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60" r:id="rId4"/>
    <p:sldId id="265" r:id="rId6"/>
    <p:sldId id="264" r:id="rId7"/>
    <p:sldId id="290" r:id="rId8"/>
    <p:sldId id="267" r:id="rId9"/>
    <p:sldId id="291" r:id="rId10"/>
    <p:sldId id="289" r:id="rId11"/>
    <p:sldId id="269" r:id="rId12"/>
    <p:sldId id="293" r:id="rId13"/>
    <p:sldId id="299" r:id="rId14"/>
    <p:sldId id="297" r:id="rId15"/>
    <p:sldId id="298" r:id="rId16"/>
    <p:sldId id="296" r:id="rId17"/>
    <p:sldId id="300" r:id="rId18"/>
    <p:sldId id="303" r:id="rId19"/>
    <p:sldId id="304" r:id="rId20"/>
    <p:sldId id="305" r:id="rId21"/>
    <p:sldId id="306" r:id="rId22"/>
    <p:sldId id="307" r:id="rId23"/>
    <p:sldId id="308" r:id="rId24"/>
    <p:sldId id="309" r:id="rId25"/>
    <p:sldId id="310" r:id="rId26"/>
    <p:sldId id="311" r:id="rId27"/>
    <p:sldId id="312" r:id="rId28"/>
    <p:sldId id="270" r:id="rId29"/>
    <p:sldId id="328" r:id="rId30"/>
    <p:sldId id="329" r:id="rId31"/>
    <p:sldId id="330" r:id="rId32"/>
    <p:sldId id="331" r:id="rId33"/>
    <p:sldId id="332" r:id="rId34"/>
    <p:sldId id="333" r:id="rId35"/>
    <p:sldId id="335" r:id="rId36"/>
    <p:sldId id="336" r:id="rId37"/>
    <p:sldId id="283"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5C5C"/>
    <a:srgbClr val="282828"/>
    <a:srgbClr val="A9A9A9"/>
    <a:srgbClr val="97ACAC"/>
    <a:srgbClr val="B9D2D6"/>
    <a:srgbClr val="A9C0C3"/>
    <a:srgbClr val="819191"/>
    <a:srgbClr val="404040"/>
    <a:srgbClr val="AABFC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38" autoAdjust="0"/>
  </p:normalViewPr>
  <p:slideViewPr>
    <p:cSldViewPr snapToGrid="0" showGuides="1">
      <p:cViewPr varScale="1">
        <p:scale>
          <a:sx n="115" d="100"/>
          <a:sy n="115" d="100"/>
        </p:scale>
        <p:origin x="396" y="102"/>
      </p:cViewPr>
      <p:guideLst>
        <p:guide orient="horz" pos="2160"/>
        <p:guide pos="3886"/>
        <p:guide pos="7465"/>
        <p:guide orient="horz" pos="444"/>
        <p:guide orient="horz" pos="380"/>
        <p:guide pos="198"/>
        <p:guide pos="4280"/>
        <p:guide orient="horz" pos="4121"/>
      </p:guideLst>
    </p:cSldViewPr>
  </p:slideViewPr>
  <p:notesTextViewPr>
    <p:cViewPr>
      <p:scale>
        <a:sx n="1" d="1"/>
        <a:sy n="1" d="1"/>
      </p:scale>
      <p:origin x="0" y="0"/>
    </p:cViewPr>
  </p:notesTextViewPr>
  <p:sorterViewPr>
    <p:cViewPr>
      <p:scale>
        <a:sx n="100" d="100"/>
        <a:sy n="100" d="100"/>
      </p:scale>
      <p:origin x="0" y="-1733"/>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LIYUEYI\&#22823;&#19977;&#19979;\&#23567;&#23398;&#26399;\2016&#24180;789&#26376;&#27668;&#35937;.xlsx" TargetMode="External"/></Relationships>
</file>

<file path=ppt/charts/_rels/chart10.xml.rels><?xml version="1.0" encoding="UTF-8" standalone="yes"?>
<Relationships xmlns="http://schemas.openxmlformats.org/package/2006/relationships"><Relationship Id="rId4" Type="http://schemas.microsoft.com/office/2011/relationships/chartColorStyle" Target="colors10.xml"/><Relationship Id="rId3" Type="http://schemas.microsoft.com/office/2011/relationships/chartStyle" Target="style10.xml"/><Relationship Id="rId2" Type="http://schemas.openxmlformats.org/officeDocument/2006/relationships/themeOverride" Target="../theme/themeOverride4.xml"/><Relationship Id="rId1" Type="http://schemas.openxmlformats.org/officeDocument/2006/relationships/oleObject" Target="file:///D:\LIYUEYI\&#22823;&#19977;&#19979;\&#23567;&#23398;&#26399;\pm%26&#27668;&#35937;.xlsx" TargetMode="External"/></Relationships>
</file>

<file path=ppt/charts/_rels/chart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D:\LIYUEYI\&#22823;&#19977;&#19979;\&#23567;&#23398;&#26399;\pm%26&#27668;&#35937;.xlsx" TargetMode="External"/></Relationships>
</file>

<file path=ppt/charts/_rels/chart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D:\LIYUEYI\&#22823;&#19977;&#19979;\&#23567;&#23398;&#26399;\pm%26&#27668;&#35937;.xlsx" TargetMode="External"/></Relationships>
</file>

<file path=ppt/charts/_rels/chart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D:\LIYUEYI\&#22823;&#19977;&#19979;\&#23567;&#23398;&#26399;\data\0901\Export_Output_2.dbf"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LIYUEYI\&#22823;&#19977;&#19979;\&#23567;&#23398;&#26399;\pm%26&#27668;&#35937;.xlsx" TargetMode="External"/></Relationships>
</file>

<file path=ppt/charts/_rels/chart3.xml.rels><?xml version="1.0" encoding="UTF-8" standalone="yes"?>
<Relationships xmlns="http://schemas.openxmlformats.org/package/2006/relationships"><Relationship Id="rId4" Type="http://schemas.microsoft.com/office/2011/relationships/chartColorStyle" Target="colors3.xml"/><Relationship Id="rId3" Type="http://schemas.microsoft.com/office/2011/relationships/chartStyle" Target="style3.xml"/><Relationship Id="rId2" Type="http://schemas.openxmlformats.org/officeDocument/2006/relationships/themeOverride" Target="../theme/themeOverride1.xml"/><Relationship Id="rId1" Type="http://schemas.openxmlformats.org/officeDocument/2006/relationships/oleObject" Target="file:///D:\LIYUEYI\&#22823;&#19977;&#19979;\&#23567;&#23398;&#26399;\pm%26&#27668;&#35937;.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LIYUEYI\&#22823;&#19977;&#19979;\&#23567;&#23398;&#26399;\pm%26&#27668;&#35937;.xlsx" TargetMode="External"/></Relationships>
</file>

<file path=ppt/charts/_rels/chart5.xml.rels><?xml version="1.0" encoding="UTF-8" standalone="yes"?>
<Relationships xmlns="http://schemas.openxmlformats.org/package/2006/relationships"><Relationship Id="rId4" Type="http://schemas.microsoft.com/office/2011/relationships/chartColorStyle" Target="colors5.xml"/><Relationship Id="rId3" Type="http://schemas.microsoft.com/office/2011/relationships/chartStyle" Target="style5.xml"/><Relationship Id="rId2" Type="http://schemas.openxmlformats.org/officeDocument/2006/relationships/themeOverride" Target="../theme/themeOverride2.xml"/><Relationship Id="rId1" Type="http://schemas.openxmlformats.org/officeDocument/2006/relationships/oleObject" Target="file:///D:\LIYUEYI\&#22823;&#19977;&#19979;\&#23567;&#23398;&#26399;\pm%26&#27668;&#35937;.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D:\LIYUEYI\&#22823;&#19977;&#19979;\&#23567;&#23398;&#26399;\pm%26&#27668;&#35937;.xlsx" TargetMode="External"/></Relationships>
</file>

<file path=ppt/charts/_rels/chart7.xml.rels><?xml version="1.0" encoding="UTF-8" standalone="yes"?>
<Relationships xmlns="http://schemas.openxmlformats.org/package/2006/relationships"><Relationship Id="rId4" Type="http://schemas.microsoft.com/office/2011/relationships/chartColorStyle" Target="colors7.xml"/><Relationship Id="rId3" Type="http://schemas.microsoft.com/office/2011/relationships/chartStyle" Target="style7.xml"/><Relationship Id="rId2" Type="http://schemas.openxmlformats.org/officeDocument/2006/relationships/themeOverride" Target="../theme/themeOverride3.xml"/><Relationship Id="rId1" Type="http://schemas.openxmlformats.org/officeDocument/2006/relationships/oleObject" Target="file:///D:\LIYUEYI\&#22823;&#19977;&#19979;\&#23567;&#23398;&#26399;\pm%26&#27668;&#35937;.xlsx" TargetMode="External"/></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LIYUEYI\&#22823;&#19977;&#19979;\&#23567;&#23398;&#26399;\pm%26&#27668;&#35937;.xlsx" TargetMode="External"/></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D:\LIYUEYI\&#22823;&#19977;&#19979;\&#23567;&#23398;&#26399;\pm%26&#27668;&#3593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[2016年789月气象.xlsx]Sheet1!$E$1</c:f>
              <c:strCache>
                <c:ptCount val="1"/>
                <c:pt idx="0">
                  <c:v>PM2.5</c:v>
                </c:pt>
              </c:strCache>
            </c:strRef>
          </c:tx>
          <c:spPr>
            <a:solidFill>
              <a:schemeClr val="accent1"/>
            </a:solidFill>
            <a:ln>
              <a:noFill/>
            </a:ln>
            <a:effectLst/>
          </c:spPr>
          <c:invertIfNegative val="0"/>
          <c:dLbls>
            <c:delete val="1"/>
          </c:dLbls>
          <c:cat>
            <c:numRef>
              <c:f>[2016年789月气象.xlsx]Sheet1!$A$2:$A$90</c:f>
              <c:numCache>
                <c:formatCode>General</c:formatCode>
                <c:ptCount val="89"/>
                <c:pt idx="0">
                  <c:v>20160701</c:v>
                </c:pt>
                <c:pt idx="1">
                  <c:v>20160702</c:v>
                </c:pt>
                <c:pt idx="2">
                  <c:v>20160703</c:v>
                </c:pt>
                <c:pt idx="3">
                  <c:v>20160704</c:v>
                </c:pt>
                <c:pt idx="4">
                  <c:v>20160705</c:v>
                </c:pt>
                <c:pt idx="5">
                  <c:v>20160706</c:v>
                </c:pt>
                <c:pt idx="6">
                  <c:v>20160707</c:v>
                </c:pt>
                <c:pt idx="7">
                  <c:v>20160708</c:v>
                </c:pt>
                <c:pt idx="8">
                  <c:v>20160709</c:v>
                </c:pt>
                <c:pt idx="9">
                  <c:v>20160710</c:v>
                </c:pt>
                <c:pt idx="10">
                  <c:v>20160711</c:v>
                </c:pt>
                <c:pt idx="11">
                  <c:v>20160712</c:v>
                </c:pt>
                <c:pt idx="12">
                  <c:v>20160713</c:v>
                </c:pt>
                <c:pt idx="13">
                  <c:v>20160714</c:v>
                </c:pt>
                <c:pt idx="14">
                  <c:v>20160715</c:v>
                </c:pt>
                <c:pt idx="15">
                  <c:v>20160716</c:v>
                </c:pt>
                <c:pt idx="16">
                  <c:v>20160717</c:v>
                </c:pt>
                <c:pt idx="17">
                  <c:v>20160718</c:v>
                </c:pt>
                <c:pt idx="18">
                  <c:v>20160719</c:v>
                </c:pt>
                <c:pt idx="19">
                  <c:v>20160720</c:v>
                </c:pt>
                <c:pt idx="20">
                  <c:v>20160721</c:v>
                </c:pt>
                <c:pt idx="21">
                  <c:v>20160722</c:v>
                </c:pt>
                <c:pt idx="22">
                  <c:v>20160723</c:v>
                </c:pt>
                <c:pt idx="23">
                  <c:v>20160724</c:v>
                </c:pt>
                <c:pt idx="24">
                  <c:v>20160725</c:v>
                </c:pt>
                <c:pt idx="25">
                  <c:v>20160726</c:v>
                </c:pt>
                <c:pt idx="26">
                  <c:v>20160727</c:v>
                </c:pt>
                <c:pt idx="27">
                  <c:v>20160728</c:v>
                </c:pt>
                <c:pt idx="28">
                  <c:v>20160729</c:v>
                </c:pt>
                <c:pt idx="29">
                  <c:v>20160730</c:v>
                </c:pt>
                <c:pt idx="30">
                  <c:v>20160731</c:v>
                </c:pt>
                <c:pt idx="31">
                  <c:v>20160801</c:v>
                </c:pt>
                <c:pt idx="32">
                  <c:v>20160802</c:v>
                </c:pt>
                <c:pt idx="33">
                  <c:v>20160803</c:v>
                </c:pt>
                <c:pt idx="34">
                  <c:v>20160804</c:v>
                </c:pt>
                <c:pt idx="35">
                  <c:v>20160805</c:v>
                </c:pt>
                <c:pt idx="36">
                  <c:v>20160806</c:v>
                </c:pt>
                <c:pt idx="37">
                  <c:v>20160807</c:v>
                </c:pt>
                <c:pt idx="38">
                  <c:v>20160808</c:v>
                </c:pt>
                <c:pt idx="39">
                  <c:v>20160809</c:v>
                </c:pt>
                <c:pt idx="40">
                  <c:v>20160810</c:v>
                </c:pt>
                <c:pt idx="41">
                  <c:v>20160811</c:v>
                </c:pt>
                <c:pt idx="42">
                  <c:v>20160812</c:v>
                </c:pt>
                <c:pt idx="43">
                  <c:v>20160813</c:v>
                </c:pt>
                <c:pt idx="44">
                  <c:v>20160814</c:v>
                </c:pt>
                <c:pt idx="45">
                  <c:v>20160815</c:v>
                </c:pt>
                <c:pt idx="46">
                  <c:v>20160816</c:v>
                </c:pt>
                <c:pt idx="47">
                  <c:v>20160817</c:v>
                </c:pt>
                <c:pt idx="48">
                  <c:v>20160818</c:v>
                </c:pt>
                <c:pt idx="49">
                  <c:v>20160819</c:v>
                </c:pt>
                <c:pt idx="50">
                  <c:v>20160820</c:v>
                </c:pt>
                <c:pt idx="51">
                  <c:v>20160821</c:v>
                </c:pt>
                <c:pt idx="52">
                  <c:v>20160822</c:v>
                </c:pt>
                <c:pt idx="53">
                  <c:v>20160823</c:v>
                </c:pt>
                <c:pt idx="54">
                  <c:v>20160824</c:v>
                </c:pt>
                <c:pt idx="55">
                  <c:v>20160825</c:v>
                </c:pt>
                <c:pt idx="56">
                  <c:v>20160826</c:v>
                </c:pt>
                <c:pt idx="57">
                  <c:v>20160827</c:v>
                </c:pt>
                <c:pt idx="58">
                  <c:v>20160828</c:v>
                </c:pt>
                <c:pt idx="59">
                  <c:v>20160829</c:v>
                </c:pt>
                <c:pt idx="60">
                  <c:v>20160830</c:v>
                </c:pt>
                <c:pt idx="61">
                  <c:v>20160831</c:v>
                </c:pt>
                <c:pt idx="62">
                  <c:v>20160901</c:v>
                </c:pt>
                <c:pt idx="63">
                  <c:v>20160902</c:v>
                </c:pt>
                <c:pt idx="64">
                  <c:v>20160903</c:v>
                </c:pt>
                <c:pt idx="65">
                  <c:v>20160904</c:v>
                </c:pt>
                <c:pt idx="66">
                  <c:v>20160905</c:v>
                </c:pt>
                <c:pt idx="67">
                  <c:v>20160906</c:v>
                </c:pt>
                <c:pt idx="68">
                  <c:v>20160907</c:v>
                </c:pt>
                <c:pt idx="69">
                  <c:v>20160908</c:v>
                </c:pt>
                <c:pt idx="70">
                  <c:v>20160909</c:v>
                </c:pt>
                <c:pt idx="71">
                  <c:v>20160910</c:v>
                </c:pt>
                <c:pt idx="72">
                  <c:v>20160911</c:v>
                </c:pt>
                <c:pt idx="73">
                  <c:v>20160912</c:v>
                </c:pt>
                <c:pt idx="74">
                  <c:v>20160913</c:v>
                </c:pt>
                <c:pt idx="75">
                  <c:v>20160914</c:v>
                </c:pt>
                <c:pt idx="76">
                  <c:v>20160916</c:v>
                </c:pt>
                <c:pt idx="77">
                  <c:v>20160917</c:v>
                </c:pt>
                <c:pt idx="78">
                  <c:v>20160918</c:v>
                </c:pt>
                <c:pt idx="79">
                  <c:v>20160919</c:v>
                </c:pt>
                <c:pt idx="80">
                  <c:v>20160920</c:v>
                </c:pt>
                <c:pt idx="81">
                  <c:v>20160921</c:v>
                </c:pt>
                <c:pt idx="82">
                  <c:v>20160922</c:v>
                </c:pt>
                <c:pt idx="83">
                  <c:v>20160923</c:v>
                </c:pt>
                <c:pt idx="84">
                  <c:v>20160924</c:v>
                </c:pt>
                <c:pt idx="85">
                  <c:v>20160925</c:v>
                </c:pt>
                <c:pt idx="86">
                  <c:v>20160926</c:v>
                </c:pt>
                <c:pt idx="87">
                  <c:v>20160928</c:v>
                </c:pt>
                <c:pt idx="88">
                  <c:v>20160930</c:v>
                </c:pt>
              </c:numCache>
            </c:numRef>
          </c:cat>
          <c:val>
            <c:numRef>
              <c:f>[2016年789月气象.xlsx]Sheet1!$E$2:$E$90</c:f>
              <c:numCache>
                <c:formatCode>General</c:formatCode>
                <c:ptCount val="89"/>
                <c:pt idx="0">
                  <c:v>24</c:v>
                </c:pt>
                <c:pt idx="1">
                  <c:v>45</c:v>
                </c:pt>
                <c:pt idx="2">
                  <c:v>29</c:v>
                </c:pt>
                <c:pt idx="3">
                  <c:v>44</c:v>
                </c:pt>
                <c:pt idx="4">
                  <c:v>22</c:v>
                </c:pt>
                <c:pt idx="5">
                  <c:v>16</c:v>
                </c:pt>
                <c:pt idx="6">
                  <c:v>13</c:v>
                </c:pt>
                <c:pt idx="7">
                  <c:v>11</c:v>
                </c:pt>
                <c:pt idx="8">
                  <c:v>17</c:v>
                </c:pt>
                <c:pt idx="9">
                  <c:v>73</c:v>
                </c:pt>
                <c:pt idx="10">
                  <c:v>37</c:v>
                </c:pt>
                <c:pt idx="11">
                  <c:v>32</c:v>
                </c:pt>
                <c:pt idx="12">
                  <c:v>29</c:v>
                </c:pt>
                <c:pt idx="13">
                  <c:v>26</c:v>
                </c:pt>
                <c:pt idx="14">
                  <c:v>21</c:v>
                </c:pt>
                <c:pt idx="15">
                  <c:v>39</c:v>
                </c:pt>
                <c:pt idx="16">
                  <c:v>15</c:v>
                </c:pt>
                <c:pt idx="17">
                  <c:v>27</c:v>
                </c:pt>
                <c:pt idx="18">
                  <c:v>21</c:v>
                </c:pt>
                <c:pt idx="19">
                  <c:v>18</c:v>
                </c:pt>
                <c:pt idx="20">
                  <c:v>13</c:v>
                </c:pt>
                <c:pt idx="21">
                  <c:v>21</c:v>
                </c:pt>
                <c:pt idx="22">
                  <c:v>31</c:v>
                </c:pt>
                <c:pt idx="23">
                  <c:v>39</c:v>
                </c:pt>
                <c:pt idx="24">
                  <c:v>47</c:v>
                </c:pt>
                <c:pt idx="25">
                  <c:v>53</c:v>
                </c:pt>
                <c:pt idx="26">
                  <c:v>54</c:v>
                </c:pt>
                <c:pt idx="27">
                  <c:v>52</c:v>
                </c:pt>
                <c:pt idx="28">
                  <c:v>44</c:v>
                </c:pt>
                <c:pt idx="29">
                  <c:v>66</c:v>
                </c:pt>
                <c:pt idx="30">
                  <c:v>28</c:v>
                </c:pt>
                <c:pt idx="31">
                  <c:v>14</c:v>
                </c:pt>
                <c:pt idx="32">
                  <c:v>15</c:v>
                </c:pt>
                <c:pt idx="33">
                  <c:v>6</c:v>
                </c:pt>
                <c:pt idx="34">
                  <c:v>13</c:v>
                </c:pt>
                <c:pt idx="35">
                  <c:v>44</c:v>
                </c:pt>
                <c:pt idx="36">
                  <c:v>46</c:v>
                </c:pt>
                <c:pt idx="37">
                  <c:v>17</c:v>
                </c:pt>
                <c:pt idx="38">
                  <c:v>19</c:v>
                </c:pt>
                <c:pt idx="39">
                  <c:v>13</c:v>
                </c:pt>
                <c:pt idx="40">
                  <c:v>13</c:v>
                </c:pt>
                <c:pt idx="41">
                  <c:v>29</c:v>
                </c:pt>
                <c:pt idx="42">
                  <c:v>24</c:v>
                </c:pt>
                <c:pt idx="43">
                  <c:v>18</c:v>
                </c:pt>
                <c:pt idx="44">
                  <c:v>19</c:v>
                </c:pt>
                <c:pt idx="45">
                  <c:v>40</c:v>
                </c:pt>
                <c:pt idx="46">
                  <c:v>38</c:v>
                </c:pt>
                <c:pt idx="47">
                  <c:v>51</c:v>
                </c:pt>
                <c:pt idx="48">
                  <c:v>31</c:v>
                </c:pt>
                <c:pt idx="49">
                  <c:v>33</c:v>
                </c:pt>
                <c:pt idx="50">
                  <c:v>42</c:v>
                </c:pt>
                <c:pt idx="51">
                  <c:v>61</c:v>
                </c:pt>
                <c:pt idx="52">
                  <c:v>33</c:v>
                </c:pt>
                <c:pt idx="53">
                  <c:v>42</c:v>
                </c:pt>
                <c:pt idx="54">
                  <c:v>34</c:v>
                </c:pt>
                <c:pt idx="55">
                  <c:v>31</c:v>
                </c:pt>
                <c:pt idx="56">
                  <c:v>36</c:v>
                </c:pt>
                <c:pt idx="57">
                  <c:v>29</c:v>
                </c:pt>
                <c:pt idx="58">
                  <c:v>22</c:v>
                </c:pt>
                <c:pt idx="59">
                  <c:v>31</c:v>
                </c:pt>
                <c:pt idx="60">
                  <c:v>24</c:v>
                </c:pt>
                <c:pt idx="61">
                  <c:v>31</c:v>
                </c:pt>
                <c:pt idx="62">
                  <c:v>51</c:v>
                </c:pt>
                <c:pt idx="63">
                  <c:v>46</c:v>
                </c:pt>
                <c:pt idx="64">
                  <c:v>43</c:v>
                </c:pt>
                <c:pt idx="65">
                  <c:v>26</c:v>
                </c:pt>
                <c:pt idx="66">
                  <c:v>7</c:v>
                </c:pt>
                <c:pt idx="67">
                  <c:v>15</c:v>
                </c:pt>
                <c:pt idx="68">
                  <c:v>17</c:v>
                </c:pt>
                <c:pt idx="69">
                  <c:v>21</c:v>
                </c:pt>
                <c:pt idx="70">
                  <c:v>86</c:v>
                </c:pt>
                <c:pt idx="71">
                  <c:v>79</c:v>
                </c:pt>
                <c:pt idx="72">
                  <c:v>19</c:v>
                </c:pt>
                <c:pt idx="73">
                  <c:v>56</c:v>
                </c:pt>
                <c:pt idx="74">
                  <c:v>39</c:v>
                </c:pt>
                <c:pt idx="75">
                  <c:v>18</c:v>
                </c:pt>
                <c:pt idx="76">
                  <c:v>28</c:v>
                </c:pt>
                <c:pt idx="77">
                  <c:v>23</c:v>
                </c:pt>
                <c:pt idx="78">
                  <c:v>49</c:v>
                </c:pt>
                <c:pt idx="79">
                  <c:v>27</c:v>
                </c:pt>
                <c:pt idx="80">
                  <c:v>16</c:v>
                </c:pt>
                <c:pt idx="81">
                  <c:v>53</c:v>
                </c:pt>
                <c:pt idx="82">
                  <c:v>65</c:v>
                </c:pt>
                <c:pt idx="83">
                  <c:v>51</c:v>
                </c:pt>
                <c:pt idx="84">
                  <c:v>92</c:v>
                </c:pt>
                <c:pt idx="85">
                  <c:v>77</c:v>
                </c:pt>
                <c:pt idx="86">
                  <c:v>54</c:v>
                </c:pt>
                <c:pt idx="87">
                  <c:v>16</c:v>
                </c:pt>
                <c:pt idx="88">
                  <c:v>16</c:v>
                </c:pt>
              </c:numCache>
            </c:numRef>
          </c:val>
        </c:ser>
        <c:dLbls>
          <c:showLegendKey val="0"/>
          <c:showVal val="0"/>
          <c:showCatName val="0"/>
          <c:showSerName val="0"/>
          <c:showPercent val="0"/>
          <c:showBubbleSize val="0"/>
        </c:dLbls>
        <c:gapWidth val="219"/>
        <c:overlap val="-27"/>
        <c:axId val="843374417"/>
        <c:axId val="811479404"/>
      </c:barChart>
      <c:lineChart>
        <c:grouping val="standard"/>
        <c:varyColors val="0"/>
        <c:ser>
          <c:idx val="1"/>
          <c:order val="1"/>
          <c:tx>
            <c:strRef>
              <c:f>[2016年789月气象.xlsx]Sheet1!$L$1</c:f>
              <c:strCache>
                <c:ptCount val="1"/>
                <c:pt idx="0">
                  <c:v>Rainfall</c:v>
                </c:pt>
              </c:strCache>
            </c:strRef>
          </c:tx>
          <c:spPr>
            <a:ln w="12700" cap="rnd">
              <a:solidFill>
                <a:schemeClr val="accent2"/>
              </a:solidFill>
              <a:round/>
            </a:ln>
            <a:effectLst/>
          </c:spPr>
          <c:marker>
            <c:symbol val="none"/>
          </c:marker>
          <c:dLbls>
            <c:delete val="1"/>
          </c:dLbls>
          <c:val>
            <c:numRef>
              <c:f>[2016年789月气象.xlsx]Sheet1!$L$2:$L$90</c:f>
              <c:numCache>
                <c:formatCode>0.0000_ </c:formatCode>
                <c:ptCount val="89"/>
                <c:pt idx="0">
                  <c:v>0</c:v>
                </c:pt>
                <c:pt idx="1">
                  <c:v>0.160234619607205</c:v>
                </c:pt>
                <c:pt idx="2">
                  <c:v>0.00341885902492579</c:v>
                </c:pt>
                <c:pt idx="3">
                  <c:v>0.184105639816208</c:v>
                </c:pt>
                <c:pt idx="4">
                  <c:v>0.115081120644086</c:v>
                </c:pt>
                <c:pt idx="5">
                  <c:v>0.000549343309071687</c:v>
                </c:pt>
                <c:pt idx="6">
                  <c:v>0</c:v>
                </c:pt>
                <c:pt idx="7">
                  <c:v>0</c:v>
                </c:pt>
                <c:pt idx="8">
                  <c:v>0.0765904932297808</c:v>
                </c:pt>
                <c:pt idx="9">
                  <c:v>0</c:v>
                </c:pt>
                <c:pt idx="10">
                  <c:v>0.416768999308746</c:v>
                </c:pt>
                <c:pt idx="11">
                  <c:v>0.00109706013906396</c:v>
                </c:pt>
                <c:pt idx="12">
                  <c:v>0</c:v>
                </c:pt>
                <c:pt idx="13">
                  <c:v>0</c:v>
                </c:pt>
                <c:pt idx="14">
                  <c:v>0</c:v>
                </c:pt>
                <c:pt idx="15">
                  <c:v>0</c:v>
                </c:pt>
                <c:pt idx="16">
                  <c:v>0</c:v>
                </c:pt>
                <c:pt idx="17">
                  <c:v>0.0676086691334933</c:v>
                </c:pt>
                <c:pt idx="18">
                  <c:v>0</c:v>
                </c:pt>
                <c:pt idx="19">
                  <c:v>0</c:v>
                </c:pt>
                <c:pt idx="20">
                  <c:v>0</c:v>
                </c:pt>
                <c:pt idx="21">
                  <c:v>0</c:v>
                </c:pt>
                <c:pt idx="22">
                  <c:v>0</c:v>
                </c:pt>
                <c:pt idx="23">
                  <c:v>0</c:v>
                </c:pt>
                <c:pt idx="24">
                  <c:v>0</c:v>
                </c:pt>
                <c:pt idx="25">
                  <c:v>0</c:v>
                </c:pt>
                <c:pt idx="26">
                  <c:v>0</c:v>
                </c:pt>
                <c:pt idx="27">
                  <c:v>0</c:v>
                </c:pt>
                <c:pt idx="28">
                  <c:v>0</c:v>
                </c:pt>
                <c:pt idx="29">
                  <c:v>0.0263253771398365</c:v>
                </c:pt>
                <c:pt idx="30">
                  <c:v>0.00219371365835807</c:v>
                </c:pt>
                <c:pt idx="31">
                  <c:v>0.00109706013906396</c:v>
                </c:pt>
                <c:pt idx="32">
                  <c:v>0</c:v>
                </c:pt>
                <c:pt idx="33">
                  <c:v>0.00116130606270077</c:v>
                </c:pt>
                <c:pt idx="34">
                  <c:v>0.312218517464319</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0.0329699507990079</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0.00657138210059773</c:v>
                </c:pt>
                <c:pt idx="68">
                  <c:v>0</c:v>
                </c:pt>
                <c:pt idx="69">
                  <c:v>0</c:v>
                </c:pt>
                <c:pt idx="70">
                  <c:v>0</c:v>
                </c:pt>
                <c:pt idx="71">
                  <c:v>0</c:v>
                </c:pt>
                <c:pt idx="72">
                  <c:v>0.0622725978937096</c:v>
                </c:pt>
                <c:pt idx="73">
                  <c:v>0</c:v>
                </c:pt>
                <c:pt idx="74">
                  <c:v>0</c:v>
                </c:pt>
                <c:pt idx="75">
                  <c:v>0.348818362948807</c:v>
                </c:pt>
                <c:pt idx="76">
                  <c:v>1</c:v>
                </c:pt>
                <c:pt idx="77">
                  <c:v>0</c:v>
                </c:pt>
                <c:pt idx="78">
                  <c:v>0</c:v>
                </c:pt>
                <c:pt idx="79">
                  <c:v>0</c:v>
                </c:pt>
                <c:pt idx="80">
                  <c:v>0</c:v>
                </c:pt>
                <c:pt idx="81">
                  <c:v>0</c:v>
                </c:pt>
                <c:pt idx="82">
                  <c:v>0</c:v>
                </c:pt>
                <c:pt idx="83">
                  <c:v>0</c:v>
                </c:pt>
                <c:pt idx="84">
                  <c:v>0</c:v>
                </c:pt>
                <c:pt idx="85">
                  <c:v>0</c:v>
                </c:pt>
                <c:pt idx="86">
                  <c:v>0</c:v>
                </c:pt>
                <c:pt idx="87">
                  <c:v>0.685020127678608</c:v>
                </c:pt>
                <c:pt idx="88">
                  <c:v>0</c:v>
                </c:pt>
              </c:numCache>
            </c:numRef>
          </c:val>
          <c:smooth val="0"/>
        </c:ser>
        <c:ser>
          <c:idx val="2"/>
          <c:order val="2"/>
          <c:tx>
            <c:strRef>
              <c:f>[2016年789月气象.xlsx]Sheet1!$M$1</c:f>
              <c:strCache>
                <c:ptCount val="1"/>
                <c:pt idx="0">
                  <c:v>Temperature</c:v>
                </c:pt>
              </c:strCache>
            </c:strRef>
          </c:tx>
          <c:spPr>
            <a:ln w="12700" cap="rnd">
              <a:solidFill>
                <a:schemeClr val="accent3"/>
              </a:solidFill>
              <a:round/>
            </a:ln>
            <a:effectLst/>
          </c:spPr>
          <c:marker>
            <c:symbol val="none"/>
          </c:marker>
          <c:dLbls>
            <c:delete val="1"/>
          </c:dLbls>
          <c:val>
            <c:numRef>
              <c:f>[2016年789月气象.xlsx]Sheet1!$M$2:$M$90</c:f>
              <c:numCache>
                <c:formatCode>0.0000_ </c:formatCode>
                <c:ptCount val="89"/>
                <c:pt idx="0">
                  <c:v>0.633613109236743</c:v>
                </c:pt>
                <c:pt idx="1">
                  <c:v>0.292585363835114</c:v>
                </c:pt>
                <c:pt idx="2">
                  <c:v>0.461781967902784</c:v>
                </c:pt>
                <c:pt idx="3">
                  <c:v>0.560328834389677</c:v>
                </c:pt>
                <c:pt idx="4">
                  <c:v>0.317661744725753</c:v>
                </c:pt>
                <c:pt idx="5">
                  <c:v>0.597012351979696</c:v>
                </c:pt>
                <c:pt idx="6">
                  <c:v>0.500368973151169</c:v>
                </c:pt>
                <c:pt idx="7">
                  <c:v>0.531314440988434</c:v>
                </c:pt>
                <c:pt idx="8">
                  <c:v>0.406836003503521</c:v>
                </c:pt>
                <c:pt idx="9">
                  <c:v>0.460602633157927</c:v>
                </c:pt>
                <c:pt idx="10">
                  <c:v>0.473685662461982</c:v>
                </c:pt>
                <c:pt idx="11">
                  <c:v>0.717883818285895</c:v>
                </c:pt>
                <c:pt idx="12">
                  <c:v>0.638571832520673</c:v>
                </c:pt>
                <c:pt idx="13">
                  <c:v>0.550776912625778</c:v>
                </c:pt>
                <c:pt idx="14">
                  <c:v>0.895901294509542</c:v>
                </c:pt>
                <c:pt idx="15">
                  <c:v>0.368255894949551</c:v>
                </c:pt>
                <c:pt idx="16">
                  <c:v>0.619412815437561</c:v>
                </c:pt>
                <c:pt idx="17">
                  <c:v>0.293509520886639</c:v>
                </c:pt>
                <c:pt idx="18">
                  <c:v>0.596812347841679</c:v>
                </c:pt>
                <c:pt idx="19">
                  <c:v>0.868790388766664</c:v>
                </c:pt>
                <c:pt idx="20">
                  <c:v>0.889777029869584</c:v>
                </c:pt>
                <c:pt idx="21">
                  <c:v>0.952274874652579</c:v>
                </c:pt>
                <c:pt idx="22">
                  <c:v>1</c:v>
                </c:pt>
                <c:pt idx="23">
                  <c:v>0.95384042428464</c:v>
                </c:pt>
                <c:pt idx="24">
                  <c:v>0.917515534804168</c:v>
                </c:pt>
                <c:pt idx="25">
                  <c:v>0.83341034642096</c:v>
                </c:pt>
                <c:pt idx="26">
                  <c:v>0.694069532473086</c:v>
                </c:pt>
                <c:pt idx="27">
                  <c:v>0.981785830051656</c:v>
                </c:pt>
                <c:pt idx="28">
                  <c:v>0.834927619192121</c:v>
                </c:pt>
                <c:pt idx="29">
                  <c:v>0.785092105353904</c:v>
                </c:pt>
                <c:pt idx="30">
                  <c:v>0.767015869293847</c:v>
                </c:pt>
                <c:pt idx="31">
                  <c:v>0.709745718876942</c:v>
                </c:pt>
                <c:pt idx="32">
                  <c:v>0.699890342558811</c:v>
                </c:pt>
                <c:pt idx="33">
                  <c:v>0.641737415256867</c:v>
                </c:pt>
                <c:pt idx="34">
                  <c:v>0.421353545245764</c:v>
                </c:pt>
                <c:pt idx="35">
                  <c:v>0.702104181465823</c:v>
                </c:pt>
                <c:pt idx="36">
                  <c:v>0.591432926198473</c:v>
                </c:pt>
                <c:pt idx="37">
                  <c:v>0.67277254012152</c:v>
                </c:pt>
                <c:pt idx="38">
                  <c:v>0.622302530397181</c:v>
                </c:pt>
                <c:pt idx="39">
                  <c:v>0.504038014579612</c:v>
                </c:pt>
                <c:pt idx="40">
                  <c:v>0.586129368193825</c:v>
                </c:pt>
                <c:pt idx="41">
                  <c:v>0.661793002613847</c:v>
                </c:pt>
                <c:pt idx="42">
                  <c:v>0.721125264660648</c:v>
                </c:pt>
                <c:pt idx="43">
                  <c:v>0.770312489223915</c:v>
                </c:pt>
                <c:pt idx="44">
                  <c:v>0.715249281019607</c:v>
                </c:pt>
                <c:pt idx="45">
                  <c:v>0.756808761560584</c:v>
                </c:pt>
                <c:pt idx="46">
                  <c:v>0.76611929901998</c:v>
                </c:pt>
                <c:pt idx="47">
                  <c:v>0.746401649689304</c:v>
                </c:pt>
                <c:pt idx="48">
                  <c:v>0.792375014655476</c:v>
                </c:pt>
                <c:pt idx="49">
                  <c:v>0.803375242246391</c:v>
                </c:pt>
                <c:pt idx="50">
                  <c:v>0.764995137830438</c:v>
                </c:pt>
                <c:pt idx="51">
                  <c:v>0.484899687579743</c:v>
                </c:pt>
                <c:pt idx="52">
                  <c:v>0.701559342607088</c:v>
                </c:pt>
                <c:pt idx="53">
                  <c:v>0.744725752946613</c:v>
                </c:pt>
                <c:pt idx="54">
                  <c:v>0.717414843065719</c:v>
                </c:pt>
                <c:pt idx="55">
                  <c:v>0.74350503803527</c:v>
                </c:pt>
                <c:pt idx="56">
                  <c:v>0.54831479271985</c:v>
                </c:pt>
                <c:pt idx="57">
                  <c:v>0.482527224701201</c:v>
                </c:pt>
                <c:pt idx="58">
                  <c:v>0.496196473030477</c:v>
                </c:pt>
                <c:pt idx="59">
                  <c:v>0.450761050228626</c:v>
                </c:pt>
                <c:pt idx="60">
                  <c:v>0.416022400463458</c:v>
                </c:pt>
                <c:pt idx="61">
                  <c:v>0.602288323206687</c:v>
                </c:pt>
                <c:pt idx="62">
                  <c:v>0.356559101222784</c:v>
                </c:pt>
                <c:pt idx="63">
                  <c:v>0.532990337731125</c:v>
                </c:pt>
                <c:pt idx="64">
                  <c:v>0.571329061980593</c:v>
                </c:pt>
                <c:pt idx="65">
                  <c:v>0.485313489244605</c:v>
                </c:pt>
                <c:pt idx="66">
                  <c:v>0.496727518500383</c:v>
                </c:pt>
                <c:pt idx="67">
                  <c:v>0.20990779119568</c:v>
                </c:pt>
                <c:pt idx="68">
                  <c:v>0.137830437871128</c:v>
                </c:pt>
                <c:pt idx="69">
                  <c:v>0.366483444485058</c:v>
                </c:pt>
                <c:pt idx="70">
                  <c:v>0.409449850686566</c:v>
                </c:pt>
                <c:pt idx="71">
                  <c:v>0.421367338634592</c:v>
                </c:pt>
                <c:pt idx="72">
                  <c:v>0</c:v>
                </c:pt>
                <c:pt idx="73">
                  <c:v>0.59174327744712</c:v>
                </c:pt>
                <c:pt idx="74">
                  <c:v>0.459388814940999</c:v>
                </c:pt>
                <c:pt idx="75">
                  <c:v>0.104395263350276</c:v>
                </c:pt>
                <c:pt idx="76">
                  <c:v>0.304158017062422</c:v>
                </c:pt>
                <c:pt idx="77">
                  <c:v>0.324903273860839</c:v>
                </c:pt>
                <c:pt idx="78">
                  <c:v>0.187169389711511</c:v>
                </c:pt>
                <c:pt idx="79">
                  <c:v>0.39975999503438</c:v>
                </c:pt>
                <c:pt idx="80">
                  <c:v>0.422408739491162</c:v>
                </c:pt>
                <c:pt idx="81">
                  <c:v>0.471278716111368</c:v>
                </c:pt>
                <c:pt idx="82">
                  <c:v>0.350641737415257</c:v>
                </c:pt>
                <c:pt idx="83">
                  <c:v>0.110119519714201</c:v>
                </c:pt>
                <c:pt idx="84">
                  <c:v>0.272212528535073</c:v>
                </c:pt>
                <c:pt idx="85">
                  <c:v>0.676000193107444</c:v>
                </c:pt>
                <c:pt idx="86">
                  <c:v>0.397635813154755</c:v>
                </c:pt>
                <c:pt idx="87">
                  <c:v>0.213983737594571</c:v>
                </c:pt>
                <c:pt idx="88">
                  <c:v>0.289612888542522</c:v>
                </c:pt>
              </c:numCache>
            </c:numRef>
          </c:val>
          <c:smooth val="0"/>
        </c:ser>
        <c:ser>
          <c:idx val="3"/>
          <c:order val="3"/>
          <c:tx>
            <c:strRef>
              <c:f>[2016年789月气象.xlsx]Sheet1!$N$1</c:f>
              <c:strCache>
                <c:ptCount val="1"/>
                <c:pt idx="0">
                  <c:v>Relative Humidity</c:v>
                </c:pt>
              </c:strCache>
            </c:strRef>
          </c:tx>
          <c:spPr>
            <a:ln w="12700" cap="rnd">
              <a:solidFill>
                <a:schemeClr val="accent4"/>
              </a:solidFill>
              <a:round/>
            </a:ln>
            <a:effectLst/>
          </c:spPr>
          <c:marker>
            <c:symbol val="none"/>
          </c:marker>
          <c:dLbls>
            <c:delete val="1"/>
          </c:dLbls>
          <c:val>
            <c:numRef>
              <c:f>[2016年789月气象.xlsx]Sheet1!$N$2:$N$90</c:f>
              <c:numCache>
                <c:formatCode>0.0000_ </c:formatCode>
                <c:ptCount val="89"/>
                <c:pt idx="0">
                  <c:v>0.550905889258462</c:v>
                </c:pt>
                <c:pt idx="1">
                  <c:v>0.988129133242027</c:v>
                </c:pt>
                <c:pt idx="2">
                  <c:v>0.906826844061827</c:v>
                </c:pt>
                <c:pt idx="3">
                  <c:v>0.687524163568773</c:v>
                </c:pt>
                <c:pt idx="4">
                  <c:v>0.900971238505185</c:v>
                </c:pt>
                <c:pt idx="5">
                  <c:v>0.684169829778908</c:v>
                </c:pt>
                <c:pt idx="6">
                  <c:v>0.613069849344551</c:v>
                </c:pt>
                <c:pt idx="7">
                  <c:v>0.703046761886128</c:v>
                </c:pt>
                <c:pt idx="8">
                  <c:v>0.937471336333398</c:v>
                </c:pt>
                <c:pt idx="9">
                  <c:v>0.863015456857758</c:v>
                </c:pt>
                <c:pt idx="10">
                  <c:v>0.919248679319116</c:v>
                </c:pt>
                <c:pt idx="11">
                  <c:v>0.664320876540794</c:v>
                </c:pt>
                <c:pt idx="12">
                  <c:v>0.695531989825866</c:v>
                </c:pt>
                <c:pt idx="13">
                  <c:v>0.781364116611231</c:v>
                </c:pt>
                <c:pt idx="14">
                  <c:v>0.407887301897867</c:v>
                </c:pt>
                <c:pt idx="15">
                  <c:v>0.813314028565838</c:v>
                </c:pt>
                <c:pt idx="16">
                  <c:v>0.719431813735081</c:v>
                </c:pt>
                <c:pt idx="17">
                  <c:v>0.936173742907454</c:v>
                </c:pt>
                <c:pt idx="18">
                  <c:v>0.636464097045588</c:v>
                </c:pt>
                <c:pt idx="19">
                  <c:v>0.303771473292898</c:v>
                </c:pt>
                <c:pt idx="20">
                  <c:v>0.336540011739386</c:v>
                </c:pt>
                <c:pt idx="21">
                  <c:v>0.296773234200743</c:v>
                </c:pt>
                <c:pt idx="22">
                  <c:v>0.294220309137155</c:v>
                </c:pt>
                <c:pt idx="23">
                  <c:v>0.442113089414987</c:v>
                </c:pt>
                <c:pt idx="24">
                  <c:v>0.361646644492271</c:v>
                </c:pt>
                <c:pt idx="25">
                  <c:v>0.515986695362943</c:v>
                </c:pt>
                <c:pt idx="26">
                  <c:v>0.380863236157308</c:v>
                </c:pt>
                <c:pt idx="27">
                  <c:v>0.360092349833692</c:v>
                </c:pt>
                <c:pt idx="28">
                  <c:v>0.39946468401487</c:v>
                </c:pt>
                <c:pt idx="29">
                  <c:v>0.535010761103502</c:v>
                </c:pt>
                <c:pt idx="30">
                  <c:v>0.476869497162982</c:v>
                </c:pt>
                <c:pt idx="31">
                  <c:v>0.675640774799452</c:v>
                </c:pt>
                <c:pt idx="32">
                  <c:v>0.603960086088828</c:v>
                </c:pt>
                <c:pt idx="33">
                  <c:v>0.661051066327529</c:v>
                </c:pt>
                <c:pt idx="34">
                  <c:v>0.914274310311094</c:v>
                </c:pt>
                <c:pt idx="35">
                  <c:v>0.48102837018196</c:v>
                </c:pt>
                <c:pt idx="36">
                  <c:v>0.752508706711015</c:v>
                </c:pt>
                <c:pt idx="37">
                  <c:v>0.561566816669928</c:v>
                </c:pt>
                <c:pt idx="38">
                  <c:v>0.633230287614948</c:v>
                </c:pt>
                <c:pt idx="39">
                  <c:v>0.915371551555469</c:v>
                </c:pt>
                <c:pt idx="40">
                  <c:v>0.865203678340833</c:v>
                </c:pt>
                <c:pt idx="41">
                  <c:v>0.694290745450988</c:v>
                </c:pt>
                <c:pt idx="42">
                  <c:v>0.64681353942477</c:v>
                </c:pt>
                <c:pt idx="43">
                  <c:v>0.641789082371356</c:v>
                </c:pt>
                <c:pt idx="44">
                  <c:v>0.63902328311485</c:v>
                </c:pt>
                <c:pt idx="45">
                  <c:v>0.630937194286832</c:v>
                </c:pt>
                <c:pt idx="46">
                  <c:v>0.5354333789865</c:v>
                </c:pt>
                <c:pt idx="47">
                  <c:v>0.539346507532772</c:v>
                </c:pt>
                <c:pt idx="48">
                  <c:v>0.59210487184504</c:v>
                </c:pt>
                <c:pt idx="49">
                  <c:v>0.528868714537273</c:v>
                </c:pt>
                <c:pt idx="50">
                  <c:v>0.519594599882606</c:v>
                </c:pt>
                <c:pt idx="51">
                  <c:v>0.880632361573078</c:v>
                </c:pt>
                <c:pt idx="52">
                  <c:v>0.527827822343964</c:v>
                </c:pt>
                <c:pt idx="53">
                  <c:v>0.535110937194287</c:v>
                </c:pt>
                <c:pt idx="54">
                  <c:v>0.356122872236353</c:v>
                </c:pt>
                <c:pt idx="55">
                  <c:v>0.342002739189982</c:v>
                </c:pt>
                <c:pt idx="56">
                  <c:v>0.642546664057914</c:v>
                </c:pt>
                <c:pt idx="57">
                  <c:v>0.264920367834083</c:v>
                </c:pt>
                <c:pt idx="58">
                  <c:v>0</c:v>
                </c:pt>
                <c:pt idx="59">
                  <c:v>0.16047270592839</c:v>
                </c:pt>
                <c:pt idx="60">
                  <c:v>0.114052044609665</c:v>
                </c:pt>
                <c:pt idx="61">
                  <c:v>0.176910976325572</c:v>
                </c:pt>
                <c:pt idx="62">
                  <c:v>0.438502054392487</c:v>
                </c:pt>
                <c:pt idx="63">
                  <c:v>0.299157112111133</c:v>
                </c:pt>
                <c:pt idx="64">
                  <c:v>0.170236744277049</c:v>
                </c:pt>
                <c:pt idx="65">
                  <c:v>0.679668166699276</c:v>
                </c:pt>
                <c:pt idx="66">
                  <c:v>0.502118567794952</c:v>
                </c:pt>
                <c:pt idx="67">
                  <c:v>0.736133046370573</c:v>
                </c:pt>
                <c:pt idx="68">
                  <c:v>0.838254744668362</c:v>
                </c:pt>
                <c:pt idx="69">
                  <c:v>0.513718646057523</c:v>
                </c:pt>
                <c:pt idx="70">
                  <c:v>0.549573860301311</c:v>
                </c:pt>
                <c:pt idx="71">
                  <c:v>0.652501663079632</c:v>
                </c:pt>
                <c:pt idx="72">
                  <c:v>0.888455488162786</c:v>
                </c:pt>
                <c:pt idx="73">
                  <c:v>0.33718646057523</c:v>
                </c:pt>
                <c:pt idx="74">
                  <c:v>0.374910585012718</c:v>
                </c:pt>
                <c:pt idx="75">
                  <c:v>1</c:v>
                </c:pt>
                <c:pt idx="76">
                  <c:v>0.938903541381334</c:v>
                </c:pt>
                <c:pt idx="77">
                  <c:v>0.635501467423205</c:v>
                </c:pt>
                <c:pt idx="78">
                  <c:v>0.522659362160047</c:v>
                </c:pt>
                <c:pt idx="79">
                  <c:v>0.334459792604187</c:v>
                </c:pt>
                <c:pt idx="80">
                  <c:v>0.201122285267071</c:v>
                </c:pt>
                <c:pt idx="81">
                  <c:v>0.301090197612991</c:v>
                </c:pt>
                <c:pt idx="82">
                  <c:v>0.520018783017022</c:v>
                </c:pt>
                <c:pt idx="83">
                  <c:v>0.817486988847584</c:v>
                </c:pt>
                <c:pt idx="84">
                  <c:v>0.693130894149873</c:v>
                </c:pt>
                <c:pt idx="85">
                  <c:v>0.35536998630405</c:v>
                </c:pt>
                <c:pt idx="86">
                  <c:v>0.69574799452162</c:v>
                </c:pt>
                <c:pt idx="87">
                  <c:v>0.949143416161221</c:v>
                </c:pt>
                <c:pt idx="88">
                  <c:v>0.730050479358247</c:v>
                </c:pt>
              </c:numCache>
            </c:numRef>
          </c:val>
          <c:smooth val="0"/>
        </c:ser>
        <c:ser>
          <c:idx val="4"/>
          <c:order val="4"/>
          <c:tx>
            <c:strRef>
              <c:f>[2016年789月气象.xlsx]Sheet1!$O$1</c:f>
              <c:strCache>
                <c:ptCount val="1"/>
                <c:pt idx="0">
                  <c:v>Air Pressure</c:v>
                </c:pt>
              </c:strCache>
            </c:strRef>
          </c:tx>
          <c:spPr>
            <a:ln w="12700" cap="rnd">
              <a:solidFill>
                <a:schemeClr val="accent5"/>
              </a:solidFill>
              <a:round/>
            </a:ln>
            <a:effectLst/>
          </c:spPr>
          <c:marker>
            <c:symbol val="none"/>
          </c:marker>
          <c:dLbls>
            <c:delete val="1"/>
          </c:dLbls>
          <c:val>
            <c:numRef>
              <c:f>[2016年789月气象.xlsx]Sheet1!$O$2:$O$90</c:f>
              <c:numCache>
                <c:formatCode>0.0000_ </c:formatCode>
                <c:ptCount val="89"/>
                <c:pt idx="0">
                  <c:v>0.258635644675752</c:v>
                </c:pt>
                <c:pt idx="1">
                  <c:v>0.479055053829276</c:v>
                </c:pt>
                <c:pt idx="2">
                  <c:v>0.356089596407981</c:v>
                </c:pt>
                <c:pt idx="3">
                  <c:v>0.331598550946477</c:v>
                </c:pt>
                <c:pt idx="4">
                  <c:v>0.62293994591561</c:v>
                </c:pt>
                <c:pt idx="5">
                  <c:v>0.574468085106382</c:v>
                </c:pt>
                <c:pt idx="6">
                  <c:v>0.445379866319711</c:v>
                </c:pt>
                <c:pt idx="7">
                  <c:v>0.292310832185317</c:v>
                </c:pt>
                <c:pt idx="8">
                  <c:v>0.182101127608555</c:v>
                </c:pt>
                <c:pt idx="9">
                  <c:v>0.0658196846777935</c:v>
                </c:pt>
                <c:pt idx="10">
                  <c:v>0.048573906831981</c:v>
                </c:pt>
                <c:pt idx="11">
                  <c:v>0.089698454002757</c:v>
                </c:pt>
                <c:pt idx="12">
                  <c:v>0.202510332159806</c:v>
                </c:pt>
                <c:pt idx="13">
                  <c:v>0.231593448645338</c:v>
                </c:pt>
                <c:pt idx="14">
                  <c:v>0</c:v>
                </c:pt>
                <c:pt idx="15">
                  <c:v>0.376498800959233</c:v>
                </c:pt>
                <c:pt idx="16">
                  <c:v>0.420888820858207</c:v>
                </c:pt>
                <c:pt idx="17">
                  <c:v>0.339252002653196</c:v>
                </c:pt>
                <c:pt idx="18">
                  <c:v>0.315271187305478</c:v>
                </c:pt>
                <c:pt idx="19">
                  <c:v>0.318842798101944</c:v>
                </c:pt>
                <c:pt idx="20">
                  <c:v>0.356089596407981</c:v>
                </c:pt>
                <c:pt idx="21">
                  <c:v>0.344864533904791</c:v>
                </c:pt>
                <c:pt idx="22">
                  <c:v>0.3555793662942</c:v>
                </c:pt>
                <c:pt idx="23">
                  <c:v>0.402010306648298</c:v>
                </c:pt>
                <c:pt idx="24">
                  <c:v>0.37496811061789</c:v>
                </c:pt>
                <c:pt idx="25">
                  <c:v>0.292821062299098</c:v>
                </c:pt>
                <c:pt idx="26">
                  <c:v>0.388744323689985</c:v>
                </c:pt>
                <c:pt idx="27">
                  <c:v>0.329557630491354</c:v>
                </c:pt>
                <c:pt idx="28">
                  <c:v>0.395887545282922</c:v>
                </c:pt>
                <c:pt idx="29">
                  <c:v>0.406602377672332</c:v>
                </c:pt>
                <c:pt idx="30">
                  <c:v>0.421909281085769</c:v>
                </c:pt>
                <c:pt idx="31">
                  <c:v>0.35506913618042</c:v>
                </c:pt>
                <c:pt idx="32">
                  <c:v>0.31374049696413</c:v>
                </c:pt>
                <c:pt idx="33">
                  <c:v>0.475993673146591</c:v>
                </c:pt>
                <c:pt idx="34">
                  <c:v>0.532118985662537</c:v>
                </c:pt>
                <c:pt idx="35">
                  <c:v>0.388744323689985</c:v>
                </c:pt>
                <c:pt idx="36">
                  <c:v>0.250982192969028</c:v>
                </c:pt>
                <c:pt idx="37">
                  <c:v>0.236695749783152</c:v>
                </c:pt>
                <c:pt idx="38">
                  <c:v>0.273432317975408</c:v>
                </c:pt>
                <c:pt idx="39">
                  <c:v>0.271901627634066</c:v>
                </c:pt>
                <c:pt idx="40">
                  <c:v>0.360681667432015</c:v>
                </c:pt>
                <c:pt idx="41">
                  <c:v>0.404051227103422</c:v>
                </c:pt>
                <c:pt idx="42">
                  <c:v>0.309658656053883</c:v>
                </c:pt>
                <c:pt idx="43">
                  <c:v>0.264248175927347</c:v>
                </c:pt>
                <c:pt idx="44">
                  <c:v>0.259656104903314</c:v>
                </c:pt>
                <c:pt idx="45">
                  <c:v>0.182101127608555</c:v>
                </c:pt>
                <c:pt idx="46">
                  <c:v>0.124496147762643</c:v>
                </c:pt>
                <c:pt idx="47">
                  <c:v>0.0851574059901005</c:v>
                </c:pt>
                <c:pt idx="48">
                  <c:v>0.10490331139344</c:v>
                </c:pt>
                <c:pt idx="49">
                  <c:v>0.198428491249554</c:v>
                </c:pt>
                <c:pt idx="50">
                  <c:v>0.228021837848872</c:v>
                </c:pt>
                <c:pt idx="51">
                  <c:v>0.297923363436912</c:v>
                </c:pt>
                <c:pt idx="52">
                  <c:v>0.397928465738052</c:v>
                </c:pt>
                <c:pt idx="53">
                  <c:v>0.307617735598754</c:v>
                </c:pt>
                <c:pt idx="54">
                  <c:v>0.270370937292723</c:v>
                </c:pt>
                <c:pt idx="55">
                  <c:v>0.249961732741466</c:v>
                </c:pt>
                <c:pt idx="56">
                  <c:v>0.510179090769937</c:v>
                </c:pt>
                <c:pt idx="57">
                  <c:v>0.528037144752284</c:v>
                </c:pt>
                <c:pt idx="58">
                  <c:v>0.499464258380528</c:v>
                </c:pt>
                <c:pt idx="59">
                  <c:v>0.502525639063219</c:v>
                </c:pt>
                <c:pt idx="60">
                  <c:v>0.372416960048986</c:v>
                </c:pt>
                <c:pt idx="61">
                  <c:v>0.159140772488393</c:v>
                </c:pt>
                <c:pt idx="62">
                  <c:v>0.170365834991584</c:v>
                </c:pt>
                <c:pt idx="63">
                  <c:v>0.222409306597277</c:v>
                </c:pt>
                <c:pt idx="64">
                  <c:v>0.439767335068116</c:v>
                </c:pt>
                <c:pt idx="65">
                  <c:v>0.551507729986227</c:v>
                </c:pt>
                <c:pt idx="66">
                  <c:v>0.509668860656156</c:v>
                </c:pt>
                <c:pt idx="67">
                  <c:v>0.516812082249094</c:v>
                </c:pt>
                <c:pt idx="68">
                  <c:v>0.51426093168019</c:v>
                </c:pt>
                <c:pt idx="69">
                  <c:v>0.556099801010254</c:v>
                </c:pt>
                <c:pt idx="70">
                  <c:v>0.552528190213788</c:v>
                </c:pt>
                <c:pt idx="71">
                  <c:v>0.590795448747387</c:v>
                </c:pt>
                <c:pt idx="72">
                  <c:v>0.776008980050004</c:v>
                </c:pt>
                <c:pt idx="73">
                  <c:v>0.736211031175063</c:v>
                </c:pt>
                <c:pt idx="74">
                  <c:v>0.873462931782233</c:v>
                </c:pt>
                <c:pt idx="75">
                  <c:v>0.775498749936223</c:v>
                </c:pt>
                <c:pt idx="76">
                  <c:v>0.272411857747846</c:v>
                </c:pt>
                <c:pt idx="77">
                  <c:v>0.599979590795448</c:v>
                </c:pt>
                <c:pt idx="78">
                  <c:v>0.658145823766517</c:v>
                </c:pt>
                <c:pt idx="79">
                  <c:v>0.641818460125518</c:v>
                </c:pt>
                <c:pt idx="80">
                  <c:v>0.920914332363899</c:v>
                </c:pt>
                <c:pt idx="81">
                  <c:v>1</c:v>
                </c:pt>
                <c:pt idx="82">
                  <c:v>0.838767284045106</c:v>
                </c:pt>
                <c:pt idx="83">
                  <c:v>0.745395173223124</c:v>
                </c:pt>
                <c:pt idx="84">
                  <c:v>0.681616409000459</c:v>
                </c:pt>
                <c:pt idx="85">
                  <c:v>0.64283892035308</c:v>
                </c:pt>
                <c:pt idx="86">
                  <c:v>0.653043522628709</c:v>
                </c:pt>
                <c:pt idx="87">
                  <c:v>0.542833818051941</c:v>
                </c:pt>
                <c:pt idx="88">
                  <c:v>0.573447624878821</c:v>
                </c:pt>
              </c:numCache>
            </c:numRef>
          </c:val>
          <c:smooth val="0"/>
        </c:ser>
        <c:ser>
          <c:idx val="5"/>
          <c:order val="5"/>
          <c:tx>
            <c:strRef>
              <c:f>[2016年789月气象.xlsx]Sheet1!$P$1</c:f>
              <c:strCache>
                <c:ptCount val="1"/>
                <c:pt idx="0">
                  <c:v>Wind Speed</c:v>
                </c:pt>
              </c:strCache>
            </c:strRef>
          </c:tx>
          <c:spPr>
            <a:ln w="12700" cap="rnd">
              <a:solidFill>
                <a:schemeClr val="accent6"/>
              </a:solidFill>
              <a:round/>
            </a:ln>
            <a:effectLst/>
          </c:spPr>
          <c:marker>
            <c:symbol val="none"/>
          </c:marker>
          <c:dLbls>
            <c:delete val="1"/>
          </c:dLbls>
          <c:val>
            <c:numRef>
              <c:f>[2016年789月气象.xlsx]Sheet1!$P$2:$P$90</c:f>
              <c:numCache>
                <c:formatCode>0.0000_ </c:formatCode>
                <c:ptCount val="89"/>
                <c:pt idx="0">
                  <c:v>0.258520564371498</c:v>
                </c:pt>
                <c:pt idx="1">
                  <c:v>0.283150077696629</c:v>
                </c:pt>
                <c:pt idx="2">
                  <c:v>0.0820835362516513</c:v>
                </c:pt>
                <c:pt idx="3">
                  <c:v>0.228501098040452</c:v>
                </c:pt>
                <c:pt idx="4">
                  <c:v>0.259308730921876</c:v>
                </c:pt>
                <c:pt idx="5">
                  <c:v>0.27524628821951</c:v>
                </c:pt>
                <c:pt idx="6">
                  <c:v>0.319690585170799</c:v>
                </c:pt>
                <c:pt idx="7">
                  <c:v>0.667755995804188</c:v>
                </c:pt>
                <c:pt idx="8">
                  <c:v>0.369997735058229</c:v>
                </c:pt>
                <c:pt idx="9">
                  <c:v>0.285033380927531</c:v>
                </c:pt>
                <c:pt idx="10">
                  <c:v>0.0242973771753051</c:v>
                </c:pt>
                <c:pt idx="11">
                  <c:v>0.369488883671319</c:v>
                </c:pt>
                <c:pt idx="12">
                  <c:v>0.2424502632338</c:v>
                </c:pt>
                <c:pt idx="13">
                  <c:v>0.23482302342348</c:v>
                </c:pt>
                <c:pt idx="14">
                  <c:v>0.432188224128018</c:v>
                </c:pt>
                <c:pt idx="15">
                  <c:v>0.159757764615857</c:v>
                </c:pt>
                <c:pt idx="16">
                  <c:v>0.345694550339921</c:v>
                </c:pt>
                <c:pt idx="17">
                  <c:v>0.139344527510746</c:v>
                </c:pt>
                <c:pt idx="18">
                  <c:v>0.208259321728756</c:v>
                </c:pt>
                <c:pt idx="19">
                  <c:v>0.24951334172385</c:v>
                </c:pt>
                <c:pt idx="20">
                  <c:v>0.12668850855935</c:v>
                </c:pt>
                <c:pt idx="21">
                  <c:v>0.133388477336893</c:v>
                </c:pt>
                <c:pt idx="22">
                  <c:v>0.294925562508936</c:v>
                </c:pt>
                <c:pt idx="23">
                  <c:v>0.302762980066024</c:v>
                </c:pt>
                <c:pt idx="24">
                  <c:v>0.273766747502134</c:v>
                </c:pt>
                <c:pt idx="25">
                  <c:v>0.285589245757797</c:v>
                </c:pt>
                <c:pt idx="26">
                  <c:v>0.171785462724285</c:v>
                </c:pt>
                <c:pt idx="27">
                  <c:v>0.309756921139374</c:v>
                </c:pt>
                <c:pt idx="28">
                  <c:v>0.33123929925633</c:v>
                </c:pt>
                <c:pt idx="29">
                  <c:v>0.207873811493238</c:v>
                </c:pt>
                <c:pt idx="30">
                  <c:v>0.52947010041795</c:v>
                </c:pt>
                <c:pt idx="31">
                  <c:v>0.391560312578557</c:v>
                </c:pt>
                <c:pt idx="32">
                  <c:v>0.378189136188819</c:v>
                </c:pt>
                <c:pt idx="33">
                  <c:v>0.327093819751011</c:v>
                </c:pt>
                <c:pt idx="34">
                  <c:v>0.259836940785462</c:v>
                </c:pt>
                <c:pt idx="35">
                  <c:v>0.399712996755796</c:v>
                </c:pt>
                <c:pt idx="36">
                  <c:v>0.186263943979887</c:v>
                </c:pt>
                <c:pt idx="37">
                  <c:v>0.465064448517099</c:v>
                </c:pt>
                <c:pt idx="38">
                  <c:v>0.317917901806616</c:v>
                </c:pt>
                <c:pt idx="39">
                  <c:v>0.17913670596714</c:v>
                </c:pt>
                <c:pt idx="40">
                  <c:v>0.254004508312668</c:v>
                </c:pt>
                <c:pt idx="41">
                  <c:v>0.608142949628967</c:v>
                </c:pt>
                <c:pt idx="42">
                  <c:v>0.385575777789024</c:v>
                </c:pt>
                <c:pt idx="43">
                  <c:v>0.358783646069524</c:v>
                </c:pt>
                <c:pt idx="44">
                  <c:v>0.461555033245418</c:v>
                </c:pt>
                <c:pt idx="45">
                  <c:v>0.285307165097662</c:v>
                </c:pt>
                <c:pt idx="46">
                  <c:v>0.508137059121064</c:v>
                </c:pt>
                <c:pt idx="47">
                  <c:v>0.358714508652824</c:v>
                </c:pt>
                <c:pt idx="48">
                  <c:v>0.36324992318833</c:v>
                </c:pt>
                <c:pt idx="49">
                  <c:v>0</c:v>
                </c:pt>
                <c:pt idx="50">
                  <c:v>0.355926888011489</c:v>
                </c:pt>
                <c:pt idx="51">
                  <c:v>0.254588028109614</c:v>
                </c:pt>
                <c:pt idx="52">
                  <c:v>0.465053386530427</c:v>
                </c:pt>
                <c:pt idx="53">
                  <c:v>0.352865483200023</c:v>
                </c:pt>
                <c:pt idx="54">
                  <c:v>0.34290139870525</c:v>
                </c:pt>
                <c:pt idx="55">
                  <c:v>0.296360855279624</c:v>
                </c:pt>
                <c:pt idx="56">
                  <c:v>0.682117220001068</c:v>
                </c:pt>
                <c:pt idx="57">
                  <c:v>0.76115511477226</c:v>
                </c:pt>
                <c:pt idx="58">
                  <c:v>0.419525014885286</c:v>
                </c:pt>
                <c:pt idx="59">
                  <c:v>0.251355162504732</c:v>
                </c:pt>
                <c:pt idx="60">
                  <c:v>0.188134525926116</c:v>
                </c:pt>
                <c:pt idx="61">
                  <c:v>0.337563990136027</c:v>
                </c:pt>
                <c:pt idx="62">
                  <c:v>0.576245711060355</c:v>
                </c:pt>
                <c:pt idx="63">
                  <c:v>0.162998097061743</c:v>
                </c:pt>
                <c:pt idx="64">
                  <c:v>0.279535573551564</c:v>
                </c:pt>
                <c:pt idx="65">
                  <c:v>0.336385888555462</c:v>
                </c:pt>
                <c:pt idx="66">
                  <c:v>0.437918333224096</c:v>
                </c:pt>
                <c:pt idx="67">
                  <c:v>0.116175472975981</c:v>
                </c:pt>
                <c:pt idx="68">
                  <c:v>0.186720527479772</c:v>
                </c:pt>
                <c:pt idx="69">
                  <c:v>0.171725174896923</c:v>
                </c:pt>
                <c:pt idx="70">
                  <c:v>0.277345300190515</c:v>
                </c:pt>
                <c:pt idx="71">
                  <c:v>0.239430340872354</c:v>
                </c:pt>
                <c:pt idx="72">
                  <c:v>0.260536611442464</c:v>
                </c:pt>
                <c:pt idx="73">
                  <c:v>0.21750271779185</c:v>
                </c:pt>
                <c:pt idx="74">
                  <c:v>0.336618190275573</c:v>
                </c:pt>
                <c:pt idx="75">
                  <c:v>0.477196682399577</c:v>
                </c:pt>
                <c:pt idx="76">
                  <c:v>0.169668751574605</c:v>
                </c:pt>
                <c:pt idx="77">
                  <c:v>0.343913570485735</c:v>
                </c:pt>
                <c:pt idx="78">
                  <c:v>0.630142475622838</c:v>
                </c:pt>
                <c:pt idx="79">
                  <c:v>0.459514096704441</c:v>
                </c:pt>
                <c:pt idx="80">
                  <c:v>0.321748114691784</c:v>
                </c:pt>
                <c:pt idx="81">
                  <c:v>0.359859424273373</c:v>
                </c:pt>
                <c:pt idx="82">
                  <c:v>0.20617939168476</c:v>
                </c:pt>
                <c:pt idx="83">
                  <c:v>0.110203106371787</c:v>
                </c:pt>
                <c:pt idx="84">
                  <c:v>0.512918602860021</c:v>
                </c:pt>
                <c:pt idx="85">
                  <c:v>0.490128144819105</c:v>
                </c:pt>
                <c:pt idx="86">
                  <c:v>0.448490826985827</c:v>
                </c:pt>
                <c:pt idx="87">
                  <c:v>1</c:v>
                </c:pt>
                <c:pt idx="88">
                  <c:v>0.615512998249164</c:v>
                </c:pt>
              </c:numCache>
            </c:numRef>
          </c:val>
          <c:smooth val="0"/>
        </c:ser>
        <c:ser>
          <c:idx val="6"/>
          <c:order val="6"/>
          <c:tx>
            <c:strRef>
              <c:f>[2016年789月气象.xlsx]Sheet1!$Q$1</c:f>
              <c:strCache>
                <c:ptCount val="1"/>
                <c:pt idx="0">
                  <c:v>Wind Direction</c:v>
                </c:pt>
              </c:strCache>
            </c:strRef>
          </c:tx>
          <c:spPr>
            <a:ln w="12700" cap="rnd">
              <a:solidFill>
                <a:schemeClr val="accent1">
                  <a:lumMod val="60000"/>
                </a:schemeClr>
              </a:solidFill>
              <a:round/>
            </a:ln>
            <a:effectLst/>
          </c:spPr>
          <c:marker>
            <c:symbol val="none"/>
          </c:marker>
          <c:dLbls>
            <c:delete val="1"/>
          </c:dLbls>
          <c:val>
            <c:numRef>
              <c:f>[2016年789月气象.xlsx]Sheet1!$Q$2:$Q$90</c:f>
              <c:numCache>
                <c:formatCode>0.0000_ </c:formatCode>
                <c:ptCount val="89"/>
                <c:pt idx="0">
                  <c:v>0.637322274224495</c:v>
                </c:pt>
                <c:pt idx="1">
                  <c:v>0.0143629321148536</c:v>
                </c:pt>
                <c:pt idx="2">
                  <c:v>0.859219559262258</c:v>
                </c:pt>
                <c:pt idx="3">
                  <c:v>0.097205047301119</c:v>
                </c:pt>
                <c:pt idx="4">
                  <c:v>0.093971464061131</c:v>
                </c:pt>
                <c:pt idx="5">
                  <c:v>0.0455661439329245</c:v>
                </c:pt>
                <c:pt idx="6">
                  <c:v>0.0287057626404339</c:v>
                </c:pt>
                <c:pt idx="7">
                  <c:v>0.0698665393103907</c:v>
                </c:pt>
                <c:pt idx="8">
                  <c:v>0.0457162126942229</c:v>
                </c:pt>
                <c:pt idx="9">
                  <c:v>0.0209968031541473</c:v>
                </c:pt>
                <c:pt idx="10">
                  <c:v>0.46294098727916</c:v>
                </c:pt>
                <c:pt idx="11">
                  <c:v>0.371087121674227</c:v>
                </c:pt>
                <c:pt idx="12">
                  <c:v>0.0641528358490357</c:v>
                </c:pt>
                <c:pt idx="13">
                  <c:v>0.788396114986636</c:v>
                </c:pt>
                <c:pt idx="14">
                  <c:v>0.552510896447703</c:v>
                </c:pt>
                <c:pt idx="15">
                  <c:v>0.0867439029800259</c:v>
                </c:pt>
                <c:pt idx="16">
                  <c:v>0.30111626204709</c:v>
                </c:pt>
                <c:pt idx="17">
                  <c:v>0.636036465669258</c:v>
                </c:pt>
                <c:pt idx="18">
                  <c:v>0.0439673744274513</c:v>
                </c:pt>
                <c:pt idx="19">
                  <c:v>0.53147007774463</c:v>
                </c:pt>
                <c:pt idx="20">
                  <c:v>0.638514506415873</c:v>
                </c:pt>
                <c:pt idx="21">
                  <c:v>0.731338793571928</c:v>
                </c:pt>
                <c:pt idx="22">
                  <c:v>0.25384529539632</c:v>
                </c:pt>
                <c:pt idx="23">
                  <c:v>0.0589978179378265</c:v>
                </c:pt>
                <c:pt idx="24">
                  <c:v>0.115018521188461</c:v>
                </c:pt>
                <c:pt idx="25">
                  <c:v>0.379120825801014</c:v>
                </c:pt>
                <c:pt idx="26">
                  <c:v>0.647937992835516</c:v>
                </c:pt>
                <c:pt idx="27">
                  <c:v>0.38263860392383</c:v>
                </c:pt>
                <c:pt idx="28">
                  <c:v>0.060359873900651</c:v>
                </c:pt>
                <c:pt idx="29">
                  <c:v>0.0964349484844788</c:v>
                </c:pt>
                <c:pt idx="30">
                  <c:v>0.451846989475085</c:v>
                </c:pt>
                <c:pt idx="31">
                  <c:v>0.159996866924706</c:v>
                </c:pt>
                <c:pt idx="32">
                  <c:v>0.0956152888529063</c:v>
                </c:pt>
                <c:pt idx="33">
                  <c:v>0.489828595827742</c:v>
                </c:pt>
                <c:pt idx="34">
                  <c:v>0.749891174154624</c:v>
                </c:pt>
                <c:pt idx="35">
                  <c:v>0.868500948240487</c:v>
                </c:pt>
                <c:pt idx="36">
                  <c:v>0.0588141310013641</c:v>
                </c:pt>
                <c:pt idx="37">
                  <c:v>0.094585602271341</c:v>
                </c:pt>
                <c:pt idx="38">
                  <c:v>0.0503066532101545</c:v>
                </c:pt>
                <c:pt idx="39">
                  <c:v>0.122552804795546</c:v>
                </c:pt>
                <c:pt idx="40">
                  <c:v>0.137469223773664</c:v>
                </c:pt>
                <c:pt idx="41">
                  <c:v>0.0995583195625894</c:v>
                </c:pt>
                <c:pt idx="42">
                  <c:v>0.0403466623043907</c:v>
                </c:pt>
                <c:pt idx="43">
                  <c:v>0.0567530249426065</c:v>
                </c:pt>
                <c:pt idx="44">
                  <c:v>0.0383947286701343</c:v>
                </c:pt>
                <c:pt idx="45">
                  <c:v>0.161467748732907</c:v>
                </c:pt>
                <c:pt idx="46">
                  <c:v>0.108612699213681</c:v>
                </c:pt>
                <c:pt idx="47">
                  <c:v>0.135922787716127</c:v>
                </c:pt>
                <c:pt idx="48">
                  <c:v>0.115937649029024</c:v>
                </c:pt>
                <c:pt idx="49">
                  <c:v>0.707300065434139</c:v>
                </c:pt>
                <c:pt idx="50">
                  <c:v>0.958764015659831</c:v>
                </c:pt>
                <c:pt idx="51">
                  <c:v>0.124399724954806</c:v>
                </c:pt>
                <c:pt idx="52">
                  <c:v>0.259114337839786</c:v>
                </c:pt>
                <c:pt idx="53">
                  <c:v>0.123462574999723</c:v>
                </c:pt>
                <c:pt idx="54">
                  <c:v>0.61347763039693</c:v>
                </c:pt>
                <c:pt idx="55">
                  <c:v>0.756517767032285</c:v>
                </c:pt>
                <c:pt idx="56">
                  <c:v>0.896858052280768</c:v>
                </c:pt>
                <c:pt idx="57">
                  <c:v>0.987810812159659</c:v>
                </c:pt>
                <c:pt idx="58">
                  <c:v>0.928777989730167</c:v>
                </c:pt>
                <c:pt idx="59">
                  <c:v>0.771091419255382</c:v>
                </c:pt>
                <c:pt idx="60">
                  <c:v>0.101248932536294</c:v>
                </c:pt>
                <c:pt idx="61">
                  <c:v>0.447071129127064</c:v>
                </c:pt>
                <c:pt idx="62">
                  <c:v>0.507795257688511</c:v>
                </c:pt>
                <c:pt idx="63">
                  <c:v>0.869412451340291</c:v>
                </c:pt>
                <c:pt idx="64">
                  <c:v>0.199412617698271</c:v>
                </c:pt>
                <c:pt idx="65">
                  <c:v>0.26637517051693</c:v>
                </c:pt>
                <c:pt idx="66">
                  <c:v>0.0998851436778422</c:v>
                </c:pt>
                <c:pt idx="67">
                  <c:v>0.0643697943815365</c:v>
                </c:pt>
                <c:pt idx="68">
                  <c:v>0.0427727161821952</c:v>
                </c:pt>
                <c:pt idx="69">
                  <c:v>0.0963632066055209</c:v>
                </c:pt>
                <c:pt idx="70">
                  <c:v>0.0248292751228276</c:v>
                </c:pt>
                <c:pt idx="71">
                  <c:v>0.161490276376058</c:v>
                </c:pt>
                <c:pt idx="72">
                  <c:v>0.312844499650648</c:v>
                </c:pt>
                <c:pt idx="73">
                  <c:v>1</c:v>
                </c:pt>
                <c:pt idx="74">
                  <c:v>0.0283207132321137</c:v>
                </c:pt>
                <c:pt idx="75">
                  <c:v>0.814205862455222</c:v>
                </c:pt>
                <c:pt idx="76">
                  <c:v>0.751530493417769</c:v>
                </c:pt>
                <c:pt idx="77">
                  <c:v>0.818052890747169</c:v>
                </c:pt>
                <c:pt idx="78">
                  <c:v>0</c:v>
                </c:pt>
                <c:pt idx="79">
                  <c:v>0.862328374017102</c:v>
                </c:pt>
                <c:pt idx="80">
                  <c:v>0.902368660374638</c:v>
                </c:pt>
                <c:pt idx="81">
                  <c:v>0.101158475384564</c:v>
                </c:pt>
                <c:pt idx="82">
                  <c:v>0.581710187762707</c:v>
                </c:pt>
                <c:pt idx="83">
                  <c:v>0.179347072654075</c:v>
                </c:pt>
                <c:pt idx="84">
                  <c:v>0.098244784677321</c:v>
                </c:pt>
                <c:pt idx="85">
                  <c:v>0.0154245039759557</c:v>
                </c:pt>
                <c:pt idx="86">
                  <c:v>0.0679516896425521</c:v>
                </c:pt>
                <c:pt idx="87">
                  <c:v>0.0331412822873113</c:v>
                </c:pt>
                <c:pt idx="88">
                  <c:v>0.0595450663768341</c:v>
                </c:pt>
              </c:numCache>
            </c:numRef>
          </c:val>
          <c:smooth val="0"/>
        </c:ser>
        <c:dLbls>
          <c:showLegendKey val="0"/>
          <c:showVal val="0"/>
          <c:showCatName val="0"/>
          <c:showSerName val="0"/>
          <c:showPercent val="0"/>
          <c:showBubbleSize val="0"/>
        </c:dLbls>
        <c:marker val="0"/>
        <c:smooth val="0"/>
        <c:axId val="200086926"/>
        <c:axId val="163339323"/>
      </c:lineChart>
      <c:catAx>
        <c:axId val="84337441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11479404"/>
        <c:crosses val="autoZero"/>
        <c:auto val="1"/>
        <c:lblAlgn val="ctr"/>
        <c:lblOffset val="100"/>
        <c:tickLblSkip val="15"/>
        <c:tickMarkSkip val="10"/>
        <c:noMultiLvlLbl val="0"/>
      </c:catAx>
      <c:valAx>
        <c:axId val="811479404"/>
        <c:scaling>
          <c:orientation val="minMax"/>
          <c:max val="2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43374417"/>
        <c:crosses val="autoZero"/>
        <c:crossBetween val="between"/>
      </c:valAx>
      <c:catAx>
        <c:axId val="200086926"/>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63339323"/>
        <c:crosses val="autoZero"/>
        <c:auto val="1"/>
        <c:lblAlgn val="ctr"/>
        <c:lblOffset val="100"/>
        <c:noMultiLvlLbl val="0"/>
      </c:catAx>
      <c:valAx>
        <c:axId val="163339323"/>
        <c:scaling>
          <c:orientation val="minMax"/>
          <c:max val="1"/>
          <c:min val="-1"/>
        </c:scaling>
        <c:delete val="0"/>
        <c:axPos val="r"/>
        <c:numFmt formatCode="0.000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00086926"/>
        <c:crosses val="max"/>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autoTitleDeleted val="1"/>
    <c:plotArea>
      <c:layout/>
      <c:scatterChart>
        <c:scatterStyle val="marker"/>
        <c:varyColors val="0"/>
        <c:ser>
          <c:idx val="0"/>
          <c:order val="0"/>
          <c:tx>
            <c:strRef>
              <c:f>"PM2.5"</c:f>
              <c:strCache>
                <c:ptCount val="1"/>
                <c:pt idx="0">
                  <c:v>PM2.5</c:v>
                </c:pt>
              </c:strCache>
            </c:strRef>
          </c:tx>
          <c:spPr>
            <a:ln w="25400">
              <a:noFill/>
            </a:ln>
            <a:effectLst/>
          </c:spPr>
          <c:marker>
            <c:symbol val="circle"/>
            <c:size val="4"/>
            <c:spPr>
              <a:solidFill>
                <a:schemeClr val="accent2"/>
              </a:solidFill>
              <a:ln w="9525" cap="flat" cmpd="sng" algn="ctr">
                <a:solidFill>
                  <a:schemeClr val="accent2"/>
                </a:solidFill>
                <a:round/>
              </a:ln>
              <a:effectLst/>
            </c:spPr>
          </c:marker>
          <c:dLbls>
            <c:delete val="1"/>
          </c:dLbls>
          <c:trendline>
            <c:spPr>
              <a:ln w="28575" cap="rnd" cmpd="sng" algn="ctr">
                <a:solidFill>
                  <a:schemeClr val="tx1">
                    <a:lumMod val="95000"/>
                    <a:lumOff val="5000"/>
                  </a:schemeClr>
                </a:solidFill>
                <a:round/>
              </a:ln>
              <a:effectLst/>
            </c:spPr>
            <c:trendlineType val="linear"/>
            <c:dispRSqr val="1"/>
            <c:dispEq val="1"/>
            <c:trendlineLbl>
              <c:layout>
                <c:manualLayout>
                  <c:x val="0.0532814960629921"/>
                  <c:y val="-0.405827865266842"/>
                </c:manualLayout>
              </c:layout>
              <c:numFmt formatCode="General" sourceLinked="0"/>
              <c:spPr>
                <a:noFill/>
                <a:ln>
                  <a:noFill/>
                </a:ln>
                <a:effectLst/>
              </c:spPr>
              <c:txPr>
                <a:bodyPr rot="0" spcFirstLastPara="1" vertOverflow="ellipsis" vert="horz" wrap="square" anchor="ctr" anchorCtr="1"/>
                <a:lstStyle/>
                <a:p>
                  <a:pPr>
                    <a:defRPr lang="zh-CN" sz="900" b="0" i="0" u="none" strike="noStrike" kern="1200" baseline="0">
                      <a:solidFill>
                        <a:schemeClr val="dk1">
                          <a:lumMod val="50000"/>
                          <a:lumOff val="50000"/>
                        </a:schemeClr>
                      </a:solidFill>
                      <a:latin typeface="+mn-lt"/>
                      <a:ea typeface="+mn-ea"/>
                      <a:cs typeface="+mn-cs"/>
                    </a:defRPr>
                  </a:pPr>
                </a:p>
              </c:txPr>
            </c:trendlineLbl>
          </c:trendline>
          <c:xVal>
            <c:numRef>
              <c:f>'[pm&amp;气象.xlsx]滨江'!$H$2:$H$1377</c:f>
              <c:numCache>
                <c:formatCode>0.0000_ </c:formatCode>
                <c:ptCount val="1376"/>
                <c:pt idx="0">
                  <c:v>0.629157</c:v>
                </c:pt>
                <c:pt idx="1">
                  <c:v>0.188174</c:v>
                </c:pt>
                <c:pt idx="2">
                  <c:v>0.418652</c:v>
                </c:pt>
                <c:pt idx="3">
                  <c:v>0.855682</c:v>
                </c:pt>
                <c:pt idx="4">
                  <c:v>0.454023</c:v>
                </c:pt>
                <c:pt idx="5">
                  <c:v>0.715446</c:v>
                </c:pt>
                <c:pt idx="6">
                  <c:v>0.650442</c:v>
                </c:pt>
                <c:pt idx="7">
                  <c:v>0.873705</c:v>
                </c:pt>
                <c:pt idx="8">
                  <c:v>1.17077</c:v>
                </c:pt>
                <c:pt idx="9">
                  <c:v>0.771028</c:v>
                </c:pt>
                <c:pt idx="10">
                  <c:v>1.00819</c:v>
                </c:pt>
                <c:pt idx="11">
                  <c:v>0.629339</c:v>
                </c:pt>
                <c:pt idx="12">
                  <c:v>0.955744</c:v>
                </c:pt>
                <c:pt idx="13">
                  <c:v>0.763962</c:v>
                </c:pt>
                <c:pt idx="14">
                  <c:v>0.565942</c:v>
                </c:pt>
                <c:pt idx="15">
                  <c:v>0.695649</c:v>
                </c:pt>
                <c:pt idx="16">
                  <c:v>0.87778</c:v>
                </c:pt>
                <c:pt idx="17">
                  <c:v>1.25983</c:v>
                </c:pt>
                <c:pt idx="18">
                  <c:v>1.29107</c:v>
                </c:pt>
                <c:pt idx="19">
                  <c:v>1.36779</c:v>
                </c:pt>
                <c:pt idx="20">
                  <c:v>1.40104</c:v>
                </c:pt>
                <c:pt idx="21">
                  <c:v>1.05025</c:v>
                </c:pt>
                <c:pt idx="22">
                  <c:v>1.30065</c:v>
                </c:pt>
                <c:pt idx="23">
                  <c:v>1.32616</c:v>
                </c:pt>
                <c:pt idx="24">
                  <c:v>0.828969</c:v>
                </c:pt>
                <c:pt idx="25">
                  <c:v>1.37087</c:v>
                </c:pt>
                <c:pt idx="26">
                  <c:v>0.298551</c:v>
                </c:pt>
                <c:pt idx="27">
                  <c:v>1.63521</c:v>
                </c:pt>
                <c:pt idx="28">
                  <c:v>0.388959</c:v>
                </c:pt>
                <c:pt idx="29">
                  <c:v>1.60259</c:v>
                </c:pt>
                <c:pt idx="30">
                  <c:v>0.762166</c:v>
                </c:pt>
                <c:pt idx="31">
                  <c:v>0.814876</c:v>
                </c:pt>
                <c:pt idx="32">
                  <c:v>0.641099</c:v>
                </c:pt>
                <c:pt idx="33">
                  <c:v>0.954334</c:v>
                </c:pt>
                <c:pt idx="34">
                  <c:v>0.657272</c:v>
                </c:pt>
                <c:pt idx="35">
                  <c:v>0.51815</c:v>
                </c:pt>
                <c:pt idx="36">
                  <c:v>1.04108</c:v>
                </c:pt>
                <c:pt idx="37">
                  <c:v>1.98221</c:v>
                </c:pt>
                <c:pt idx="38">
                  <c:v>0.613348</c:v>
                </c:pt>
                <c:pt idx="39">
                  <c:v>1.68665</c:v>
                </c:pt>
                <c:pt idx="40">
                  <c:v>0.68602</c:v>
                </c:pt>
                <c:pt idx="41">
                  <c:v>0.0398446</c:v>
                </c:pt>
                <c:pt idx="42">
                  <c:v>0.705289</c:v>
                </c:pt>
                <c:pt idx="43">
                  <c:v>0.588239</c:v>
                </c:pt>
                <c:pt idx="44">
                  <c:v>0.397421</c:v>
                </c:pt>
                <c:pt idx="45">
                  <c:v>0.0956115</c:v>
                </c:pt>
                <c:pt idx="46">
                  <c:v>0.222724</c:v>
                </c:pt>
                <c:pt idx="47">
                  <c:v>0.532776</c:v>
                </c:pt>
                <c:pt idx="48">
                  <c:v>0.725499</c:v>
                </c:pt>
                <c:pt idx="49">
                  <c:v>1.06222</c:v>
                </c:pt>
                <c:pt idx="50">
                  <c:v>0.893443</c:v>
                </c:pt>
                <c:pt idx="51">
                  <c:v>1.50294</c:v>
                </c:pt>
                <c:pt idx="52">
                  <c:v>1.06566</c:v>
                </c:pt>
                <c:pt idx="53">
                  <c:v>2.21143</c:v>
                </c:pt>
                <c:pt idx="54">
                  <c:v>2.00628</c:v>
                </c:pt>
                <c:pt idx="55">
                  <c:v>0.371285</c:v>
                </c:pt>
                <c:pt idx="56">
                  <c:v>0.931474</c:v>
                </c:pt>
                <c:pt idx="57">
                  <c:v>1.57779</c:v>
                </c:pt>
                <c:pt idx="58">
                  <c:v>2.45054</c:v>
                </c:pt>
                <c:pt idx="59">
                  <c:v>1.11521</c:v>
                </c:pt>
                <c:pt idx="60">
                  <c:v>0.732059</c:v>
                </c:pt>
                <c:pt idx="61">
                  <c:v>1.69739</c:v>
                </c:pt>
                <c:pt idx="62">
                  <c:v>0.784665</c:v>
                </c:pt>
                <c:pt idx="63">
                  <c:v>0.349472</c:v>
                </c:pt>
                <c:pt idx="64">
                  <c:v>1.06027</c:v>
                </c:pt>
                <c:pt idx="65">
                  <c:v>1.17362</c:v>
                </c:pt>
                <c:pt idx="66">
                  <c:v>1.34774</c:v>
                </c:pt>
                <c:pt idx="67">
                  <c:v>3.40487</c:v>
                </c:pt>
                <c:pt idx="68">
                  <c:v>1.11679</c:v>
                </c:pt>
                <c:pt idx="69">
                  <c:v>2.74295</c:v>
                </c:pt>
                <c:pt idx="70">
                  <c:v>1.47634</c:v>
                </c:pt>
                <c:pt idx="71">
                  <c:v>0.200482</c:v>
                </c:pt>
                <c:pt idx="72">
                  <c:v>1.4092</c:v>
                </c:pt>
                <c:pt idx="73">
                  <c:v>1.342</c:v>
                </c:pt>
                <c:pt idx="74">
                  <c:v>0.762791</c:v>
                </c:pt>
                <c:pt idx="75">
                  <c:v>1.05819</c:v>
                </c:pt>
                <c:pt idx="76">
                  <c:v>1.08451</c:v>
                </c:pt>
                <c:pt idx="77">
                  <c:v>1.09413</c:v>
                </c:pt>
                <c:pt idx="78">
                  <c:v>0.479588</c:v>
                </c:pt>
                <c:pt idx="79">
                  <c:v>0.938149</c:v>
                </c:pt>
                <c:pt idx="80">
                  <c:v>1.03613</c:v>
                </c:pt>
                <c:pt idx="81">
                  <c:v>1.8936</c:v>
                </c:pt>
                <c:pt idx="82">
                  <c:v>2.55193</c:v>
                </c:pt>
                <c:pt idx="83">
                  <c:v>1.87919</c:v>
                </c:pt>
                <c:pt idx="84">
                  <c:v>1.23125</c:v>
                </c:pt>
                <c:pt idx="85">
                  <c:v>1.77902</c:v>
                </c:pt>
                <c:pt idx="86">
                  <c:v>2.05287</c:v>
                </c:pt>
                <c:pt idx="87">
                  <c:v>3.12891</c:v>
                </c:pt>
                <c:pt idx="88">
                  <c:v>1.82329</c:v>
                </c:pt>
                <c:pt idx="89">
                  <c:v>2.85896</c:v>
                </c:pt>
                <c:pt idx="90">
                  <c:v>2.63742</c:v>
                </c:pt>
                <c:pt idx="91">
                  <c:v>0.850464</c:v>
                </c:pt>
                <c:pt idx="92">
                  <c:v>1.71449</c:v>
                </c:pt>
                <c:pt idx="93">
                  <c:v>1.84866</c:v>
                </c:pt>
                <c:pt idx="94">
                  <c:v>0.520361</c:v>
                </c:pt>
                <c:pt idx="95">
                  <c:v>2.38359</c:v>
                </c:pt>
                <c:pt idx="96">
                  <c:v>2.37897</c:v>
                </c:pt>
                <c:pt idx="97">
                  <c:v>1.28289</c:v>
                </c:pt>
                <c:pt idx="98">
                  <c:v>1.39196</c:v>
                </c:pt>
                <c:pt idx="99">
                  <c:v>1.14847</c:v>
                </c:pt>
                <c:pt idx="100">
                  <c:v>2.11257</c:v>
                </c:pt>
                <c:pt idx="101">
                  <c:v>1.06167</c:v>
                </c:pt>
                <c:pt idx="102">
                  <c:v>2.23506</c:v>
                </c:pt>
                <c:pt idx="103">
                  <c:v>2.23822</c:v>
                </c:pt>
                <c:pt idx="104">
                  <c:v>0.894479</c:v>
                </c:pt>
                <c:pt idx="105">
                  <c:v>0.991465</c:v>
                </c:pt>
                <c:pt idx="106">
                  <c:v>0.711838</c:v>
                </c:pt>
                <c:pt idx="107">
                  <c:v>0.875255</c:v>
                </c:pt>
                <c:pt idx="108">
                  <c:v>1.14426</c:v>
                </c:pt>
                <c:pt idx="109">
                  <c:v>0.857986</c:v>
                </c:pt>
                <c:pt idx="110">
                  <c:v>1.99168</c:v>
                </c:pt>
                <c:pt idx="111">
                  <c:v>1.1444</c:v>
                </c:pt>
                <c:pt idx="112">
                  <c:v>2.1056</c:v>
                </c:pt>
                <c:pt idx="113">
                  <c:v>3.28561</c:v>
                </c:pt>
                <c:pt idx="114">
                  <c:v>3.28133</c:v>
                </c:pt>
                <c:pt idx="115">
                  <c:v>1.98676</c:v>
                </c:pt>
                <c:pt idx="116">
                  <c:v>2.65056</c:v>
                </c:pt>
                <c:pt idx="117">
                  <c:v>2.9762</c:v>
                </c:pt>
                <c:pt idx="118">
                  <c:v>1.89031</c:v>
                </c:pt>
                <c:pt idx="119">
                  <c:v>1.90347</c:v>
                </c:pt>
                <c:pt idx="120">
                  <c:v>3.13963</c:v>
                </c:pt>
                <c:pt idx="121">
                  <c:v>2.45561</c:v>
                </c:pt>
                <c:pt idx="122">
                  <c:v>2.28314</c:v>
                </c:pt>
                <c:pt idx="123">
                  <c:v>2.7885</c:v>
                </c:pt>
                <c:pt idx="124">
                  <c:v>3.05179</c:v>
                </c:pt>
                <c:pt idx="125">
                  <c:v>3.50271</c:v>
                </c:pt>
                <c:pt idx="126">
                  <c:v>2.38425</c:v>
                </c:pt>
                <c:pt idx="127">
                  <c:v>1.47386</c:v>
                </c:pt>
                <c:pt idx="128">
                  <c:v>2.19439</c:v>
                </c:pt>
                <c:pt idx="129">
                  <c:v>1.03392</c:v>
                </c:pt>
                <c:pt idx="130">
                  <c:v>1.57387</c:v>
                </c:pt>
                <c:pt idx="131">
                  <c:v>2.53199</c:v>
                </c:pt>
                <c:pt idx="132">
                  <c:v>1.13237</c:v>
                </c:pt>
                <c:pt idx="133">
                  <c:v>2.35772</c:v>
                </c:pt>
                <c:pt idx="134">
                  <c:v>1.9843</c:v>
                </c:pt>
                <c:pt idx="135">
                  <c:v>2.43694</c:v>
                </c:pt>
                <c:pt idx="136">
                  <c:v>1.88048</c:v>
                </c:pt>
                <c:pt idx="137">
                  <c:v>1.4288</c:v>
                </c:pt>
                <c:pt idx="138">
                  <c:v>1.94634</c:v>
                </c:pt>
                <c:pt idx="139">
                  <c:v>3.1994</c:v>
                </c:pt>
                <c:pt idx="140">
                  <c:v>1.92138</c:v>
                </c:pt>
                <c:pt idx="141">
                  <c:v>1.42872</c:v>
                </c:pt>
                <c:pt idx="142">
                  <c:v>1.17071</c:v>
                </c:pt>
                <c:pt idx="143">
                  <c:v>1.20562</c:v>
                </c:pt>
                <c:pt idx="144">
                  <c:v>1.26664</c:v>
                </c:pt>
                <c:pt idx="145">
                  <c:v>1.91196</c:v>
                </c:pt>
                <c:pt idx="146">
                  <c:v>1.48734</c:v>
                </c:pt>
                <c:pt idx="147">
                  <c:v>1.2974</c:v>
                </c:pt>
                <c:pt idx="148">
                  <c:v>0.976273</c:v>
                </c:pt>
                <c:pt idx="149">
                  <c:v>1.33669</c:v>
                </c:pt>
                <c:pt idx="150">
                  <c:v>1.27382</c:v>
                </c:pt>
                <c:pt idx="151">
                  <c:v>0.975927</c:v>
                </c:pt>
                <c:pt idx="152">
                  <c:v>0.972757</c:v>
                </c:pt>
                <c:pt idx="153">
                  <c:v>1.53304</c:v>
                </c:pt>
                <c:pt idx="154">
                  <c:v>0.927056</c:v>
                </c:pt>
                <c:pt idx="155">
                  <c:v>0.838031</c:v>
                </c:pt>
                <c:pt idx="156">
                  <c:v>1.13839</c:v>
                </c:pt>
                <c:pt idx="157">
                  <c:v>0.98269</c:v>
                </c:pt>
                <c:pt idx="158">
                  <c:v>1.34893</c:v>
                </c:pt>
                <c:pt idx="159">
                  <c:v>0.455473</c:v>
                </c:pt>
                <c:pt idx="160">
                  <c:v>0.524855</c:v>
                </c:pt>
                <c:pt idx="161">
                  <c:v>0.385769</c:v>
                </c:pt>
                <c:pt idx="162">
                  <c:v>1.20561</c:v>
                </c:pt>
                <c:pt idx="163">
                  <c:v>0.97308</c:v>
                </c:pt>
                <c:pt idx="164">
                  <c:v>0.323822</c:v>
                </c:pt>
                <c:pt idx="165">
                  <c:v>1.33738</c:v>
                </c:pt>
                <c:pt idx="166">
                  <c:v>0.498627</c:v>
                </c:pt>
                <c:pt idx="167">
                  <c:v>0.153077</c:v>
                </c:pt>
                <c:pt idx="168">
                  <c:v>0.410748</c:v>
                </c:pt>
                <c:pt idx="169">
                  <c:v>0.202149</c:v>
                </c:pt>
                <c:pt idx="170">
                  <c:v>1.17005</c:v>
                </c:pt>
                <c:pt idx="171">
                  <c:v>1.29654</c:v>
                </c:pt>
                <c:pt idx="172">
                  <c:v>0.846372</c:v>
                </c:pt>
                <c:pt idx="173">
                  <c:v>1.70608</c:v>
                </c:pt>
                <c:pt idx="174">
                  <c:v>1.59266</c:v>
                </c:pt>
                <c:pt idx="175">
                  <c:v>1.00761</c:v>
                </c:pt>
                <c:pt idx="176">
                  <c:v>1.44132</c:v>
                </c:pt>
                <c:pt idx="177">
                  <c:v>1.57203</c:v>
                </c:pt>
                <c:pt idx="178">
                  <c:v>1.52869</c:v>
                </c:pt>
                <c:pt idx="179">
                  <c:v>0.834044</c:v>
                </c:pt>
                <c:pt idx="180">
                  <c:v>1.1459</c:v>
                </c:pt>
                <c:pt idx="181">
                  <c:v>1.46971</c:v>
                </c:pt>
                <c:pt idx="182">
                  <c:v>1.50668</c:v>
                </c:pt>
                <c:pt idx="183">
                  <c:v>2.00498</c:v>
                </c:pt>
                <c:pt idx="184">
                  <c:v>0.962518</c:v>
                </c:pt>
                <c:pt idx="185">
                  <c:v>1.0708</c:v>
                </c:pt>
                <c:pt idx="186">
                  <c:v>0.826828</c:v>
                </c:pt>
                <c:pt idx="187">
                  <c:v>0.919222</c:v>
                </c:pt>
                <c:pt idx="188">
                  <c:v>1.11266</c:v>
                </c:pt>
                <c:pt idx="189">
                  <c:v>1.53878</c:v>
                </c:pt>
                <c:pt idx="190">
                  <c:v>1.42545</c:v>
                </c:pt>
                <c:pt idx="191">
                  <c:v>0.268379</c:v>
                </c:pt>
                <c:pt idx="192">
                  <c:v>0.681497</c:v>
                </c:pt>
                <c:pt idx="193">
                  <c:v>0.952808</c:v>
                </c:pt>
                <c:pt idx="194">
                  <c:v>0.558514</c:v>
                </c:pt>
                <c:pt idx="195">
                  <c:v>0.200099</c:v>
                </c:pt>
                <c:pt idx="196">
                  <c:v>0.741573</c:v>
                </c:pt>
                <c:pt idx="197">
                  <c:v>0.705031</c:v>
                </c:pt>
                <c:pt idx="198">
                  <c:v>0.769557</c:v>
                </c:pt>
                <c:pt idx="199">
                  <c:v>0.993037</c:v>
                </c:pt>
                <c:pt idx="200">
                  <c:v>0.857224</c:v>
                </c:pt>
                <c:pt idx="201">
                  <c:v>0.407265</c:v>
                </c:pt>
                <c:pt idx="202">
                  <c:v>0.847019</c:v>
                </c:pt>
                <c:pt idx="203">
                  <c:v>0.61867</c:v>
                </c:pt>
                <c:pt idx="204">
                  <c:v>1.17708</c:v>
                </c:pt>
                <c:pt idx="205">
                  <c:v>0.875954</c:v>
                </c:pt>
                <c:pt idx="206">
                  <c:v>1.27193</c:v>
                </c:pt>
                <c:pt idx="207">
                  <c:v>0.971429</c:v>
                </c:pt>
                <c:pt idx="208">
                  <c:v>0.904871</c:v>
                </c:pt>
                <c:pt idx="209">
                  <c:v>1.0227</c:v>
                </c:pt>
                <c:pt idx="210">
                  <c:v>1.35067</c:v>
                </c:pt>
                <c:pt idx="211">
                  <c:v>1.44774</c:v>
                </c:pt>
                <c:pt idx="212">
                  <c:v>1.08508</c:v>
                </c:pt>
                <c:pt idx="213">
                  <c:v>1.07144</c:v>
                </c:pt>
                <c:pt idx="214">
                  <c:v>0.714878</c:v>
                </c:pt>
                <c:pt idx="215">
                  <c:v>0.305177</c:v>
                </c:pt>
                <c:pt idx="216">
                  <c:v>1.79875</c:v>
                </c:pt>
                <c:pt idx="217">
                  <c:v>1.52888</c:v>
                </c:pt>
                <c:pt idx="218">
                  <c:v>2.48416</c:v>
                </c:pt>
                <c:pt idx="219">
                  <c:v>2.97744</c:v>
                </c:pt>
                <c:pt idx="220">
                  <c:v>2.12281</c:v>
                </c:pt>
                <c:pt idx="221">
                  <c:v>1.88587</c:v>
                </c:pt>
                <c:pt idx="222">
                  <c:v>1.48157</c:v>
                </c:pt>
                <c:pt idx="223">
                  <c:v>2.32181</c:v>
                </c:pt>
                <c:pt idx="224">
                  <c:v>1.32699</c:v>
                </c:pt>
                <c:pt idx="225">
                  <c:v>1.86266</c:v>
                </c:pt>
                <c:pt idx="226">
                  <c:v>1.93363</c:v>
                </c:pt>
                <c:pt idx="227">
                  <c:v>1.46495</c:v>
                </c:pt>
                <c:pt idx="228">
                  <c:v>0.667785</c:v>
                </c:pt>
                <c:pt idx="229">
                  <c:v>1.67112</c:v>
                </c:pt>
                <c:pt idx="230">
                  <c:v>1.9813</c:v>
                </c:pt>
                <c:pt idx="231">
                  <c:v>2.06489</c:v>
                </c:pt>
                <c:pt idx="232">
                  <c:v>0.801781</c:v>
                </c:pt>
                <c:pt idx="233">
                  <c:v>0.813645</c:v>
                </c:pt>
                <c:pt idx="234">
                  <c:v>0.228773</c:v>
                </c:pt>
                <c:pt idx="235">
                  <c:v>0.646498</c:v>
                </c:pt>
                <c:pt idx="236">
                  <c:v>0.328506</c:v>
                </c:pt>
                <c:pt idx="237">
                  <c:v>0.762763</c:v>
                </c:pt>
                <c:pt idx="238">
                  <c:v>0.540342</c:v>
                </c:pt>
                <c:pt idx="239">
                  <c:v>0.354602</c:v>
                </c:pt>
                <c:pt idx="240">
                  <c:v>0.879119</c:v>
                </c:pt>
                <c:pt idx="241">
                  <c:v>0.821766</c:v>
                </c:pt>
                <c:pt idx="242">
                  <c:v>1.07669</c:v>
                </c:pt>
                <c:pt idx="243">
                  <c:v>0.934568</c:v>
                </c:pt>
                <c:pt idx="244">
                  <c:v>0.480649</c:v>
                </c:pt>
                <c:pt idx="245">
                  <c:v>1.43388</c:v>
                </c:pt>
                <c:pt idx="246">
                  <c:v>0.855651</c:v>
                </c:pt>
                <c:pt idx="247">
                  <c:v>0.521266</c:v>
                </c:pt>
                <c:pt idx="248">
                  <c:v>0.429279</c:v>
                </c:pt>
                <c:pt idx="249">
                  <c:v>1.91396</c:v>
                </c:pt>
                <c:pt idx="250">
                  <c:v>1.87949</c:v>
                </c:pt>
                <c:pt idx="251">
                  <c:v>1.40665</c:v>
                </c:pt>
                <c:pt idx="252">
                  <c:v>1.48599</c:v>
                </c:pt>
                <c:pt idx="253">
                  <c:v>1.17557</c:v>
                </c:pt>
                <c:pt idx="254">
                  <c:v>1.50099</c:v>
                </c:pt>
                <c:pt idx="255">
                  <c:v>1.36585</c:v>
                </c:pt>
                <c:pt idx="256">
                  <c:v>1.93581</c:v>
                </c:pt>
                <c:pt idx="257">
                  <c:v>1.58037</c:v>
                </c:pt>
                <c:pt idx="258">
                  <c:v>0.914114</c:v>
                </c:pt>
                <c:pt idx="259">
                  <c:v>0.531972</c:v>
                </c:pt>
                <c:pt idx="260">
                  <c:v>0.897519</c:v>
                </c:pt>
                <c:pt idx="261">
                  <c:v>1.37646</c:v>
                </c:pt>
                <c:pt idx="262">
                  <c:v>0.261394</c:v>
                </c:pt>
                <c:pt idx="263">
                  <c:v>1.13149</c:v>
                </c:pt>
                <c:pt idx="264">
                  <c:v>1.2303</c:v>
                </c:pt>
                <c:pt idx="265">
                  <c:v>1.37144</c:v>
                </c:pt>
                <c:pt idx="266">
                  <c:v>1.33623</c:v>
                </c:pt>
                <c:pt idx="267">
                  <c:v>1.26464</c:v>
                </c:pt>
                <c:pt idx="268">
                  <c:v>0.928658</c:v>
                </c:pt>
                <c:pt idx="269">
                  <c:v>0.739831</c:v>
                </c:pt>
                <c:pt idx="270">
                  <c:v>1.01035</c:v>
                </c:pt>
                <c:pt idx="271">
                  <c:v>0.903214</c:v>
                </c:pt>
                <c:pt idx="272">
                  <c:v>0.81306</c:v>
                </c:pt>
                <c:pt idx="273">
                  <c:v>0.741908</c:v>
                </c:pt>
                <c:pt idx="274">
                  <c:v>0.3467</c:v>
                </c:pt>
                <c:pt idx="275">
                  <c:v>1.31985</c:v>
                </c:pt>
                <c:pt idx="276">
                  <c:v>1.27335</c:v>
                </c:pt>
                <c:pt idx="277">
                  <c:v>0.819882</c:v>
                </c:pt>
                <c:pt idx="278">
                  <c:v>0.989026</c:v>
                </c:pt>
                <c:pt idx="279">
                  <c:v>1.15562</c:v>
                </c:pt>
                <c:pt idx="280">
                  <c:v>1.24876</c:v>
                </c:pt>
                <c:pt idx="281">
                  <c:v>0.366275</c:v>
                </c:pt>
                <c:pt idx="282">
                  <c:v>0.910826</c:v>
                </c:pt>
                <c:pt idx="283">
                  <c:v>1.20944</c:v>
                </c:pt>
                <c:pt idx="284">
                  <c:v>0.816899</c:v>
                </c:pt>
                <c:pt idx="285">
                  <c:v>0.928917</c:v>
                </c:pt>
                <c:pt idx="286">
                  <c:v>1.30669</c:v>
                </c:pt>
                <c:pt idx="287">
                  <c:v>1.09177</c:v>
                </c:pt>
                <c:pt idx="288">
                  <c:v>0.872576</c:v>
                </c:pt>
                <c:pt idx="289">
                  <c:v>0.61497</c:v>
                </c:pt>
                <c:pt idx="290">
                  <c:v>0.673152</c:v>
                </c:pt>
                <c:pt idx="291">
                  <c:v>0.718433</c:v>
                </c:pt>
                <c:pt idx="292">
                  <c:v>0.667919</c:v>
                </c:pt>
                <c:pt idx="293">
                  <c:v>0.329561</c:v>
                </c:pt>
                <c:pt idx="294">
                  <c:v>0.834804</c:v>
                </c:pt>
                <c:pt idx="295">
                  <c:v>0.704718</c:v>
                </c:pt>
                <c:pt idx="296">
                  <c:v>1.1382</c:v>
                </c:pt>
                <c:pt idx="297">
                  <c:v>1.03016</c:v>
                </c:pt>
                <c:pt idx="298">
                  <c:v>1.01774</c:v>
                </c:pt>
                <c:pt idx="299">
                  <c:v>1.29421</c:v>
                </c:pt>
                <c:pt idx="300">
                  <c:v>0.849928</c:v>
                </c:pt>
                <c:pt idx="301">
                  <c:v>1.51964</c:v>
                </c:pt>
                <c:pt idx="302">
                  <c:v>1.66014</c:v>
                </c:pt>
                <c:pt idx="303">
                  <c:v>1.66153</c:v>
                </c:pt>
                <c:pt idx="304">
                  <c:v>0.414975</c:v>
                </c:pt>
                <c:pt idx="305">
                  <c:v>1.26527</c:v>
                </c:pt>
                <c:pt idx="306">
                  <c:v>0.671269</c:v>
                </c:pt>
                <c:pt idx="307">
                  <c:v>1.41625</c:v>
                </c:pt>
                <c:pt idx="308">
                  <c:v>1.6454</c:v>
                </c:pt>
                <c:pt idx="309">
                  <c:v>1.37718</c:v>
                </c:pt>
                <c:pt idx="310">
                  <c:v>1.48279</c:v>
                </c:pt>
                <c:pt idx="311">
                  <c:v>0.837144</c:v>
                </c:pt>
                <c:pt idx="312">
                  <c:v>0.963364</c:v>
                </c:pt>
                <c:pt idx="313">
                  <c:v>0.340249</c:v>
                </c:pt>
                <c:pt idx="314">
                  <c:v>0.638551</c:v>
                </c:pt>
                <c:pt idx="315">
                  <c:v>0.996148</c:v>
                </c:pt>
                <c:pt idx="316">
                  <c:v>0.956736</c:v>
                </c:pt>
                <c:pt idx="317">
                  <c:v>0.806357</c:v>
                </c:pt>
                <c:pt idx="318">
                  <c:v>0.868497</c:v>
                </c:pt>
                <c:pt idx="319">
                  <c:v>0.694067</c:v>
                </c:pt>
                <c:pt idx="320">
                  <c:v>0.843907</c:v>
                </c:pt>
                <c:pt idx="321">
                  <c:v>0.487279</c:v>
                </c:pt>
                <c:pt idx="322">
                  <c:v>1.66704</c:v>
                </c:pt>
                <c:pt idx="323">
                  <c:v>1.84249</c:v>
                </c:pt>
                <c:pt idx="324">
                  <c:v>0.659767</c:v>
                </c:pt>
                <c:pt idx="325">
                  <c:v>1.1182</c:v>
                </c:pt>
                <c:pt idx="326">
                  <c:v>0.305414</c:v>
                </c:pt>
                <c:pt idx="327">
                  <c:v>0.606529</c:v>
                </c:pt>
                <c:pt idx="328">
                  <c:v>0.453939</c:v>
                </c:pt>
                <c:pt idx="329">
                  <c:v>1.51695</c:v>
                </c:pt>
                <c:pt idx="330">
                  <c:v>0.802307</c:v>
                </c:pt>
                <c:pt idx="331">
                  <c:v>0.381258</c:v>
                </c:pt>
                <c:pt idx="332">
                  <c:v>0.780555</c:v>
                </c:pt>
                <c:pt idx="333">
                  <c:v>1.03895</c:v>
                </c:pt>
                <c:pt idx="334">
                  <c:v>1.21251</c:v>
                </c:pt>
                <c:pt idx="335">
                  <c:v>0.932016</c:v>
                </c:pt>
                <c:pt idx="336">
                  <c:v>1.18509</c:v>
                </c:pt>
                <c:pt idx="337">
                  <c:v>0.92874</c:v>
                </c:pt>
                <c:pt idx="338">
                  <c:v>0.788998</c:v>
                </c:pt>
                <c:pt idx="339">
                  <c:v>0.718294</c:v>
                </c:pt>
                <c:pt idx="340">
                  <c:v>0.749582</c:v>
                </c:pt>
                <c:pt idx="341">
                  <c:v>0.388266</c:v>
                </c:pt>
                <c:pt idx="342">
                  <c:v>1.83384</c:v>
                </c:pt>
                <c:pt idx="343">
                  <c:v>0.367205</c:v>
                </c:pt>
                <c:pt idx="344">
                  <c:v>1.70581</c:v>
                </c:pt>
                <c:pt idx="345">
                  <c:v>1.30241</c:v>
                </c:pt>
                <c:pt idx="346">
                  <c:v>2.70355</c:v>
                </c:pt>
                <c:pt idx="347">
                  <c:v>2.55802</c:v>
                </c:pt>
                <c:pt idx="348">
                  <c:v>1.34247</c:v>
                </c:pt>
                <c:pt idx="349">
                  <c:v>1.57697</c:v>
                </c:pt>
                <c:pt idx="350">
                  <c:v>1.01288</c:v>
                </c:pt>
                <c:pt idx="351">
                  <c:v>1.429</c:v>
                </c:pt>
                <c:pt idx="352">
                  <c:v>0.629617</c:v>
                </c:pt>
                <c:pt idx="353">
                  <c:v>1.22065</c:v>
                </c:pt>
                <c:pt idx="354">
                  <c:v>1.4075</c:v>
                </c:pt>
                <c:pt idx="355">
                  <c:v>1.57639</c:v>
                </c:pt>
                <c:pt idx="356">
                  <c:v>1.55025</c:v>
                </c:pt>
                <c:pt idx="357">
                  <c:v>1.67197</c:v>
                </c:pt>
                <c:pt idx="358">
                  <c:v>1.33075</c:v>
                </c:pt>
                <c:pt idx="359">
                  <c:v>1.73761</c:v>
                </c:pt>
                <c:pt idx="360">
                  <c:v>1.45218</c:v>
                </c:pt>
                <c:pt idx="361">
                  <c:v>1.36829</c:v>
                </c:pt>
                <c:pt idx="362">
                  <c:v>1.62705</c:v>
                </c:pt>
                <c:pt idx="363">
                  <c:v>0.989496</c:v>
                </c:pt>
                <c:pt idx="364">
                  <c:v>1.77791</c:v>
                </c:pt>
                <c:pt idx="365">
                  <c:v>1.29344</c:v>
                </c:pt>
                <c:pt idx="366">
                  <c:v>0.617432</c:v>
                </c:pt>
                <c:pt idx="367">
                  <c:v>1.3952</c:v>
                </c:pt>
                <c:pt idx="368">
                  <c:v>0.968143</c:v>
                </c:pt>
                <c:pt idx="369">
                  <c:v>0.977539</c:v>
                </c:pt>
                <c:pt idx="370">
                  <c:v>0.973355</c:v>
                </c:pt>
                <c:pt idx="371">
                  <c:v>1.03956</c:v>
                </c:pt>
                <c:pt idx="372">
                  <c:v>0.734743</c:v>
                </c:pt>
                <c:pt idx="373">
                  <c:v>0.944163</c:v>
                </c:pt>
                <c:pt idx="374">
                  <c:v>1.74045</c:v>
                </c:pt>
                <c:pt idx="375">
                  <c:v>1.2259</c:v>
                </c:pt>
                <c:pt idx="376">
                  <c:v>1.62757</c:v>
                </c:pt>
                <c:pt idx="377">
                  <c:v>1.7072</c:v>
                </c:pt>
                <c:pt idx="378">
                  <c:v>1.4603</c:v>
                </c:pt>
                <c:pt idx="379">
                  <c:v>0.594221</c:v>
                </c:pt>
                <c:pt idx="380">
                  <c:v>2.52135</c:v>
                </c:pt>
                <c:pt idx="381">
                  <c:v>0.798659</c:v>
                </c:pt>
                <c:pt idx="382">
                  <c:v>1.39348</c:v>
                </c:pt>
                <c:pt idx="383">
                  <c:v>1.21862</c:v>
                </c:pt>
                <c:pt idx="384">
                  <c:v>1.21723</c:v>
                </c:pt>
                <c:pt idx="385">
                  <c:v>2.13336</c:v>
                </c:pt>
                <c:pt idx="386">
                  <c:v>1.51429</c:v>
                </c:pt>
                <c:pt idx="387">
                  <c:v>1.07474</c:v>
                </c:pt>
                <c:pt idx="388">
                  <c:v>1.27687</c:v>
                </c:pt>
                <c:pt idx="389">
                  <c:v>0.72101</c:v>
                </c:pt>
                <c:pt idx="390">
                  <c:v>0.642321</c:v>
                </c:pt>
                <c:pt idx="391">
                  <c:v>0.829406</c:v>
                </c:pt>
                <c:pt idx="392">
                  <c:v>1.15668</c:v>
                </c:pt>
                <c:pt idx="393">
                  <c:v>1.26865</c:v>
                </c:pt>
                <c:pt idx="394">
                  <c:v>1.05044</c:v>
                </c:pt>
                <c:pt idx="395">
                  <c:v>0.563796</c:v>
                </c:pt>
                <c:pt idx="396">
                  <c:v>0.808559</c:v>
                </c:pt>
                <c:pt idx="397">
                  <c:v>0.385558</c:v>
                </c:pt>
                <c:pt idx="398">
                  <c:v>0.8968</c:v>
                </c:pt>
                <c:pt idx="399">
                  <c:v>1.02866</c:v>
                </c:pt>
                <c:pt idx="400">
                  <c:v>1.03453</c:v>
                </c:pt>
                <c:pt idx="401">
                  <c:v>0.735979</c:v>
                </c:pt>
                <c:pt idx="402">
                  <c:v>0.643706</c:v>
                </c:pt>
                <c:pt idx="403">
                  <c:v>1.11513</c:v>
                </c:pt>
                <c:pt idx="404">
                  <c:v>1.1044</c:v>
                </c:pt>
                <c:pt idx="405">
                  <c:v>1.60368</c:v>
                </c:pt>
                <c:pt idx="406">
                  <c:v>0.677156</c:v>
                </c:pt>
                <c:pt idx="407">
                  <c:v>1.49875</c:v>
                </c:pt>
                <c:pt idx="408">
                  <c:v>2.1441</c:v>
                </c:pt>
                <c:pt idx="409">
                  <c:v>1.73224</c:v>
                </c:pt>
                <c:pt idx="410">
                  <c:v>1.16245</c:v>
                </c:pt>
                <c:pt idx="411">
                  <c:v>2.65538</c:v>
                </c:pt>
                <c:pt idx="412">
                  <c:v>1.49473</c:v>
                </c:pt>
                <c:pt idx="413">
                  <c:v>1.12121</c:v>
                </c:pt>
                <c:pt idx="414">
                  <c:v>1.02964</c:v>
                </c:pt>
                <c:pt idx="415">
                  <c:v>1.80467</c:v>
                </c:pt>
                <c:pt idx="416">
                  <c:v>1.30807</c:v>
                </c:pt>
                <c:pt idx="417">
                  <c:v>1.06235</c:v>
                </c:pt>
                <c:pt idx="418">
                  <c:v>0.857137</c:v>
                </c:pt>
                <c:pt idx="419">
                  <c:v>1.00366</c:v>
                </c:pt>
                <c:pt idx="420">
                  <c:v>1.54845</c:v>
                </c:pt>
                <c:pt idx="421">
                  <c:v>0.939522</c:v>
                </c:pt>
                <c:pt idx="422">
                  <c:v>1.15284</c:v>
                </c:pt>
                <c:pt idx="423">
                  <c:v>0.92783</c:v>
                </c:pt>
                <c:pt idx="424">
                  <c:v>1.07485</c:v>
                </c:pt>
                <c:pt idx="425">
                  <c:v>1.23983</c:v>
                </c:pt>
                <c:pt idx="426">
                  <c:v>0.917019</c:v>
                </c:pt>
                <c:pt idx="427">
                  <c:v>1.0284</c:v>
                </c:pt>
                <c:pt idx="428">
                  <c:v>1.35604</c:v>
                </c:pt>
                <c:pt idx="429">
                  <c:v>1.00819</c:v>
                </c:pt>
                <c:pt idx="430">
                  <c:v>1.51984</c:v>
                </c:pt>
                <c:pt idx="431">
                  <c:v>0.86374</c:v>
                </c:pt>
                <c:pt idx="432">
                  <c:v>2.26488</c:v>
                </c:pt>
                <c:pt idx="433">
                  <c:v>0.785291</c:v>
                </c:pt>
                <c:pt idx="434">
                  <c:v>2.94823</c:v>
                </c:pt>
                <c:pt idx="435">
                  <c:v>1.44046</c:v>
                </c:pt>
                <c:pt idx="436">
                  <c:v>1.52268</c:v>
                </c:pt>
                <c:pt idx="437">
                  <c:v>1.13786</c:v>
                </c:pt>
                <c:pt idx="438">
                  <c:v>1.43372</c:v>
                </c:pt>
                <c:pt idx="439">
                  <c:v>1.66662</c:v>
                </c:pt>
                <c:pt idx="440">
                  <c:v>2.9664</c:v>
                </c:pt>
                <c:pt idx="441">
                  <c:v>2.57923</c:v>
                </c:pt>
                <c:pt idx="442">
                  <c:v>1.64074</c:v>
                </c:pt>
                <c:pt idx="443">
                  <c:v>3.35563</c:v>
                </c:pt>
                <c:pt idx="444">
                  <c:v>0.859713</c:v>
                </c:pt>
                <c:pt idx="445">
                  <c:v>1.85684</c:v>
                </c:pt>
                <c:pt idx="446">
                  <c:v>1.53489</c:v>
                </c:pt>
                <c:pt idx="447">
                  <c:v>1.63484</c:v>
                </c:pt>
                <c:pt idx="448">
                  <c:v>2.92348</c:v>
                </c:pt>
                <c:pt idx="449">
                  <c:v>1.11857</c:v>
                </c:pt>
                <c:pt idx="450">
                  <c:v>1.40607</c:v>
                </c:pt>
                <c:pt idx="451">
                  <c:v>1.25629</c:v>
                </c:pt>
                <c:pt idx="452">
                  <c:v>1.26906</c:v>
                </c:pt>
                <c:pt idx="453">
                  <c:v>0.920348</c:v>
                </c:pt>
                <c:pt idx="454">
                  <c:v>1.91169</c:v>
                </c:pt>
                <c:pt idx="455">
                  <c:v>0.987632</c:v>
                </c:pt>
                <c:pt idx="456">
                  <c:v>1.75012</c:v>
                </c:pt>
                <c:pt idx="457">
                  <c:v>2.51003</c:v>
                </c:pt>
                <c:pt idx="458">
                  <c:v>1.77153</c:v>
                </c:pt>
                <c:pt idx="459">
                  <c:v>1.72625</c:v>
                </c:pt>
                <c:pt idx="460">
                  <c:v>2.4606</c:v>
                </c:pt>
                <c:pt idx="461">
                  <c:v>1.75257</c:v>
                </c:pt>
                <c:pt idx="462">
                  <c:v>1.96826</c:v>
                </c:pt>
                <c:pt idx="463">
                  <c:v>1.8737</c:v>
                </c:pt>
                <c:pt idx="464">
                  <c:v>1.10913</c:v>
                </c:pt>
                <c:pt idx="465">
                  <c:v>1.74104</c:v>
                </c:pt>
                <c:pt idx="466">
                  <c:v>1.46091</c:v>
                </c:pt>
                <c:pt idx="467">
                  <c:v>1.11781</c:v>
                </c:pt>
                <c:pt idx="468">
                  <c:v>1.23426</c:v>
                </c:pt>
                <c:pt idx="469">
                  <c:v>1.04385</c:v>
                </c:pt>
                <c:pt idx="470">
                  <c:v>3.38129</c:v>
                </c:pt>
                <c:pt idx="471">
                  <c:v>4.00591</c:v>
                </c:pt>
                <c:pt idx="472">
                  <c:v>3.68391</c:v>
                </c:pt>
                <c:pt idx="473">
                  <c:v>2.75376</c:v>
                </c:pt>
                <c:pt idx="474">
                  <c:v>3.41575</c:v>
                </c:pt>
                <c:pt idx="475">
                  <c:v>1.24674</c:v>
                </c:pt>
                <c:pt idx="476">
                  <c:v>3.17345</c:v>
                </c:pt>
                <c:pt idx="477">
                  <c:v>2.62188</c:v>
                </c:pt>
                <c:pt idx="478">
                  <c:v>3.26152</c:v>
                </c:pt>
                <c:pt idx="479">
                  <c:v>2.30332</c:v>
                </c:pt>
                <c:pt idx="480">
                  <c:v>2.99443</c:v>
                </c:pt>
                <c:pt idx="481">
                  <c:v>4.062</c:v>
                </c:pt>
                <c:pt idx="482">
                  <c:v>2.65551</c:v>
                </c:pt>
                <c:pt idx="483">
                  <c:v>1.73242</c:v>
                </c:pt>
                <c:pt idx="484">
                  <c:v>2.13705</c:v>
                </c:pt>
                <c:pt idx="485">
                  <c:v>2.15052</c:v>
                </c:pt>
                <c:pt idx="486">
                  <c:v>0.656052</c:v>
                </c:pt>
                <c:pt idx="487">
                  <c:v>1.08721</c:v>
                </c:pt>
                <c:pt idx="488">
                  <c:v>0.679248</c:v>
                </c:pt>
                <c:pt idx="489">
                  <c:v>1.65025</c:v>
                </c:pt>
                <c:pt idx="490">
                  <c:v>0.270911</c:v>
                </c:pt>
                <c:pt idx="491">
                  <c:v>0.978798</c:v>
                </c:pt>
                <c:pt idx="492">
                  <c:v>0.631365</c:v>
                </c:pt>
                <c:pt idx="493">
                  <c:v>0.940506</c:v>
                </c:pt>
                <c:pt idx="494">
                  <c:v>0.662992</c:v>
                </c:pt>
                <c:pt idx="495">
                  <c:v>0.554976</c:v>
                </c:pt>
                <c:pt idx="496">
                  <c:v>0.584306</c:v>
                </c:pt>
                <c:pt idx="497">
                  <c:v>0.635007</c:v>
                </c:pt>
                <c:pt idx="498">
                  <c:v>1.03972</c:v>
                </c:pt>
                <c:pt idx="499">
                  <c:v>0.46388</c:v>
                </c:pt>
                <c:pt idx="500">
                  <c:v>1.14313</c:v>
                </c:pt>
                <c:pt idx="501">
                  <c:v>1.19956</c:v>
                </c:pt>
                <c:pt idx="502">
                  <c:v>0.911142</c:v>
                </c:pt>
                <c:pt idx="503">
                  <c:v>0.94093</c:v>
                </c:pt>
                <c:pt idx="504">
                  <c:v>0.167414</c:v>
                </c:pt>
                <c:pt idx="505">
                  <c:v>0.631711</c:v>
                </c:pt>
                <c:pt idx="506">
                  <c:v>0.446957</c:v>
                </c:pt>
                <c:pt idx="507">
                  <c:v>1.0286</c:v>
                </c:pt>
                <c:pt idx="508">
                  <c:v>0.751006</c:v>
                </c:pt>
                <c:pt idx="509">
                  <c:v>1.48378</c:v>
                </c:pt>
                <c:pt idx="510">
                  <c:v>0.788756</c:v>
                </c:pt>
                <c:pt idx="511">
                  <c:v>0.995789</c:v>
                </c:pt>
                <c:pt idx="512">
                  <c:v>0.818147</c:v>
                </c:pt>
                <c:pt idx="513">
                  <c:v>0.201154</c:v>
                </c:pt>
                <c:pt idx="514">
                  <c:v>0.952942</c:v>
                </c:pt>
                <c:pt idx="515">
                  <c:v>0.122997</c:v>
                </c:pt>
                <c:pt idx="516">
                  <c:v>0.84618</c:v>
                </c:pt>
                <c:pt idx="517">
                  <c:v>1.23884</c:v>
                </c:pt>
                <c:pt idx="518">
                  <c:v>0.594008</c:v>
                </c:pt>
                <c:pt idx="519">
                  <c:v>0.856919</c:v>
                </c:pt>
                <c:pt idx="520">
                  <c:v>0.80214</c:v>
                </c:pt>
                <c:pt idx="521">
                  <c:v>1.71731</c:v>
                </c:pt>
                <c:pt idx="522">
                  <c:v>0.420212</c:v>
                </c:pt>
                <c:pt idx="523">
                  <c:v>1.12318</c:v>
                </c:pt>
                <c:pt idx="524">
                  <c:v>1.58163</c:v>
                </c:pt>
                <c:pt idx="525">
                  <c:v>1.2865</c:v>
                </c:pt>
                <c:pt idx="526">
                  <c:v>1.16239</c:v>
                </c:pt>
                <c:pt idx="527">
                  <c:v>1.07219</c:v>
                </c:pt>
                <c:pt idx="528">
                  <c:v>0.831971</c:v>
                </c:pt>
                <c:pt idx="529">
                  <c:v>1.30708</c:v>
                </c:pt>
                <c:pt idx="530">
                  <c:v>0.757521</c:v>
                </c:pt>
                <c:pt idx="531">
                  <c:v>0.882076</c:v>
                </c:pt>
                <c:pt idx="532">
                  <c:v>0.897292</c:v>
                </c:pt>
                <c:pt idx="533">
                  <c:v>0.98598</c:v>
                </c:pt>
                <c:pt idx="534">
                  <c:v>1.15448</c:v>
                </c:pt>
                <c:pt idx="535">
                  <c:v>1.32252</c:v>
                </c:pt>
                <c:pt idx="536">
                  <c:v>1.80483</c:v>
                </c:pt>
                <c:pt idx="537">
                  <c:v>2.0087</c:v>
                </c:pt>
                <c:pt idx="538">
                  <c:v>1.31256</c:v>
                </c:pt>
                <c:pt idx="539">
                  <c:v>1.27454</c:v>
                </c:pt>
                <c:pt idx="540">
                  <c:v>0.597031</c:v>
                </c:pt>
                <c:pt idx="541">
                  <c:v>1.16368</c:v>
                </c:pt>
                <c:pt idx="542">
                  <c:v>0.36144</c:v>
                </c:pt>
                <c:pt idx="543">
                  <c:v>1.35277</c:v>
                </c:pt>
                <c:pt idx="544">
                  <c:v>1.22741</c:v>
                </c:pt>
                <c:pt idx="545">
                  <c:v>1.3467</c:v>
                </c:pt>
                <c:pt idx="546">
                  <c:v>1.00185</c:v>
                </c:pt>
                <c:pt idx="547">
                  <c:v>1.01247</c:v>
                </c:pt>
                <c:pt idx="548">
                  <c:v>1.45063</c:v>
                </c:pt>
                <c:pt idx="549">
                  <c:v>0.295429</c:v>
                </c:pt>
                <c:pt idx="550">
                  <c:v>1.10174</c:v>
                </c:pt>
                <c:pt idx="551">
                  <c:v>1.27014</c:v>
                </c:pt>
                <c:pt idx="552">
                  <c:v>0.640038</c:v>
                </c:pt>
                <c:pt idx="553">
                  <c:v>1.24507</c:v>
                </c:pt>
                <c:pt idx="554">
                  <c:v>1.79416</c:v>
                </c:pt>
                <c:pt idx="555">
                  <c:v>1.50869</c:v>
                </c:pt>
                <c:pt idx="556">
                  <c:v>1.58373</c:v>
                </c:pt>
                <c:pt idx="557">
                  <c:v>1.82897</c:v>
                </c:pt>
                <c:pt idx="558">
                  <c:v>1.16336</c:v>
                </c:pt>
                <c:pt idx="559">
                  <c:v>1.59488</c:v>
                </c:pt>
                <c:pt idx="560">
                  <c:v>1.12274</c:v>
                </c:pt>
                <c:pt idx="561">
                  <c:v>1.00537</c:v>
                </c:pt>
                <c:pt idx="562">
                  <c:v>0.456359</c:v>
                </c:pt>
                <c:pt idx="563">
                  <c:v>0.843442</c:v>
                </c:pt>
                <c:pt idx="564">
                  <c:v>0.810136</c:v>
                </c:pt>
                <c:pt idx="565">
                  <c:v>0.996711</c:v>
                </c:pt>
                <c:pt idx="566">
                  <c:v>1.04681</c:v>
                </c:pt>
                <c:pt idx="567">
                  <c:v>0.962507</c:v>
                </c:pt>
                <c:pt idx="568">
                  <c:v>0.989979</c:v>
                </c:pt>
                <c:pt idx="569">
                  <c:v>0.881452</c:v>
                </c:pt>
                <c:pt idx="570">
                  <c:v>1.17806</c:v>
                </c:pt>
                <c:pt idx="571">
                  <c:v>1.19302</c:v>
                </c:pt>
                <c:pt idx="572">
                  <c:v>0.588596</c:v>
                </c:pt>
                <c:pt idx="573">
                  <c:v>0.853997</c:v>
                </c:pt>
                <c:pt idx="574">
                  <c:v>0.952206</c:v>
                </c:pt>
                <c:pt idx="575">
                  <c:v>0.946319</c:v>
                </c:pt>
                <c:pt idx="576">
                  <c:v>0.666177</c:v>
                </c:pt>
                <c:pt idx="577">
                  <c:v>1.08224</c:v>
                </c:pt>
                <c:pt idx="578">
                  <c:v>1.20535</c:v>
                </c:pt>
                <c:pt idx="579">
                  <c:v>0.592822</c:v>
                </c:pt>
                <c:pt idx="580">
                  <c:v>0.913181</c:v>
                </c:pt>
                <c:pt idx="581">
                  <c:v>1.71658</c:v>
                </c:pt>
                <c:pt idx="582">
                  <c:v>1.97453</c:v>
                </c:pt>
                <c:pt idx="583">
                  <c:v>2.31388</c:v>
                </c:pt>
                <c:pt idx="584">
                  <c:v>1.1813</c:v>
                </c:pt>
                <c:pt idx="585">
                  <c:v>0.958979</c:v>
                </c:pt>
                <c:pt idx="586">
                  <c:v>1.35318</c:v>
                </c:pt>
                <c:pt idx="587">
                  <c:v>0.954848</c:v>
                </c:pt>
                <c:pt idx="588">
                  <c:v>1.59514</c:v>
                </c:pt>
                <c:pt idx="589">
                  <c:v>1.07327</c:v>
                </c:pt>
                <c:pt idx="590">
                  <c:v>1.75406</c:v>
                </c:pt>
                <c:pt idx="591">
                  <c:v>1.49804</c:v>
                </c:pt>
                <c:pt idx="592">
                  <c:v>2.28114</c:v>
                </c:pt>
                <c:pt idx="593">
                  <c:v>2.28234</c:v>
                </c:pt>
                <c:pt idx="594">
                  <c:v>0.980283</c:v>
                </c:pt>
                <c:pt idx="595">
                  <c:v>0.763361</c:v>
                </c:pt>
                <c:pt idx="596">
                  <c:v>1.02245</c:v>
                </c:pt>
                <c:pt idx="597">
                  <c:v>1.45317</c:v>
                </c:pt>
                <c:pt idx="598">
                  <c:v>1.90775</c:v>
                </c:pt>
                <c:pt idx="599">
                  <c:v>2.24974</c:v>
                </c:pt>
                <c:pt idx="600">
                  <c:v>2.36874</c:v>
                </c:pt>
                <c:pt idx="601">
                  <c:v>1.90362</c:v>
                </c:pt>
                <c:pt idx="602">
                  <c:v>1.85553</c:v>
                </c:pt>
                <c:pt idx="603">
                  <c:v>1.89867</c:v>
                </c:pt>
                <c:pt idx="604">
                  <c:v>1.67822</c:v>
                </c:pt>
                <c:pt idx="605">
                  <c:v>2.56637</c:v>
                </c:pt>
                <c:pt idx="606">
                  <c:v>2.75821</c:v>
                </c:pt>
                <c:pt idx="607">
                  <c:v>1.47414</c:v>
                </c:pt>
                <c:pt idx="608">
                  <c:v>1.30847</c:v>
                </c:pt>
                <c:pt idx="609">
                  <c:v>1.26841</c:v>
                </c:pt>
                <c:pt idx="610">
                  <c:v>1.06403</c:v>
                </c:pt>
                <c:pt idx="611">
                  <c:v>0.699605</c:v>
                </c:pt>
                <c:pt idx="612">
                  <c:v>0.307538</c:v>
                </c:pt>
                <c:pt idx="613">
                  <c:v>0.956262</c:v>
                </c:pt>
                <c:pt idx="614">
                  <c:v>1.94824</c:v>
                </c:pt>
                <c:pt idx="615">
                  <c:v>1.94824</c:v>
                </c:pt>
                <c:pt idx="616">
                  <c:v>1.47694</c:v>
                </c:pt>
                <c:pt idx="617">
                  <c:v>1.72733</c:v>
                </c:pt>
                <c:pt idx="618">
                  <c:v>1.93929</c:v>
                </c:pt>
                <c:pt idx="619">
                  <c:v>1.92638</c:v>
                </c:pt>
                <c:pt idx="620">
                  <c:v>1.77861</c:v>
                </c:pt>
                <c:pt idx="621">
                  <c:v>1.6122</c:v>
                </c:pt>
                <c:pt idx="622">
                  <c:v>1.54081</c:v>
                </c:pt>
                <c:pt idx="623">
                  <c:v>1.95172</c:v>
                </c:pt>
                <c:pt idx="624">
                  <c:v>1.65206</c:v>
                </c:pt>
                <c:pt idx="625">
                  <c:v>0.338346</c:v>
                </c:pt>
                <c:pt idx="626">
                  <c:v>2.47104</c:v>
                </c:pt>
                <c:pt idx="627">
                  <c:v>1.9615</c:v>
                </c:pt>
                <c:pt idx="628">
                  <c:v>0.368158</c:v>
                </c:pt>
                <c:pt idx="629">
                  <c:v>0.968513</c:v>
                </c:pt>
                <c:pt idx="630">
                  <c:v>1.61474</c:v>
                </c:pt>
                <c:pt idx="631">
                  <c:v>1.73764</c:v>
                </c:pt>
                <c:pt idx="632">
                  <c:v>1.52463</c:v>
                </c:pt>
                <c:pt idx="633">
                  <c:v>1.25162</c:v>
                </c:pt>
                <c:pt idx="634">
                  <c:v>3.12378</c:v>
                </c:pt>
                <c:pt idx="635">
                  <c:v>1.23673</c:v>
                </c:pt>
                <c:pt idx="636">
                  <c:v>2.55325</c:v>
                </c:pt>
                <c:pt idx="637">
                  <c:v>1.15009</c:v>
                </c:pt>
                <c:pt idx="638">
                  <c:v>2.068</c:v>
                </c:pt>
                <c:pt idx="639">
                  <c:v>1.15747</c:v>
                </c:pt>
                <c:pt idx="640">
                  <c:v>0.849483</c:v>
                </c:pt>
                <c:pt idx="641">
                  <c:v>2.01633</c:v>
                </c:pt>
                <c:pt idx="642">
                  <c:v>1.32576</c:v>
                </c:pt>
                <c:pt idx="643">
                  <c:v>0.875241</c:v>
                </c:pt>
                <c:pt idx="644">
                  <c:v>1.60609</c:v>
                </c:pt>
                <c:pt idx="645">
                  <c:v>1.71604</c:v>
                </c:pt>
                <c:pt idx="646">
                  <c:v>1.85064</c:v>
                </c:pt>
                <c:pt idx="647">
                  <c:v>1.56282</c:v>
                </c:pt>
                <c:pt idx="648">
                  <c:v>2.20449</c:v>
                </c:pt>
                <c:pt idx="649">
                  <c:v>1.59105</c:v>
                </c:pt>
                <c:pt idx="650">
                  <c:v>0.723368</c:v>
                </c:pt>
                <c:pt idx="651">
                  <c:v>0.850075</c:v>
                </c:pt>
                <c:pt idx="652">
                  <c:v>1.43905</c:v>
                </c:pt>
                <c:pt idx="653">
                  <c:v>1.44912</c:v>
                </c:pt>
                <c:pt idx="654">
                  <c:v>0.496314</c:v>
                </c:pt>
                <c:pt idx="655">
                  <c:v>1.36145</c:v>
                </c:pt>
                <c:pt idx="656">
                  <c:v>1.22434</c:v>
                </c:pt>
                <c:pt idx="657">
                  <c:v>1.47955</c:v>
                </c:pt>
                <c:pt idx="658">
                  <c:v>1.03031</c:v>
                </c:pt>
                <c:pt idx="659">
                  <c:v>1.02451</c:v>
                </c:pt>
                <c:pt idx="660">
                  <c:v>0.885402</c:v>
                </c:pt>
                <c:pt idx="661">
                  <c:v>3.42297</c:v>
                </c:pt>
                <c:pt idx="662">
                  <c:v>2.51455</c:v>
                </c:pt>
                <c:pt idx="663">
                  <c:v>3.01899</c:v>
                </c:pt>
                <c:pt idx="664">
                  <c:v>1.97749</c:v>
                </c:pt>
                <c:pt idx="665">
                  <c:v>3.03953</c:v>
                </c:pt>
                <c:pt idx="666">
                  <c:v>3.23027</c:v>
                </c:pt>
                <c:pt idx="667">
                  <c:v>2.95888</c:v>
                </c:pt>
                <c:pt idx="668">
                  <c:v>2.88782</c:v>
                </c:pt>
                <c:pt idx="669">
                  <c:v>2.56588</c:v>
                </c:pt>
                <c:pt idx="670">
                  <c:v>2.46998</c:v>
                </c:pt>
                <c:pt idx="671">
                  <c:v>1.92083</c:v>
                </c:pt>
                <c:pt idx="672">
                  <c:v>1.86662</c:v>
                </c:pt>
                <c:pt idx="673">
                  <c:v>2.12421</c:v>
                </c:pt>
                <c:pt idx="674">
                  <c:v>1.94624</c:v>
                </c:pt>
                <c:pt idx="675">
                  <c:v>1.01037</c:v>
                </c:pt>
                <c:pt idx="676">
                  <c:v>1.45609</c:v>
                </c:pt>
                <c:pt idx="677">
                  <c:v>5.24142</c:v>
                </c:pt>
                <c:pt idx="678">
                  <c:v>3.11899</c:v>
                </c:pt>
                <c:pt idx="679">
                  <c:v>4.20985</c:v>
                </c:pt>
                <c:pt idx="680">
                  <c:v>2.3251</c:v>
                </c:pt>
                <c:pt idx="681">
                  <c:v>2.75765</c:v>
                </c:pt>
                <c:pt idx="682">
                  <c:v>1.74024</c:v>
                </c:pt>
                <c:pt idx="683">
                  <c:v>1.61615</c:v>
                </c:pt>
                <c:pt idx="684">
                  <c:v>2.0133</c:v>
                </c:pt>
                <c:pt idx="685">
                  <c:v>1.96426</c:v>
                </c:pt>
                <c:pt idx="686">
                  <c:v>2.63107</c:v>
                </c:pt>
                <c:pt idx="687">
                  <c:v>1.44832</c:v>
                </c:pt>
                <c:pt idx="688">
                  <c:v>1.36797</c:v>
                </c:pt>
                <c:pt idx="689">
                  <c:v>1.89756</c:v>
                </c:pt>
                <c:pt idx="690">
                  <c:v>2.04557</c:v>
                </c:pt>
                <c:pt idx="691">
                  <c:v>1.37134</c:v>
                </c:pt>
                <c:pt idx="692">
                  <c:v>1.58769</c:v>
                </c:pt>
                <c:pt idx="693">
                  <c:v>3.55635</c:v>
                </c:pt>
                <c:pt idx="694">
                  <c:v>2.01762</c:v>
                </c:pt>
                <c:pt idx="695">
                  <c:v>2.66281</c:v>
                </c:pt>
                <c:pt idx="696">
                  <c:v>2.9619</c:v>
                </c:pt>
                <c:pt idx="697">
                  <c:v>1.74089</c:v>
                </c:pt>
                <c:pt idx="698">
                  <c:v>1.94922</c:v>
                </c:pt>
                <c:pt idx="699">
                  <c:v>1.53111</c:v>
                </c:pt>
                <c:pt idx="700">
                  <c:v>1.52994</c:v>
                </c:pt>
                <c:pt idx="701">
                  <c:v>1.62885</c:v>
                </c:pt>
                <c:pt idx="702">
                  <c:v>2.19801</c:v>
                </c:pt>
                <c:pt idx="703">
                  <c:v>2.31391</c:v>
                </c:pt>
                <c:pt idx="704">
                  <c:v>1.3994</c:v>
                </c:pt>
                <c:pt idx="705">
                  <c:v>2.33201</c:v>
                </c:pt>
                <c:pt idx="706">
                  <c:v>1.18352</c:v>
                </c:pt>
                <c:pt idx="707">
                  <c:v>2.06365</c:v>
                </c:pt>
                <c:pt idx="708">
                  <c:v>1.32148</c:v>
                </c:pt>
                <c:pt idx="709">
                  <c:v>1.53721</c:v>
                </c:pt>
                <c:pt idx="710">
                  <c:v>2.09822</c:v>
                </c:pt>
                <c:pt idx="711">
                  <c:v>1.78409</c:v>
                </c:pt>
                <c:pt idx="712">
                  <c:v>1.08861</c:v>
                </c:pt>
                <c:pt idx="713">
                  <c:v>2.00903</c:v>
                </c:pt>
                <c:pt idx="714">
                  <c:v>1.15714</c:v>
                </c:pt>
                <c:pt idx="715">
                  <c:v>1.47912</c:v>
                </c:pt>
                <c:pt idx="716">
                  <c:v>1.23969</c:v>
                </c:pt>
                <c:pt idx="717">
                  <c:v>0.721226</c:v>
                </c:pt>
                <c:pt idx="718">
                  <c:v>0.817398</c:v>
                </c:pt>
                <c:pt idx="719">
                  <c:v>0.583355</c:v>
                </c:pt>
                <c:pt idx="720">
                  <c:v>0.738335</c:v>
                </c:pt>
                <c:pt idx="721">
                  <c:v>1.27867</c:v>
                </c:pt>
                <c:pt idx="722">
                  <c:v>1.82194</c:v>
                </c:pt>
                <c:pt idx="723">
                  <c:v>1.2269</c:v>
                </c:pt>
                <c:pt idx="724">
                  <c:v>1.5009</c:v>
                </c:pt>
                <c:pt idx="725">
                  <c:v>1.11102</c:v>
                </c:pt>
                <c:pt idx="726">
                  <c:v>3.33767</c:v>
                </c:pt>
                <c:pt idx="727">
                  <c:v>2.83028</c:v>
                </c:pt>
                <c:pt idx="728">
                  <c:v>2.20296</c:v>
                </c:pt>
                <c:pt idx="729">
                  <c:v>1.52605</c:v>
                </c:pt>
                <c:pt idx="730">
                  <c:v>2.85295</c:v>
                </c:pt>
                <c:pt idx="731">
                  <c:v>1.43072</c:v>
                </c:pt>
                <c:pt idx="732">
                  <c:v>2.6382</c:v>
                </c:pt>
                <c:pt idx="733">
                  <c:v>1.75826</c:v>
                </c:pt>
                <c:pt idx="734">
                  <c:v>2.38761</c:v>
                </c:pt>
                <c:pt idx="735">
                  <c:v>1.41086</c:v>
                </c:pt>
                <c:pt idx="736">
                  <c:v>1.41776</c:v>
                </c:pt>
                <c:pt idx="737">
                  <c:v>3.27665</c:v>
                </c:pt>
                <c:pt idx="738">
                  <c:v>0.981505</c:v>
                </c:pt>
                <c:pt idx="739">
                  <c:v>1.32609</c:v>
                </c:pt>
                <c:pt idx="740">
                  <c:v>0.142808</c:v>
                </c:pt>
                <c:pt idx="741">
                  <c:v>0.339064</c:v>
                </c:pt>
                <c:pt idx="742">
                  <c:v>0.0966372</c:v>
                </c:pt>
                <c:pt idx="743">
                  <c:v>0.634456</c:v>
                </c:pt>
                <c:pt idx="744">
                  <c:v>0.647896</c:v>
                </c:pt>
                <c:pt idx="745">
                  <c:v>0.47034</c:v>
                </c:pt>
                <c:pt idx="746">
                  <c:v>0.460299</c:v>
                </c:pt>
                <c:pt idx="747">
                  <c:v>0.587632</c:v>
                </c:pt>
                <c:pt idx="748">
                  <c:v>0.861889</c:v>
                </c:pt>
                <c:pt idx="749">
                  <c:v>0.846456</c:v>
                </c:pt>
                <c:pt idx="750">
                  <c:v>0.769006</c:v>
                </c:pt>
                <c:pt idx="751">
                  <c:v>0.552141</c:v>
                </c:pt>
                <c:pt idx="752">
                  <c:v>1.64629</c:v>
                </c:pt>
                <c:pt idx="753">
                  <c:v>0.664425</c:v>
                </c:pt>
                <c:pt idx="754">
                  <c:v>2.00086</c:v>
                </c:pt>
                <c:pt idx="755">
                  <c:v>2.09067</c:v>
                </c:pt>
                <c:pt idx="756">
                  <c:v>2.59547</c:v>
                </c:pt>
                <c:pt idx="757">
                  <c:v>2.59547</c:v>
                </c:pt>
                <c:pt idx="758">
                  <c:v>1.71255</c:v>
                </c:pt>
                <c:pt idx="759">
                  <c:v>2.19761</c:v>
                </c:pt>
                <c:pt idx="760">
                  <c:v>1.82643</c:v>
                </c:pt>
                <c:pt idx="761">
                  <c:v>0.615671</c:v>
                </c:pt>
                <c:pt idx="762">
                  <c:v>1.56605</c:v>
                </c:pt>
                <c:pt idx="763">
                  <c:v>1.72285</c:v>
                </c:pt>
                <c:pt idx="764">
                  <c:v>1.81766</c:v>
                </c:pt>
                <c:pt idx="765">
                  <c:v>1.35728</c:v>
                </c:pt>
                <c:pt idx="766">
                  <c:v>1.92294</c:v>
                </c:pt>
                <c:pt idx="767">
                  <c:v>1.20495</c:v>
                </c:pt>
                <c:pt idx="768">
                  <c:v>1.21965</c:v>
                </c:pt>
                <c:pt idx="769">
                  <c:v>0.91802</c:v>
                </c:pt>
                <c:pt idx="770">
                  <c:v>1.09351</c:v>
                </c:pt>
                <c:pt idx="771">
                  <c:v>2.17938</c:v>
                </c:pt>
                <c:pt idx="772">
                  <c:v>3.15085</c:v>
                </c:pt>
                <c:pt idx="773">
                  <c:v>1.65184</c:v>
                </c:pt>
                <c:pt idx="774">
                  <c:v>3.26612</c:v>
                </c:pt>
                <c:pt idx="775">
                  <c:v>2.32423</c:v>
                </c:pt>
                <c:pt idx="776">
                  <c:v>3.03189</c:v>
                </c:pt>
                <c:pt idx="777">
                  <c:v>2.10323</c:v>
                </c:pt>
                <c:pt idx="778">
                  <c:v>1.774</c:v>
                </c:pt>
                <c:pt idx="779">
                  <c:v>2.79858</c:v>
                </c:pt>
                <c:pt idx="780">
                  <c:v>1.43347</c:v>
                </c:pt>
                <c:pt idx="781">
                  <c:v>1.73878</c:v>
                </c:pt>
                <c:pt idx="782">
                  <c:v>2.87986</c:v>
                </c:pt>
                <c:pt idx="783">
                  <c:v>1.49044</c:v>
                </c:pt>
                <c:pt idx="784">
                  <c:v>1.16889</c:v>
                </c:pt>
                <c:pt idx="785">
                  <c:v>0.68033</c:v>
                </c:pt>
                <c:pt idx="786">
                  <c:v>2.60085</c:v>
                </c:pt>
                <c:pt idx="787">
                  <c:v>2.45222</c:v>
                </c:pt>
                <c:pt idx="788">
                  <c:v>1.60349</c:v>
                </c:pt>
                <c:pt idx="789">
                  <c:v>1.19911</c:v>
                </c:pt>
                <c:pt idx="790">
                  <c:v>2.38187</c:v>
                </c:pt>
                <c:pt idx="791">
                  <c:v>0.931707</c:v>
                </c:pt>
                <c:pt idx="792">
                  <c:v>3.49756</c:v>
                </c:pt>
                <c:pt idx="793">
                  <c:v>3.11864</c:v>
                </c:pt>
                <c:pt idx="794">
                  <c:v>2.66268</c:v>
                </c:pt>
                <c:pt idx="795">
                  <c:v>2.01752</c:v>
                </c:pt>
                <c:pt idx="796">
                  <c:v>1.59451</c:v>
                </c:pt>
                <c:pt idx="797">
                  <c:v>1.98949</c:v>
                </c:pt>
                <c:pt idx="798">
                  <c:v>1.30504</c:v>
                </c:pt>
                <c:pt idx="799">
                  <c:v>1.46678</c:v>
                </c:pt>
                <c:pt idx="800">
                  <c:v>2.52164</c:v>
                </c:pt>
                <c:pt idx="801">
                  <c:v>1.86294</c:v>
                </c:pt>
                <c:pt idx="802">
                  <c:v>1.03641</c:v>
                </c:pt>
                <c:pt idx="803">
                  <c:v>0.739918</c:v>
                </c:pt>
                <c:pt idx="804">
                  <c:v>1.17797</c:v>
                </c:pt>
                <c:pt idx="805">
                  <c:v>1.69822</c:v>
                </c:pt>
                <c:pt idx="806">
                  <c:v>1.59262</c:v>
                </c:pt>
                <c:pt idx="807">
                  <c:v>1.56562</c:v>
                </c:pt>
                <c:pt idx="808">
                  <c:v>2.26828</c:v>
                </c:pt>
                <c:pt idx="809">
                  <c:v>1.41873</c:v>
                </c:pt>
                <c:pt idx="810">
                  <c:v>1.61821</c:v>
                </c:pt>
                <c:pt idx="811">
                  <c:v>1.47716</c:v>
                </c:pt>
                <c:pt idx="812">
                  <c:v>1.73959</c:v>
                </c:pt>
                <c:pt idx="813">
                  <c:v>2.53694</c:v>
                </c:pt>
                <c:pt idx="814">
                  <c:v>3.06544</c:v>
                </c:pt>
                <c:pt idx="815">
                  <c:v>2.5777</c:v>
                </c:pt>
                <c:pt idx="816">
                  <c:v>2.72927</c:v>
                </c:pt>
                <c:pt idx="817">
                  <c:v>0.344394</c:v>
                </c:pt>
                <c:pt idx="818">
                  <c:v>0.45971</c:v>
                </c:pt>
                <c:pt idx="819">
                  <c:v>1.60697</c:v>
                </c:pt>
                <c:pt idx="820">
                  <c:v>1.81954</c:v>
                </c:pt>
                <c:pt idx="821">
                  <c:v>1.32109</c:v>
                </c:pt>
                <c:pt idx="822">
                  <c:v>1.90992</c:v>
                </c:pt>
                <c:pt idx="823">
                  <c:v>1.21004</c:v>
                </c:pt>
                <c:pt idx="824">
                  <c:v>1.20352</c:v>
                </c:pt>
                <c:pt idx="825">
                  <c:v>1.03197</c:v>
                </c:pt>
                <c:pt idx="826">
                  <c:v>1.23004</c:v>
                </c:pt>
                <c:pt idx="827">
                  <c:v>1.17553</c:v>
                </c:pt>
                <c:pt idx="828">
                  <c:v>2.1078</c:v>
                </c:pt>
                <c:pt idx="829">
                  <c:v>1.15493</c:v>
                </c:pt>
                <c:pt idx="830">
                  <c:v>1.93648</c:v>
                </c:pt>
                <c:pt idx="831">
                  <c:v>0.816639</c:v>
                </c:pt>
                <c:pt idx="832">
                  <c:v>1.10405</c:v>
                </c:pt>
                <c:pt idx="833">
                  <c:v>1.78202</c:v>
                </c:pt>
                <c:pt idx="834">
                  <c:v>0.847097</c:v>
                </c:pt>
                <c:pt idx="835">
                  <c:v>0.193003</c:v>
                </c:pt>
                <c:pt idx="836">
                  <c:v>1.19455</c:v>
                </c:pt>
                <c:pt idx="837">
                  <c:v>1.13247</c:v>
                </c:pt>
                <c:pt idx="838">
                  <c:v>1.21698</c:v>
                </c:pt>
                <c:pt idx="839">
                  <c:v>1.36704</c:v>
                </c:pt>
                <c:pt idx="840">
                  <c:v>0.840743</c:v>
                </c:pt>
                <c:pt idx="841">
                  <c:v>1.11113</c:v>
                </c:pt>
                <c:pt idx="842">
                  <c:v>1.68132</c:v>
                </c:pt>
                <c:pt idx="843">
                  <c:v>0.812156</c:v>
                </c:pt>
                <c:pt idx="844">
                  <c:v>1.17241</c:v>
                </c:pt>
                <c:pt idx="845">
                  <c:v>1.51916</c:v>
                </c:pt>
                <c:pt idx="846">
                  <c:v>0.890324</c:v>
                </c:pt>
                <c:pt idx="847">
                  <c:v>0.867966</c:v>
                </c:pt>
                <c:pt idx="848">
                  <c:v>0.909491</c:v>
                </c:pt>
                <c:pt idx="849">
                  <c:v>1.08603</c:v>
                </c:pt>
                <c:pt idx="850">
                  <c:v>1.08951</c:v>
                </c:pt>
                <c:pt idx="851">
                  <c:v>0.909853</c:v>
                </c:pt>
                <c:pt idx="852">
                  <c:v>1.05224</c:v>
                </c:pt>
                <c:pt idx="853">
                  <c:v>0.784842</c:v>
                </c:pt>
                <c:pt idx="854">
                  <c:v>1.03043</c:v>
                </c:pt>
                <c:pt idx="855">
                  <c:v>0.968716</c:v>
                </c:pt>
                <c:pt idx="856">
                  <c:v>1.63252</c:v>
                </c:pt>
                <c:pt idx="857">
                  <c:v>0.828414</c:v>
                </c:pt>
                <c:pt idx="858">
                  <c:v>0.908599</c:v>
                </c:pt>
                <c:pt idx="859">
                  <c:v>0.525068</c:v>
                </c:pt>
                <c:pt idx="860">
                  <c:v>0.307117</c:v>
                </c:pt>
                <c:pt idx="861">
                  <c:v>0.795631</c:v>
                </c:pt>
                <c:pt idx="862">
                  <c:v>0.848107</c:v>
                </c:pt>
                <c:pt idx="863">
                  <c:v>0.623611</c:v>
                </c:pt>
                <c:pt idx="864">
                  <c:v>2.61134</c:v>
                </c:pt>
                <c:pt idx="865">
                  <c:v>1.91763</c:v>
                </c:pt>
                <c:pt idx="866">
                  <c:v>2.05539</c:v>
                </c:pt>
                <c:pt idx="867">
                  <c:v>2.00019</c:v>
                </c:pt>
                <c:pt idx="868">
                  <c:v>2.20811</c:v>
                </c:pt>
                <c:pt idx="869">
                  <c:v>2.18985</c:v>
                </c:pt>
                <c:pt idx="870">
                  <c:v>2.44339</c:v>
                </c:pt>
                <c:pt idx="871">
                  <c:v>2.03871</c:v>
                </c:pt>
                <c:pt idx="872">
                  <c:v>3.08892</c:v>
                </c:pt>
                <c:pt idx="873">
                  <c:v>2.90317</c:v>
                </c:pt>
                <c:pt idx="874">
                  <c:v>0.92044</c:v>
                </c:pt>
                <c:pt idx="875">
                  <c:v>2.31925</c:v>
                </c:pt>
                <c:pt idx="876">
                  <c:v>1.71487</c:v>
                </c:pt>
                <c:pt idx="877">
                  <c:v>1.76899</c:v>
                </c:pt>
                <c:pt idx="878">
                  <c:v>1.76524</c:v>
                </c:pt>
                <c:pt idx="879">
                  <c:v>2.89078</c:v>
                </c:pt>
                <c:pt idx="880">
                  <c:v>1.38555</c:v>
                </c:pt>
                <c:pt idx="881">
                  <c:v>0.855121</c:v>
                </c:pt>
                <c:pt idx="882">
                  <c:v>1.35984</c:v>
                </c:pt>
                <c:pt idx="883">
                  <c:v>2.67979</c:v>
                </c:pt>
                <c:pt idx="884">
                  <c:v>1.92687</c:v>
                </c:pt>
                <c:pt idx="885">
                  <c:v>2.90997</c:v>
                </c:pt>
                <c:pt idx="886">
                  <c:v>2.03527</c:v>
                </c:pt>
                <c:pt idx="887">
                  <c:v>1.52223</c:v>
                </c:pt>
                <c:pt idx="888">
                  <c:v>2.68329</c:v>
                </c:pt>
                <c:pt idx="889">
                  <c:v>2.41812</c:v>
                </c:pt>
                <c:pt idx="890">
                  <c:v>1.08466</c:v>
                </c:pt>
                <c:pt idx="891">
                  <c:v>1.87342</c:v>
                </c:pt>
                <c:pt idx="892">
                  <c:v>1.63773</c:v>
                </c:pt>
                <c:pt idx="893">
                  <c:v>1.80839</c:v>
                </c:pt>
                <c:pt idx="894">
                  <c:v>1.59923</c:v>
                </c:pt>
                <c:pt idx="895">
                  <c:v>0.883719</c:v>
                </c:pt>
                <c:pt idx="896">
                  <c:v>2.87413</c:v>
                </c:pt>
                <c:pt idx="897">
                  <c:v>2.55441</c:v>
                </c:pt>
                <c:pt idx="898">
                  <c:v>1.41593</c:v>
                </c:pt>
                <c:pt idx="899">
                  <c:v>0.534105</c:v>
                </c:pt>
                <c:pt idx="900">
                  <c:v>3.14484</c:v>
                </c:pt>
                <c:pt idx="901">
                  <c:v>1.64133</c:v>
                </c:pt>
                <c:pt idx="902">
                  <c:v>2.08159</c:v>
                </c:pt>
                <c:pt idx="903">
                  <c:v>1.61425</c:v>
                </c:pt>
                <c:pt idx="904">
                  <c:v>1.22908</c:v>
                </c:pt>
                <c:pt idx="905">
                  <c:v>1.30219</c:v>
                </c:pt>
                <c:pt idx="906">
                  <c:v>1.1857</c:v>
                </c:pt>
                <c:pt idx="907">
                  <c:v>1.29829</c:v>
                </c:pt>
                <c:pt idx="908">
                  <c:v>1.30274</c:v>
                </c:pt>
                <c:pt idx="909">
                  <c:v>0.934395</c:v>
                </c:pt>
                <c:pt idx="910">
                  <c:v>0.836887</c:v>
                </c:pt>
                <c:pt idx="911">
                  <c:v>1.8927</c:v>
                </c:pt>
                <c:pt idx="912">
                  <c:v>1.47544</c:v>
                </c:pt>
                <c:pt idx="913">
                  <c:v>1.27708</c:v>
                </c:pt>
                <c:pt idx="914">
                  <c:v>0.860497</c:v>
                </c:pt>
                <c:pt idx="915">
                  <c:v>1.15444</c:v>
                </c:pt>
                <c:pt idx="916">
                  <c:v>0.899248</c:v>
                </c:pt>
                <c:pt idx="917">
                  <c:v>1.4999</c:v>
                </c:pt>
                <c:pt idx="918">
                  <c:v>0.984212</c:v>
                </c:pt>
                <c:pt idx="919">
                  <c:v>2.08146</c:v>
                </c:pt>
                <c:pt idx="920">
                  <c:v>2.25883</c:v>
                </c:pt>
                <c:pt idx="921">
                  <c:v>1.58628</c:v>
                </c:pt>
                <c:pt idx="922">
                  <c:v>1.67001</c:v>
                </c:pt>
                <c:pt idx="923">
                  <c:v>1.41463</c:v>
                </c:pt>
                <c:pt idx="924">
                  <c:v>1.01009</c:v>
                </c:pt>
                <c:pt idx="925">
                  <c:v>1.52093</c:v>
                </c:pt>
                <c:pt idx="926">
                  <c:v>0.913316</c:v>
                </c:pt>
                <c:pt idx="927">
                  <c:v>2.435</c:v>
                </c:pt>
                <c:pt idx="928">
                  <c:v>3.13279</c:v>
                </c:pt>
                <c:pt idx="929">
                  <c:v>2.44486</c:v>
                </c:pt>
                <c:pt idx="930">
                  <c:v>2.71753</c:v>
                </c:pt>
                <c:pt idx="931">
                  <c:v>1.4348</c:v>
                </c:pt>
                <c:pt idx="932">
                  <c:v>2.78576</c:v>
                </c:pt>
                <c:pt idx="933">
                  <c:v>2.74169</c:v>
                </c:pt>
                <c:pt idx="934">
                  <c:v>3.26816</c:v>
                </c:pt>
                <c:pt idx="935">
                  <c:v>2.40967</c:v>
                </c:pt>
                <c:pt idx="936">
                  <c:v>1.56794</c:v>
                </c:pt>
                <c:pt idx="937">
                  <c:v>3.49202</c:v>
                </c:pt>
                <c:pt idx="938">
                  <c:v>2.21366</c:v>
                </c:pt>
                <c:pt idx="939">
                  <c:v>2.11651</c:v>
                </c:pt>
                <c:pt idx="940">
                  <c:v>1.09047</c:v>
                </c:pt>
                <c:pt idx="941">
                  <c:v>1.81216</c:v>
                </c:pt>
                <c:pt idx="942">
                  <c:v>2.33267</c:v>
                </c:pt>
                <c:pt idx="943">
                  <c:v>1.6302</c:v>
                </c:pt>
                <c:pt idx="944">
                  <c:v>2.8169</c:v>
                </c:pt>
                <c:pt idx="945">
                  <c:v>3.32463</c:v>
                </c:pt>
                <c:pt idx="946">
                  <c:v>2.26246</c:v>
                </c:pt>
                <c:pt idx="947">
                  <c:v>2.00089</c:v>
                </c:pt>
                <c:pt idx="948">
                  <c:v>1.92895</c:v>
                </c:pt>
                <c:pt idx="949">
                  <c:v>2.474</c:v>
                </c:pt>
                <c:pt idx="950">
                  <c:v>0.938008</c:v>
                </c:pt>
                <c:pt idx="951">
                  <c:v>2.81808</c:v>
                </c:pt>
                <c:pt idx="952">
                  <c:v>1.32603</c:v>
                </c:pt>
                <c:pt idx="953">
                  <c:v>3.23077</c:v>
                </c:pt>
                <c:pt idx="954">
                  <c:v>1.76631</c:v>
                </c:pt>
                <c:pt idx="955">
                  <c:v>1.44544</c:v>
                </c:pt>
                <c:pt idx="956">
                  <c:v>1.66078</c:v>
                </c:pt>
                <c:pt idx="957">
                  <c:v>1.53332</c:v>
                </c:pt>
                <c:pt idx="958">
                  <c:v>2.25709</c:v>
                </c:pt>
                <c:pt idx="959">
                  <c:v>2.54203</c:v>
                </c:pt>
                <c:pt idx="960">
                  <c:v>1.74456</c:v>
                </c:pt>
                <c:pt idx="961">
                  <c:v>3.36063</c:v>
                </c:pt>
                <c:pt idx="962">
                  <c:v>1.51291</c:v>
                </c:pt>
                <c:pt idx="963">
                  <c:v>1.79881</c:v>
                </c:pt>
                <c:pt idx="964">
                  <c:v>1.40373</c:v>
                </c:pt>
                <c:pt idx="965">
                  <c:v>1.71478</c:v>
                </c:pt>
                <c:pt idx="966">
                  <c:v>1.85658</c:v>
                </c:pt>
                <c:pt idx="967">
                  <c:v>1.80883</c:v>
                </c:pt>
                <c:pt idx="968">
                  <c:v>2.05549</c:v>
                </c:pt>
                <c:pt idx="969">
                  <c:v>0.403379</c:v>
                </c:pt>
                <c:pt idx="970">
                  <c:v>2.48263</c:v>
                </c:pt>
                <c:pt idx="971">
                  <c:v>1.90494</c:v>
                </c:pt>
                <c:pt idx="972">
                  <c:v>2.66471</c:v>
                </c:pt>
                <c:pt idx="973">
                  <c:v>2.96633</c:v>
                </c:pt>
                <c:pt idx="974">
                  <c:v>2.14788</c:v>
                </c:pt>
                <c:pt idx="975">
                  <c:v>2.50124</c:v>
                </c:pt>
                <c:pt idx="976">
                  <c:v>2.64103</c:v>
                </c:pt>
                <c:pt idx="977">
                  <c:v>1.52593</c:v>
                </c:pt>
                <c:pt idx="978">
                  <c:v>2.23832</c:v>
                </c:pt>
                <c:pt idx="979">
                  <c:v>2.46022</c:v>
                </c:pt>
                <c:pt idx="980">
                  <c:v>1.31153</c:v>
                </c:pt>
                <c:pt idx="981">
                  <c:v>1.62139</c:v>
                </c:pt>
                <c:pt idx="982">
                  <c:v>1.39335</c:v>
                </c:pt>
                <c:pt idx="983">
                  <c:v>0.606522</c:v>
                </c:pt>
                <c:pt idx="984">
                  <c:v>1.22693</c:v>
                </c:pt>
                <c:pt idx="985">
                  <c:v>3.75247</c:v>
                </c:pt>
                <c:pt idx="986">
                  <c:v>1.83559</c:v>
                </c:pt>
                <c:pt idx="987">
                  <c:v>1.26763</c:v>
                </c:pt>
                <c:pt idx="988">
                  <c:v>1.2041</c:v>
                </c:pt>
                <c:pt idx="989">
                  <c:v>3.35646</c:v>
                </c:pt>
                <c:pt idx="990">
                  <c:v>1.73827</c:v>
                </c:pt>
                <c:pt idx="991">
                  <c:v>2.13534</c:v>
                </c:pt>
                <c:pt idx="992">
                  <c:v>3.22023</c:v>
                </c:pt>
                <c:pt idx="993">
                  <c:v>2.79596</c:v>
                </c:pt>
                <c:pt idx="994">
                  <c:v>1.60753</c:v>
                </c:pt>
                <c:pt idx="995">
                  <c:v>2.27989</c:v>
                </c:pt>
                <c:pt idx="996">
                  <c:v>1.50525</c:v>
                </c:pt>
                <c:pt idx="997">
                  <c:v>1.80332</c:v>
                </c:pt>
                <c:pt idx="998">
                  <c:v>1.89839</c:v>
                </c:pt>
                <c:pt idx="999">
                  <c:v>2.34143</c:v>
                </c:pt>
                <c:pt idx="1000">
                  <c:v>2.07382</c:v>
                </c:pt>
                <c:pt idx="1001">
                  <c:v>2.07338</c:v>
                </c:pt>
                <c:pt idx="1002">
                  <c:v>2.54514</c:v>
                </c:pt>
                <c:pt idx="1003">
                  <c:v>2.92464</c:v>
                </c:pt>
                <c:pt idx="1004">
                  <c:v>1.18988</c:v>
                </c:pt>
                <c:pt idx="1005">
                  <c:v>2.13284</c:v>
                </c:pt>
                <c:pt idx="1006">
                  <c:v>2.14382</c:v>
                </c:pt>
                <c:pt idx="1007">
                  <c:v>3.79647</c:v>
                </c:pt>
                <c:pt idx="1008">
                  <c:v>3.38456</c:v>
                </c:pt>
                <c:pt idx="1009">
                  <c:v>2.75809</c:v>
                </c:pt>
                <c:pt idx="1010">
                  <c:v>1.79142</c:v>
                </c:pt>
                <c:pt idx="1011">
                  <c:v>1.22667</c:v>
                </c:pt>
                <c:pt idx="1012">
                  <c:v>1.90018</c:v>
                </c:pt>
                <c:pt idx="1013">
                  <c:v>1.41558</c:v>
                </c:pt>
                <c:pt idx="1014">
                  <c:v>1.53307</c:v>
                </c:pt>
                <c:pt idx="1015">
                  <c:v>2.6565</c:v>
                </c:pt>
                <c:pt idx="1016">
                  <c:v>2.36944</c:v>
                </c:pt>
                <c:pt idx="1017">
                  <c:v>2.03138</c:v>
                </c:pt>
                <c:pt idx="1018">
                  <c:v>1.66723</c:v>
                </c:pt>
                <c:pt idx="1019">
                  <c:v>2.06618</c:v>
                </c:pt>
                <c:pt idx="1020">
                  <c:v>2.16975</c:v>
                </c:pt>
                <c:pt idx="1021">
                  <c:v>2.20525</c:v>
                </c:pt>
                <c:pt idx="1022">
                  <c:v>1.66069</c:v>
                </c:pt>
                <c:pt idx="1023">
                  <c:v>1.22441</c:v>
                </c:pt>
                <c:pt idx="1024">
                  <c:v>1.44342</c:v>
                </c:pt>
                <c:pt idx="1025">
                  <c:v>3.187</c:v>
                </c:pt>
                <c:pt idx="1026">
                  <c:v>2.797</c:v>
                </c:pt>
                <c:pt idx="1027">
                  <c:v>1.41905</c:v>
                </c:pt>
                <c:pt idx="1028">
                  <c:v>1.71762</c:v>
                </c:pt>
                <c:pt idx="1029">
                  <c:v>1.37566</c:v>
                </c:pt>
                <c:pt idx="1030">
                  <c:v>1.54947</c:v>
                </c:pt>
                <c:pt idx="1031">
                  <c:v>2.61389</c:v>
                </c:pt>
                <c:pt idx="1032">
                  <c:v>2.38484</c:v>
                </c:pt>
                <c:pt idx="1033">
                  <c:v>1.4565</c:v>
                </c:pt>
                <c:pt idx="1034">
                  <c:v>1.19914</c:v>
                </c:pt>
                <c:pt idx="1035">
                  <c:v>2.14584</c:v>
                </c:pt>
                <c:pt idx="1036">
                  <c:v>1.93794</c:v>
                </c:pt>
                <c:pt idx="1037">
                  <c:v>0.385987</c:v>
                </c:pt>
                <c:pt idx="1038">
                  <c:v>2.48357</c:v>
                </c:pt>
                <c:pt idx="1039">
                  <c:v>1.81042</c:v>
                </c:pt>
                <c:pt idx="1040">
                  <c:v>1.86636</c:v>
                </c:pt>
                <c:pt idx="1041">
                  <c:v>2.50321</c:v>
                </c:pt>
                <c:pt idx="1042">
                  <c:v>2.58235</c:v>
                </c:pt>
                <c:pt idx="1043">
                  <c:v>1.56613</c:v>
                </c:pt>
                <c:pt idx="1044">
                  <c:v>1.22492</c:v>
                </c:pt>
                <c:pt idx="1045">
                  <c:v>1.32469</c:v>
                </c:pt>
                <c:pt idx="1046">
                  <c:v>0.911344</c:v>
                </c:pt>
                <c:pt idx="1047">
                  <c:v>0.533379</c:v>
                </c:pt>
                <c:pt idx="1048">
                  <c:v>0.638254</c:v>
                </c:pt>
                <c:pt idx="1049">
                  <c:v>0.153523</c:v>
                </c:pt>
                <c:pt idx="1050">
                  <c:v>0.930333</c:v>
                </c:pt>
                <c:pt idx="1051">
                  <c:v>1.42882</c:v>
                </c:pt>
                <c:pt idx="1052">
                  <c:v>0.653804</c:v>
                </c:pt>
                <c:pt idx="1053">
                  <c:v>1.48731</c:v>
                </c:pt>
                <c:pt idx="1054">
                  <c:v>0.890908</c:v>
                </c:pt>
                <c:pt idx="1055">
                  <c:v>0.206404</c:v>
                </c:pt>
                <c:pt idx="1056">
                  <c:v>1.47023</c:v>
                </c:pt>
                <c:pt idx="1057">
                  <c:v>0.235963</c:v>
                </c:pt>
                <c:pt idx="1058">
                  <c:v>1.7446</c:v>
                </c:pt>
                <c:pt idx="1059">
                  <c:v>1.43088</c:v>
                </c:pt>
                <c:pt idx="1060">
                  <c:v>0.493737</c:v>
                </c:pt>
                <c:pt idx="1061">
                  <c:v>0.848619</c:v>
                </c:pt>
                <c:pt idx="1062">
                  <c:v>1.66912</c:v>
                </c:pt>
                <c:pt idx="1063">
                  <c:v>1.1461</c:v>
                </c:pt>
                <c:pt idx="1064">
                  <c:v>0.76684</c:v>
                </c:pt>
                <c:pt idx="1065">
                  <c:v>1.05187</c:v>
                </c:pt>
                <c:pt idx="1066">
                  <c:v>0.529005</c:v>
                </c:pt>
                <c:pt idx="1067">
                  <c:v>1.77642</c:v>
                </c:pt>
                <c:pt idx="1068">
                  <c:v>1.32515</c:v>
                </c:pt>
                <c:pt idx="1069">
                  <c:v>1.4787</c:v>
                </c:pt>
                <c:pt idx="1070">
                  <c:v>1.07406</c:v>
                </c:pt>
                <c:pt idx="1071">
                  <c:v>2.23383</c:v>
                </c:pt>
                <c:pt idx="1072">
                  <c:v>1.2923</c:v>
                </c:pt>
                <c:pt idx="1073">
                  <c:v>1.54771</c:v>
                </c:pt>
                <c:pt idx="1074">
                  <c:v>1.25421</c:v>
                </c:pt>
                <c:pt idx="1075">
                  <c:v>1.52299</c:v>
                </c:pt>
                <c:pt idx="1076">
                  <c:v>1.50431</c:v>
                </c:pt>
                <c:pt idx="1077">
                  <c:v>0.304234</c:v>
                </c:pt>
                <c:pt idx="1078">
                  <c:v>1.15655</c:v>
                </c:pt>
                <c:pt idx="1079">
                  <c:v>1.03917</c:v>
                </c:pt>
                <c:pt idx="1080">
                  <c:v>2.15812</c:v>
                </c:pt>
                <c:pt idx="1081">
                  <c:v>2.38866</c:v>
                </c:pt>
                <c:pt idx="1082">
                  <c:v>1.0024</c:v>
                </c:pt>
                <c:pt idx="1083">
                  <c:v>1.15288</c:v>
                </c:pt>
                <c:pt idx="1084">
                  <c:v>1.77839</c:v>
                </c:pt>
                <c:pt idx="1085">
                  <c:v>2.36452</c:v>
                </c:pt>
                <c:pt idx="1086">
                  <c:v>2.14437</c:v>
                </c:pt>
                <c:pt idx="1087">
                  <c:v>0.554971</c:v>
                </c:pt>
                <c:pt idx="1088">
                  <c:v>0.738869</c:v>
                </c:pt>
                <c:pt idx="1089">
                  <c:v>1.02014</c:v>
                </c:pt>
                <c:pt idx="1090">
                  <c:v>1.16298</c:v>
                </c:pt>
                <c:pt idx="1091">
                  <c:v>0.56367</c:v>
                </c:pt>
                <c:pt idx="1092">
                  <c:v>2.16118</c:v>
                </c:pt>
                <c:pt idx="1093">
                  <c:v>1.75577</c:v>
                </c:pt>
                <c:pt idx="1094">
                  <c:v>2.1368</c:v>
                </c:pt>
                <c:pt idx="1095">
                  <c:v>2.1746</c:v>
                </c:pt>
                <c:pt idx="1096">
                  <c:v>1.82954</c:v>
                </c:pt>
                <c:pt idx="1097">
                  <c:v>2.44221</c:v>
                </c:pt>
                <c:pt idx="1098">
                  <c:v>2.46001</c:v>
                </c:pt>
                <c:pt idx="1099">
                  <c:v>1.91759</c:v>
                </c:pt>
                <c:pt idx="1100">
                  <c:v>1.94373</c:v>
                </c:pt>
                <c:pt idx="1101">
                  <c:v>1.84163</c:v>
                </c:pt>
                <c:pt idx="1102">
                  <c:v>1.69204</c:v>
                </c:pt>
                <c:pt idx="1103">
                  <c:v>1.7794</c:v>
                </c:pt>
                <c:pt idx="1104">
                  <c:v>2.14896</c:v>
                </c:pt>
                <c:pt idx="1105">
                  <c:v>2.45974</c:v>
                </c:pt>
                <c:pt idx="1106">
                  <c:v>2.53144</c:v>
                </c:pt>
                <c:pt idx="1107">
                  <c:v>1.93424</c:v>
                </c:pt>
                <c:pt idx="1108">
                  <c:v>1.29984</c:v>
                </c:pt>
                <c:pt idx="1109">
                  <c:v>1.51192</c:v>
                </c:pt>
                <c:pt idx="1110">
                  <c:v>1.29934</c:v>
                </c:pt>
                <c:pt idx="1111">
                  <c:v>1.31229</c:v>
                </c:pt>
                <c:pt idx="1112">
                  <c:v>2.26433</c:v>
                </c:pt>
                <c:pt idx="1113">
                  <c:v>1.78332</c:v>
                </c:pt>
                <c:pt idx="1114">
                  <c:v>2.1618</c:v>
                </c:pt>
                <c:pt idx="1115">
                  <c:v>1.52984</c:v>
                </c:pt>
                <c:pt idx="1116">
                  <c:v>1.43876</c:v>
                </c:pt>
                <c:pt idx="1117">
                  <c:v>2.58262</c:v>
                </c:pt>
                <c:pt idx="1118">
                  <c:v>0.819549</c:v>
                </c:pt>
                <c:pt idx="1119">
                  <c:v>0.445624</c:v>
                </c:pt>
                <c:pt idx="1120">
                  <c:v>0.550749</c:v>
                </c:pt>
                <c:pt idx="1121">
                  <c:v>1.05745</c:v>
                </c:pt>
                <c:pt idx="1122">
                  <c:v>1.18057</c:v>
                </c:pt>
                <c:pt idx="1123">
                  <c:v>0.163067</c:v>
                </c:pt>
                <c:pt idx="1124">
                  <c:v>1.97626</c:v>
                </c:pt>
                <c:pt idx="1125">
                  <c:v>1.80939</c:v>
                </c:pt>
                <c:pt idx="1126">
                  <c:v>2.56816</c:v>
                </c:pt>
                <c:pt idx="1127">
                  <c:v>1.07382</c:v>
                </c:pt>
                <c:pt idx="1128">
                  <c:v>1.53895</c:v>
                </c:pt>
                <c:pt idx="1129">
                  <c:v>2.75142</c:v>
                </c:pt>
                <c:pt idx="1130">
                  <c:v>1.67677</c:v>
                </c:pt>
                <c:pt idx="1131">
                  <c:v>2.03244</c:v>
                </c:pt>
                <c:pt idx="1132">
                  <c:v>2.33146</c:v>
                </c:pt>
                <c:pt idx="1133">
                  <c:v>2.15589</c:v>
                </c:pt>
                <c:pt idx="1134">
                  <c:v>1.84811</c:v>
                </c:pt>
                <c:pt idx="1135">
                  <c:v>1.36837</c:v>
                </c:pt>
                <c:pt idx="1136">
                  <c:v>1.23435</c:v>
                </c:pt>
                <c:pt idx="1137">
                  <c:v>1.47589</c:v>
                </c:pt>
                <c:pt idx="1138">
                  <c:v>1.0077</c:v>
                </c:pt>
                <c:pt idx="1139">
                  <c:v>1.40087</c:v>
                </c:pt>
                <c:pt idx="1140">
                  <c:v>1.08844</c:v>
                </c:pt>
                <c:pt idx="1141">
                  <c:v>0.953759</c:v>
                </c:pt>
                <c:pt idx="1142">
                  <c:v>1.38828</c:v>
                </c:pt>
                <c:pt idx="1143">
                  <c:v>1.61665</c:v>
                </c:pt>
                <c:pt idx="1144">
                  <c:v>1.07808</c:v>
                </c:pt>
                <c:pt idx="1145">
                  <c:v>1.13414</c:v>
                </c:pt>
                <c:pt idx="1146">
                  <c:v>1.73385</c:v>
                </c:pt>
                <c:pt idx="1147">
                  <c:v>0.972395</c:v>
                </c:pt>
                <c:pt idx="1148">
                  <c:v>1.82873</c:v>
                </c:pt>
                <c:pt idx="1149">
                  <c:v>1.49166</c:v>
                </c:pt>
                <c:pt idx="1150">
                  <c:v>1.66306</c:v>
                </c:pt>
                <c:pt idx="1151">
                  <c:v>1.20728</c:v>
                </c:pt>
                <c:pt idx="1152">
                  <c:v>0.188164</c:v>
                </c:pt>
                <c:pt idx="1153">
                  <c:v>1.15237</c:v>
                </c:pt>
                <c:pt idx="1154">
                  <c:v>1.3076</c:v>
                </c:pt>
                <c:pt idx="1155">
                  <c:v>1.20101</c:v>
                </c:pt>
                <c:pt idx="1156">
                  <c:v>2.30132</c:v>
                </c:pt>
                <c:pt idx="1157">
                  <c:v>0.975389</c:v>
                </c:pt>
                <c:pt idx="1158">
                  <c:v>2.36686</c:v>
                </c:pt>
                <c:pt idx="1159">
                  <c:v>1.75533</c:v>
                </c:pt>
                <c:pt idx="1160">
                  <c:v>2.25882</c:v>
                </c:pt>
                <c:pt idx="1161">
                  <c:v>2.56294</c:v>
                </c:pt>
                <c:pt idx="1162">
                  <c:v>2.76494</c:v>
                </c:pt>
                <c:pt idx="1163">
                  <c:v>2.57653</c:v>
                </c:pt>
                <c:pt idx="1164">
                  <c:v>3.0384</c:v>
                </c:pt>
                <c:pt idx="1165">
                  <c:v>2.70461</c:v>
                </c:pt>
                <c:pt idx="1166">
                  <c:v>3.10822</c:v>
                </c:pt>
                <c:pt idx="1167">
                  <c:v>2.5941</c:v>
                </c:pt>
                <c:pt idx="1168">
                  <c:v>3.59685</c:v>
                </c:pt>
                <c:pt idx="1169">
                  <c:v>2.64865</c:v>
                </c:pt>
                <c:pt idx="1170">
                  <c:v>2.54196</c:v>
                </c:pt>
                <c:pt idx="1171">
                  <c:v>2.70249</c:v>
                </c:pt>
                <c:pt idx="1172">
                  <c:v>1.30175</c:v>
                </c:pt>
                <c:pt idx="1173">
                  <c:v>1.3158</c:v>
                </c:pt>
                <c:pt idx="1174">
                  <c:v>1.21387</c:v>
                </c:pt>
                <c:pt idx="1175">
                  <c:v>2.18625</c:v>
                </c:pt>
                <c:pt idx="1176">
                  <c:v>1.08543</c:v>
                </c:pt>
                <c:pt idx="1177">
                  <c:v>0.741748</c:v>
                </c:pt>
                <c:pt idx="1178">
                  <c:v>1.61703</c:v>
                </c:pt>
                <c:pt idx="1179">
                  <c:v>1.09509</c:v>
                </c:pt>
                <c:pt idx="1180">
                  <c:v>0.636736</c:v>
                </c:pt>
                <c:pt idx="1181">
                  <c:v>0.519671</c:v>
                </c:pt>
                <c:pt idx="1182">
                  <c:v>1.43853</c:v>
                </c:pt>
                <c:pt idx="1183">
                  <c:v>2.28181</c:v>
                </c:pt>
                <c:pt idx="1184">
                  <c:v>0.805038</c:v>
                </c:pt>
                <c:pt idx="1185">
                  <c:v>1.64371</c:v>
                </c:pt>
                <c:pt idx="1186">
                  <c:v>2.98829</c:v>
                </c:pt>
                <c:pt idx="1187">
                  <c:v>0.83552</c:v>
                </c:pt>
                <c:pt idx="1188">
                  <c:v>1.69876</c:v>
                </c:pt>
                <c:pt idx="1189">
                  <c:v>1.20055</c:v>
                </c:pt>
                <c:pt idx="1190">
                  <c:v>0.887365</c:v>
                </c:pt>
                <c:pt idx="1191">
                  <c:v>1.11997</c:v>
                </c:pt>
                <c:pt idx="1192">
                  <c:v>0.660913</c:v>
                </c:pt>
                <c:pt idx="1193">
                  <c:v>1.30746</c:v>
                </c:pt>
                <c:pt idx="1194">
                  <c:v>1.09792</c:v>
                </c:pt>
                <c:pt idx="1195">
                  <c:v>1.21507</c:v>
                </c:pt>
                <c:pt idx="1196">
                  <c:v>0.7591</c:v>
                </c:pt>
                <c:pt idx="1197">
                  <c:v>0.362741</c:v>
                </c:pt>
                <c:pt idx="1198">
                  <c:v>1.20512</c:v>
                </c:pt>
                <c:pt idx="1199">
                  <c:v>1.75296</c:v>
                </c:pt>
                <c:pt idx="1200">
                  <c:v>0.568619</c:v>
                </c:pt>
                <c:pt idx="1201">
                  <c:v>1.05285</c:v>
                </c:pt>
                <c:pt idx="1202">
                  <c:v>1.61395</c:v>
                </c:pt>
                <c:pt idx="1203">
                  <c:v>1.2945</c:v>
                </c:pt>
                <c:pt idx="1204">
                  <c:v>1.60005</c:v>
                </c:pt>
                <c:pt idx="1205">
                  <c:v>0.906877</c:v>
                </c:pt>
                <c:pt idx="1206">
                  <c:v>2.26841</c:v>
                </c:pt>
                <c:pt idx="1207">
                  <c:v>1.30159</c:v>
                </c:pt>
                <c:pt idx="1208">
                  <c:v>0.671978</c:v>
                </c:pt>
                <c:pt idx="1209">
                  <c:v>1.94386</c:v>
                </c:pt>
                <c:pt idx="1210">
                  <c:v>1.38365</c:v>
                </c:pt>
                <c:pt idx="1211">
                  <c:v>2.08216</c:v>
                </c:pt>
                <c:pt idx="1212">
                  <c:v>1.16758</c:v>
                </c:pt>
                <c:pt idx="1213">
                  <c:v>1.41042</c:v>
                </c:pt>
                <c:pt idx="1214">
                  <c:v>0.675362</c:v>
                </c:pt>
                <c:pt idx="1215">
                  <c:v>0.312563</c:v>
                </c:pt>
                <c:pt idx="1216">
                  <c:v>1.14486</c:v>
                </c:pt>
                <c:pt idx="1217">
                  <c:v>0.798029</c:v>
                </c:pt>
                <c:pt idx="1218">
                  <c:v>0.487677</c:v>
                </c:pt>
                <c:pt idx="1219">
                  <c:v>0.883489</c:v>
                </c:pt>
                <c:pt idx="1220">
                  <c:v>1.10785</c:v>
                </c:pt>
                <c:pt idx="1221">
                  <c:v>0.916255</c:v>
                </c:pt>
                <c:pt idx="1222">
                  <c:v>1.48298</c:v>
                </c:pt>
                <c:pt idx="1223">
                  <c:v>0.964554</c:v>
                </c:pt>
                <c:pt idx="1224">
                  <c:v>0.690011</c:v>
                </c:pt>
                <c:pt idx="1225">
                  <c:v>0.750563</c:v>
                </c:pt>
                <c:pt idx="1226">
                  <c:v>1.03462</c:v>
                </c:pt>
                <c:pt idx="1227">
                  <c:v>0.843466</c:v>
                </c:pt>
                <c:pt idx="1228">
                  <c:v>0.103886</c:v>
                </c:pt>
                <c:pt idx="1229">
                  <c:v>0.222413</c:v>
                </c:pt>
                <c:pt idx="1230">
                  <c:v>0.480716</c:v>
                </c:pt>
                <c:pt idx="1231">
                  <c:v>1.20116</c:v>
                </c:pt>
                <c:pt idx="1232">
                  <c:v>1.4886</c:v>
                </c:pt>
                <c:pt idx="1233">
                  <c:v>0.467429</c:v>
                </c:pt>
                <c:pt idx="1234">
                  <c:v>0.341636</c:v>
                </c:pt>
                <c:pt idx="1235">
                  <c:v>1.27993</c:v>
                </c:pt>
                <c:pt idx="1236">
                  <c:v>0.500665</c:v>
                </c:pt>
                <c:pt idx="1237">
                  <c:v>0.668505</c:v>
                </c:pt>
                <c:pt idx="1238">
                  <c:v>1.45659</c:v>
                </c:pt>
                <c:pt idx="1239">
                  <c:v>0.826208</c:v>
                </c:pt>
                <c:pt idx="1240">
                  <c:v>0.617955</c:v>
                </c:pt>
                <c:pt idx="1241">
                  <c:v>1.51947</c:v>
                </c:pt>
                <c:pt idx="1242">
                  <c:v>1.4574</c:v>
                </c:pt>
                <c:pt idx="1243">
                  <c:v>1.42018</c:v>
                </c:pt>
                <c:pt idx="1244">
                  <c:v>0.465209</c:v>
                </c:pt>
                <c:pt idx="1245">
                  <c:v>0.964769</c:v>
                </c:pt>
                <c:pt idx="1246">
                  <c:v>0.809038</c:v>
                </c:pt>
                <c:pt idx="1247">
                  <c:v>2.0101</c:v>
                </c:pt>
                <c:pt idx="1248">
                  <c:v>2.04278</c:v>
                </c:pt>
                <c:pt idx="1249">
                  <c:v>1.85723</c:v>
                </c:pt>
                <c:pt idx="1250">
                  <c:v>1.8947</c:v>
                </c:pt>
                <c:pt idx="1251">
                  <c:v>0.814248</c:v>
                </c:pt>
                <c:pt idx="1252">
                  <c:v>1.30935</c:v>
                </c:pt>
                <c:pt idx="1253">
                  <c:v>1.57134</c:v>
                </c:pt>
                <c:pt idx="1254">
                  <c:v>2.53041</c:v>
                </c:pt>
                <c:pt idx="1255">
                  <c:v>2.32142</c:v>
                </c:pt>
                <c:pt idx="1256">
                  <c:v>2.30077</c:v>
                </c:pt>
                <c:pt idx="1257">
                  <c:v>1.371</c:v>
                </c:pt>
                <c:pt idx="1258">
                  <c:v>1.54986</c:v>
                </c:pt>
                <c:pt idx="1259">
                  <c:v>3.46781</c:v>
                </c:pt>
                <c:pt idx="1260">
                  <c:v>2.41655</c:v>
                </c:pt>
                <c:pt idx="1261">
                  <c:v>2.99112</c:v>
                </c:pt>
                <c:pt idx="1262">
                  <c:v>3.15122</c:v>
                </c:pt>
                <c:pt idx="1263">
                  <c:v>2.53256</c:v>
                </c:pt>
                <c:pt idx="1264">
                  <c:v>1.9942</c:v>
                </c:pt>
                <c:pt idx="1265">
                  <c:v>1.89646</c:v>
                </c:pt>
                <c:pt idx="1266">
                  <c:v>1.8462</c:v>
                </c:pt>
                <c:pt idx="1267">
                  <c:v>1.11019</c:v>
                </c:pt>
                <c:pt idx="1268">
                  <c:v>1.33292</c:v>
                </c:pt>
                <c:pt idx="1269">
                  <c:v>1.76564</c:v>
                </c:pt>
                <c:pt idx="1270">
                  <c:v>0.62321</c:v>
                </c:pt>
                <c:pt idx="1271">
                  <c:v>1.15949</c:v>
                </c:pt>
                <c:pt idx="1272">
                  <c:v>0.416945</c:v>
                </c:pt>
                <c:pt idx="1273">
                  <c:v>0.870835</c:v>
                </c:pt>
                <c:pt idx="1274">
                  <c:v>0.384649</c:v>
                </c:pt>
                <c:pt idx="1275">
                  <c:v>0.304045</c:v>
                </c:pt>
                <c:pt idx="1276">
                  <c:v>0.0655939</c:v>
                </c:pt>
                <c:pt idx="1277">
                  <c:v>0.355508</c:v>
                </c:pt>
                <c:pt idx="1278">
                  <c:v>0.720312</c:v>
                </c:pt>
                <c:pt idx="1279">
                  <c:v>0.346078</c:v>
                </c:pt>
                <c:pt idx="1280">
                  <c:v>1.38865</c:v>
                </c:pt>
                <c:pt idx="1281">
                  <c:v>1.70878</c:v>
                </c:pt>
                <c:pt idx="1282">
                  <c:v>0.825362</c:v>
                </c:pt>
                <c:pt idx="1283">
                  <c:v>0.710547</c:v>
                </c:pt>
                <c:pt idx="1284">
                  <c:v>2.02571</c:v>
                </c:pt>
                <c:pt idx="1285">
                  <c:v>1.24676</c:v>
                </c:pt>
                <c:pt idx="1286">
                  <c:v>1.64744</c:v>
                </c:pt>
                <c:pt idx="1287">
                  <c:v>1.79546</c:v>
                </c:pt>
                <c:pt idx="1288">
                  <c:v>1.7026</c:v>
                </c:pt>
                <c:pt idx="1289">
                  <c:v>0.851078</c:v>
                </c:pt>
                <c:pt idx="1290">
                  <c:v>0.558833</c:v>
                </c:pt>
                <c:pt idx="1291">
                  <c:v>1.13093</c:v>
                </c:pt>
                <c:pt idx="1292">
                  <c:v>1.14023</c:v>
                </c:pt>
                <c:pt idx="1293">
                  <c:v>0.968911</c:v>
                </c:pt>
                <c:pt idx="1294">
                  <c:v>0.50797</c:v>
                </c:pt>
                <c:pt idx="1295">
                  <c:v>1.00108</c:v>
                </c:pt>
                <c:pt idx="1296">
                  <c:v>0.973008</c:v>
                </c:pt>
                <c:pt idx="1297">
                  <c:v>0.216852</c:v>
                </c:pt>
                <c:pt idx="1298">
                  <c:v>0.541279</c:v>
                </c:pt>
                <c:pt idx="1299">
                  <c:v>0.90807</c:v>
                </c:pt>
                <c:pt idx="1300">
                  <c:v>1.14635</c:v>
                </c:pt>
                <c:pt idx="1301">
                  <c:v>2.24877</c:v>
                </c:pt>
                <c:pt idx="1302">
                  <c:v>2.88272</c:v>
                </c:pt>
                <c:pt idx="1303">
                  <c:v>1.78188</c:v>
                </c:pt>
                <c:pt idx="1304">
                  <c:v>2.30732</c:v>
                </c:pt>
                <c:pt idx="1305">
                  <c:v>1.64292</c:v>
                </c:pt>
                <c:pt idx="1306">
                  <c:v>1.45233</c:v>
                </c:pt>
                <c:pt idx="1307">
                  <c:v>1.96695</c:v>
                </c:pt>
                <c:pt idx="1308">
                  <c:v>2.09967</c:v>
                </c:pt>
                <c:pt idx="1309">
                  <c:v>1.49455</c:v>
                </c:pt>
                <c:pt idx="1310">
                  <c:v>1.48367</c:v>
                </c:pt>
                <c:pt idx="1311">
                  <c:v>1.3809</c:v>
                </c:pt>
                <c:pt idx="1312">
                  <c:v>1.25775</c:v>
                </c:pt>
                <c:pt idx="1313">
                  <c:v>2.00826</c:v>
                </c:pt>
                <c:pt idx="1314">
                  <c:v>3.14114</c:v>
                </c:pt>
                <c:pt idx="1315">
                  <c:v>2.90148</c:v>
                </c:pt>
                <c:pt idx="1316">
                  <c:v>2.58592</c:v>
                </c:pt>
                <c:pt idx="1317">
                  <c:v>1.99688</c:v>
                </c:pt>
                <c:pt idx="1318">
                  <c:v>2.67752</c:v>
                </c:pt>
                <c:pt idx="1319">
                  <c:v>3.14743</c:v>
                </c:pt>
                <c:pt idx="1320">
                  <c:v>1.21535</c:v>
                </c:pt>
                <c:pt idx="1321">
                  <c:v>2.57464</c:v>
                </c:pt>
                <c:pt idx="1322">
                  <c:v>2.57853</c:v>
                </c:pt>
                <c:pt idx="1323">
                  <c:v>2.4202</c:v>
                </c:pt>
                <c:pt idx="1324">
                  <c:v>1.58599</c:v>
                </c:pt>
                <c:pt idx="1325">
                  <c:v>2.05596</c:v>
                </c:pt>
                <c:pt idx="1326">
                  <c:v>1.61528</c:v>
                </c:pt>
                <c:pt idx="1327">
                  <c:v>1.67528</c:v>
                </c:pt>
                <c:pt idx="1328">
                  <c:v>1.20521</c:v>
                </c:pt>
                <c:pt idx="1329">
                  <c:v>1.37332</c:v>
                </c:pt>
                <c:pt idx="1330">
                  <c:v>1.8577</c:v>
                </c:pt>
                <c:pt idx="1331">
                  <c:v>1.25987</c:v>
                </c:pt>
                <c:pt idx="1332">
                  <c:v>2.55979</c:v>
                </c:pt>
                <c:pt idx="1333">
                  <c:v>2.97143</c:v>
                </c:pt>
                <c:pt idx="1334">
                  <c:v>1.5172</c:v>
                </c:pt>
                <c:pt idx="1335">
                  <c:v>2.76093</c:v>
                </c:pt>
                <c:pt idx="1336">
                  <c:v>1.9023</c:v>
                </c:pt>
                <c:pt idx="1337">
                  <c:v>2.06628</c:v>
                </c:pt>
                <c:pt idx="1338">
                  <c:v>1.06294</c:v>
                </c:pt>
                <c:pt idx="1339">
                  <c:v>1.41052</c:v>
                </c:pt>
                <c:pt idx="1340">
                  <c:v>1.83959</c:v>
                </c:pt>
                <c:pt idx="1341">
                  <c:v>0.863102</c:v>
                </c:pt>
                <c:pt idx="1342">
                  <c:v>1.74669</c:v>
                </c:pt>
                <c:pt idx="1343">
                  <c:v>1.72287</c:v>
                </c:pt>
                <c:pt idx="1344">
                  <c:v>1.13694</c:v>
                </c:pt>
                <c:pt idx="1345">
                  <c:v>3.85195</c:v>
                </c:pt>
                <c:pt idx="1346">
                  <c:v>4.61544</c:v>
                </c:pt>
                <c:pt idx="1347">
                  <c:v>4.60463</c:v>
                </c:pt>
                <c:pt idx="1348">
                  <c:v>5.6364</c:v>
                </c:pt>
                <c:pt idx="1349">
                  <c:v>4.76931</c:v>
                </c:pt>
                <c:pt idx="1350">
                  <c:v>3.64536</c:v>
                </c:pt>
                <c:pt idx="1351">
                  <c:v>3.4962</c:v>
                </c:pt>
                <c:pt idx="1352">
                  <c:v>2.77398</c:v>
                </c:pt>
                <c:pt idx="1353">
                  <c:v>5.71947</c:v>
                </c:pt>
                <c:pt idx="1354">
                  <c:v>2.4535</c:v>
                </c:pt>
                <c:pt idx="1355">
                  <c:v>3.49508</c:v>
                </c:pt>
                <c:pt idx="1356">
                  <c:v>3.09001</c:v>
                </c:pt>
                <c:pt idx="1357">
                  <c:v>2.11386</c:v>
                </c:pt>
                <c:pt idx="1358">
                  <c:v>3.18278</c:v>
                </c:pt>
                <c:pt idx="1359">
                  <c:v>3.12015</c:v>
                </c:pt>
                <c:pt idx="1360">
                  <c:v>3.83055</c:v>
                </c:pt>
                <c:pt idx="1361">
                  <c:v>1.20969</c:v>
                </c:pt>
                <c:pt idx="1362">
                  <c:v>2.46165</c:v>
                </c:pt>
                <c:pt idx="1363">
                  <c:v>2.04302</c:v>
                </c:pt>
                <c:pt idx="1364">
                  <c:v>1.51107</c:v>
                </c:pt>
                <c:pt idx="1365">
                  <c:v>2.16133</c:v>
                </c:pt>
                <c:pt idx="1366">
                  <c:v>1.52207</c:v>
                </c:pt>
                <c:pt idx="1367">
                  <c:v>2.32432</c:v>
                </c:pt>
                <c:pt idx="1368">
                  <c:v>2.49705</c:v>
                </c:pt>
                <c:pt idx="1369">
                  <c:v>1.33587</c:v>
                </c:pt>
                <c:pt idx="1370">
                  <c:v>1.73509</c:v>
                </c:pt>
                <c:pt idx="1371">
                  <c:v>2.58071</c:v>
                </c:pt>
                <c:pt idx="1372">
                  <c:v>2.3653</c:v>
                </c:pt>
                <c:pt idx="1373">
                  <c:v>1.02872</c:v>
                </c:pt>
                <c:pt idx="1374">
                  <c:v>0.603985</c:v>
                </c:pt>
                <c:pt idx="1375">
                  <c:v>0.896469</c:v>
                </c:pt>
              </c:numCache>
            </c:numRef>
          </c:xVal>
          <c:yVal>
            <c:numRef>
              <c:f>'[pm&amp;气象.xlsx]滨江'!$C$2:$C$1377</c:f>
              <c:numCache>
                <c:formatCode>0.0000_ </c:formatCode>
                <c:ptCount val="1376"/>
                <c:pt idx="0">
                  <c:v>16</c:v>
                </c:pt>
                <c:pt idx="1">
                  <c:v>14</c:v>
                </c:pt>
                <c:pt idx="2">
                  <c:v>13</c:v>
                </c:pt>
                <c:pt idx="3">
                  <c:v>10</c:v>
                </c:pt>
                <c:pt idx="4">
                  <c:v>26</c:v>
                </c:pt>
                <c:pt idx="5">
                  <c:v>19</c:v>
                </c:pt>
                <c:pt idx="6">
                  <c:v>14</c:v>
                </c:pt>
                <c:pt idx="7">
                  <c:v>36</c:v>
                </c:pt>
                <c:pt idx="8">
                  <c:v>24</c:v>
                </c:pt>
                <c:pt idx="9">
                  <c:v>18</c:v>
                </c:pt>
                <c:pt idx="10">
                  <c:v>18</c:v>
                </c:pt>
                <c:pt idx="11">
                  <c:v>21</c:v>
                </c:pt>
                <c:pt idx="12">
                  <c:v>15</c:v>
                </c:pt>
                <c:pt idx="13">
                  <c:v>18</c:v>
                </c:pt>
                <c:pt idx="14">
                  <c:v>24</c:v>
                </c:pt>
                <c:pt idx="15">
                  <c:v>16</c:v>
                </c:pt>
                <c:pt idx="16">
                  <c:v>14</c:v>
                </c:pt>
                <c:pt idx="17">
                  <c:v>45</c:v>
                </c:pt>
                <c:pt idx="18">
                  <c:v>31</c:v>
                </c:pt>
                <c:pt idx="19">
                  <c:v>23</c:v>
                </c:pt>
                <c:pt idx="20">
                  <c:v>34</c:v>
                </c:pt>
                <c:pt idx="21">
                  <c:v>41</c:v>
                </c:pt>
                <c:pt idx="22">
                  <c:v>45</c:v>
                </c:pt>
                <c:pt idx="23">
                  <c:v>30</c:v>
                </c:pt>
                <c:pt idx="24">
                  <c:v>48</c:v>
                </c:pt>
                <c:pt idx="25">
                  <c:v>27</c:v>
                </c:pt>
                <c:pt idx="26">
                  <c:v>42</c:v>
                </c:pt>
                <c:pt idx="27">
                  <c:v>36</c:v>
                </c:pt>
                <c:pt idx="28">
                  <c:v>53</c:v>
                </c:pt>
                <c:pt idx="29">
                  <c:v>51</c:v>
                </c:pt>
                <c:pt idx="30">
                  <c:v>53</c:v>
                </c:pt>
                <c:pt idx="31">
                  <c:v>37</c:v>
                </c:pt>
                <c:pt idx="32">
                  <c:v>45</c:v>
                </c:pt>
                <c:pt idx="33">
                  <c:v>21</c:v>
                </c:pt>
                <c:pt idx="34">
                  <c:v>23</c:v>
                </c:pt>
                <c:pt idx="35">
                  <c:v>22</c:v>
                </c:pt>
                <c:pt idx="36">
                  <c:v>40</c:v>
                </c:pt>
                <c:pt idx="37">
                  <c:v>14</c:v>
                </c:pt>
                <c:pt idx="38">
                  <c:v>27</c:v>
                </c:pt>
                <c:pt idx="39">
                  <c:v>15</c:v>
                </c:pt>
                <c:pt idx="40">
                  <c:v>15</c:v>
                </c:pt>
                <c:pt idx="41">
                  <c:v>36</c:v>
                </c:pt>
                <c:pt idx="42">
                  <c:v>51</c:v>
                </c:pt>
                <c:pt idx="43">
                  <c:v>27</c:v>
                </c:pt>
                <c:pt idx="44">
                  <c:v>27</c:v>
                </c:pt>
                <c:pt idx="45">
                  <c:v>42</c:v>
                </c:pt>
                <c:pt idx="46">
                  <c:v>24</c:v>
                </c:pt>
                <c:pt idx="47">
                  <c:v>29</c:v>
                </c:pt>
                <c:pt idx="48">
                  <c:v>19</c:v>
                </c:pt>
                <c:pt idx="49">
                  <c:v>44</c:v>
                </c:pt>
                <c:pt idx="50">
                  <c:v>24</c:v>
                </c:pt>
                <c:pt idx="51">
                  <c:v>31</c:v>
                </c:pt>
                <c:pt idx="52">
                  <c:v>28</c:v>
                </c:pt>
                <c:pt idx="53">
                  <c:v>28</c:v>
                </c:pt>
                <c:pt idx="54">
                  <c:v>38</c:v>
                </c:pt>
                <c:pt idx="55">
                  <c:v>23</c:v>
                </c:pt>
                <c:pt idx="56">
                  <c:v>18</c:v>
                </c:pt>
                <c:pt idx="57">
                  <c:v>31</c:v>
                </c:pt>
                <c:pt idx="58">
                  <c:v>33</c:v>
                </c:pt>
                <c:pt idx="59">
                  <c:v>34</c:v>
                </c:pt>
                <c:pt idx="60">
                  <c:v>20</c:v>
                </c:pt>
                <c:pt idx="61">
                  <c:v>24</c:v>
                </c:pt>
                <c:pt idx="62">
                  <c:v>26</c:v>
                </c:pt>
                <c:pt idx="63">
                  <c:v>24</c:v>
                </c:pt>
                <c:pt idx="64">
                  <c:v>29</c:v>
                </c:pt>
                <c:pt idx="65">
                  <c:v>22</c:v>
                </c:pt>
                <c:pt idx="66">
                  <c:v>16</c:v>
                </c:pt>
                <c:pt idx="67">
                  <c:v>10</c:v>
                </c:pt>
                <c:pt idx="68">
                  <c:v>42</c:v>
                </c:pt>
                <c:pt idx="69">
                  <c:v>13</c:v>
                </c:pt>
                <c:pt idx="70">
                  <c:v>21</c:v>
                </c:pt>
                <c:pt idx="71">
                  <c:v>31</c:v>
                </c:pt>
                <c:pt idx="72">
                  <c:v>31</c:v>
                </c:pt>
                <c:pt idx="73">
                  <c:v>26</c:v>
                </c:pt>
                <c:pt idx="74">
                  <c:v>20</c:v>
                </c:pt>
                <c:pt idx="75">
                  <c:v>42</c:v>
                </c:pt>
                <c:pt idx="76">
                  <c:v>30</c:v>
                </c:pt>
                <c:pt idx="77">
                  <c:v>25</c:v>
                </c:pt>
                <c:pt idx="78">
                  <c:v>20</c:v>
                </c:pt>
                <c:pt idx="79">
                  <c:v>37</c:v>
                </c:pt>
                <c:pt idx="80">
                  <c:v>23</c:v>
                </c:pt>
                <c:pt idx="81">
                  <c:v>19</c:v>
                </c:pt>
                <c:pt idx="82">
                  <c:v>14</c:v>
                </c:pt>
                <c:pt idx="83">
                  <c:v>20</c:v>
                </c:pt>
                <c:pt idx="84">
                  <c:v>16</c:v>
                </c:pt>
                <c:pt idx="85">
                  <c:v>19</c:v>
                </c:pt>
                <c:pt idx="86">
                  <c:v>10</c:v>
                </c:pt>
                <c:pt idx="87">
                  <c:v>17</c:v>
                </c:pt>
                <c:pt idx="88">
                  <c:v>18</c:v>
                </c:pt>
                <c:pt idx="89">
                  <c:v>11</c:v>
                </c:pt>
                <c:pt idx="90">
                  <c:v>42</c:v>
                </c:pt>
                <c:pt idx="91">
                  <c:v>15</c:v>
                </c:pt>
                <c:pt idx="92">
                  <c:v>20</c:v>
                </c:pt>
                <c:pt idx="93">
                  <c:v>19</c:v>
                </c:pt>
                <c:pt idx="94">
                  <c:v>12</c:v>
                </c:pt>
                <c:pt idx="95">
                  <c:v>17</c:v>
                </c:pt>
                <c:pt idx="96">
                  <c:v>16</c:v>
                </c:pt>
                <c:pt idx="97">
                  <c:v>43</c:v>
                </c:pt>
                <c:pt idx="98">
                  <c:v>13</c:v>
                </c:pt>
                <c:pt idx="99">
                  <c:v>50</c:v>
                </c:pt>
                <c:pt idx="100">
                  <c:v>31</c:v>
                </c:pt>
                <c:pt idx="101">
                  <c:v>19</c:v>
                </c:pt>
                <c:pt idx="102">
                  <c:v>25</c:v>
                </c:pt>
                <c:pt idx="103">
                  <c:v>17</c:v>
                </c:pt>
                <c:pt idx="104">
                  <c:v>18</c:v>
                </c:pt>
                <c:pt idx="105">
                  <c:v>15</c:v>
                </c:pt>
                <c:pt idx="106">
                  <c:v>13</c:v>
                </c:pt>
                <c:pt idx="107">
                  <c:v>12</c:v>
                </c:pt>
                <c:pt idx="108">
                  <c:v>13</c:v>
                </c:pt>
                <c:pt idx="109">
                  <c:v>10</c:v>
                </c:pt>
                <c:pt idx="110">
                  <c:v>17</c:v>
                </c:pt>
                <c:pt idx="111">
                  <c:v>10</c:v>
                </c:pt>
                <c:pt idx="112">
                  <c:v>16</c:v>
                </c:pt>
                <c:pt idx="113">
                  <c:v>11</c:v>
                </c:pt>
                <c:pt idx="114">
                  <c:v>19</c:v>
                </c:pt>
                <c:pt idx="115">
                  <c:v>20</c:v>
                </c:pt>
                <c:pt idx="116">
                  <c:v>11</c:v>
                </c:pt>
                <c:pt idx="117">
                  <c:v>19</c:v>
                </c:pt>
                <c:pt idx="118">
                  <c:v>21</c:v>
                </c:pt>
                <c:pt idx="119">
                  <c:v>14</c:v>
                </c:pt>
                <c:pt idx="120">
                  <c:v>18</c:v>
                </c:pt>
                <c:pt idx="121">
                  <c:v>11</c:v>
                </c:pt>
                <c:pt idx="122">
                  <c:v>8</c:v>
                </c:pt>
                <c:pt idx="123">
                  <c:v>4</c:v>
                </c:pt>
                <c:pt idx="124">
                  <c:v>7</c:v>
                </c:pt>
                <c:pt idx="125">
                  <c:v>8</c:v>
                </c:pt>
                <c:pt idx="126">
                  <c:v>12</c:v>
                </c:pt>
                <c:pt idx="127">
                  <c:v>12</c:v>
                </c:pt>
                <c:pt idx="128">
                  <c:v>9</c:v>
                </c:pt>
                <c:pt idx="129">
                  <c:v>19</c:v>
                </c:pt>
                <c:pt idx="130">
                  <c:v>17</c:v>
                </c:pt>
                <c:pt idx="131">
                  <c:v>25</c:v>
                </c:pt>
                <c:pt idx="132">
                  <c:v>20</c:v>
                </c:pt>
                <c:pt idx="133">
                  <c:v>28</c:v>
                </c:pt>
                <c:pt idx="134">
                  <c:v>11</c:v>
                </c:pt>
                <c:pt idx="135">
                  <c:v>5</c:v>
                </c:pt>
                <c:pt idx="136">
                  <c:v>9</c:v>
                </c:pt>
                <c:pt idx="137">
                  <c:v>26</c:v>
                </c:pt>
                <c:pt idx="138">
                  <c:v>8</c:v>
                </c:pt>
                <c:pt idx="139">
                  <c:v>8</c:v>
                </c:pt>
                <c:pt idx="140">
                  <c:v>17</c:v>
                </c:pt>
                <c:pt idx="141">
                  <c:v>10</c:v>
                </c:pt>
                <c:pt idx="142">
                  <c:v>14</c:v>
                </c:pt>
                <c:pt idx="143">
                  <c:v>16</c:v>
                </c:pt>
                <c:pt idx="144">
                  <c:v>39</c:v>
                </c:pt>
                <c:pt idx="145">
                  <c:v>36</c:v>
                </c:pt>
                <c:pt idx="146">
                  <c:v>20</c:v>
                </c:pt>
                <c:pt idx="147">
                  <c:v>27</c:v>
                </c:pt>
                <c:pt idx="148">
                  <c:v>28</c:v>
                </c:pt>
                <c:pt idx="149">
                  <c:v>25</c:v>
                </c:pt>
                <c:pt idx="150">
                  <c:v>34</c:v>
                </c:pt>
                <c:pt idx="151">
                  <c:v>33</c:v>
                </c:pt>
                <c:pt idx="152">
                  <c:v>32</c:v>
                </c:pt>
                <c:pt idx="153">
                  <c:v>26</c:v>
                </c:pt>
                <c:pt idx="154">
                  <c:v>35</c:v>
                </c:pt>
                <c:pt idx="155">
                  <c:v>39</c:v>
                </c:pt>
                <c:pt idx="156">
                  <c:v>39</c:v>
                </c:pt>
                <c:pt idx="157">
                  <c:v>33</c:v>
                </c:pt>
                <c:pt idx="158">
                  <c:v>15</c:v>
                </c:pt>
                <c:pt idx="159">
                  <c:v>22</c:v>
                </c:pt>
                <c:pt idx="160">
                  <c:v>22</c:v>
                </c:pt>
                <c:pt idx="161">
                  <c:v>22</c:v>
                </c:pt>
                <c:pt idx="162">
                  <c:v>29</c:v>
                </c:pt>
                <c:pt idx="163">
                  <c:v>25</c:v>
                </c:pt>
                <c:pt idx="164">
                  <c:v>37</c:v>
                </c:pt>
                <c:pt idx="165">
                  <c:v>74</c:v>
                </c:pt>
                <c:pt idx="166">
                  <c:v>23</c:v>
                </c:pt>
                <c:pt idx="167">
                  <c:v>22</c:v>
                </c:pt>
                <c:pt idx="168">
                  <c:v>23</c:v>
                </c:pt>
                <c:pt idx="169">
                  <c:v>24</c:v>
                </c:pt>
                <c:pt idx="170">
                  <c:v>24</c:v>
                </c:pt>
                <c:pt idx="171">
                  <c:v>32</c:v>
                </c:pt>
                <c:pt idx="172">
                  <c:v>20</c:v>
                </c:pt>
                <c:pt idx="173">
                  <c:v>24</c:v>
                </c:pt>
                <c:pt idx="174">
                  <c:v>28</c:v>
                </c:pt>
                <c:pt idx="175">
                  <c:v>16</c:v>
                </c:pt>
                <c:pt idx="176">
                  <c:v>20</c:v>
                </c:pt>
                <c:pt idx="177">
                  <c:v>32</c:v>
                </c:pt>
                <c:pt idx="178">
                  <c:v>26</c:v>
                </c:pt>
                <c:pt idx="179">
                  <c:v>26</c:v>
                </c:pt>
                <c:pt idx="180">
                  <c:v>37</c:v>
                </c:pt>
                <c:pt idx="181">
                  <c:v>35</c:v>
                </c:pt>
                <c:pt idx="182">
                  <c:v>25</c:v>
                </c:pt>
                <c:pt idx="183">
                  <c:v>42</c:v>
                </c:pt>
                <c:pt idx="184">
                  <c:v>31</c:v>
                </c:pt>
                <c:pt idx="185">
                  <c:v>33</c:v>
                </c:pt>
                <c:pt idx="186">
                  <c:v>25</c:v>
                </c:pt>
                <c:pt idx="187">
                  <c:v>32</c:v>
                </c:pt>
                <c:pt idx="188">
                  <c:v>29</c:v>
                </c:pt>
                <c:pt idx="189">
                  <c:v>31</c:v>
                </c:pt>
                <c:pt idx="190">
                  <c:v>19</c:v>
                </c:pt>
                <c:pt idx="191">
                  <c:v>24</c:v>
                </c:pt>
                <c:pt idx="192">
                  <c:v>29</c:v>
                </c:pt>
                <c:pt idx="193">
                  <c:v>34</c:v>
                </c:pt>
                <c:pt idx="194">
                  <c:v>27</c:v>
                </c:pt>
                <c:pt idx="195">
                  <c:v>30</c:v>
                </c:pt>
                <c:pt idx="196">
                  <c:v>26</c:v>
                </c:pt>
                <c:pt idx="197">
                  <c:v>28</c:v>
                </c:pt>
                <c:pt idx="198">
                  <c:v>35</c:v>
                </c:pt>
                <c:pt idx="199">
                  <c:v>34</c:v>
                </c:pt>
                <c:pt idx="200">
                  <c:v>29</c:v>
                </c:pt>
                <c:pt idx="201">
                  <c:v>24</c:v>
                </c:pt>
                <c:pt idx="202">
                  <c:v>20</c:v>
                </c:pt>
                <c:pt idx="203">
                  <c:v>35</c:v>
                </c:pt>
                <c:pt idx="204">
                  <c:v>26</c:v>
                </c:pt>
                <c:pt idx="205">
                  <c:v>18</c:v>
                </c:pt>
                <c:pt idx="206">
                  <c:v>20</c:v>
                </c:pt>
                <c:pt idx="207">
                  <c:v>23</c:v>
                </c:pt>
                <c:pt idx="208">
                  <c:v>16</c:v>
                </c:pt>
                <c:pt idx="209">
                  <c:v>23</c:v>
                </c:pt>
                <c:pt idx="210">
                  <c:v>42</c:v>
                </c:pt>
                <c:pt idx="211">
                  <c:v>21</c:v>
                </c:pt>
                <c:pt idx="212">
                  <c:v>26</c:v>
                </c:pt>
                <c:pt idx="213">
                  <c:v>28</c:v>
                </c:pt>
                <c:pt idx="214">
                  <c:v>20</c:v>
                </c:pt>
                <c:pt idx="215">
                  <c:v>18</c:v>
                </c:pt>
                <c:pt idx="216">
                  <c:v>21</c:v>
                </c:pt>
                <c:pt idx="217">
                  <c:v>20</c:v>
                </c:pt>
                <c:pt idx="218">
                  <c:v>20</c:v>
                </c:pt>
                <c:pt idx="219">
                  <c:v>19</c:v>
                </c:pt>
                <c:pt idx="220">
                  <c:v>20</c:v>
                </c:pt>
                <c:pt idx="221">
                  <c:v>27</c:v>
                </c:pt>
                <c:pt idx="222">
                  <c:v>25</c:v>
                </c:pt>
                <c:pt idx="223">
                  <c:v>19</c:v>
                </c:pt>
                <c:pt idx="224">
                  <c:v>22</c:v>
                </c:pt>
                <c:pt idx="225">
                  <c:v>19</c:v>
                </c:pt>
                <c:pt idx="226">
                  <c:v>22</c:v>
                </c:pt>
                <c:pt idx="227">
                  <c:v>25</c:v>
                </c:pt>
                <c:pt idx="228">
                  <c:v>20</c:v>
                </c:pt>
                <c:pt idx="229">
                  <c:v>23</c:v>
                </c:pt>
                <c:pt idx="230">
                  <c:v>15</c:v>
                </c:pt>
                <c:pt idx="231">
                  <c:v>11</c:v>
                </c:pt>
                <c:pt idx="232">
                  <c:v>7</c:v>
                </c:pt>
                <c:pt idx="233">
                  <c:v>39</c:v>
                </c:pt>
                <c:pt idx="234">
                  <c:v>7</c:v>
                </c:pt>
                <c:pt idx="235">
                  <c:v>56</c:v>
                </c:pt>
                <c:pt idx="236">
                  <c:v>35</c:v>
                </c:pt>
                <c:pt idx="237">
                  <c:v>15</c:v>
                </c:pt>
                <c:pt idx="238">
                  <c:v>20</c:v>
                </c:pt>
                <c:pt idx="239">
                  <c:v>30</c:v>
                </c:pt>
                <c:pt idx="240">
                  <c:v>17</c:v>
                </c:pt>
                <c:pt idx="241">
                  <c:v>20</c:v>
                </c:pt>
                <c:pt idx="242">
                  <c:v>7</c:v>
                </c:pt>
                <c:pt idx="243">
                  <c:v>12</c:v>
                </c:pt>
                <c:pt idx="244">
                  <c:v>9</c:v>
                </c:pt>
                <c:pt idx="245">
                  <c:v>52</c:v>
                </c:pt>
                <c:pt idx="246">
                  <c:v>19</c:v>
                </c:pt>
                <c:pt idx="247">
                  <c:v>24</c:v>
                </c:pt>
                <c:pt idx="248">
                  <c:v>15</c:v>
                </c:pt>
                <c:pt idx="249">
                  <c:v>22</c:v>
                </c:pt>
                <c:pt idx="250">
                  <c:v>15</c:v>
                </c:pt>
                <c:pt idx="251">
                  <c:v>15</c:v>
                </c:pt>
                <c:pt idx="252">
                  <c:v>15</c:v>
                </c:pt>
                <c:pt idx="253">
                  <c:v>27</c:v>
                </c:pt>
                <c:pt idx="254">
                  <c:v>15</c:v>
                </c:pt>
                <c:pt idx="255">
                  <c:v>19</c:v>
                </c:pt>
                <c:pt idx="256">
                  <c:v>18</c:v>
                </c:pt>
                <c:pt idx="257">
                  <c:v>14</c:v>
                </c:pt>
                <c:pt idx="258">
                  <c:v>10</c:v>
                </c:pt>
                <c:pt idx="259">
                  <c:v>7</c:v>
                </c:pt>
                <c:pt idx="260">
                  <c:v>12</c:v>
                </c:pt>
                <c:pt idx="261">
                  <c:v>16</c:v>
                </c:pt>
                <c:pt idx="262">
                  <c:v>7</c:v>
                </c:pt>
                <c:pt idx="263">
                  <c:v>30</c:v>
                </c:pt>
                <c:pt idx="264">
                  <c:v>21</c:v>
                </c:pt>
                <c:pt idx="265">
                  <c:v>14</c:v>
                </c:pt>
                <c:pt idx="266">
                  <c:v>29</c:v>
                </c:pt>
                <c:pt idx="267">
                  <c:v>37</c:v>
                </c:pt>
                <c:pt idx="268">
                  <c:v>19</c:v>
                </c:pt>
                <c:pt idx="269">
                  <c:v>27</c:v>
                </c:pt>
                <c:pt idx="270">
                  <c:v>22</c:v>
                </c:pt>
                <c:pt idx="271">
                  <c:v>29</c:v>
                </c:pt>
                <c:pt idx="272">
                  <c:v>18</c:v>
                </c:pt>
                <c:pt idx="273">
                  <c:v>23</c:v>
                </c:pt>
                <c:pt idx="274">
                  <c:v>18</c:v>
                </c:pt>
                <c:pt idx="275">
                  <c:v>21</c:v>
                </c:pt>
                <c:pt idx="276">
                  <c:v>24</c:v>
                </c:pt>
                <c:pt idx="277">
                  <c:v>22</c:v>
                </c:pt>
                <c:pt idx="278">
                  <c:v>21</c:v>
                </c:pt>
                <c:pt idx="279">
                  <c:v>14</c:v>
                </c:pt>
                <c:pt idx="280">
                  <c:v>15</c:v>
                </c:pt>
                <c:pt idx="281">
                  <c:v>17</c:v>
                </c:pt>
                <c:pt idx="282">
                  <c:v>59</c:v>
                </c:pt>
                <c:pt idx="283">
                  <c:v>17</c:v>
                </c:pt>
                <c:pt idx="284">
                  <c:v>22</c:v>
                </c:pt>
                <c:pt idx="285">
                  <c:v>26</c:v>
                </c:pt>
                <c:pt idx="286">
                  <c:v>17</c:v>
                </c:pt>
                <c:pt idx="287">
                  <c:v>23</c:v>
                </c:pt>
                <c:pt idx="288">
                  <c:v>20</c:v>
                </c:pt>
                <c:pt idx="289">
                  <c:v>16</c:v>
                </c:pt>
                <c:pt idx="290">
                  <c:v>16</c:v>
                </c:pt>
                <c:pt idx="291">
                  <c:v>24</c:v>
                </c:pt>
                <c:pt idx="292">
                  <c:v>30</c:v>
                </c:pt>
                <c:pt idx="293">
                  <c:v>21</c:v>
                </c:pt>
                <c:pt idx="294">
                  <c:v>22</c:v>
                </c:pt>
                <c:pt idx="295">
                  <c:v>21</c:v>
                </c:pt>
                <c:pt idx="296">
                  <c:v>18</c:v>
                </c:pt>
                <c:pt idx="297">
                  <c:v>15</c:v>
                </c:pt>
                <c:pt idx="298">
                  <c:v>14</c:v>
                </c:pt>
                <c:pt idx="299">
                  <c:v>23</c:v>
                </c:pt>
                <c:pt idx="300">
                  <c:v>29</c:v>
                </c:pt>
                <c:pt idx="301">
                  <c:v>15</c:v>
                </c:pt>
                <c:pt idx="302">
                  <c:v>31</c:v>
                </c:pt>
                <c:pt idx="303">
                  <c:v>13</c:v>
                </c:pt>
                <c:pt idx="304">
                  <c:v>17</c:v>
                </c:pt>
                <c:pt idx="305">
                  <c:v>22</c:v>
                </c:pt>
                <c:pt idx="306">
                  <c:v>20</c:v>
                </c:pt>
                <c:pt idx="307">
                  <c:v>11</c:v>
                </c:pt>
                <c:pt idx="308">
                  <c:v>20</c:v>
                </c:pt>
                <c:pt idx="309">
                  <c:v>13</c:v>
                </c:pt>
                <c:pt idx="310">
                  <c:v>14</c:v>
                </c:pt>
                <c:pt idx="311">
                  <c:v>12</c:v>
                </c:pt>
                <c:pt idx="312">
                  <c:v>13</c:v>
                </c:pt>
                <c:pt idx="313">
                  <c:v>19</c:v>
                </c:pt>
                <c:pt idx="314">
                  <c:v>16</c:v>
                </c:pt>
                <c:pt idx="315">
                  <c:v>13</c:v>
                </c:pt>
                <c:pt idx="316">
                  <c:v>21</c:v>
                </c:pt>
                <c:pt idx="317">
                  <c:v>17</c:v>
                </c:pt>
                <c:pt idx="318">
                  <c:v>22</c:v>
                </c:pt>
                <c:pt idx="319">
                  <c:v>13</c:v>
                </c:pt>
                <c:pt idx="320">
                  <c:v>25</c:v>
                </c:pt>
                <c:pt idx="321">
                  <c:v>17</c:v>
                </c:pt>
                <c:pt idx="322">
                  <c:v>12</c:v>
                </c:pt>
                <c:pt idx="323">
                  <c:v>19</c:v>
                </c:pt>
                <c:pt idx="324">
                  <c:v>19</c:v>
                </c:pt>
                <c:pt idx="325">
                  <c:v>21</c:v>
                </c:pt>
                <c:pt idx="326">
                  <c:v>16</c:v>
                </c:pt>
                <c:pt idx="327">
                  <c:v>19</c:v>
                </c:pt>
                <c:pt idx="328">
                  <c:v>26</c:v>
                </c:pt>
                <c:pt idx="329">
                  <c:v>25</c:v>
                </c:pt>
                <c:pt idx="330">
                  <c:v>30</c:v>
                </c:pt>
                <c:pt idx="331">
                  <c:v>36</c:v>
                </c:pt>
                <c:pt idx="332">
                  <c:v>24</c:v>
                </c:pt>
                <c:pt idx="333">
                  <c:v>33</c:v>
                </c:pt>
                <c:pt idx="334">
                  <c:v>25</c:v>
                </c:pt>
                <c:pt idx="335">
                  <c:v>34</c:v>
                </c:pt>
                <c:pt idx="336">
                  <c:v>15</c:v>
                </c:pt>
                <c:pt idx="337">
                  <c:v>22</c:v>
                </c:pt>
                <c:pt idx="338">
                  <c:v>21</c:v>
                </c:pt>
                <c:pt idx="339">
                  <c:v>21</c:v>
                </c:pt>
                <c:pt idx="340">
                  <c:v>32</c:v>
                </c:pt>
                <c:pt idx="341">
                  <c:v>20</c:v>
                </c:pt>
                <c:pt idx="342">
                  <c:v>29</c:v>
                </c:pt>
                <c:pt idx="343">
                  <c:v>25</c:v>
                </c:pt>
                <c:pt idx="344">
                  <c:v>32</c:v>
                </c:pt>
                <c:pt idx="345">
                  <c:v>31</c:v>
                </c:pt>
                <c:pt idx="346">
                  <c:v>27</c:v>
                </c:pt>
                <c:pt idx="347">
                  <c:v>33</c:v>
                </c:pt>
                <c:pt idx="348">
                  <c:v>25</c:v>
                </c:pt>
                <c:pt idx="349">
                  <c:v>35</c:v>
                </c:pt>
                <c:pt idx="350">
                  <c:v>32</c:v>
                </c:pt>
                <c:pt idx="351">
                  <c:v>28</c:v>
                </c:pt>
                <c:pt idx="352">
                  <c:v>27</c:v>
                </c:pt>
                <c:pt idx="353">
                  <c:v>25</c:v>
                </c:pt>
                <c:pt idx="354">
                  <c:v>37</c:v>
                </c:pt>
                <c:pt idx="355">
                  <c:v>25</c:v>
                </c:pt>
                <c:pt idx="356">
                  <c:v>16</c:v>
                </c:pt>
                <c:pt idx="357">
                  <c:v>27</c:v>
                </c:pt>
                <c:pt idx="358">
                  <c:v>39</c:v>
                </c:pt>
                <c:pt idx="359">
                  <c:v>49</c:v>
                </c:pt>
                <c:pt idx="360">
                  <c:v>34</c:v>
                </c:pt>
                <c:pt idx="361">
                  <c:v>46</c:v>
                </c:pt>
                <c:pt idx="362">
                  <c:v>36</c:v>
                </c:pt>
                <c:pt idx="363">
                  <c:v>34</c:v>
                </c:pt>
                <c:pt idx="364">
                  <c:v>41</c:v>
                </c:pt>
                <c:pt idx="365">
                  <c:v>31</c:v>
                </c:pt>
                <c:pt idx="366">
                  <c:v>49</c:v>
                </c:pt>
                <c:pt idx="367">
                  <c:v>35</c:v>
                </c:pt>
                <c:pt idx="368">
                  <c:v>27</c:v>
                </c:pt>
                <c:pt idx="369">
                  <c:v>40</c:v>
                </c:pt>
                <c:pt idx="370">
                  <c:v>38</c:v>
                </c:pt>
                <c:pt idx="371">
                  <c:v>40</c:v>
                </c:pt>
                <c:pt idx="372">
                  <c:v>30</c:v>
                </c:pt>
                <c:pt idx="373">
                  <c:v>40</c:v>
                </c:pt>
                <c:pt idx="374">
                  <c:v>34</c:v>
                </c:pt>
                <c:pt idx="375">
                  <c:v>47</c:v>
                </c:pt>
                <c:pt idx="376">
                  <c:v>37</c:v>
                </c:pt>
                <c:pt idx="377">
                  <c:v>71</c:v>
                </c:pt>
                <c:pt idx="378">
                  <c:v>43</c:v>
                </c:pt>
                <c:pt idx="379">
                  <c:v>37</c:v>
                </c:pt>
                <c:pt idx="380">
                  <c:v>45</c:v>
                </c:pt>
                <c:pt idx="381">
                  <c:v>45</c:v>
                </c:pt>
                <c:pt idx="382">
                  <c:v>37</c:v>
                </c:pt>
                <c:pt idx="383">
                  <c:v>59</c:v>
                </c:pt>
                <c:pt idx="384">
                  <c:v>68</c:v>
                </c:pt>
                <c:pt idx="385">
                  <c:v>63</c:v>
                </c:pt>
                <c:pt idx="386">
                  <c:v>56</c:v>
                </c:pt>
                <c:pt idx="387">
                  <c:v>53</c:v>
                </c:pt>
                <c:pt idx="388">
                  <c:v>77</c:v>
                </c:pt>
                <c:pt idx="389">
                  <c:v>54</c:v>
                </c:pt>
                <c:pt idx="390">
                  <c:v>52</c:v>
                </c:pt>
                <c:pt idx="391">
                  <c:v>55</c:v>
                </c:pt>
                <c:pt idx="392">
                  <c:v>49</c:v>
                </c:pt>
                <c:pt idx="393">
                  <c:v>53</c:v>
                </c:pt>
                <c:pt idx="394">
                  <c:v>69</c:v>
                </c:pt>
                <c:pt idx="395">
                  <c:v>60</c:v>
                </c:pt>
                <c:pt idx="396">
                  <c:v>50</c:v>
                </c:pt>
                <c:pt idx="397">
                  <c:v>50</c:v>
                </c:pt>
                <c:pt idx="398">
                  <c:v>54</c:v>
                </c:pt>
                <c:pt idx="399">
                  <c:v>38</c:v>
                </c:pt>
                <c:pt idx="400">
                  <c:v>34</c:v>
                </c:pt>
                <c:pt idx="401">
                  <c:v>50</c:v>
                </c:pt>
                <c:pt idx="402">
                  <c:v>55</c:v>
                </c:pt>
                <c:pt idx="403">
                  <c:v>34</c:v>
                </c:pt>
                <c:pt idx="404">
                  <c:v>47</c:v>
                </c:pt>
                <c:pt idx="405">
                  <c:v>37</c:v>
                </c:pt>
                <c:pt idx="406">
                  <c:v>44</c:v>
                </c:pt>
                <c:pt idx="407">
                  <c:v>44</c:v>
                </c:pt>
                <c:pt idx="408">
                  <c:v>51</c:v>
                </c:pt>
                <c:pt idx="409">
                  <c:v>44</c:v>
                </c:pt>
                <c:pt idx="410">
                  <c:v>38</c:v>
                </c:pt>
                <c:pt idx="411">
                  <c:v>55</c:v>
                </c:pt>
                <c:pt idx="412">
                  <c:v>54</c:v>
                </c:pt>
                <c:pt idx="413">
                  <c:v>52</c:v>
                </c:pt>
                <c:pt idx="414">
                  <c:v>55</c:v>
                </c:pt>
                <c:pt idx="415">
                  <c:v>52</c:v>
                </c:pt>
                <c:pt idx="416">
                  <c:v>45</c:v>
                </c:pt>
                <c:pt idx="417">
                  <c:v>51</c:v>
                </c:pt>
                <c:pt idx="418">
                  <c:v>54</c:v>
                </c:pt>
                <c:pt idx="419">
                  <c:v>38</c:v>
                </c:pt>
                <c:pt idx="420">
                  <c:v>46</c:v>
                </c:pt>
                <c:pt idx="421">
                  <c:v>28</c:v>
                </c:pt>
                <c:pt idx="422">
                  <c:v>70</c:v>
                </c:pt>
                <c:pt idx="423">
                  <c:v>53</c:v>
                </c:pt>
                <c:pt idx="424">
                  <c:v>53</c:v>
                </c:pt>
                <c:pt idx="425">
                  <c:v>55</c:v>
                </c:pt>
                <c:pt idx="426">
                  <c:v>66</c:v>
                </c:pt>
                <c:pt idx="427">
                  <c:v>44</c:v>
                </c:pt>
                <c:pt idx="428">
                  <c:v>52</c:v>
                </c:pt>
                <c:pt idx="429">
                  <c:v>51</c:v>
                </c:pt>
                <c:pt idx="430">
                  <c:v>54</c:v>
                </c:pt>
                <c:pt idx="431">
                  <c:v>54</c:v>
                </c:pt>
                <c:pt idx="432">
                  <c:v>42</c:v>
                </c:pt>
                <c:pt idx="433">
                  <c:v>36</c:v>
                </c:pt>
                <c:pt idx="434">
                  <c:v>41</c:v>
                </c:pt>
                <c:pt idx="435">
                  <c:v>42</c:v>
                </c:pt>
                <c:pt idx="436">
                  <c:v>42</c:v>
                </c:pt>
                <c:pt idx="437">
                  <c:v>52</c:v>
                </c:pt>
                <c:pt idx="438">
                  <c:v>44</c:v>
                </c:pt>
                <c:pt idx="439">
                  <c:v>40</c:v>
                </c:pt>
                <c:pt idx="440">
                  <c:v>35</c:v>
                </c:pt>
                <c:pt idx="441">
                  <c:v>38</c:v>
                </c:pt>
                <c:pt idx="442">
                  <c:v>42</c:v>
                </c:pt>
                <c:pt idx="443">
                  <c:v>39</c:v>
                </c:pt>
                <c:pt idx="444">
                  <c:v>33</c:v>
                </c:pt>
                <c:pt idx="445">
                  <c:v>40</c:v>
                </c:pt>
                <c:pt idx="446">
                  <c:v>39</c:v>
                </c:pt>
                <c:pt idx="447">
                  <c:v>39</c:v>
                </c:pt>
                <c:pt idx="448">
                  <c:v>32</c:v>
                </c:pt>
                <c:pt idx="449">
                  <c:v>38</c:v>
                </c:pt>
                <c:pt idx="450">
                  <c:v>41</c:v>
                </c:pt>
                <c:pt idx="451">
                  <c:v>51</c:v>
                </c:pt>
                <c:pt idx="452">
                  <c:v>44</c:v>
                </c:pt>
                <c:pt idx="453">
                  <c:v>47</c:v>
                </c:pt>
                <c:pt idx="454">
                  <c:v>65</c:v>
                </c:pt>
                <c:pt idx="455">
                  <c:v>66</c:v>
                </c:pt>
                <c:pt idx="456">
                  <c:v>62</c:v>
                </c:pt>
                <c:pt idx="457">
                  <c:v>68</c:v>
                </c:pt>
                <c:pt idx="458">
                  <c:v>89</c:v>
                </c:pt>
                <c:pt idx="459">
                  <c:v>73</c:v>
                </c:pt>
                <c:pt idx="460">
                  <c:v>43</c:v>
                </c:pt>
                <c:pt idx="461">
                  <c:v>85</c:v>
                </c:pt>
                <c:pt idx="462">
                  <c:v>83</c:v>
                </c:pt>
                <c:pt idx="463">
                  <c:v>58</c:v>
                </c:pt>
                <c:pt idx="464">
                  <c:v>53</c:v>
                </c:pt>
                <c:pt idx="465">
                  <c:v>44</c:v>
                </c:pt>
                <c:pt idx="466">
                  <c:v>57</c:v>
                </c:pt>
                <c:pt idx="467">
                  <c:v>81</c:v>
                </c:pt>
                <c:pt idx="468">
                  <c:v>48</c:v>
                </c:pt>
                <c:pt idx="469">
                  <c:v>46</c:v>
                </c:pt>
                <c:pt idx="470">
                  <c:v>14</c:v>
                </c:pt>
                <c:pt idx="471">
                  <c:v>20</c:v>
                </c:pt>
                <c:pt idx="472">
                  <c:v>22</c:v>
                </c:pt>
                <c:pt idx="473">
                  <c:v>50</c:v>
                </c:pt>
                <c:pt idx="474">
                  <c:v>25</c:v>
                </c:pt>
                <c:pt idx="475">
                  <c:v>18</c:v>
                </c:pt>
                <c:pt idx="476">
                  <c:v>22</c:v>
                </c:pt>
                <c:pt idx="477">
                  <c:v>36</c:v>
                </c:pt>
                <c:pt idx="478">
                  <c:v>31</c:v>
                </c:pt>
                <c:pt idx="479">
                  <c:v>23</c:v>
                </c:pt>
                <c:pt idx="480">
                  <c:v>24</c:v>
                </c:pt>
                <c:pt idx="481">
                  <c:v>24</c:v>
                </c:pt>
                <c:pt idx="482">
                  <c:v>14</c:v>
                </c:pt>
                <c:pt idx="483">
                  <c:v>32</c:v>
                </c:pt>
                <c:pt idx="484">
                  <c:v>26</c:v>
                </c:pt>
                <c:pt idx="485">
                  <c:v>28</c:v>
                </c:pt>
                <c:pt idx="486">
                  <c:v>15</c:v>
                </c:pt>
                <c:pt idx="487">
                  <c:v>27</c:v>
                </c:pt>
                <c:pt idx="488">
                  <c:v>18</c:v>
                </c:pt>
                <c:pt idx="489">
                  <c:v>19</c:v>
                </c:pt>
                <c:pt idx="490">
                  <c:v>39</c:v>
                </c:pt>
                <c:pt idx="491">
                  <c:v>32</c:v>
                </c:pt>
                <c:pt idx="492">
                  <c:v>20</c:v>
                </c:pt>
                <c:pt idx="493">
                  <c:v>16</c:v>
                </c:pt>
                <c:pt idx="494">
                  <c:v>19</c:v>
                </c:pt>
                <c:pt idx="495">
                  <c:v>21</c:v>
                </c:pt>
                <c:pt idx="496">
                  <c:v>19</c:v>
                </c:pt>
                <c:pt idx="497">
                  <c:v>28</c:v>
                </c:pt>
                <c:pt idx="498">
                  <c:v>12</c:v>
                </c:pt>
                <c:pt idx="499">
                  <c:v>26</c:v>
                </c:pt>
                <c:pt idx="500">
                  <c:v>22</c:v>
                </c:pt>
                <c:pt idx="501">
                  <c:v>33</c:v>
                </c:pt>
                <c:pt idx="502">
                  <c:v>17</c:v>
                </c:pt>
                <c:pt idx="503">
                  <c:v>13</c:v>
                </c:pt>
                <c:pt idx="504">
                  <c:v>12</c:v>
                </c:pt>
                <c:pt idx="505">
                  <c:v>16</c:v>
                </c:pt>
                <c:pt idx="506">
                  <c:v>13</c:v>
                </c:pt>
                <c:pt idx="507">
                  <c:v>13</c:v>
                </c:pt>
                <c:pt idx="508">
                  <c:v>10</c:v>
                </c:pt>
                <c:pt idx="509">
                  <c:v>14</c:v>
                </c:pt>
                <c:pt idx="510">
                  <c:v>16</c:v>
                </c:pt>
                <c:pt idx="511">
                  <c:v>20</c:v>
                </c:pt>
                <c:pt idx="512">
                  <c:v>21</c:v>
                </c:pt>
                <c:pt idx="513">
                  <c:v>11</c:v>
                </c:pt>
                <c:pt idx="514">
                  <c:v>19</c:v>
                </c:pt>
                <c:pt idx="515">
                  <c:v>8</c:v>
                </c:pt>
                <c:pt idx="516">
                  <c:v>7</c:v>
                </c:pt>
                <c:pt idx="517">
                  <c:v>86</c:v>
                </c:pt>
                <c:pt idx="518">
                  <c:v>25</c:v>
                </c:pt>
                <c:pt idx="519">
                  <c:v>21</c:v>
                </c:pt>
                <c:pt idx="520">
                  <c:v>35</c:v>
                </c:pt>
                <c:pt idx="521">
                  <c:v>25</c:v>
                </c:pt>
                <c:pt idx="522">
                  <c:v>29</c:v>
                </c:pt>
                <c:pt idx="523">
                  <c:v>27</c:v>
                </c:pt>
                <c:pt idx="524">
                  <c:v>25</c:v>
                </c:pt>
                <c:pt idx="525">
                  <c:v>16</c:v>
                </c:pt>
                <c:pt idx="526">
                  <c:v>19</c:v>
                </c:pt>
                <c:pt idx="527">
                  <c:v>43</c:v>
                </c:pt>
                <c:pt idx="528">
                  <c:v>27</c:v>
                </c:pt>
                <c:pt idx="529">
                  <c:v>34</c:v>
                </c:pt>
                <c:pt idx="530">
                  <c:v>20</c:v>
                </c:pt>
                <c:pt idx="531">
                  <c:v>24</c:v>
                </c:pt>
                <c:pt idx="532">
                  <c:v>12</c:v>
                </c:pt>
                <c:pt idx="533">
                  <c:v>18</c:v>
                </c:pt>
                <c:pt idx="534">
                  <c:v>54</c:v>
                </c:pt>
                <c:pt idx="535">
                  <c:v>54</c:v>
                </c:pt>
                <c:pt idx="536">
                  <c:v>70</c:v>
                </c:pt>
                <c:pt idx="537">
                  <c:v>53</c:v>
                </c:pt>
                <c:pt idx="538">
                  <c:v>71</c:v>
                </c:pt>
                <c:pt idx="539">
                  <c:v>62</c:v>
                </c:pt>
                <c:pt idx="540">
                  <c:v>35</c:v>
                </c:pt>
                <c:pt idx="541">
                  <c:v>67</c:v>
                </c:pt>
                <c:pt idx="542">
                  <c:v>45</c:v>
                </c:pt>
                <c:pt idx="543">
                  <c:v>100</c:v>
                </c:pt>
                <c:pt idx="544">
                  <c:v>55</c:v>
                </c:pt>
                <c:pt idx="545">
                  <c:v>36</c:v>
                </c:pt>
                <c:pt idx="546">
                  <c:v>88</c:v>
                </c:pt>
                <c:pt idx="547">
                  <c:v>60</c:v>
                </c:pt>
                <c:pt idx="548">
                  <c:v>78</c:v>
                </c:pt>
                <c:pt idx="549">
                  <c:v>95</c:v>
                </c:pt>
                <c:pt idx="550">
                  <c:v>79</c:v>
                </c:pt>
                <c:pt idx="551">
                  <c:v>75</c:v>
                </c:pt>
                <c:pt idx="552">
                  <c:v>98</c:v>
                </c:pt>
                <c:pt idx="553">
                  <c:v>70</c:v>
                </c:pt>
                <c:pt idx="554">
                  <c:v>62</c:v>
                </c:pt>
                <c:pt idx="555">
                  <c:v>71</c:v>
                </c:pt>
                <c:pt idx="556">
                  <c:v>79</c:v>
                </c:pt>
                <c:pt idx="557">
                  <c:v>60</c:v>
                </c:pt>
                <c:pt idx="558">
                  <c:v>68</c:v>
                </c:pt>
                <c:pt idx="559">
                  <c:v>79</c:v>
                </c:pt>
                <c:pt idx="560">
                  <c:v>57</c:v>
                </c:pt>
                <c:pt idx="561">
                  <c:v>82</c:v>
                </c:pt>
                <c:pt idx="562">
                  <c:v>61</c:v>
                </c:pt>
                <c:pt idx="563">
                  <c:v>34</c:v>
                </c:pt>
                <c:pt idx="564">
                  <c:v>66</c:v>
                </c:pt>
                <c:pt idx="565">
                  <c:v>22</c:v>
                </c:pt>
                <c:pt idx="566">
                  <c:v>24</c:v>
                </c:pt>
                <c:pt idx="567">
                  <c:v>22</c:v>
                </c:pt>
                <c:pt idx="568">
                  <c:v>24</c:v>
                </c:pt>
                <c:pt idx="569">
                  <c:v>17</c:v>
                </c:pt>
                <c:pt idx="570">
                  <c:v>19</c:v>
                </c:pt>
                <c:pt idx="571">
                  <c:v>21</c:v>
                </c:pt>
                <c:pt idx="572">
                  <c:v>20</c:v>
                </c:pt>
                <c:pt idx="573">
                  <c:v>15</c:v>
                </c:pt>
                <c:pt idx="574">
                  <c:v>21</c:v>
                </c:pt>
                <c:pt idx="575">
                  <c:v>18</c:v>
                </c:pt>
                <c:pt idx="576">
                  <c:v>24</c:v>
                </c:pt>
                <c:pt idx="577">
                  <c:v>27</c:v>
                </c:pt>
                <c:pt idx="578">
                  <c:v>17</c:v>
                </c:pt>
                <c:pt idx="579">
                  <c:v>18</c:v>
                </c:pt>
                <c:pt idx="580">
                  <c:v>12</c:v>
                </c:pt>
                <c:pt idx="581">
                  <c:v>42</c:v>
                </c:pt>
                <c:pt idx="582">
                  <c:v>42</c:v>
                </c:pt>
                <c:pt idx="583">
                  <c:v>39</c:v>
                </c:pt>
                <c:pt idx="584">
                  <c:v>84</c:v>
                </c:pt>
                <c:pt idx="585">
                  <c:v>30</c:v>
                </c:pt>
                <c:pt idx="586">
                  <c:v>58</c:v>
                </c:pt>
                <c:pt idx="587">
                  <c:v>49</c:v>
                </c:pt>
                <c:pt idx="588">
                  <c:v>48</c:v>
                </c:pt>
                <c:pt idx="589">
                  <c:v>41</c:v>
                </c:pt>
                <c:pt idx="590">
                  <c:v>58</c:v>
                </c:pt>
                <c:pt idx="591">
                  <c:v>33</c:v>
                </c:pt>
                <c:pt idx="592">
                  <c:v>26</c:v>
                </c:pt>
                <c:pt idx="593">
                  <c:v>35</c:v>
                </c:pt>
                <c:pt idx="594">
                  <c:v>46</c:v>
                </c:pt>
                <c:pt idx="595">
                  <c:v>48</c:v>
                </c:pt>
                <c:pt idx="596">
                  <c:v>56</c:v>
                </c:pt>
                <c:pt idx="597">
                  <c:v>39</c:v>
                </c:pt>
                <c:pt idx="598">
                  <c:v>43</c:v>
                </c:pt>
                <c:pt idx="599">
                  <c:v>40</c:v>
                </c:pt>
                <c:pt idx="600">
                  <c:v>48</c:v>
                </c:pt>
                <c:pt idx="601">
                  <c:v>34</c:v>
                </c:pt>
                <c:pt idx="602">
                  <c:v>31</c:v>
                </c:pt>
                <c:pt idx="603">
                  <c:v>55</c:v>
                </c:pt>
                <c:pt idx="604">
                  <c:v>85</c:v>
                </c:pt>
                <c:pt idx="605">
                  <c:v>55</c:v>
                </c:pt>
                <c:pt idx="606">
                  <c:v>49</c:v>
                </c:pt>
                <c:pt idx="607">
                  <c:v>43</c:v>
                </c:pt>
                <c:pt idx="608">
                  <c:v>53</c:v>
                </c:pt>
                <c:pt idx="609">
                  <c:v>57</c:v>
                </c:pt>
                <c:pt idx="610">
                  <c:v>32</c:v>
                </c:pt>
                <c:pt idx="611">
                  <c:v>33</c:v>
                </c:pt>
                <c:pt idx="612">
                  <c:v>46</c:v>
                </c:pt>
                <c:pt idx="613">
                  <c:v>8</c:v>
                </c:pt>
                <c:pt idx="614">
                  <c:v>9</c:v>
                </c:pt>
                <c:pt idx="615">
                  <c:v>13</c:v>
                </c:pt>
                <c:pt idx="616">
                  <c:v>15</c:v>
                </c:pt>
                <c:pt idx="617">
                  <c:v>10</c:v>
                </c:pt>
                <c:pt idx="618">
                  <c:v>10</c:v>
                </c:pt>
                <c:pt idx="619">
                  <c:v>15</c:v>
                </c:pt>
                <c:pt idx="620">
                  <c:v>18</c:v>
                </c:pt>
                <c:pt idx="621">
                  <c:v>16</c:v>
                </c:pt>
                <c:pt idx="622">
                  <c:v>19</c:v>
                </c:pt>
                <c:pt idx="623">
                  <c:v>16</c:v>
                </c:pt>
                <c:pt idx="624">
                  <c:v>15</c:v>
                </c:pt>
                <c:pt idx="625">
                  <c:v>24</c:v>
                </c:pt>
                <c:pt idx="626">
                  <c:v>2</c:v>
                </c:pt>
                <c:pt idx="627">
                  <c:v>18</c:v>
                </c:pt>
                <c:pt idx="628">
                  <c:v>32</c:v>
                </c:pt>
                <c:pt idx="629">
                  <c:v>13</c:v>
                </c:pt>
                <c:pt idx="630">
                  <c:v>9</c:v>
                </c:pt>
                <c:pt idx="631">
                  <c:v>3</c:v>
                </c:pt>
                <c:pt idx="632">
                  <c:v>8</c:v>
                </c:pt>
                <c:pt idx="633">
                  <c:v>16</c:v>
                </c:pt>
                <c:pt idx="634">
                  <c:v>7</c:v>
                </c:pt>
                <c:pt idx="635">
                  <c:v>12</c:v>
                </c:pt>
                <c:pt idx="636">
                  <c:v>4</c:v>
                </c:pt>
                <c:pt idx="637">
                  <c:v>16</c:v>
                </c:pt>
                <c:pt idx="638">
                  <c:v>6</c:v>
                </c:pt>
                <c:pt idx="639">
                  <c:v>6</c:v>
                </c:pt>
                <c:pt idx="640">
                  <c:v>28</c:v>
                </c:pt>
                <c:pt idx="641">
                  <c:v>12</c:v>
                </c:pt>
                <c:pt idx="642">
                  <c:v>8</c:v>
                </c:pt>
                <c:pt idx="643">
                  <c:v>5</c:v>
                </c:pt>
                <c:pt idx="644">
                  <c:v>25</c:v>
                </c:pt>
                <c:pt idx="645">
                  <c:v>10</c:v>
                </c:pt>
                <c:pt idx="646">
                  <c:v>16</c:v>
                </c:pt>
                <c:pt idx="647">
                  <c:v>8</c:v>
                </c:pt>
                <c:pt idx="648">
                  <c:v>16</c:v>
                </c:pt>
                <c:pt idx="649">
                  <c:v>9</c:v>
                </c:pt>
                <c:pt idx="650">
                  <c:v>11</c:v>
                </c:pt>
                <c:pt idx="651">
                  <c:v>5</c:v>
                </c:pt>
                <c:pt idx="652">
                  <c:v>10</c:v>
                </c:pt>
                <c:pt idx="653">
                  <c:v>6</c:v>
                </c:pt>
                <c:pt idx="654">
                  <c:v>18</c:v>
                </c:pt>
                <c:pt idx="655">
                  <c:v>16</c:v>
                </c:pt>
                <c:pt idx="656">
                  <c:v>14</c:v>
                </c:pt>
                <c:pt idx="657">
                  <c:v>23</c:v>
                </c:pt>
                <c:pt idx="658">
                  <c:v>18</c:v>
                </c:pt>
                <c:pt idx="659">
                  <c:v>13</c:v>
                </c:pt>
                <c:pt idx="660">
                  <c:v>6</c:v>
                </c:pt>
                <c:pt idx="661">
                  <c:v>35</c:v>
                </c:pt>
                <c:pt idx="662">
                  <c:v>49</c:v>
                </c:pt>
                <c:pt idx="663">
                  <c:v>36</c:v>
                </c:pt>
                <c:pt idx="664">
                  <c:v>43</c:v>
                </c:pt>
                <c:pt idx="665">
                  <c:v>34</c:v>
                </c:pt>
                <c:pt idx="666">
                  <c:v>46</c:v>
                </c:pt>
                <c:pt idx="667">
                  <c:v>45</c:v>
                </c:pt>
                <c:pt idx="668">
                  <c:v>40</c:v>
                </c:pt>
                <c:pt idx="669">
                  <c:v>35</c:v>
                </c:pt>
                <c:pt idx="670">
                  <c:v>37</c:v>
                </c:pt>
                <c:pt idx="671">
                  <c:v>33</c:v>
                </c:pt>
                <c:pt idx="672">
                  <c:v>47</c:v>
                </c:pt>
                <c:pt idx="673">
                  <c:v>29</c:v>
                </c:pt>
                <c:pt idx="674">
                  <c:v>41</c:v>
                </c:pt>
                <c:pt idx="675">
                  <c:v>36</c:v>
                </c:pt>
                <c:pt idx="676">
                  <c:v>33</c:v>
                </c:pt>
                <c:pt idx="677">
                  <c:v>24</c:v>
                </c:pt>
                <c:pt idx="678">
                  <c:v>26</c:v>
                </c:pt>
                <c:pt idx="679">
                  <c:v>22</c:v>
                </c:pt>
                <c:pt idx="680">
                  <c:v>23</c:v>
                </c:pt>
                <c:pt idx="681">
                  <c:v>24</c:v>
                </c:pt>
                <c:pt idx="682">
                  <c:v>26</c:v>
                </c:pt>
                <c:pt idx="683">
                  <c:v>31</c:v>
                </c:pt>
                <c:pt idx="684">
                  <c:v>23</c:v>
                </c:pt>
                <c:pt idx="685">
                  <c:v>19</c:v>
                </c:pt>
                <c:pt idx="686">
                  <c:v>24</c:v>
                </c:pt>
                <c:pt idx="687">
                  <c:v>29</c:v>
                </c:pt>
                <c:pt idx="688">
                  <c:v>29</c:v>
                </c:pt>
                <c:pt idx="689">
                  <c:v>27</c:v>
                </c:pt>
                <c:pt idx="690">
                  <c:v>42</c:v>
                </c:pt>
                <c:pt idx="691">
                  <c:v>22</c:v>
                </c:pt>
                <c:pt idx="692">
                  <c:v>27</c:v>
                </c:pt>
                <c:pt idx="693">
                  <c:v>18</c:v>
                </c:pt>
                <c:pt idx="694">
                  <c:v>15</c:v>
                </c:pt>
                <c:pt idx="695">
                  <c:v>14</c:v>
                </c:pt>
                <c:pt idx="696">
                  <c:v>22</c:v>
                </c:pt>
                <c:pt idx="697">
                  <c:v>16</c:v>
                </c:pt>
                <c:pt idx="698">
                  <c:v>17</c:v>
                </c:pt>
                <c:pt idx="699">
                  <c:v>18</c:v>
                </c:pt>
                <c:pt idx="700">
                  <c:v>16</c:v>
                </c:pt>
                <c:pt idx="701">
                  <c:v>22</c:v>
                </c:pt>
                <c:pt idx="702">
                  <c:v>13</c:v>
                </c:pt>
                <c:pt idx="703">
                  <c:v>12</c:v>
                </c:pt>
                <c:pt idx="704">
                  <c:v>16</c:v>
                </c:pt>
                <c:pt idx="705">
                  <c:v>19</c:v>
                </c:pt>
                <c:pt idx="706">
                  <c:v>16</c:v>
                </c:pt>
                <c:pt idx="707">
                  <c:v>9</c:v>
                </c:pt>
                <c:pt idx="708">
                  <c:v>41</c:v>
                </c:pt>
                <c:pt idx="709">
                  <c:v>53</c:v>
                </c:pt>
                <c:pt idx="710">
                  <c:v>25</c:v>
                </c:pt>
                <c:pt idx="711">
                  <c:v>31</c:v>
                </c:pt>
                <c:pt idx="712">
                  <c:v>33</c:v>
                </c:pt>
                <c:pt idx="713">
                  <c:v>55</c:v>
                </c:pt>
                <c:pt idx="714">
                  <c:v>51</c:v>
                </c:pt>
                <c:pt idx="715">
                  <c:v>53</c:v>
                </c:pt>
                <c:pt idx="716">
                  <c:v>30</c:v>
                </c:pt>
                <c:pt idx="717">
                  <c:v>42</c:v>
                </c:pt>
                <c:pt idx="718">
                  <c:v>52</c:v>
                </c:pt>
                <c:pt idx="719">
                  <c:v>39</c:v>
                </c:pt>
                <c:pt idx="720">
                  <c:v>53</c:v>
                </c:pt>
                <c:pt idx="721">
                  <c:v>58</c:v>
                </c:pt>
                <c:pt idx="722">
                  <c:v>57</c:v>
                </c:pt>
                <c:pt idx="723">
                  <c:v>42</c:v>
                </c:pt>
                <c:pt idx="724">
                  <c:v>26</c:v>
                </c:pt>
                <c:pt idx="725">
                  <c:v>48</c:v>
                </c:pt>
                <c:pt idx="726">
                  <c:v>68</c:v>
                </c:pt>
                <c:pt idx="727">
                  <c:v>62</c:v>
                </c:pt>
                <c:pt idx="728">
                  <c:v>56</c:v>
                </c:pt>
                <c:pt idx="729">
                  <c:v>21</c:v>
                </c:pt>
                <c:pt idx="730">
                  <c:v>41</c:v>
                </c:pt>
                <c:pt idx="731">
                  <c:v>71</c:v>
                </c:pt>
                <c:pt idx="732">
                  <c:v>76</c:v>
                </c:pt>
                <c:pt idx="733">
                  <c:v>53</c:v>
                </c:pt>
                <c:pt idx="734">
                  <c:v>50</c:v>
                </c:pt>
                <c:pt idx="735">
                  <c:v>41</c:v>
                </c:pt>
                <c:pt idx="736">
                  <c:v>65</c:v>
                </c:pt>
                <c:pt idx="737">
                  <c:v>50</c:v>
                </c:pt>
                <c:pt idx="738">
                  <c:v>65</c:v>
                </c:pt>
                <c:pt idx="739">
                  <c:v>50</c:v>
                </c:pt>
                <c:pt idx="740">
                  <c:v>24</c:v>
                </c:pt>
                <c:pt idx="741">
                  <c:v>28</c:v>
                </c:pt>
                <c:pt idx="742">
                  <c:v>35</c:v>
                </c:pt>
                <c:pt idx="743">
                  <c:v>51</c:v>
                </c:pt>
                <c:pt idx="744">
                  <c:v>41</c:v>
                </c:pt>
                <c:pt idx="745">
                  <c:v>36</c:v>
                </c:pt>
                <c:pt idx="746">
                  <c:v>50</c:v>
                </c:pt>
                <c:pt idx="747">
                  <c:v>60</c:v>
                </c:pt>
                <c:pt idx="748">
                  <c:v>59</c:v>
                </c:pt>
                <c:pt idx="749">
                  <c:v>37</c:v>
                </c:pt>
                <c:pt idx="750">
                  <c:v>66</c:v>
                </c:pt>
                <c:pt idx="751">
                  <c:v>64</c:v>
                </c:pt>
                <c:pt idx="752">
                  <c:v>57</c:v>
                </c:pt>
                <c:pt idx="753">
                  <c:v>56</c:v>
                </c:pt>
                <c:pt idx="754">
                  <c:v>116</c:v>
                </c:pt>
                <c:pt idx="755">
                  <c:v>92</c:v>
                </c:pt>
                <c:pt idx="756">
                  <c:v>57</c:v>
                </c:pt>
                <c:pt idx="757">
                  <c:v>62</c:v>
                </c:pt>
                <c:pt idx="758">
                  <c:v>59</c:v>
                </c:pt>
                <c:pt idx="759">
                  <c:v>56</c:v>
                </c:pt>
                <c:pt idx="760">
                  <c:v>60</c:v>
                </c:pt>
                <c:pt idx="761">
                  <c:v>32</c:v>
                </c:pt>
                <c:pt idx="762">
                  <c:v>24</c:v>
                </c:pt>
                <c:pt idx="763">
                  <c:v>45</c:v>
                </c:pt>
                <c:pt idx="764">
                  <c:v>79</c:v>
                </c:pt>
                <c:pt idx="765">
                  <c:v>27</c:v>
                </c:pt>
                <c:pt idx="766">
                  <c:v>40</c:v>
                </c:pt>
                <c:pt idx="767">
                  <c:v>76</c:v>
                </c:pt>
                <c:pt idx="768">
                  <c:v>58</c:v>
                </c:pt>
                <c:pt idx="769">
                  <c:v>59</c:v>
                </c:pt>
                <c:pt idx="770">
                  <c:v>75</c:v>
                </c:pt>
                <c:pt idx="771">
                  <c:v>18</c:v>
                </c:pt>
                <c:pt idx="772">
                  <c:v>20</c:v>
                </c:pt>
                <c:pt idx="773">
                  <c:v>14</c:v>
                </c:pt>
                <c:pt idx="774">
                  <c:v>8</c:v>
                </c:pt>
                <c:pt idx="775">
                  <c:v>19</c:v>
                </c:pt>
                <c:pt idx="776">
                  <c:v>9</c:v>
                </c:pt>
                <c:pt idx="777">
                  <c:v>11</c:v>
                </c:pt>
                <c:pt idx="778">
                  <c:v>8</c:v>
                </c:pt>
                <c:pt idx="779">
                  <c:v>12</c:v>
                </c:pt>
                <c:pt idx="780">
                  <c:v>15</c:v>
                </c:pt>
                <c:pt idx="781">
                  <c:v>11</c:v>
                </c:pt>
                <c:pt idx="782">
                  <c:v>11</c:v>
                </c:pt>
                <c:pt idx="783">
                  <c:v>20</c:v>
                </c:pt>
                <c:pt idx="784">
                  <c:v>16</c:v>
                </c:pt>
                <c:pt idx="785">
                  <c:v>13</c:v>
                </c:pt>
                <c:pt idx="786">
                  <c:v>19</c:v>
                </c:pt>
                <c:pt idx="787">
                  <c:v>13</c:v>
                </c:pt>
                <c:pt idx="788">
                  <c:v>15</c:v>
                </c:pt>
                <c:pt idx="789">
                  <c:v>10</c:v>
                </c:pt>
                <c:pt idx="790">
                  <c:v>11</c:v>
                </c:pt>
                <c:pt idx="791">
                  <c:v>13</c:v>
                </c:pt>
                <c:pt idx="792">
                  <c:v>11</c:v>
                </c:pt>
                <c:pt idx="793">
                  <c:v>10</c:v>
                </c:pt>
                <c:pt idx="794">
                  <c:v>12</c:v>
                </c:pt>
                <c:pt idx="795">
                  <c:v>13</c:v>
                </c:pt>
                <c:pt idx="796">
                  <c:v>9</c:v>
                </c:pt>
                <c:pt idx="797">
                  <c:v>15</c:v>
                </c:pt>
                <c:pt idx="798">
                  <c:v>18</c:v>
                </c:pt>
                <c:pt idx="799">
                  <c:v>10</c:v>
                </c:pt>
                <c:pt idx="800">
                  <c:v>11</c:v>
                </c:pt>
                <c:pt idx="801">
                  <c:v>12</c:v>
                </c:pt>
                <c:pt idx="802">
                  <c:v>10</c:v>
                </c:pt>
                <c:pt idx="803">
                  <c:v>10</c:v>
                </c:pt>
                <c:pt idx="804">
                  <c:v>13</c:v>
                </c:pt>
                <c:pt idx="805">
                  <c:v>7</c:v>
                </c:pt>
                <c:pt idx="806">
                  <c:v>7</c:v>
                </c:pt>
                <c:pt idx="807">
                  <c:v>3</c:v>
                </c:pt>
                <c:pt idx="808">
                  <c:v>7</c:v>
                </c:pt>
                <c:pt idx="809">
                  <c:v>6</c:v>
                </c:pt>
                <c:pt idx="810">
                  <c:v>16</c:v>
                </c:pt>
                <c:pt idx="811">
                  <c:v>35</c:v>
                </c:pt>
                <c:pt idx="812">
                  <c:v>7</c:v>
                </c:pt>
                <c:pt idx="813">
                  <c:v>15</c:v>
                </c:pt>
                <c:pt idx="814">
                  <c:v>10</c:v>
                </c:pt>
                <c:pt idx="815">
                  <c:v>16</c:v>
                </c:pt>
                <c:pt idx="816">
                  <c:v>17</c:v>
                </c:pt>
                <c:pt idx="817">
                  <c:v>22</c:v>
                </c:pt>
                <c:pt idx="818">
                  <c:v>24</c:v>
                </c:pt>
                <c:pt idx="819">
                  <c:v>13</c:v>
                </c:pt>
                <c:pt idx="820">
                  <c:v>9</c:v>
                </c:pt>
                <c:pt idx="821">
                  <c:v>22</c:v>
                </c:pt>
                <c:pt idx="822">
                  <c:v>9</c:v>
                </c:pt>
                <c:pt idx="823">
                  <c:v>13</c:v>
                </c:pt>
                <c:pt idx="824">
                  <c:v>65</c:v>
                </c:pt>
                <c:pt idx="825">
                  <c:v>10</c:v>
                </c:pt>
                <c:pt idx="826">
                  <c:v>4</c:v>
                </c:pt>
                <c:pt idx="827">
                  <c:v>13</c:v>
                </c:pt>
                <c:pt idx="828">
                  <c:v>15</c:v>
                </c:pt>
                <c:pt idx="829">
                  <c:v>14</c:v>
                </c:pt>
                <c:pt idx="830">
                  <c:v>14</c:v>
                </c:pt>
                <c:pt idx="831">
                  <c:v>12</c:v>
                </c:pt>
                <c:pt idx="832">
                  <c:v>12</c:v>
                </c:pt>
                <c:pt idx="833">
                  <c:v>77</c:v>
                </c:pt>
                <c:pt idx="834">
                  <c:v>50</c:v>
                </c:pt>
                <c:pt idx="835">
                  <c:v>68</c:v>
                </c:pt>
                <c:pt idx="836">
                  <c:v>49</c:v>
                </c:pt>
                <c:pt idx="837">
                  <c:v>52</c:v>
                </c:pt>
                <c:pt idx="838">
                  <c:v>39</c:v>
                </c:pt>
                <c:pt idx="839">
                  <c:v>63</c:v>
                </c:pt>
                <c:pt idx="840">
                  <c:v>30</c:v>
                </c:pt>
                <c:pt idx="841">
                  <c:v>71</c:v>
                </c:pt>
                <c:pt idx="842">
                  <c:v>44</c:v>
                </c:pt>
                <c:pt idx="843">
                  <c:v>28</c:v>
                </c:pt>
                <c:pt idx="844">
                  <c:v>52</c:v>
                </c:pt>
                <c:pt idx="845">
                  <c:v>36</c:v>
                </c:pt>
                <c:pt idx="846">
                  <c:v>41</c:v>
                </c:pt>
                <c:pt idx="847">
                  <c:v>52</c:v>
                </c:pt>
                <c:pt idx="848">
                  <c:v>46</c:v>
                </c:pt>
                <c:pt idx="849">
                  <c:v>43</c:v>
                </c:pt>
                <c:pt idx="850">
                  <c:v>45</c:v>
                </c:pt>
                <c:pt idx="851">
                  <c:v>73</c:v>
                </c:pt>
                <c:pt idx="852">
                  <c:v>42</c:v>
                </c:pt>
                <c:pt idx="853">
                  <c:v>40</c:v>
                </c:pt>
                <c:pt idx="854">
                  <c:v>37</c:v>
                </c:pt>
                <c:pt idx="855">
                  <c:v>70</c:v>
                </c:pt>
                <c:pt idx="856">
                  <c:v>57</c:v>
                </c:pt>
                <c:pt idx="857">
                  <c:v>50</c:v>
                </c:pt>
                <c:pt idx="858">
                  <c:v>35</c:v>
                </c:pt>
                <c:pt idx="859">
                  <c:v>64</c:v>
                </c:pt>
                <c:pt idx="860">
                  <c:v>51</c:v>
                </c:pt>
                <c:pt idx="861">
                  <c:v>44</c:v>
                </c:pt>
                <c:pt idx="862">
                  <c:v>28</c:v>
                </c:pt>
                <c:pt idx="863">
                  <c:v>34</c:v>
                </c:pt>
                <c:pt idx="864">
                  <c:v>14</c:v>
                </c:pt>
                <c:pt idx="865">
                  <c:v>17</c:v>
                </c:pt>
                <c:pt idx="866">
                  <c:v>15</c:v>
                </c:pt>
                <c:pt idx="867">
                  <c:v>37</c:v>
                </c:pt>
                <c:pt idx="868">
                  <c:v>19</c:v>
                </c:pt>
                <c:pt idx="869">
                  <c:v>17</c:v>
                </c:pt>
                <c:pt idx="870">
                  <c:v>16</c:v>
                </c:pt>
                <c:pt idx="871">
                  <c:v>39</c:v>
                </c:pt>
                <c:pt idx="872">
                  <c:v>23</c:v>
                </c:pt>
                <c:pt idx="873">
                  <c:v>18</c:v>
                </c:pt>
                <c:pt idx="874">
                  <c:v>14</c:v>
                </c:pt>
                <c:pt idx="875">
                  <c:v>16</c:v>
                </c:pt>
                <c:pt idx="876">
                  <c:v>14</c:v>
                </c:pt>
                <c:pt idx="877">
                  <c:v>17</c:v>
                </c:pt>
                <c:pt idx="878">
                  <c:v>14</c:v>
                </c:pt>
                <c:pt idx="879">
                  <c:v>19</c:v>
                </c:pt>
                <c:pt idx="880">
                  <c:v>19</c:v>
                </c:pt>
                <c:pt idx="881">
                  <c:v>26</c:v>
                </c:pt>
                <c:pt idx="882">
                  <c:v>24</c:v>
                </c:pt>
                <c:pt idx="883">
                  <c:v>11</c:v>
                </c:pt>
                <c:pt idx="884">
                  <c:v>14</c:v>
                </c:pt>
                <c:pt idx="885">
                  <c:v>10</c:v>
                </c:pt>
                <c:pt idx="886">
                  <c:v>21</c:v>
                </c:pt>
                <c:pt idx="887">
                  <c:v>21</c:v>
                </c:pt>
                <c:pt idx="888">
                  <c:v>20</c:v>
                </c:pt>
                <c:pt idx="889">
                  <c:v>24</c:v>
                </c:pt>
                <c:pt idx="890">
                  <c:v>12</c:v>
                </c:pt>
                <c:pt idx="891">
                  <c:v>17</c:v>
                </c:pt>
                <c:pt idx="892">
                  <c:v>8</c:v>
                </c:pt>
                <c:pt idx="893">
                  <c:v>16</c:v>
                </c:pt>
                <c:pt idx="894">
                  <c:v>18</c:v>
                </c:pt>
                <c:pt idx="895">
                  <c:v>13</c:v>
                </c:pt>
                <c:pt idx="896">
                  <c:v>12</c:v>
                </c:pt>
                <c:pt idx="897">
                  <c:v>8</c:v>
                </c:pt>
                <c:pt idx="898">
                  <c:v>2</c:v>
                </c:pt>
                <c:pt idx="899">
                  <c:v>48</c:v>
                </c:pt>
                <c:pt idx="900">
                  <c:v>10</c:v>
                </c:pt>
                <c:pt idx="901">
                  <c:v>23</c:v>
                </c:pt>
                <c:pt idx="902">
                  <c:v>11</c:v>
                </c:pt>
                <c:pt idx="903">
                  <c:v>13</c:v>
                </c:pt>
                <c:pt idx="904">
                  <c:v>10</c:v>
                </c:pt>
                <c:pt idx="905">
                  <c:v>11</c:v>
                </c:pt>
                <c:pt idx="906">
                  <c:v>24</c:v>
                </c:pt>
                <c:pt idx="907">
                  <c:v>15</c:v>
                </c:pt>
                <c:pt idx="908">
                  <c:v>16</c:v>
                </c:pt>
                <c:pt idx="909">
                  <c:v>11</c:v>
                </c:pt>
                <c:pt idx="910">
                  <c:v>7</c:v>
                </c:pt>
                <c:pt idx="911">
                  <c:v>19</c:v>
                </c:pt>
                <c:pt idx="912">
                  <c:v>42</c:v>
                </c:pt>
                <c:pt idx="913">
                  <c:v>25</c:v>
                </c:pt>
                <c:pt idx="914">
                  <c:v>14</c:v>
                </c:pt>
                <c:pt idx="915">
                  <c:v>13</c:v>
                </c:pt>
                <c:pt idx="916">
                  <c:v>19</c:v>
                </c:pt>
                <c:pt idx="917">
                  <c:v>24</c:v>
                </c:pt>
                <c:pt idx="918">
                  <c:v>26</c:v>
                </c:pt>
                <c:pt idx="919">
                  <c:v>17</c:v>
                </c:pt>
                <c:pt idx="920">
                  <c:v>19</c:v>
                </c:pt>
                <c:pt idx="921">
                  <c:v>26</c:v>
                </c:pt>
                <c:pt idx="922">
                  <c:v>16</c:v>
                </c:pt>
                <c:pt idx="923">
                  <c:v>14</c:v>
                </c:pt>
                <c:pt idx="924">
                  <c:v>18</c:v>
                </c:pt>
                <c:pt idx="925">
                  <c:v>17</c:v>
                </c:pt>
                <c:pt idx="926">
                  <c:v>15</c:v>
                </c:pt>
                <c:pt idx="927">
                  <c:v>29</c:v>
                </c:pt>
                <c:pt idx="928">
                  <c:v>38</c:v>
                </c:pt>
                <c:pt idx="929">
                  <c:v>31</c:v>
                </c:pt>
                <c:pt idx="930">
                  <c:v>26</c:v>
                </c:pt>
                <c:pt idx="931">
                  <c:v>35</c:v>
                </c:pt>
                <c:pt idx="932">
                  <c:v>19</c:v>
                </c:pt>
                <c:pt idx="933">
                  <c:v>16</c:v>
                </c:pt>
                <c:pt idx="934">
                  <c:v>19</c:v>
                </c:pt>
                <c:pt idx="935">
                  <c:v>31</c:v>
                </c:pt>
                <c:pt idx="936">
                  <c:v>24</c:v>
                </c:pt>
                <c:pt idx="937">
                  <c:v>19</c:v>
                </c:pt>
                <c:pt idx="938">
                  <c:v>23</c:v>
                </c:pt>
                <c:pt idx="939">
                  <c:v>25</c:v>
                </c:pt>
                <c:pt idx="940">
                  <c:v>24</c:v>
                </c:pt>
                <c:pt idx="941">
                  <c:v>17</c:v>
                </c:pt>
                <c:pt idx="942">
                  <c:v>25</c:v>
                </c:pt>
                <c:pt idx="943">
                  <c:v>24</c:v>
                </c:pt>
                <c:pt idx="944">
                  <c:v>16</c:v>
                </c:pt>
                <c:pt idx="945">
                  <c:v>23</c:v>
                </c:pt>
                <c:pt idx="946">
                  <c:v>19</c:v>
                </c:pt>
                <c:pt idx="947">
                  <c:v>30</c:v>
                </c:pt>
                <c:pt idx="948">
                  <c:v>20</c:v>
                </c:pt>
                <c:pt idx="949">
                  <c:v>30</c:v>
                </c:pt>
                <c:pt idx="950">
                  <c:v>21</c:v>
                </c:pt>
                <c:pt idx="951">
                  <c:v>23</c:v>
                </c:pt>
                <c:pt idx="952">
                  <c:v>17</c:v>
                </c:pt>
                <c:pt idx="953">
                  <c:v>16</c:v>
                </c:pt>
                <c:pt idx="954">
                  <c:v>25</c:v>
                </c:pt>
                <c:pt idx="955">
                  <c:v>34</c:v>
                </c:pt>
                <c:pt idx="956">
                  <c:v>22</c:v>
                </c:pt>
                <c:pt idx="957">
                  <c:v>18</c:v>
                </c:pt>
                <c:pt idx="958">
                  <c:v>29</c:v>
                </c:pt>
                <c:pt idx="959">
                  <c:v>24</c:v>
                </c:pt>
                <c:pt idx="960">
                  <c:v>15</c:v>
                </c:pt>
                <c:pt idx="961">
                  <c:v>15</c:v>
                </c:pt>
                <c:pt idx="962">
                  <c:v>9</c:v>
                </c:pt>
                <c:pt idx="963">
                  <c:v>16</c:v>
                </c:pt>
                <c:pt idx="964">
                  <c:v>14</c:v>
                </c:pt>
                <c:pt idx="965">
                  <c:v>21</c:v>
                </c:pt>
                <c:pt idx="966">
                  <c:v>10</c:v>
                </c:pt>
                <c:pt idx="967">
                  <c:v>35</c:v>
                </c:pt>
                <c:pt idx="968">
                  <c:v>23</c:v>
                </c:pt>
                <c:pt idx="969">
                  <c:v>14</c:v>
                </c:pt>
                <c:pt idx="970">
                  <c:v>39</c:v>
                </c:pt>
                <c:pt idx="971">
                  <c:v>19</c:v>
                </c:pt>
                <c:pt idx="972">
                  <c:v>21</c:v>
                </c:pt>
                <c:pt idx="973">
                  <c:v>14</c:v>
                </c:pt>
                <c:pt idx="974">
                  <c:v>26</c:v>
                </c:pt>
                <c:pt idx="975">
                  <c:v>21</c:v>
                </c:pt>
                <c:pt idx="976">
                  <c:v>58</c:v>
                </c:pt>
                <c:pt idx="977">
                  <c:v>13</c:v>
                </c:pt>
                <c:pt idx="978">
                  <c:v>20</c:v>
                </c:pt>
                <c:pt idx="979">
                  <c:v>22</c:v>
                </c:pt>
                <c:pt idx="980">
                  <c:v>10</c:v>
                </c:pt>
                <c:pt idx="981">
                  <c:v>17</c:v>
                </c:pt>
                <c:pt idx="982">
                  <c:v>29</c:v>
                </c:pt>
                <c:pt idx="983">
                  <c:v>17</c:v>
                </c:pt>
                <c:pt idx="984">
                  <c:v>22</c:v>
                </c:pt>
                <c:pt idx="985">
                  <c:v>25</c:v>
                </c:pt>
                <c:pt idx="986">
                  <c:v>22</c:v>
                </c:pt>
                <c:pt idx="987">
                  <c:v>40</c:v>
                </c:pt>
                <c:pt idx="988">
                  <c:v>20</c:v>
                </c:pt>
                <c:pt idx="989">
                  <c:v>27</c:v>
                </c:pt>
                <c:pt idx="990">
                  <c:v>44</c:v>
                </c:pt>
                <c:pt idx="991">
                  <c:v>34</c:v>
                </c:pt>
                <c:pt idx="992">
                  <c:v>44</c:v>
                </c:pt>
                <c:pt idx="993">
                  <c:v>45</c:v>
                </c:pt>
                <c:pt idx="994">
                  <c:v>36</c:v>
                </c:pt>
                <c:pt idx="995">
                  <c:v>54</c:v>
                </c:pt>
                <c:pt idx="996">
                  <c:v>30</c:v>
                </c:pt>
                <c:pt idx="997">
                  <c:v>36</c:v>
                </c:pt>
                <c:pt idx="998">
                  <c:v>64</c:v>
                </c:pt>
                <c:pt idx="999">
                  <c:v>30</c:v>
                </c:pt>
                <c:pt idx="1000">
                  <c:v>39</c:v>
                </c:pt>
                <c:pt idx="1001">
                  <c:v>38</c:v>
                </c:pt>
                <c:pt idx="1002">
                  <c:v>36</c:v>
                </c:pt>
                <c:pt idx="1003">
                  <c:v>40</c:v>
                </c:pt>
                <c:pt idx="1004">
                  <c:v>114</c:v>
                </c:pt>
                <c:pt idx="1005">
                  <c:v>46</c:v>
                </c:pt>
                <c:pt idx="1006">
                  <c:v>67</c:v>
                </c:pt>
                <c:pt idx="1007">
                  <c:v>35</c:v>
                </c:pt>
                <c:pt idx="1008">
                  <c:v>58</c:v>
                </c:pt>
                <c:pt idx="1009">
                  <c:v>37</c:v>
                </c:pt>
                <c:pt idx="1010">
                  <c:v>32</c:v>
                </c:pt>
                <c:pt idx="1011">
                  <c:v>44</c:v>
                </c:pt>
                <c:pt idx="1012">
                  <c:v>43</c:v>
                </c:pt>
                <c:pt idx="1013">
                  <c:v>45</c:v>
                </c:pt>
                <c:pt idx="1014">
                  <c:v>51</c:v>
                </c:pt>
                <c:pt idx="1015">
                  <c:v>49</c:v>
                </c:pt>
                <c:pt idx="1016">
                  <c:v>45</c:v>
                </c:pt>
                <c:pt idx="1017">
                  <c:v>54</c:v>
                </c:pt>
                <c:pt idx="1018">
                  <c:v>26</c:v>
                </c:pt>
                <c:pt idx="1019">
                  <c:v>57</c:v>
                </c:pt>
                <c:pt idx="1020">
                  <c:v>37</c:v>
                </c:pt>
                <c:pt idx="1021">
                  <c:v>66</c:v>
                </c:pt>
                <c:pt idx="1022">
                  <c:v>47</c:v>
                </c:pt>
                <c:pt idx="1023">
                  <c:v>86</c:v>
                </c:pt>
                <c:pt idx="1024">
                  <c:v>40</c:v>
                </c:pt>
                <c:pt idx="1025">
                  <c:v>58</c:v>
                </c:pt>
                <c:pt idx="1026">
                  <c:v>50</c:v>
                </c:pt>
                <c:pt idx="1027">
                  <c:v>53</c:v>
                </c:pt>
                <c:pt idx="1028">
                  <c:v>67</c:v>
                </c:pt>
                <c:pt idx="1029">
                  <c:v>22</c:v>
                </c:pt>
                <c:pt idx="1030">
                  <c:v>31</c:v>
                </c:pt>
                <c:pt idx="1031">
                  <c:v>21</c:v>
                </c:pt>
                <c:pt idx="1032">
                  <c:v>17</c:v>
                </c:pt>
                <c:pt idx="1033">
                  <c:v>25</c:v>
                </c:pt>
                <c:pt idx="1034">
                  <c:v>19</c:v>
                </c:pt>
                <c:pt idx="1035">
                  <c:v>24</c:v>
                </c:pt>
                <c:pt idx="1036">
                  <c:v>36</c:v>
                </c:pt>
                <c:pt idx="1037">
                  <c:v>18</c:v>
                </c:pt>
                <c:pt idx="1038">
                  <c:v>32</c:v>
                </c:pt>
                <c:pt idx="1039">
                  <c:v>28</c:v>
                </c:pt>
                <c:pt idx="1040">
                  <c:v>29</c:v>
                </c:pt>
                <c:pt idx="1041">
                  <c:v>19</c:v>
                </c:pt>
                <c:pt idx="1042">
                  <c:v>21</c:v>
                </c:pt>
                <c:pt idx="1043">
                  <c:v>22</c:v>
                </c:pt>
                <c:pt idx="1044">
                  <c:v>35</c:v>
                </c:pt>
                <c:pt idx="1045">
                  <c:v>35</c:v>
                </c:pt>
                <c:pt idx="1046">
                  <c:v>33</c:v>
                </c:pt>
                <c:pt idx="1047">
                  <c:v>31</c:v>
                </c:pt>
                <c:pt idx="1048">
                  <c:v>27</c:v>
                </c:pt>
                <c:pt idx="1049">
                  <c:v>24</c:v>
                </c:pt>
                <c:pt idx="1050">
                  <c:v>23</c:v>
                </c:pt>
                <c:pt idx="1051">
                  <c:v>33</c:v>
                </c:pt>
                <c:pt idx="1052">
                  <c:v>33</c:v>
                </c:pt>
                <c:pt idx="1053">
                  <c:v>33</c:v>
                </c:pt>
                <c:pt idx="1054">
                  <c:v>38</c:v>
                </c:pt>
                <c:pt idx="1055">
                  <c:v>24</c:v>
                </c:pt>
                <c:pt idx="1056">
                  <c:v>20</c:v>
                </c:pt>
                <c:pt idx="1057">
                  <c:v>33</c:v>
                </c:pt>
                <c:pt idx="1058">
                  <c:v>23</c:v>
                </c:pt>
                <c:pt idx="1059">
                  <c:v>30</c:v>
                </c:pt>
                <c:pt idx="1060">
                  <c:v>25</c:v>
                </c:pt>
                <c:pt idx="1061">
                  <c:v>51</c:v>
                </c:pt>
                <c:pt idx="1062">
                  <c:v>48</c:v>
                </c:pt>
                <c:pt idx="1063">
                  <c:v>41</c:v>
                </c:pt>
                <c:pt idx="1064">
                  <c:v>36</c:v>
                </c:pt>
                <c:pt idx="1065">
                  <c:v>46</c:v>
                </c:pt>
                <c:pt idx="1066">
                  <c:v>51</c:v>
                </c:pt>
                <c:pt idx="1067">
                  <c:v>36</c:v>
                </c:pt>
                <c:pt idx="1068">
                  <c:v>40</c:v>
                </c:pt>
                <c:pt idx="1069">
                  <c:v>53</c:v>
                </c:pt>
                <c:pt idx="1070">
                  <c:v>57</c:v>
                </c:pt>
                <c:pt idx="1071">
                  <c:v>43</c:v>
                </c:pt>
                <c:pt idx="1072">
                  <c:v>42</c:v>
                </c:pt>
                <c:pt idx="1073">
                  <c:v>42</c:v>
                </c:pt>
                <c:pt idx="1074">
                  <c:v>45</c:v>
                </c:pt>
                <c:pt idx="1075">
                  <c:v>42</c:v>
                </c:pt>
                <c:pt idx="1076">
                  <c:v>42</c:v>
                </c:pt>
                <c:pt idx="1077">
                  <c:v>49</c:v>
                </c:pt>
                <c:pt idx="1078">
                  <c:v>61</c:v>
                </c:pt>
                <c:pt idx="1079">
                  <c:v>65</c:v>
                </c:pt>
                <c:pt idx="1080">
                  <c:v>54</c:v>
                </c:pt>
                <c:pt idx="1081">
                  <c:v>57</c:v>
                </c:pt>
                <c:pt idx="1082">
                  <c:v>58</c:v>
                </c:pt>
                <c:pt idx="1083">
                  <c:v>52</c:v>
                </c:pt>
                <c:pt idx="1084">
                  <c:v>56</c:v>
                </c:pt>
                <c:pt idx="1085">
                  <c:v>48</c:v>
                </c:pt>
                <c:pt idx="1086">
                  <c:v>48</c:v>
                </c:pt>
                <c:pt idx="1087">
                  <c:v>50</c:v>
                </c:pt>
                <c:pt idx="1088">
                  <c:v>60</c:v>
                </c:pt>
                <c:pt idx="1089">
                  <c:v>42</c:v>
                </c:pt>
                <c:pt idx="1090">
                  <c:v>49</c:v>
                </c:pt>
                <c:pt idx="1091">
                  <c:v>64</c:v>
                </c:pt>
                <c:pt idx="1092">
                  <c:v>31</c:v>
                </c:pt>
                <c:pt idx="1093">
                  <c:v>19</c:v>
                </c:pt>
                <c:pt idx="1094">
                  <c:v>39</c:v>
                </c:pt>
                <c:pt idx="1095">
                  <c:v>38</c:v>
                </c:pt>
                <c:pt idx="1096">
                  <c:v>35</c:v>
                </c:pt>
                <c:pt idx="1097">
                  <c:v>22</c:v>
                </c:pt>
                <c:pt idx="1098">
                  <c:v>15</c:v>
                </c:pt>
                <c:pt idx="1099">
                  <c:v>33</c:v>
                </c:pt>
                <c:pt idx="1100">
                  <c:v>28</c:v>
                </c:pt>
                <c:pt idx="1101">
                  <c:v>21</c:v>
                </c:pt>
                <c:pt idx="1102">
                  <c:v>17</c:v>
                </c:pt>
                <c:pt idx="1103">
                  <c:v>19</c:v>
                </c:pt>
                <c:pt idx="1104">
                  <c:v>19</c:v>
                </c:pt>
                <c:pt idx="1105">
                  <c:v>27</c:v>
                </c:pt>
                <c:pt idx="1106">
                  <c:v>31</c:v>
                </c:pt>
                <c:pt idx="1107">
                  <c:v>17</c:v>
                </c:pt>
                <c:pt idx="1108">
                  <c:v>31</c:v>
                </c:pt>
                <c:pt idx="1109">
                  <c:v>42</c:v>
                </c:pt>
                <c:pt idx="1110">
                  <c:v>51</c:v>
                </c:pt>
                <c:pt idx="1111">
                  <c:v>46</c:v>
                </c:pt>
                <c:pt idx="1112">
                  <c:v>35</c:v>
                </c:pt>
                <c:pt idx="1113">
                  <c:v>38</c:v>
                </c:pt>
                <c:pt idx="1114">
                  <c:v>33</c:v>
                </c:pt>
                <c:pt idx="1115">
                  <c:v>44</c:v>
                </c:pt>
                <c:pt idx="1116">
                  <c:v>37</c:v>
                </c:pt>
                <c:pt idx="1117">
                  <c:v>41</c:v>
                </c:pt>
                <c:pt idx="1118">
                  <c:v>52</c:v>
                </c:pt>
                <c:pt idx="1119">
                  <c:v>46</c:v>
                </c:pt>
                <c:pt idx="1120">
                  <c:v>40</c:v>
                </c:pt>
                <c:pt idx="1121">
                  <c:v>31</c:v>
                </c:pt>
                <c:pt idx="1122">
                  <c:v>50</c:v>
                </c:pt>
                <c:pt idx="1123">
                  <c:v>53</c:v>
                </c:pt>
                <c:pt idx="1124">
                  <c:v>25</c:v>
                </c:pt>
                <c:pt idx="1125">
                  <c:v>30</c:v>
                </c:pt>
                <c:pt idx="1126">
                  <c:v>26</c:v>
                </c:pt>
                <c:pt idx="1127">
                  <c:v>23</c:v>
                </c:pt>
                <c:pt idx="1128">
                  <c:v>40</c:v>
                </c:pt>
                <c:pt idx="1129">
                  <c:v>26</c:v>
                </c:pt>
                <c:pt idx="1130">
                  <c:v>32</c:v>
                </c:pt>
                <c:pt idx="1131">
                  <c:v>27</c:v>
                </c:pt>
                <c:pt idx="1132">
                  <c:v>40</c:v>
                </c:pt>
                <c:pt idx="1133">
                  <c:v>11</c:v>
                </c:pt>
                <c:pt idx="1134">
                  <c:v>33</c:v>
                </c:pt>
                <c:pt idx="1135">
                  <c:v>38</c:v>
                </c:pt>
                <c:pt idx="1136">
                  <c:v>25</c:v>
                </c:pt>
                <c:pt idx="1137">
                  <c:v>34</c:v>
                </c:pt>
                <c:pt idx="1138">
                  <c:v>31</c:v>
                </c:pt>
                <c:pt idx="1139">
                  <c:v>34</c:v>
                </c:pt>
                <c:pt idx="1140">
                  <c:v>36</c:v>
                </c:pt>
                <c:pt idx="1141">
                  <c:v>35</c:v>
                </c:pt>
                <c:pt idx="1142">
                  <c:v>25</c:v>
                </c:pt>
                <c:pt idx="1143">
                  <c:v>32</c:v>
                </c:pt>
                <c:pt idx="1144">
                  <c:v>43</c:v>
                </c:pt>
                <c:pt idx="1145">
                  <c:v>29</c:v>
                </c:pt>
                <c:pt idx="1146">
                  <c:v>25</c:v>
                </c:pt>
                <c:pt idx="1147">
                  <c:v>26</c:v>
                </c:pt>
                <c:pt idx="1148">
                  <c:v>30</c:v>
                </c:pt>
                <c:pt idx="1149">
                  <c:v>30</c:v>
                </c:pt>
                <c:pt idx="1150">
                  <c:v>19</c:v>
                </c:pt>
                <c:pt idx="1151">
                  <c:v>26</c:v>
                </c:pt>
                <c:pt idx="1152">
                  <c:v>56</c:v>
                </c:pt>
                <c:pt idx="1153">
                  <c:v>23</c:v>
                </c:pt>
                <c:pt idx="1154">
                  <c:v>31</c:v>
                </c:pt>
                <c:pt idx="1155">
                  <c:v>30</c:v>
                </c:pt>
                <c:pt idx="1156">
                  <c:v>32</c:v>
                </c:pt>
                <c:pt idx="1157">
                  <c:v>42</c:v>
                </c:pt>
                <c:pt idx="1158">
                  <c:v>32</c:v>
                </c:pt>
                <c:pt idx="1159">
                  <c:v>33</c:v>
                </c:pt>
                <c:pt idx="1160">
                  <c:v>39</c:v>
                </c:pt>
                <c:pt idx="1161">
                  <c:v>35</c:v>
                </c:pt>
                <c:pt idx="1162">
                  <c:v>31</c:v>
                </c:pt>
                <c:pt idx="1163">
                  <c:v>34</c:v>
                </c:pt>
                <c:pt idx="1164">
                  <c:v>29</c:v>
                </c:pt>
                <c:pt idx="1165">
                  <c:v>38</c:v>
                </c:pt>
                <c:pt idx="1166">
                  <c:v>39</c:v>
                </c:pt>
                <c:pt idx="1167">
                  <c:v>36</c:v>
                </c:pt>
                <c:pt idx="1168">
                  <c:v>31</c:v>
                </c:pt>
                <c:pt idx="1169">
                  <c:v>32</c:v>
                </c:pt>
                <c:pt idx="1170">
                  <c:v>31</c:v>
                </c:pt>
                <c:pt idx="1171">
                  <c:v>36</c:v>
                </c:pt>
                <c:pt idx="1172">
                  <c:v>13</c:v>
                </c:pt>
                <c:pt idx="1173">
                  <c:v>17</c:v>
                </c:pt>
                <c:pt idx="1174">
                  <c:v>10</c:v>
                </c:pt>
                <c:pt idx="1175">
                  <c:v>18</c:v>
                </c:pt>
                <c:pt idx="1176">
                  <c:v>15</c:v>
                </c:pt>
                <c:pt idx="1177">
                  <c:v>21</c:v>
                </c:pt>
                <c:pt idx="1178">
                  <c:v>19</c:v>
                </c:pt>
                <c:pt idx="1179">
                  <c:v>18</c:v>
                </c:pt>
                <c:pt idx="1180">
                  <c:v>22</c:v>
                </c:pt>
                <c:pt idx="1181">
                  <c:v>28</c:v>
                </c:pt>
                <c:pt idx="1182">
                  <c:v>23</c:v>
                </c:pt>
                <c:pt idx="1183">
                  <c:v>21</c:v>
                </c:pt>
                <c:pt idx="1184">
                  <c:v>18</c:v>
                </c:pt>
                <c:pt idx="1185">
                  <c:v>18</c:v>
                </c:pt>
                <c:pt idx="1186">
                  <c:v>29</c:v>
                </c:pt>
                <c:pt idx="1187">
                  <c:v>18</c:v>
                </c:pt>
                <c:pt idx="1188">
                  <c:v>10</c:v>
                </c:pt>
                <c:pt idx="1189">
                  <c:v>23</c:v>
                </c:pt>
                <c:pt idx="1190">
                  <c:v>18</c:v>
                </c:pt>
                <c:pt idx="1191">
                  <c:v>22</c:v>
                </c:pt>
                <c:pt idx="1192">
                  <c:v>22</c:v>
                </c:pt>
                <c:pt idx="1193">
                  <c:v>24</c:v>
                </c:pt>
                <c:pt idx="1194">
                  <c:v>27</c:v>
                </c:pt>
                <c:pt idx="1195">
                  <c:v>15</c:v>
                </c:pt>
                <c:pt idx="1196">
                  <c:v>14</c:v>
                </c:pt>
                <c:pt idx="1197">
                  <c:v>20</c:v>
                </c:pt>
                <c:pt idx="1198">
                  <c:v>23</c:v>
                </c:pt>
                <c:pt idx="1199">
                  <c:v>22</c:v>
                </c:pt>
                <c:pt idx="1200">
                  <c:v>15</c:v>
                </c:pt>
                <c:pt idx="1201">
                  <c:v>17</c:v>
                </c:pt>
                <c:pt idx="1202">
                  <c:v>19</c:v>
                </c:pt>
                <c:pt idx="1203">
                  <c:v>18</c:v>
                </c:pt>
                <c:pt idx="1204">
                  <c:v>28</c:v>
                </c:pt>
                <c:pt idx="1205">
                  <c:v>38</c:v>
                </c:pt>
                <c:pt idx="1206">
                  <c:v>32</c:v>
                </c:pt>
                <c:pt idx="1207">
                  <c:v>33</c:v>
                </c:pt>
                <c:pt idx="1208">
                  <c:v>28</c:v>
                </c:pt>
                <c:pt idx="1209">
                  <c:v>30</c:v>
                </c:pt>
                <c:pt idx="1210">
                  <c:v>29</c:v>
                </c:pt>
                <c:pt idx="1211">
                  <c:v>26</c:v>
                </c:pt>
                <c:pt idx="1212">
                  <c:v>34</c:v>
                </c:pt>
                <c:pt idx="1213">
                  <c:v>26</c:v>
                </c:pt>
                <c:pt idx="1214">
                  <c:v>30</c:v>
                </c:pt>
                <c:pt idx="1215">
                  <c:v>35</c:v>
                </c:pt>
                <c:pt idx="1216">
                  <c:v>31</c:v>
                </c:pt>
                <c:pt idx="1217">
                  <c:v>32</c:v>
                </c:pt>
                <c:pt idx="1218">
                  <c:v>28</c:v>
                </c:pt>
                <c:pt idx="1219">
                  <c:v>48</c:v>
                </c:pt>
                <c:pt idx="1220">
                  <c:v>25</c:v>
                </c:pt>
                <c:pt idx="1221">
                  <c:v>24</c:v>
                </c:pt>
                <c:pt idx="1222">
                  <c:v>20</c:v>
                </c:pt>
                <c:pt idx="1223">
                  <c:v>25</c:v>
                </c:pt>
                <c:pt idx="1224">
                  <c:v>20</c:v>
                </c:pt>
                <c:pt idx="1225">
                  <c:v>22</c:v>
                </c:pt>
                <c:pt idx="1226">
                  <c:v>17</c:v>
                </c:pt>
                <c:pt idx="1227">
                  <c:v>21</c:v>
                </c:pt>
                <c:pt idx="1228">
                  <c:v>29</c:v>
                </c:pt>
                <c:pt idx="1229">
                  <c:v>24</c:v>
                </c:pt>
                <c:pt idx="1230">
                  <c:v>27</c:v>
                </c:pt>
                <c:pt idx="1231">
                  <c:v>19</c:v>
                </c:pt>
                <c:pt idx="1232">
                  <c:v>18</c:v>
                </c:pt>
                <c:pt idx="1233">
                  <c:v>24</c:v>
                </c:pt>
                <c:pt idx="1234">
                  <c:v>21</c:v>
                </c:pt>
                <c:pt idx="1235">
                  <c:v>16</c:v>
                </c:pt>
                <c:pt idx="1236">
                  <c:v>40</c:v>
                </c:pt>
                <c:pt idx="1237">
                  <c:v>26</c:v>
                </c:pt>
                <c:pt idx="1238">
                  <c:v>31</c:v>
                </c:pt>
                <c:pt idx="1239">
                  <c:v>41</c:v>
                </c:pt>
                <c:pt idx="1240">
                  <c:v>33</c:v>
                </c:pt>
                <c:pt idx="1241">
                  <c:v>30</c:v>
                </c:pt>
                <c:pt idx="1242">
                  <c:v>34</c:v>
                </c:pt>
                <c:pt idx="1243">
                  <c:v>29</c:v>
                </c:pt>
                <c:pt idx="1244">
                  <c:v>36</c:v>
                </c:pt>
                <c:pt idx="1245">
                  <c:v>39</c:v>
                </c:pt>
                <c:pt idx="1246">
                  <c:v>38</c:v>
                </c:pt>
                <c:pt idx="1247">
                  <c:v>33</c:v>
                </c:pt>
                <c:pt idx="1248">
                  <c:v>31</c:v>
                </c:pt>
                <c:pt idx="1249">
                  <c:v>32</c:v>
                </c:pt>
                <c:pt idx="1250">
                  <c:v>33</c:v>
                </c:pt>
                <c:pt idx="1251">
                  <c:v>28</c:v>
                </c:pt>
                <c:pt idx="1252">
                  <c:v>43</c:v>
                </c:pt>
                <c:pt idx="1253">
                  <c:v>57</c:v>
                </c:pt>
                <c:pt idx="1254">
                  <c:v>45</c:v>
                </c:pt>
                <c:pt idx="1255">
                  <c:v>51</c:v>
                </c:pt>
                <c:pt idx="1256">
                  <c:v>49</c:v>
                </c:pt>
                <c:pt idx="1257">
                  <c:v>56</c:v>
                </c:pt>
                <c:pt idx="1258">
                  <c:v>49</c:v>
                </c:pt>
                <c:pt idx="1259">
                  <c:v>34</c:v>
                </c:pt>
                <c:pt idx="1260">
                  <c:v>46</c:v>
                </c:pt>
                <c:pt idx="1261">
                  <c:v>45</c:v>
                </c:pt>
                <c:pt idx="1262">
                  <c:v>45</c:v>
                </c:pt>
                <c:pt idx="1263">
                  <c:v>52</c:v>
                </c:pt>
                <c:pt idx="1264">
                  <c:v>47</c:v>
                </c:pt>
                <c:pt idx="1265">
                  <c:v>52</c:v>
                </c:pt>
                <c:pt idx="1266">
                  <c:v>61</c:v>
                </c:pt>
                <c:pt idx="1267">
                  <c:v>44</c:v>
                </c:pt>
                <c:pt idx="1268">
                  <c:v>40</c:v>
                </c:pt>
                <c:pt idx="1269">
                  <c:v>46</c:v>
                </c:pt>
                <c:pt idx="1270">
                  <c:v>50</c:v>
                </c:pt>
                <c:pt idx="1271">
                  <c:v>40</c:v>
                </c:pt>
                <c:pt idx="1272">
                  <c:v>58</c:v>
                </c:pt>
                <c:pt idx="1273">
                  <c:v>56</c:v>
                </c:pt>
                <c:pt idx="1274">
                  <c:v>43</c:v>
                </c:pt>
                <c:pt idx="1275">
                  <c:v>62</c:v>
                </c:pt>
                <c:pt idx="1276">
                  <c:v>100</c:v>
                </c:pt>
                <c:pt idx="1277">
                  <c:v>61</c:v>
                </c:pt>
                <c:pt idx="1278">
                  <c:v>43</c:v>
                </c:pt>
                <c:pt idx="1279">
                  <c:v>63</c:v>
                </c:pt>
                <c:pt idx="1280">
                  <c:v>39</c:v>
                </c:pt>
                <c:pt idx="1281">
                  <c:v>42</c:v>
                </c:pt>
                <c:pt idx="1282">
                  <c:v>46</c:v>
                </c:pt>
                <c:pt idx="1283">
                  <c:v>24</c:v>
                </c:pt>
                <c:pt idx="1284">
                  <c:v>38</c:v>
                </c:pt>
                <c:pt idx="1285">
                  <c:v>43</c:v>
                </c:pt>
                <c:pt idx="1286">
                  <c:v>37</c:v>
                </c:pt>
                <c:pt idx="1287">
                  <c:v>40</c:v>
                </c:pt>
                <c:pt idx="1288">
                  <c:v>41</c:v>
                </c:pt>
                <c:pt idx="1289">
                  <c:v>40</c:v>
                </c:pt>
                <c:pt idx="1290">
                  <c:v>57</c:v>
                </c:pt>
                <c:pt idx="1291">
                  <c:v>42</c:v>
                </c:pt>
                <c:pt idx="1292">
                  <c:v>47</c:v>
                </c:pt>
                <c:pt idx="1293">
                  <c:v>49</c:v>
                </c:pt>
                <c:pt idx="1294">
                  <c:v>23</c:v>
                </c:pt>
                <c:pt idx="1295">
                  <c:v>27</c:v>
                </c:pt>
                <c:pt idx="1296">
                  <c:v>23</c:v>
                </c:pt>
                <c:pt idx="1297">
                  <c:v>26</c:v>
                </c:pt>
                <c:pt idx="1298">
                  <c:v>51</c:v>
                </c:pt>
                <c:pt idx="1299">
                  <c:v>55</c:v>
                </c:pt>
                <c:pt idx="1300">
                  <c:v>67</c:v>
                </c:pt>
                <c:pt idx="1301">
                  <c:v>44</c:v>
                </c:pt>
                <c:pt idx="1302">
                  <c:v>37</c:v>
                </c:pt>
                <c:pt idx="1303">
                  <c:v>55</c:v>
                </c:pt>
                <c:pt idx="1304">
                  <c:v>45</c:v>
                </c:pt>
                <c:pt idx="1305">
                  <c:v>39</c:v>
                </c:pt>
                <c:pt idx="1306">
                  <c:v>26</c:v>
                </c:pt>
                <c:pt idx="1307">
                  <c:v>40</c:v>
                </c:pt>
                <c:pt idx="1308">
                  <c:v>63</c:v>
                </c:pt>
                <c:pt idx="1309">
                  <c:v>29</c:v>
                </c:pt>
                <c:pt idx="1310">
                  <c:v>41</c:v>
                </c:pt>
                <c:pt idx="1311">
                  <c:v>48</c:v>
                </c:pt>
                <c:pt idx="1312">
                  <c:v>56</c:v>
                </c:pt>
                <c:pt idx="1313">
                  <c:v>77</c:v>
                </c:pt>
                <c:pt idx="1314">
                  <c:v>89</c:v>
                </c:pt>
                <c:pt idx="1315">
                  <c:v>62</c:v>
                </c:pt>
                <c:pt idx="1316">
                  <c:v>69</c:v>
                </c:pt>
                <c:pt idx="1317">
                  <c:v>51</c:v>
                </c:pt>
                <c:pt idx="1318">
                  <c:v>57</c:v>
                </c:pt>
                <c:pt idx="1319">
                  <c:v>60</c:v>
                </c:pt>
                <c:pt idx="1320">
                  <c:v>71</c:v>
                </c:pt>
                <c:pt idx="1321">
                  <c:v>58</c:v>
                </c:pt>
                <c:pt idx="1322">
                  <c:v>49</c:v>
                </c:pt>
                <c:pt idx="1323">
                  <c:v>45</c:v>
                </c:pt>
                <c:pt idx="1324">
                  <c:v>43</c:v>
                </c:pt>
                <c:pt idx="1325">
                  <c:v>53</c:v>
                </c:pt>
                <c:pt idx="1326">
                  <c:v>56</c:v>
                </c:pt>
                <c:pt idx="1327">
                  <c:v>32</c:v>
                </c:pt>
                <c:pt idx="1328">
                  <c:v>62</c:v>
                </c:pt>
                <c:pt idx="1329">
                  <c:v>67</c:v>
                </c:pt>
                <c:pt idx="1330">
                  <c:v>54</c:v>
                </c:pt>
                <c:pt idx="1331">
                  <c:v>50</c:v>
                </c:pt>
                <c:pt idx="1332">
                  <c:v>41</c:v>
                </c:pt>
                <c:pt idx="1333">
                  <c:v>48</c:v>
                </c:pt>
                <c:pt idx="1334">
                  <c:v>27</c:v>
                </c:pt>
                <c:pt idx="1335">
                  <c:v>30</c:v>
                </c:pt>
                <c:pt idx="1336">
                  <c:v>35</c:v>
                </c:pt>
                <c:pt idx="1337">
                  <c:v>44</c:v>
                </c:pt>
                <c:pt idx="1338">
                  <c:v>31</c:v>
                </c:pt>
                <c:pt idx="1339">
                  <c:v>38</c:v>
                </c:pt>
                <c:pt idx="1340">
                  <c:v>30</c:v>
                </c:pt>
                <c:pt idx="1341">
                  <c:v>34</c:v>
                </c:pt>
                <c:pt idx="1342">
                  <c:v>55</c:v>
                </c:pt>
                <c:pt idx="1343">
                  <c:v>28</c:v>
                </c:pt>
                <c:pt idx="1344">
                  <c:v>24</c:v>
                </c:pt>
                <c:pt idx="1345">
                  <c:v>16</c:v>
                </c:pt>
                <c:pt idx="1346">
                  <c:v>17</c:v>
                </c:pt>
                <c:pt idx="1347">
                  <c:v>10</c:v>
                </c:pt>
                <c:pt idx="1348">
                  <c:v>15</c:v>
                </c:pt>
                <c:pt idx="1349">
                  <c:v>14</c:v>
                </c:pt>
                <c:pt idx="1350">
                  <c:v>17</c:v>
                </c:pt>
                <c:pt idx="1351">
                  <c:v>22</c:v>
                </c:pt>
                <c:pt idx="1352">
                  <c:v>19</c:v>
                </c:pt>
                <c:pt idx="1353">
                  <c:v>14</c:v>
                </c:pt>
                <c:pt idx="1354">
                  <c:v>16</c:v>
                </c:pt>
                <c:pt idx="1355">
                  <c:v>14</c:v>
                </c:pt>
                <c:pt idx="1356">
                  <c:v>26</c:v>
                </c:pt>
                <c:pt idx="1357">
                  <c:v>20</c:v>
                </c:pt>
                <c:pt idx="1358">
                  <c:v>16</c:v>
                </c:pt>
                <c:pt idx="1359">
                  <c:v>16</c:v>
                </c:pt>
                <c:pt idx="1360">
                  <c:v>19</c:v>
                </c:pt>
                <c:pt idx="1361">
                  <c:v>11</c:v>
                </c:pt>
                <c:pt idx="1362">
                  <c:v>16</c:v>
                </c:pt>
                <c:pt idx="1363">
                  <c:v>17</c:v>
                </c:pt>
                <c:pt idx="1364">
                  <c:v>11</c:v>
                </c:pt>
                <c:pt idx="1365">
                  <c:v>17</c:v>
                </c:pt>
                <c:pt idx="1366">
                  <c:v>13</c:v>
                </c:pt>
                <c:pt idx="1367">
                  <c:v>13</c:v>
                </c:pt>
                <c:pt idx="1368">
                  <c:v>60</c:v>
                </c:pt>
                <c:pt idx="1369">
                  <c:v>19</c:v>
                </c:pt>
                <c:pt idx="1370">
                  <c:v>11</c:v>
                </c:pt>
                <c:pt idx="1371">
                  <c:v>17</c:v>
                </c:pt>
                <c:pt idx="1372">
                  <c:v>21</c:v>
                </c:pt>
                <c:pt idx="1373">
                  <c:v>15</c:v>
                </c:pt>
                <c:pt idx="1374">
                  <c:v>21</c:v>
                </c:pt>
                <c:pt idx="1375">
                  <c:v>21</c:v>
                </c:pt>
              </c:numCache>
            </c:numRef>
          </c:yVal>
          <c:smooth val="0"/>
        </c:ser>
        <c:dLbls>
          <c:showLegendKey val="0"/>
          <c:showVal val="0"/>
          <c:showCatName val="0"/>
          <c:showSerName val="0"/>
          <c:showPercent val="0"/>
          <c:showBubbleSize val="0"/>
        </c:dLbls>
        <c:axId val="799324912"/>
        <c:axId val="799325472"/>
      </c:scatterChart>
      <c:valAx>
        <c:axId val="799324912"/>
        <c:scaling>
          <c:orientation val="minMax"/>
          <c:max val="5"/>
          <c:min val="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lang="zh-CN" sz="900" b="1" i="0" u="none" strike="noStrike" kern="1200" baseline="0">
                    <a:solidFill>
                      <a:schemeClr val="dk1">
                        <a:lumMod val="50000"/>
                        <a:lumOff val="50000"/>
                      </a:schemeClr>
                    </a:solidFill>
                    <a:latin typeface="+mn-lt"/>
                    <a:ea typeface="+mn-ea"/>
                    <a:cs typeface="+mn-cs"/>
                  </a:defRPr>
                </a:pPr>
                <a:r>
                  <a:rPr lang="en-US" altLang="zh-CN"/>
                  <a:t>Wind</a:t>
                </a:r>
                <a:r>
                  <a:rPr lang="en-US" altLang="zh-CN" baseline="0"/>
                  <a:t> Speed</a:t>
                </a:r>
                <a:r>
                  <a:rPr lang="zh-CN" altLang="en-US" baseline="0"/>
                  <a:t>（</a:t>
                </a:r>
                <a:r>
                  <a:rPr lang="en-US" altLang="zh-CN" baseline="0"/>
                  <a:t>km/h</a:t>
                </a:r>
                <a:r>
                  <a:rPr lang="zh-CN" altLang="en-US"/>
                  <a:t>）</a:t>
                </a:r>
                <a:endParaRPr lang="zh-CN" altLang="en-US"/>
              </a:p>
            </c:rich>
          </c:tx>
          <c:layout/>
          <c:overlay val="0"/>
          <c:spPr>
            <a:noFill/>
            <a:ln>
              <a:noFill/>
            </a:ln>
            <a:effectLst/>
          </c:spPr>
        </c:title>
        <c:numFmt formatCode="0_ "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dk1">
                    <a:lumMod val="50000"/>
                    <a:lumOff val="50000"/>
                  </a:schemeClr>
                </a:solidFill>
                <a:latin typeface="+mn-lt"/>
                <a:ea typeface="+mn-ea"/>
                <a:cs typeface="+mn-cs"/>
              </a:defRPr>
            </a:pPr>
          </a:p>
        </c:txPr>
        <c:crossAx val="799325472"/>
        <c:crosses val="autoZero"/>
        <c:crossBetween val="midCat"/>
      </c:valAx>
      <c:valAx>
        <c:axId val="799325472"/>
        <c:scaling>
          <c:orientation val="minMax"/>
          <c:max val="120"/>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lang="zh-CN" sz="900" b="1" i="0" u="none" strike="noStrike" kern="1200" baseline="0">
                    <a:solidFill>
                      <a:schemeClr val="dk1">
                        <a:lumMod val="50000"/>
                        <a:lumOff val="50000"/>
                      </a:schemeClr>
                    </a:solidFill>
                    <a:latin typeface="+mn-lt"/>
                    <a:ea typeface="+mn-ea"/>
                    <a:cs typeface="+mn-cs"/>
                  </a:defRPr>
                </a:pPr>
                <a:r>
                  <a:rPr lang="en-US" altLang="zh-CN"/>
                  <a:t>PM2.5</a:t>
                </a:r>
                <a:r>
                  <a:rPr lang="zh-CN" altLang="en-US"/>
                  <a:t>（</a:t>
                </a:r>
                <a:r>
                  <a:rPr lang="en-US" altLang="zh-CN"/>
                  <a:t>μg/m</a:t>
                </a:r>
                <a:r>
                  <a:rPr lang="en-US" altLang="zh-CN" baseline="30000"/>
                  <a:t>3</a:t>
                </a:r>
                <a:r>
                  <a:rPr lang="zh-CN" altLang="en-US"/>
                  <a:t>）</a:t>
                </a:r>
                <a:endParaRPr lang="zh-CN" altLang="en-US"/>
              </a:p>
            </c:rich>
          </c:tx>
          <c:layout/>
          <c:overlay val="0"/>
          <c:spPr>
            <a:noFill/>
            <a:ln>
              <a:noFill/>
            </a:ln>
            <a:effectLst/>
          </c:spPr>
        </c:title>
        <c:numFmt formatCode="0_ "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dk1">
                    <a:lumMod val="50000"/>
                    <a:lumOff val="50000"/>
                  </a:schemeClr>
                </a:solidFill>
                <a:latin typeface="+mn-lt"/>
                <a:ea typeface="+mn-ea"/>
                <a:cs typeface="+mn-cs"/>
              </a:defRPr>
            </a:pPr>
          </a:p>
        </c:txPr>
        <c:crossAx val="799324912"/>
        <c:crosses val="autoZero"/>
        <c:crossBetween val="midCat"/>
      </c:valAx>
      <c:spPr>
        <a:noFill/>
        <a:ln>
          <a:noFill/>
        </a:ln>
        <a:effectLst/>
      </c:spPr>
    </c:plotArea>
    <c:plotVisOnly val="1"/>
    <c:dispBlanksAs val="gap"/>
    <c:showDLblsOverMax val="0"/>
  </c:chart>
  <c:spPr>
    <a:solidFill>
      <a:sysClr val="window" lastClr="FFFFFF"/>
    </a:solidFill>
    <a:ln w="9525" cap="flat" cmpd="sng" algn="ctr">
      <a:solidFill>
        <a:schemeClr val="dk1">
          <a:lumMod val="15000"/>
          <a:lumOff val="85000"/>
        </a:schemeClr>
      </a:solidFill>
      <a:round/>
    </a:ln>
    <a:effectLst/>
  </c:spPr>
  <c:txPr>
    <a:bodyPr/>
    <a:lstStyle/>
    <a:p>
      <a:pPr>
        <a:defRPr lang="zh-CN"/>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1"/>
          <c:order val="1"/>
          <c:tx>
            <c:strRef>
              <c:f>'[pm&amp;气象.xlsx]Sheet1'!$C$111</c:f>
              <c:strCache>
                <c:ptCount val="1"/>
                <c:pt idx="0">
                  <c:v>Frequency</c:v>
                </c:pt>
              </c:strCache>
            </c:strRef>
          </c:tx>
          <c:spPr>
            <a:solidFill>
              <a:schemeClr val="dk1">
                <a:tint val="55000"/>
              </a:schemeClr>
            </a:solidFill>
            <a:ln>
              <a:noFill/>
            </a:ln>
            <a:effectLst/>
          </c:spPr>
          <c:invertIfNegative val="0"/>
          <c:dLbls>
            <c:delete val="1"/>
          </c:dLbls>
          <c:cat>
            <c:strRef>
              <c:f>'[pm&amp;气象.xlsx]Sheet1'!$A$112:$A$127</c:f>
              <c:strCache>
                <c:ptCount val="16"/>
                <c:pt idx="0">
                  <c:v>N</c:v>
                </c:pt>
                <c:pt idx="1">
                  <c:v>NNE</c:v>
                </c:pt>
                <c:pt idx="2">
                  <c:v>NE</c:v>
                </c:pt>
                <c:pt idx="3">
                  <c:v>ENE</c:v>
                </c:pt>
                <c:pt idx="4">
                  <c:v>E</c:v>
                </c:pt>
                <c:pt idx="5">
                  <c:v>ESE</c:v>
                </c:pt>
                <c:pt idx="6">
                  <c:v>SE</c:v>
                </c:pt>
                <c:pt idx="7">
                  <c:v>SSE</c:v>
                </c:pt>
                <c:pt idx="8">
                  <c:v>S</c:v>
                </c:pt>
                <c:pt idx="9">
                  <c:v>SSW</c:v>
                </c:pt>
                <c:pt idx="10">
                  <c:v>SW</c:v>
                </c:pt>
                <c:pt idx="11">
                  <c:v>WSW</c:v>
                </c:pt>
                <c:pt idx="12">
                  <c:v>W</c:v>
                </c:pt>
                <c:pt idx="13">
                  <c:v>WNW</c:v>
                </c:pt>
                <c:pt idx="14">
                  <c:v>NW</c:v>
                </c:pt>
                <c:pt idx="15">
                  <c:v>NNW</c:v>
                </c:pt>
              </c:strCache>
            </c:strRef>
          </c:cat>
          <c:val>
            <c:numRef>
              <c:f>'[pm&amp;气象.xlsx]Sheet1'!$C$112:$C$127</c:f>
              <c:numCache>
                <c:formatCode>0.00_ </c:formatCode>
                <c:ptCount val="16"/>
                <c:pt idx="0">
                  <c:v>0.218023255813953</c:v>
                </c:pt>
                <c:pt idx="1">
                  <c:v>2.54360465116279</c:v>
                </c:pt>
                <c:pt idx="2">
                  <c:v>6.1046511627907</c:v>
                </c:pt>
                <c:pt idx="3">
                  <c:v>13.2267441860465</c:v>
                </c:pt>
                <c:pt idx="4">
                  <c:v>17.5872093023256</c:v>
                </c:pt>
                <c:pt idx="5">
                  <c:v>15.1889534883721</c:v>
                </c:pt>
                <c:pt idx="6">
                  <c:v>7.99418604651163</c:v>
                </c:pt>
                <c:pt idx="7">
                  <c:v>5.08720930232558</c:v>
                </c:pt>
                <c:pt idx="8">
                  <c:v>4.72383720930233</c:v>
                </c:pt>
                <c:pt idx="9">
                  <c:v>6.90406976744186</c:v>
                </c:pt>
                <c:pt idx="10">
                  <c:v>6.3953488372093</c:v>
                </c:pt>
                <c:pt idx="11">
                  <c:v>5.66860465116279</c:v>
                </c:pt>
                <c:pt idx="12">
                  <c:v>3.125</c:v>
                </c:pt>
                <c:pt idx="13">
                  <c:v>3.05232558139535</c:v>
                </c:pt>
                <c:pt idx="14">
                  <c:v>1.45348837209302</c:v>
                </c:pt>
                <c:pt idx="15">
                  <c:v>0.726744186046512</c:v>
                </c:pt>
              </c:numCache>
            </c:numRef>
          </c:val>
        </c:ser>
        <c:dLbls>
          <c:showLegendKey val="0"/>
          <c:showVal val="0"/>
          <c:showCatName val="0"/>
          <c:showSerName val="0"/>
          <c:showPercent val="0"/>
          <c:showBubbleSize val="0"/>
        </c:dLbls>
        <c:gapWidth val="219"/>
        <c:overlap val="-27"/>
        <c:axId val="185169852"/>
        <c:axId val="190219860"/>
      </c:barChart>
      <c:lineChart>
        <c:grouping val="standard"/>
        <c:varyColors val="0"/>
        <c:ser>
          <c:idx val="0"/>
          <c:order val="0"/>
          <c:tx>
            <c:strRef>
              <c:f>'[pm&amp;气象.xlsx]Sheet1'!$B$111</c:f>
              <c:strCache>
                <c:ptCount val="1"/>
                <c:pt idx="0">
                  <c:v>PM2.5</c:v>
                </c:pt>
              </c:strCache>
            </c:strRef>
          </c:tx>
          <c:spPr>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dLbls>
            <c:delete val="1"/>
          </c:dLbls>
          <c:cat>
            <c:strRef>
              <c:f>'[pm&amp;气象.xlsx]Sheet1'!$A$112:$A$127</c:f>
              <c:strCache>
                <c:ptCount val="16"/>
                <c:pt idx="0">
                  <c:v>N</c:v>
                </c:pt>
                <c:pt idx="1">
                  <c:v>NNE</c:v>
                </c:pt>
                <c:pt idx="2">
                  <c:v>NE</c:v>
                </c:pt>
                <c:pt idx="3">
                  <c:v>ENE</c:v>
                </c:pt>
                <c:pt idx="4">
                  <c:v>E</c:v>
                </c:pt>
                <c:pt idx="5">
                  <c:v>ESE</c:v>
                </c:pt>
                <c:pt idx="6">
                  <c:v>SE</c:v>
                </c:pt>
                <c:pt idx="7">
                  <c:v>SSE</c:v>
                </c:pt>
                <c:pt idx="8">
                  <c:v>S</c:v>
                </c:pt>
                <c:pt idx="9">
                  <c:v>SSW</c:v>
                </c:pt>
                <c:pt idx="10">
                  <c:v>SW</c:v>
                </c:pt>
                <c:pt idx="11">
                  <c:v>WSW</c:v>
                </c:pt>
                <c:pt idx="12">
                  <c:v>W</c:v>
                </c:pt>
                <c:pt idx="13">
                  <c:v>WNW</c:v>
                </c:pt>
                <c:pt idx="14">
                  <c:v>NW</c:v>
                </c:pt>
                <c:pt idx="15">
                  <c:v>NNW</c:v>
                </c:pt>
              </c:strCache>
            </c:strRef>
          </c:cat>
          <c:val>
            <c:numRef>
              <c:f>'[pm&amp;气象.xlsx]Sheet1'!$B$112:$B$127</c:f>
              <c:numCache>
                <c:formatCode>0.00_ </c:formatCode>
                <c:ptCount val="16"/>
                <c:pt idx="0">
                  <c:v>29.6667</c:v>
                </c:pt>
                <c:pt idx="1">
                  <c:v>32.6</c:v>
                </c:pt>
                <c:pt idx="2">
                  <c:v>28.25</c:v>
                </c:pt>
                <c:pt idx="3">
                  <c:v>32.511</c:v>
                </c:pt>
                <c:pt idx="4">
                  <c:v>34.3264</c:v>
                </c:pt>
                <c:pt idx="5">
                  <c:v>32.2344</c:v>
                </c:pt>
                <c:pt idx="6">
                  <c:v>34.3818</c:v>
                </c:pt>
                <c:pt idx="7">
                  <c:v>30.2143</c:v>
                </c:pt>
                <c:pt idx="8">
                  <c:v>32.2</c:v>
                </c:pt>
                <c:pt idx="9">
                  <c:v>30.6211</c:v>
                </c:pt>
                <c:pt idx="10">
                  <c:v>26.3409</c:v>
                </c:pt>
                <c:pt idx="11">
                  <c:v>26.8462</c:v>
                </c:pt>
                <c:pt idx="12">
                  <c:v>26.6279</c:v>
                </c:pt>
                <c:pt idx="13">
                  <c:v>27.1667</c:v>
                </c:pt>
                <c:pt idx="14">
                  <c:v>30.2</c:v>
                </c:pt>
                <c:pt idx="15">
                  <c:v>30.4</c:v>
                </c:pt>
              </c:numCache>
            </c:numRef>
          </c:val>
          <c:smooth val="0"/>
        </c:ser>
        <c:dLbls>
          <c:showLegendKey val="0"/>
          <c:showVal val="0"/>
          <c:showCatName val="0"/>
          <c:showSerName val="0"/>
          <c:showPercent val="0"/>
          <c:showBubbleSize val="0"/>
        </c:dLbls>
        <c:marker val="1"/>
        <c:smooth val="0"/>
        <c:axId val="543404277"/>
        <c:axId val="736613581"/>
      </c:lineChart>
      <c:catAx>
        <c:axId val="185169852"/>
        <c:scaling>
          <c:orientation val="minMax"/>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Wind Direction</a:t>
                </a:r>
                <a:endParaRPr lang="en-US" altLang="zh-CN"/>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0219860"/>
        <c:crosses val="autoZero"/>
        <c:auto val="1"/>
        <c:lblAlgn val="ctr"/>
        <c:lblOffset val="100"/>
        <c:noMultiLvlLbl val="0"/>
      </c:catAx>
      <c:valAx>
        <c:axId val="1902198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Frequency</a:t>
                </a:r>
                <a:r>
                  <a:rPr altLang="en-US"/>
                  <a:t>（</a:t>
                </a:r>
                <a:r>
                  <a:rPr lang="en-US" altLang="zh-CN"/>
                  <a:t>%</a:t>
                </a:r>
                <a:r>
                  <a:rPr altLang="en-US"/>
                  <a:t>）</a:t>
                </a:r>
                <a:endParaRPr altLang="en-US"/>
              </a:p>
            </c:rich>
          </c:tx>
          <c:layout/>
          <c:overlay val="0"/>
          <c:spPr>
            <a:noFill/>
            <a:ln>
              <a:noFill/>
            </a:ln>
            <a:effectLst/>
          </c:spPr>
        </c:title>
        <c:numFmt formatCode="0.0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5169852"/>
        <c:crosses val="autoZero"/>
        <c:crossBetween val="between"/>
      </c:valAx>
      <c:catAx>
        <c:axId val="543404277"/>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36613581"/>
        <c:crosses val="autoZero"/>
        <c:auto val="1"/>
        <c:lblAlgn val="ctr"/>
        <c:lblOffset val="100"/>
        <c:noMultiLvlLbl val="0"/>
      </c:catAx>
      <c:valAx>
        <c:axId val="736613581"/>
        <c:scaling>
          <c:orientation val="minMax"/>
        </c:scaling>
        <c:delete val="0"/>
        <c:axPos val="r"/>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t>PM2.5（μg\m</a:t>
                </a:r>
                <a:r>
                  <a:rPr baseline="30000">
                    <a:solidFill>
                      <a:schemeClr val="tx1">
                        <a:lumMod val="65000"/>
                        <a:lumOff val="35000"/>
                      </a:schemeClr>
                    </a:solidFill>
                    <a:uFillTx/>
                  </a:rPr>
                  <a:t>3</a:t>
                </a:r>
                <a:r>
                  <a:t>）</a:t>
                </a:r>
              </a:p>
            </c:rich>
          </c:tx>
          <c:layout/>
          <c:overlay val="0"/>
          <c:spPr>
            <a:noFill/>
            <a:ln>
              <a:noFill/>
            </a:ln>
            <a:effectLst/>
          </c:spPr>
        </c:title>
        <c:numFmt formatCode="0.0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43404277"/>
        <c:crosses val="max"/>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radarChart>
        <c:radarStyle val="marker"/>
        <c:varyColors val="0"/>
        <c:ser>
          <c:idx val="0"/>
          <c:order val="0"/>
          <c:spPr>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dLbls>
            <c:delete val="1"/>
          </c:dLbls>
          <c:cat>
            <c:strRef>
              <c:extLst>
                <c:ext xmlns:c15="http://schemas.microsoft.com/office/drawing/2012/chart" uri="{02D57815-91ED-43cb-92C2-25804820EDAC}">
                  <c15:fullRef>
                    <c15:sqref>'[pm&amp;气象.xlsx]Sheet1'!$A$1:$A$17</c15:sqref>
                  </c15:fullRef>
                </c:ext>
              </c:extLst>
              <c:f>'[pm&amp;气象.xlsx]Sheet1'!$A$1:$A$16</c:f>
              <c:strCache>
                <c:ptCount val="16"/>
                <c:pt idx="0">
                  <c:v>N</c:v>
                </c:pt>
                <c:pt idx="1">
                  <c:v>NNE</c:v>
                </c:pt>
                <c:pt idx="2">
                  <c:v>NE</c:v>
                </c:pt>
                <c:pt idx="3">
                  <c:v>ENE</c:v>
                </c:pt>
                <c:pt idx="4">
                  <c:v>E</c:v>
                </c:pt>
                <c:pt idx="5">
                  <c:v>ESE</c:v>
                </c:pt>
                <c:pt idx="6">
                  <c:v>SE</c:v>
                </c:pt>
                <c:pt idx="7">
                  <c:v>SSE</c:v>
                </c:pt>
                <c:pt idx="8">
                  <c:v>S</c:v>
                </c:pt>
                <c:pt idx="9">
                  <c:v>SSW</c:v>
                </c:pt>
                <c:pt idx="10">
                  <c:v>SW</c:v>
                </c:pt>
                <c:pt idx="11">
                  <c:v>WSW</c:v>
                </c:pt>
                <c:pt idx="12">
                  <c:v>W</c:v>
                </c:pt>
                <c:pt idx="13">
                  <c:v>WNW</c:v>
                </c:pt>
                <c:pt idx="14">
                  <c:v>NW</c:v>
                </c:pt>
                <c:pt idx="15">
                  <c:v>NNW</c:v>
                </c:pt>
              </c:strCache>
            </c:strRef>
          </c:cat>
          <c:val>
            <c:numRef>
              <c:extLst>
                <c:ext xmlns:c15="http://schemas.microsoft.com/office/drawing/2012/chart" uri="{02D57815-91ED-43cb-92C2-25804820EDAC}">
                  <c15:fullRef>
                    <c15:sqref>Sheet1!$F$1:$F$17</c15:sqref>
                  </c15:fullRef>
                </c:ext>
              </c:extLst>
              <c:f>'[pm&amp;气象.xlsx]Sheet1'!$F$1:$F$16</c:f>
              <c:numCache>
                <c:formatCode>0.00_ </c:formatCode>
                <c:ptCount val="16"/>
                <c:pt idx="0">
                  <c:v>0.218023255813953</c:v>
                </c:pt>
                <c:pt idx="1">
                  <c:v>2.54360465116279</c:v>
                </c:pt>
                <c:pt idx="2">
                  <c:v>6.1046511627907</c:v>
                </c:pt>
                <c:pt idx="3">
                  <c:v>13.2267441860465</c:v>
                </c:pt>
                <c:pt idx="4">
                  <c:v>17.5872093023256</c:v>
                </c:pt>
                <c:pt idx="5">
                  <c:v>15.1889534883721</c:v>
                </c:pt>
                <c:pt idx="6">
                  <c:v>7.99418604651163</c:v>
                </c:pt>
                <c:pt idx="7">
                  <c:v>5.08720930232558</c:v>
                </c:pt>
                <c:pt idx="8">
                  <c:v>4.72383720930233</c:v>
                </c:pt>
                <c:pt idx="9">
                  <c:v>6.90406976744186</c:v>
                </c:pt>
                <c:pt idx="10">
                  <c:v>6.3953488372093</c:v>
                </c:pt>
                <c:pt idx="11">
                  <c:v>5.66860465116279</c:v>
                </c:pt>
                <c:pt idx="12">
                  <c:v>3.125</c:v>
                </c:pt>
                <c:pt idx="13">
                  <c:v>3.05232558139535</c:v>
                </c:pt>
                <c:pt idx="14">
                  <c:v>1.45348837209302</c:v>
                </c:pt>
                <c:pt idx="15">
                  <c:v>0.726744186046512</c:v>
                </c:pt>
              </c:numCache>
            </c:numRef>
          </c:val>
        </c:ser>
        <c:dLbls>
          <c:showLegendKey val="0"/>
          <c:showVal val="0"/>
          <c:showCatName val="0"/>
          <c:showSerName val="0"/>
          <c:showPercent val="0"/>
          <c:showBubbleSize val="0"/>
        </c:dLbls>
        <c:axId val="993951408"/>
        <c:axId val="799647920"/>
      </c:radarChart>
      <c:catAx>
        <c:axId val="99395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99647920"/>
        <c:crosses val="autoZero"/>
        <c:auto val="1"/>
        <c:lblAlgn val="ctr"/>
        <c:lblOffset val="100"/>
        <c:noMultiLvlLbl val="0"/>
      </c:catAx>
      <c:valAx>
        <c:axId val="799647920"/>
        <c:scaling>
          <c:orientation val="minMax"/>
        </c:scaling>
        <c:delete val="0"/>
        <c:axPos val="l"/>
        <c:majorGridlines>
          <c:spPr>
            <a:ln w="12700" cap="flat" cmpd="sng" algn="ctr">
              <a:solidFill>
                <a:schemeClr val="tx1"/>
              </a:solidFill>
              <a:prstDash val="solid"/>
              <a:round/>
            </a:ln>
            <a:effectLst/>
          </c:spPr>
        </c:majorGridlines>
        <c:numFmt formatCode="0.00_ " sourceLinked="1"/>
        <c:majorTickMark val="none"/>
        <c:minorTickMark val="none"/>
        <c:tickLblPos val="nextTo"/>
        <c:spPr>
          <a:noFill/>
          <a:ln>
            <a:solidFill>
              <a:schemeClr val="tx1"/>
            </a:solidFill>
          </a:ln>
          <a:effectLst/>
        </c:spPr>
        <c:txPr>
          <a:bodyPr rot="0" spcFirstLastPara="1" vertOverflow="ellipsis" vert="horz" wrap="square" anchor="ctr" anchorCtr="0"/>
          <a:lstStyle/>
          <a:p>
            <a:pPr>
              <a:defRPr lang="zh-CN" sz="900" b="0" i="0" u="none" strike="noStrike" kern="1200" baseline="0">
                <a:solidFill>
                  <a:schemeClr val="tx1">
                    <a:lumMod val="65000"/>
                    <a:lumOff val="35000"/>
                  </a:schemeClr>
                </a:solidFill>
                <a:latin typeface="+mn-lt"/>
                <a:ea typeface="+mn-ea"/>
                <a:cs typeface="+mn-cs"/>
              </a:defRPr>
            </a:pPr>
          </a:p>
        </c:txPr>
        <c:crossAx val="993951408"/>
        <c:crosses val="autoZero"/>
        <c:crossBetween val="between"/>
      </c:valAx>
      <c:spPr>
        <a:noFill/>
        <a:ln w="9525">
          <a:solidFill>
            <a:schemeClr val="bg1"/>
          </a:solid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marker"/>
        <c:varyColors val="0"/>
        <c:ser>
          <c:idx val="0"/>
          <c:order val="0"/>
          <c:tx>
            <c:strRef>
              <c:f>Export_Output_2.dbf!$B$1</c:f>
              <c:strCache>
                <c:ptCount val="1"/>
                <c:pt idx="0">
                  <c:v>Predicted</c:v>
                </c:pt>
              </c:strCache>
            </c:strRef>
          </c:tx>
          <c:spPr>
            <a:ln w="19050" cap="rnd">
              <a:noFill/>
              <a:round/>
            </a:ln>
            <a:effectLst/>
          </c:spPr>
          <c:marker>
            <c:symbol val="circle"/>
            <c:size val="5"/>
            <c:spPr>
              <a:solidFill>
                <a:schemeClr val="accent1"/>
              </a:solidFill>
              <a:ln w="9525">
                <a:solidFill>
                  <a:schemeClr val="accent1"/>
                </a:solidFill>
              </a:ln>
              <a:effectLst/>
            </c:spPr>
          </c:marker>
          <c:dLbls>
            <c:delete val="1"/>
          </c:dLbls>
          <c:trendline>
            <c:spPr>
              <a:ln w="6350" cap="flat" cmpd="sng" algn="ctr">
                <a:solidFill>
                  <a:schemeClr val="accent1"/>
                </a:solidFill>
                <a:prstDash val="solid"/>
                <a:miter lim="800000"/>
              </a:ln>
              <a:effectLst/>
              <a:sp3d>
                <a:extrusionClr>
                  <a:srgbClr val="FFFFFF"/>
                </a:extrusionClr>
                <a:contourClr>
                  <a:srgbClr val="FFFFFF"/>
                </a:contourClr>
              </a:sp3d>
            </c:spPr>
            <c:trendlineType val="linear"/>
            <c:dispRSqr val="1"/>
            <c:dispEq val="1"/>
            <c:trendlineLbl>
              <c:layout>
                <c:manualLayout>
                  <c:x val="0.05"/>
                  <c:y val="0.208333333333333"/>
                </c:manualLayout>
              </c:layout>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trendlineLbl>
          </c:trendline>
          <c:xVal>
            <c:numRef>
              <c:f>Export_Output_2.dbf!$A$2:$A$106</c:f>
              <c:numCache>
                <c:formatCode>0.0000_ </c:formatCode>
                <c:ptCount val="105"/>
                <c:pt idx="0">
                  <c:v>85</c:v>
                </c:pt>
                <c:pt idx="1">
                  <c:v>93</c:v>
                </c:pt>
                <c:pt idx="2">
                  <c:v>64</c:v>
                </c:pt>
                <c:pt idx="3">
                  <c:v>70</c:v>
                </c:pt>
                <c:pt idx="4">
                  <c:v>71</c:v>
                </c:pt>
                <c:pt idx="5">
                  <c:v>100</c:v>
                </c:pt>
                <c:pt idx="6">
                  <c:v>76</c:v>
                </c:pt>
                <c:pt idx="7">
                  <c:v>62</c:v>
                </c:pt>
                <c:pt idx="8">
                  <c:v>59</c:v>
                </c:pt>
                <c:pt idx="9">
                  <c:v>57</c:v>
                </c:pt>
                <c:pt idx="10">
                  <c:v>33</c:v>
                </c:pt>
                <c:pt idx="11">
                  <c:v>29</c:v>
                </c:pt>
                <c:pt idx="12">
                  <c:v>27</c:v>
                </c:pt>
                <c:pt idx="13">
                  <c:v>28</c:v>
                </c:pt>
                <c:pt idx="14">
                  <c:v>30</c:v>
                </c:pt>
                <c:pt idx="15">
                  <c:v>34</c:v>
                </c:pt>
                <c:pt idx="16">
                  <c:v>23</c:v>
                </c:pt>
                <c:pt idx="17">
                  <c:v>26</c:v>
                </c:pt>
                <c:pt idx="18">
                  <c:v>26</c:v>
                </c:pt>
                <c:pt idx="19">
                  <c:v>23</c:v>
                </c:pt>
                <c:pt idx="20">
                  <c:v>37</c:v>
                </c:pt>
                <c:pt idx="21">
                  <c:v>31</c:v>
                </c:pt>
                <c:pt idx="22">
                  <c:v>34</c:v>
                </c:pt>
                <c:pt idx="23">
                  <c:v>44</c:v>
                </c:pt>
                <c:pt idx="24">
                  <c:v>50</c:v>
                </c:pt>
                <c:pt idx="25">
                  <c:v>37</c:v>
                </c:pt>
                <c:pt idx="26">
                  <c:v>39</c:v>
                </c:pt>
                <c:pt idx="27">
                  <c:v>47</c:v>
                </c:pt>
                <c:pt idx="28">
                  <c:v>39</c:v>
                </c:pt>
                <c:pt idx="29">
                  <c:v>36</c:v>
                </c:pt>
                <c:pt idx="30">
                  <c:v>39</c:v>
                </c:pt>
                <c:pt idx="31">
                  <c:v>49</c:v>
                </c:pt>
                <c:pt idx="32">
                  <c:v>45</c:v>
                </c:pt>
                <c:pt idx="33">
                  <c:v>41</c:v>
                </c:pt>
                <c:pt idx="34">
                  <c:v>30</c:v>
                </c:pt>
                <c:pt idx="35">
                  <c:v>24</c:v>
                </c:pt>
                <c:pt idx="36">
                  <c:v>23</c:v>
                </c:pt>
                <c:pt idx="37">
                  <c:v>45</c:v>
                </c:pt>
                <c:pt idx="38">
                  <c:v>38</c:v>
                </c:pt>
                <c:pt idx="39">
                  <c:v>49</c:v>
                </c:pt>
                <c:pt idx="40">
                  <c:v>37</c:v>
                </c:pt>
                <c:pt idx="41">
                  <c:v>36</c:v>
                </c:pt>
                <c:pt idx="42">
                  <c:v>34</c:v>
                </c:pt>
                <c:pt idx="43">
                  <c:v>54</c:v>
                </c:pt>
                <c:pt idx="44">
                  <c:v>49</c:v>
                </c:pt>
                <c:pt idx="45">
                  <c:v>40</c:v>
                </c:pt>
                <c:pt idx="46">
                  <c:v>43</c:v>
                </c:pt>
                <c:pt idx="47">
                  <c:v>39</c:v>
                </c:pt>
                <c:pt idx="48">
                  <c:v>41</c:v>
                </c:pt>
                <c:pt idx="49">
                  <c:v>42</c:v>
                </c:pt>
                <c:pt idx="50">
                  <c:v>32</c:v>
                </c:pt>
                <c:pt idx="51">
                  <c:v>28</c:v>
                </c:pt>
                <c:pt idx="52">
                  <c:v>32</c:v>
                </c:pt>
                <c:pt idx="53">
                  <c:v>39</c:v>
                </c:pt>
                <c:pt idx="54">
                  <c:v>37</c:v>
                </c:pt>
                <c:pt idx="55">
                  <c:v>57</c:v>
                </c:pt>
                <c:pt idx="56">
                  <c:v>54</c:v>
                </c:pt>
                <c:pt idx="57">
                  <c:v>64</c:v>
                </c:pt>
                <c:pt idx="58">
                  <c:v>59</c:v>
                </c:pt>
                <c:pt idx="59">
                  <c:v>58</c:v>
                </c:pt>
                <c:pt idx="60">
                  <c:v>54</c:v>
                </c:pt>
                <c:pt idx="61">
                  <c:v>55</c:v>
                </c:pt>
                <c:pt idx="62">
                  <c:v>59</c:v>
                </c:pt>
                <c:pt idx="63">
                  <c:v>46</c:v>
                </c:pt>
                <c:pt idx="64">
                  <c:v>31</c:v>
                </c:pt>
                <c:pt idx="65">
                  <c:v>31</c:v>
                </c:pt>
                <c:pt idx="66">
                  <c:v>28</c:v>
                </c:pt>
                <c:pt idx="67">
                  <c:v>38</c:v>
                </c:pt>
                <c:pt idx="68">
                  <c:v>33</c:v>
                </c:pt>
                <c:pt idx="69">
                  <c:v>36</c:v>
                </c:pt>
                <c:pt idx="70">
                  <c:v>29</c:v>
                </c:pt>
                <c:pt idx="71">
                  <c:v>36</c:v>
                </c:pt>
                <c:pt idx="72">
                  <c:v>21</c:v>
                </c:pt>
                <c:pt idx="73">
                  <c:v>23</c:v>
                </c:pt>
                <c:pt idx="74">
                  <c:v>32</c:v>
                </c:pt>
                <c:pt idx="75">
                  <c:v>19</c:v>
                </c:pt>
                <c:pt idx="76">
                  <c:v>22</c:v>
                </c:pt>
                <c:pt idx="77">
                  <c:v>29</c:v>
                </c:pt>
                <c:pt idx="78">
                  <c:v>24</c:v>
                </c:pt>
                <c:pt idx="79">
                  <c:v>33</c:v>
                </c:pt>
                <c:pt idx="80">
                  <c:v>36</c:v>
                </c:pt>
                <c:pt idx="81">
                  <c:v>43</c:v>
                </c:pt>
                <c:pt idx="82">
                  <c:v>43</c:v>
                </c:pt>
                <c:pt idx="83">
                  <c:v>37</c:v>
                </c:pt>
                <c:pt idx="84">
                  <c:v>54</c:v>
                </c:pt>
                <c:pt idx="85">
                  <c:v>53</c:v>
                </c:pt>
                <c:pt idx="86">
                  <c:v>48</c:v>
                </c:pt>
                <c:pt idx="87">
                  <c:v>32</c:v>
                </c:pt>
                <c:pt idx="88">
                  <c:v>37</c:v>
                </c:pt>
                <c:pt idx="89">
                  <c:v>45</c:v>
                </c:pt>
                <c:pt idx="90">
                  <c:v>45</c:v>
                </c:pt>
                <c:pt idx="91">
                  <c:v>42</c:v>
                </c:pt>
                <c:pt idx="92">
                  <c:v>83</c:v>
                </c:pt>
                <c:pt idx="93">
                  <c:v>64</c:v>
                </c:pt>
                <c:pt idx="94">
                  <c:v>74</c:v>
                </c:pt>
                <c:pt idx="95">
                  <c:v>65</c:v>
                </c:pt>
                <c:pt idx="96">
                  <c:v>91</c:v>
                </c:pt>
                <c:pt idx="97">
                  <c:v>75</c:v>
                </c:pt>
                <c:pt idx="98">
                  <c:v>91</c:v>
                </c:pt>
                <c:pt idx="99">
                  <c:v>96</c:v>
                </c:pt>
                <c:pt idx="100">
                  <c:v>43</c:v>
                </c:pt>
                <c:pt idx="101">
                  <c:v>60</c:v>
                </c:pt>
                <c:pt idx="102">
                  <c:v>66</c:v>
                </c:pt>
                <c:pt idx="103">
                  <c:v>76</c:v>
                </c:pt>
                <c:pt idx="104">
                  <c:v>83</c:v>
                </c:pt>
              </c:numCache>
            </c:numRef>
          </c:xVal>
          <c:yVal>
            <c:numRef>
              <c:f>Export_Output_2.dbf!$B$2:$B$106</c:f>
              <c:numCache>
                <c:formatCode>0.0000_ </c:formatCode>
                <c:ptCount val="105"/>
                <c:pt idx="0">
                  <c:v>74.2633488702</c:v>
                </c:pt>
                <c:pt idx="1">
                  <c:v>92.9973149601</c:v>
                </c:pt>
                <c:pt idx="2">
                  <c:v>65.5660117135</c:v>
                </c:pt>
                <c:pt idx="3">
                  <c:v>78.6594875007</c:v>
                </c:pt>
                <c:pt idx="4">
                  <c:v>75.5046072189</c:v>
                </c:pt>
                <c:pt idx="5">
                  <c:v>93.8307441725</c:v>
                </c:pt>
                <c:pt idx="6">
                  <c:v>77.7457831371</c:v>
                </c:pt>
                <c:pt idx="7">
                  <c:v>63.6290962321</c:v>
                </c:pt>
                <c:pt idx="8">
                  <c:v>53.9535532459</c:v>
                </c:pt>
                <c:pt idx="9">
                  <c:v>59.3076911075</c:v>
                </c:pt>
                <c:pt idx="10">
                  <c:v>33.9996221684</c:v>
                </c:pt>
                <c:pt idx="11">
                  <c:v>29.673668286</c:v>
                </c:pt>
                <c:pt idx="12">
                  <c:v>24.3582777606</c:v>
                </c:pt>
                <c:pt idx="13">
                  <c:v>39.6810929884</c:v>
                </c:pt>
                <c:pt idx="14">
                  <c:v>39.9038928809</c:v>
                </c:pt>
                <c:pt idx="15">
                  <c:v>43.5694866427</c:v>
                </c:pt>
                <c:pt idx="16">
                  <c:v>28.7815262907</c:v>
                </c:pt>
                <c:pt idx="17">
                  <c:v>28.6343930523</c:v>
                </c:pt>
                <c:pt idx="18">
                  <c:v>24.1429477156</c:v>
                </c:pt>
                <c:pt idx="19">
                  <c:v>27.5311788657</c:v>
                </c:pt>
                <c:pt idx="20">
                  <c:v>30.8513541946</c:v>
                </c:pt>
                <c:pt idx="21">
                  <c:v>26.1580858855</c:v>
                </c:pt>
                <c:pt idx="22">
                  <c:v>26.8704756179</c:v>
                </c:pt>
                <c:pt idx="23">
                  <c:v>37.9760370229</c:v>
                </c:pt>
                <c:pt idx="24">
                  <c:v>40.2850872403</c:v>
                </c:pt>
                <c:pt idx="25">
                  <c:v>43.5290100177</c:v>
                </c:pt>
                <c:pt idx="26">
                  <c:v>45.3537774126</c:v>
                </c:pt>
                <c:pt idx="27">
                  <c:v>48.934523438</c:v>
                </c:pt>
                <c:pt idx="28">
                  <c:v>22.6775148654</c:v>
                </c:pt>
                <c:pt idx="29">
                  <c:v>43.7461881239</c:v>
                </c:pt>
                <c:pt idx="30">
                  <c:v>38.7089824459</c:v>
                </c:pt>
                <c:pt idx="31">
                  <c:v>47.1560298958</c:v>
                </c:pt>
                <c:pt idx="32">
                  <c:v>46.7155043289</c:v>
                </c:pt>
                <c:pt idx="33">
                  <c:v>42.8965282862</c:v>
                </c:pt>
                <c:pt idx="34">
                  <c:v>35.078566718</c:v>
                </c:pt>
                <c:pt idx="35">
                  <c:v>29.0276525152</c:v>
                </c:pt>
                <c:pt idx="36">
                  <c:v>27.3333676672</c:v>
                </c:pt>
                <c:pt idx="37">
                  <c:v>41.4270006391</c:v>
                </c:pt>
                <c:pt idx="38">
                  <c:v>45.2157115028</c:v>
                </c:pt>
                <c:pt idx="39">
                  <c:v>53.0201766175</c:v>
                </c:pt>
                <c:pt idx="40">
                  <c:v>45.813555062</c:v>
                </c:pt>
                <c:pt idx="41">
                  <c:v>29.9971598273</c:v>
                </c:pt>
                <c:pt idx="42">
                  <c:v>30.7887400128</c:v>
                </c:pt>
                <c:pt idx="43">
                  <c:v>50.76181448</c:v>
                </c:pt>
                <c:pt idx="44">
                  <c:v>52.7679645837</c:v>
                </c:pt>
                <c:pt idx="45">
                  <c:v>40.7131341966</c:v>
                </c:pt>
                <c:pt idx="46">
                  <c:v>45.3208817331</c:v>
                </c:pt>
                <c:pt idx="47">
                  <c:v>52.9161873674</c:v>
                </c:pt>
                <c:pt idx="48">
                  <c:v>42.7578719005</c:v>
                </c:pt>
                <c:pt idx="49">
                  <c:v>49.5974354916</c:v>
                </c:pt>
                <c:pt idx="50">
                  <c:v>34.8181240878</c:v>
                </c:pt>
                <c:pt idx="51">
                  <c:v>29.734463522</c:v>
                </c:pt>
                <c:pt idx="52">
                  <c:v>28.0717591257</c:v>
                </c:pt>
                <c:pt idx="53">
                  <c:v>36.3045937639</c:v>
                </c:pt>
                <c:pt idx="54">
                  <c:v>36.3726061672</c:v>
                </c:pt>
                <c:pt idx="55">
                  <c:v>41.3703275391</c:v>
                </c:pt>
                <c:pt idx="56">
                  <c:v>51.0370793885</c:v>
                </c:pt>
                <c:pt idx="57">
                  <c:v>58.8007604857</c:v>
                </c:pt>
                <c:pt idx="58">
                  <c:v>57.9034855053</c:v>
                </c:pt>
                <c:pt idx="59">
                  <c:v>58.2509447918</c:v>
                </c:pt>
                <c:pt idx="60">
                  <c:v>60.8716269656</c:v>
                </c:pt>
                <c:pt idx="61">
                  <c:v>48.2140054225</c:v>
                </c:pt>
                <c:pt idx="62">
                  <c:v>58.9005788536</c:v>
                </c:pt>
                <c:pt idx="63">
                  <c:v>55.0156508778</c:v>
                </c:pt>
                <c:pt idx="64">
                  <c:v>27.9692246362</c:v>
                </c:pt>
                <c:pt idx="65">
                  <c:v>39.0309721197</c:v>
                </c:pt>
                <c:pt idx="66">
                  <c:v>29.7299830117</c:v>
                </c:pt>
                <c:pt idx="67">
                  <c:v>32.5539634188</c:v>
                </c:pt>
                <c:pt idx="68">
                  <c:v>38.6321513361</c:v>
                </c:pt>
                <c:pt idx="69">
                  <c:v>36.8473499001</c:v>
                </c:pt>
                <c:pt idx="70">
                  <c:v>31.422266849</c:v>
                </c:pt>
                <c:pt idx="71">
                  <c:v>28.4791802708</c:v>
                </c:pt>
                <c:pt idx="72">
                  <c:v>21.2162391598</c:v>
                </c:pt>
                <c:pt idx="73">
                  <c:v>20.8089036162</c:v>
                </c:pt>
                <c:pt idx="74">
                  <c:v>26.8246465049</c:v>
                </c:pt>
                <c:pt idx="75">
                  <c:v>26.3127728902</c:v>
                </c:pt>
                <c:pt idx="76">
                  <c:v>34.0987753637</c:v>
                </c:pt>
                <c:pt idx="77">
                  <c:v>51.1091420397</c:v>
                </c:pt>
                <c:pt idx="78">
                  <c:v>28.231772934</c:v>
                </c:pt>
                <c:pt idx="79">
                  <c:v>38.8738135405</c:v>
                </c:pt>
                <c:pt idx="80">
                  <c:v>34.5676912624</c:v>
                </c:pt>
                <c:pt idx="81">
                  <c:v>47.4125037707</c:v>
                </c:pt>
                <c:pt idx="82">
                  <c:v>42.3991256442</c:v>
                </c:pt>
                <c:pt idx="83">
                  <c:v>47.2430136807</c:v>
                </c:pt>
                <c:pt idx="84">
                  <c:v>48.0403581334</c:v>
                </c:pt>
                <c:pt idx="85">
                  <c:v>50.9037558039</c:v>
                </c:pt>
                <c:pt idx="86">
                  <c:v>48.0392479341</c:v>
                </c:pt>
                <c:pt idx="87">
                  <c:v>44.0801398527</c:v>
                </c:pt>
                <c:pt idx="88">
                  <c:v>47.7936177394</c:v>
                </c:pt>
                <c:pt idx="89">
                  <c:v>44.9717113476</c:v>
                </c:pt>
                <c:pt idx="90">
                  <c:v>42.1006426214</c:v>
                </c:pt>
                <c:pt idx="91">
                  <c:v>42.1663170761</c:v>
                </c:pt>
                <c:pt idx="92">
                  <c:v>76.212294202</c:v>
                </c:pt>
                <c:pt idx="93">
                  <c:v>73.1367056466</c:v>
                </c:pt>
                <c:pt idx="94">
                  <c:v>75.8615315123</c:v>
                </c:pt>
                <c:pt idx="95">
                  <c:v>57.4797862123</c:v>
                </c:pt>
                <c:pt idx="96">
                  <c:v>76.2190508383</c:v>
                </c:pt>
                <c:pt idx="97">
                  <c:v>79.5933384456</c:v>
                </c:pt>
                <c:pt idx="98">
                  <c:v>80.4524821263</c:v>
                </c:pt>
                <c:pt idx="99">
                  <c:v>85.269690837</c:v>
                </c:pt>
                <c:pt idx="100">
                  <c:v>42.2286415593</c:v>
                </c:pt>
                <c:pt idx="101">
                  <c:v>63.4134442789</c:v>
                </c:pt>
                <c:pt idx="102">
                  <c:v>58.8104858187</c:v>
                </c:pt>
                <c:pt idx="103">
                  <c:v>69.4115054784</c:v>
                </c:pt>
                <c:pt idx="104">
                  <c:v>73.0264155219</c:v>
                </c:pt>
              </c:numCache>
            </c:numRef>
          </c:yVal>
          <c:smooth val="0"/>
        </c:ser>
        <c:dLbls>
          <c:showLegendKey val="0"/>
          <c:showVal val="0"/>
          <c:showCatName val="0"/>
          <c:showSerName val="0"/>
          <c:showPercent val="0"/>
          <c:showBubbleSize val="0"/>
        </c:dLbls>
        <c:axId val="518657038"/>
        <c:axId val="384480558"/>
      </c:scatterChart>
      <c:valAx>
        <c:axId val="518657038"/>
        <c:scaling>
          <c:orientation val="minMax"/>
          <c:max val="105"/>
          <c:min val="15"/>
        </c:scaling>
        <c:delete val="0"/>
        <c:axPos val="b"/>
        <c:majorGridlines>
          <c:spPr>
            <a:ln w="9525" cap="flat" cmpd="sng" algn="ctr">
              <a:solidFill>
                <a:schemeClr val="tx1">
                  <a:lumMod val="15000"/>
                  <a:lumOff val="85000"/>
                </a:schemeClr>
              </a:solidFill>
              <a:round/>
            </a:ln>
            <a:effectLst/>
          </c:spPr>
        </c:majorGridlines>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Observed PM2.5</a:t>
                </a:r>
                <a:r>
                  <a:rPr altLang="en-US"/>
                  <a:t>（</a:t>
                </a:r>
                <a:r>
                  <a:rPr lang="en-US" altLang="zh-CN"/>
                  <a:t>μg/m</a:t>
                </a:r>
                <a:r>
                  <a:rPr lang="en-US" altLang="zh-CN" baseline="30000">
                    <a:solidFill>
                      <a:schemeClr val="tx1">
                        <a:lumMod val="65000"/>
                        <a:lumOff val="35000"/>
                      </a:schemeClr>
                    </a:solidFill>
                    <a:uFillTx/>
                  </a:rPr>
                  <a:t>3</a:t>
                </a:r>
                <a:r>
                  <a:rPr altLang="en-US"/>
                  <a:t>）</a:t>
                </a:r>
                <a:endParaRPr altLang="en-US"/>
              </a:p>
            </c:rich>
          </c:tx>
          <c:layout/>
          <c:overlay val="0"/>
          <c:spPr>
            <a:noFill/>
            <a:ln>
              <a:noFill/>
            </a:ln>
            <a:effectLst/>
          </c:spPr>
        </c:title>
        <c:numFmt formatCode="0_);[Red]\(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84480558"/>
        <c:crosses val="autoZero"/>
        <c:crossBetween val="midCat"/>
      </c:valAx>
      <c:valAx>
        <c:axId val="38448055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Predicted PM2.5</a:t>
                </a:r>
                <a:r>
                  <a:rPr altLang="en-US"/>
                  <a:t>（</a:t>
                </a:r>
                <a:r>
                  <a:rPr lang="en-US" altLang="zh-CN"/>
                  <a:t>μg/m</a:t>
                </a:r>
                <a:r>
                  <a:rPr lang="en-US" altLang="zh-CN" baseline="30000">
                    <a:solidFill>
                      <a:schemeClr val="tx1">
                        <a:lumMod val="65000"/>
                        <a:lumOff val="35000"/>
                      </a:schemeClr>
                    </a:solidFill>
                    <a:uFillTx/>
                  </a:rPr>
                  <a:t>3</a:t>
                </a:r>
                <a:r>
                  <a:rPr altLang="en-US"/>
                  <a:t>）</a:t>
                </a:r>
                <a:endParaRPr altLang="en-US"/>
              </a:p>
            </c:rich>
          </c:tx>
          <c:layout/>
          <c:overlay val="0"/>
          <c:spPr>
            <a:noFill/>
            <a:ln>
              <a:noFill/>
            </a:ln>
            <a:effectLst/>
          </c:spPr>
        </c:title>
        <c:numFmt formatCode="0_);[Red]\(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1865703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1"/>
          <c:order val="1"/>
          <c:tx>
            <c:strRef>
              <c:f>'[pm&amp;气象.xlsx]Sheet1'!$D$24</c:f>
              <c:strCache>
                <c:ptCount val="1"/>
                <c:pt idx="0">
                  <c:v>Frequency</c:v>
                </c:pt>
              </c:strCache>
            </c:strRef>
          </c:tx>
          <c:spPr>
            <a:solidFill>
              <a:schemeClr val="dk1">
                <a:tint val="55000"/>
              </a:schemeClr>
            </a:solidFill>
            <a:ln>
              <a:noFill/>
            </a:ln>
            <a:effectLst/>
          </c:spPr>
          <c:invertIfNegative val="0"/>
          <c:dLbls>
            <c:delete val="1"/>
          </c:dLbls>
          <c:cat>
            <c:strRef>
              <c:f>'[pm&amp;气象.xlsx]Sheet1'!$E$25:$E$33</c:f>
              <c:strCache>
                <c:ptCount val="9"/>
                <c:pt idx="0" c:formatCode="@">
                  <c:v>[18,20)</c:v>
                </c:pt>
                <c:pt idx="1" c:formatCode="@">
                  <c:v>[20,22)</c:v>
                </c:pt>
                <c:pt idx="2" c:formatCode="@">
                  <c:v>[22,24)</c:v>
                </c:pt>
                <c:pt idx="3" c:formatCode="@">
                  <c:v>[24,26)</c:v>
                </c:pt>
                <c:pt idx="4" c:formatCode="@">
                  <c:v>[26,28)</c:v>
                </c:pt>
                <c:pt idx="5" c:formatCode="@">
                  <c:v>[28,30)</c:v>
                </c:pt>
                <c:pt idx="6" c:formatCode="@">
                  <c:v>[30,32)</c:v>
                </c:pt>
                <c:pt idx="7" c:formatCode="@">
                  <c:v>[32,34)</c:v>
                </c:pt>
                <c:pt idx="8" c:formatCode="@">
                  <c:v>[34,36]</c:v>
                </c:pt>
              </c:strCache>
            </c:strRef>
          </c:cat>
          <c:val>
            <c:numRef>
              <c:f>'[pm&amp;气象.xlsx]Sheet1'!$D$25:$D$33</c:f>
              <c:numCache>
                <c:formatCode>0.00_ </c:formatCode>
                <c:ptCount val="9"/>
                <c:pt idx="0">
                  <c:v>0.145348837209302</c:v>
                </c:pt>
                <c:pt idx="1">
                  <c:v>2.90697674418605</c:v>
                </c:pt>
                <c:pt idx="2">
                  <c:v>5.66860465116279</c:v>
                </c:pt>
                <c:pt idx="3">
                  <c:v>15.1162790697674</c:v>
                </c:pt>
                <c:pt idx="4">
                  <c:v>23.9825581395349</c:v>
                </c:pt>
                <c:pt idx="5">
                  <c:v>19.1133720930233</c:v>
                </c:pt>
                <c:pt idx="6">
                  <c:v>20.421511627907</c:v>
                </c:pt>
                <c:pt idx="7">
                  <c:v>10.4651162790698</c:v>
                </c:pt>
                <c:pt idx="8">
                  <c:v>2.18023255813953</c:v>
                </c:pt>
              </c:numCache>
            </c:numRef>
          </c:val>
        </c:ser>
        <c:dLbls>
          <c:showLegendKey val="0"/>
          <c:showVal val="0"/>
          <c:showCatName val="0"/>
          <c:showSerName val="0"/>
          <c:showPercent val="0"/>
          <c:showBubbleSize val="0"/>
        </c:dLbls>
        <c:gapWidth val="219"/>
        <c:overlap val="-27"/>
        <c:axId val="779117822"/>
        <c:axId val="692379403"/>
      </c:barChart>
      <c:lineChart>
        <c:grouping val="standard"/>
        <c:varyColors val="0"/>
        <c:ser>
          <c:idx val="0"/>
          <c:order val="0"/>
          <c:tx>
            <c:strRef>
              <c:f>'[pm&amp;气象.xlsx]Sheet1'!$C$24</c:f>
              <c:strCache>
                <c:ptCount val="1"/>
                <c:pt idx="0">
                  <c:v>PM2.5</c:v>
                </c:pt>
              </c:strCache>
            </c:strRef>
          </c:tx>
          <c:spPr>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dLbls>
            <c:delete val="1"/>
          </c:dLbls>
          <c:cat>
            <c:strRef>
              <c:f>'[pm&amp;气象.xlsx]Sheet1'!$E$25:$E$33</c:f>
              <c:strCache>
                <c:ptCount val="9"/>
                <c:pt idx="0" c:formatCode="@">
                  <c:v>[18,20)</c:v>
                </c:pt>
                <c:pt idx="1" c:formatCode="@">
                  <c:v>[20,22)</c:v>
                </c:pt>
                <c:pt idx="2" c:formatCode="@">
                  <c:v>[22,24)</c:v>
                </c:pt>
                <c:pt idx="3" c:formatCode="@">
                  <c:v>[24,26)</c:v>
                </c:pt>
                <c:pt idx="4" c:formatCode="@">
                  <c:v>[26,28)</c:v>
                </c:pt>
                <c:pt idx="5" c:formatCode="@">
                  <c:v>[28,30)</c:v>
                </c:pt>
                <c:pt idx="6" c:formatCode="@">
                  <c:v>[30,32)</c:v>
                </c:pt>
                <c:pt idx="7" c:formatCode="@">
                  <c:v>[32,34)</c:v>
                </c:pt>
                <c:pt idx="8" c:formatCode="@">
                  <c:v>[34,36]</c:v>
                </c:pt>
              </c:strCache>
            </c:strRef>
          </c:cat>
          <c:val>
            <c:numRef>
              <c:f>'[pm&amp;气象.xlsx]Sheet1'!$C$25:$C$33</c:f>
              <c:numCache>
                <c:formatCode>General</c:formatCode>
                <c:ptCount val="9"/>
                <c:pt idx="0">
                  <c:v>19.5</c:v>
                </c:pt>
                <c:pt idx="1" c:formatCode="0.00_ ">
                  <c:v>27.25</c:v>
                </c:pt>
                <c:pt idx="2" c:formatCode="0.00_ ">
                  <c:v>24.7949</c:v>
                </c:pt>
                <c:pt idx="3" c:formatCode="0.00_ ">
                  <c:v>32.2192</c:v>
                </c:pt>
                <c:pt idx="4" c:formatCode="0.00_ ">
                  <c:v>31.9758</c:v>
                </c:pt>
                <c:pt idx="5" c:formatCode="0.00_ ">
                  <c:v>28.525</c:v>
                </c:pt>
                <c:pt idx="6" c:formatCode="0.00_ ">
                  <c:v>31.4093</c:v>
                </c:pt>
                <c:pt idx="7" c:formatCode="0.00_ ">
                  <c:v>36.2153</c:v>
                </c:pt>
                <c:pt idx="8" c:formatCode="0.00_ ">
                  <c:v>40.43</c:v>
                </c:pt>
              </c:numCache>
            </c:numRef>
          </c:val>
          <c:smooth val="0"/>
        </c:ser>
        <c:dLbls>
          <c:showLegendKey val="0"/>
          <c:showVal val="0"/>
          <c:showCatName val="0"/>
          <c:showSerName val="0"/>
          <c:showPercent val="0"/>
          <c:showBubbleSize val="0"/>
        </c:dLbls>
        <c:marker val="1"/>
        <c:smooth val="0"/>
        <c:axId val="664207159"/>
        <c:axId val="215257974"/>
      </c:lineChart>
      <c:catAx>
        <c:axId val="779117822"/>
        <c:scaling>
          <c:orientation val="minMax"/>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Temperature</a:t>
                </a:r>
                <a:r>
                  <a:rPr altLang="en-US"/>
                  <a:t>（</a:t>
                </a:r>
                <a:r>
                  <a:rPr lang="en-US" altLang="zh-CN"/>
                  <a:t>℃</a:t>
                </a:r>
                <a:r>
                  <a:rPr altLang="en-US"/>
                  <a:t>）</a:t>
                </a:r>
                <a:endParaRPr altLang="en-US"/>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92379403"/>
        <c:crosses val="autoZero"/>
        <c:auto val="1"/>
        <c:lblAlgn val="ctr"/>
        <c:lblOffset val="100"/>
        <c:noMultiLvlLbl val="0"/>
      </c:catAx>
      <c:valAx>
        <c:axId val="6923794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Frequency</a:t>
                </a:r>
                <a:r>
                  <a:rPr altLang="en-US"/>
                  <a:t>（</a:t>
                </a:r>
                <a:r>
                  <a:rPr lang="en-US" altLang="zh-CN"/>
                  <a:t>%</a:t>
                </a:r>
                <a:r>
                  <a:rPr altLang="en-US"/>
                  <a:t>）</a:t>
                </a:r>
                <a:endParaRPr altLang="en-US"/>
              </a:p>
            </c:rich>
          </c:tx>
          <c:layout/>
          <c:overlay val="0"/>
          <c:spPr>
            <a:noFill/>
            <a:ln>
              <a:noFill/>
            </a:ln>
            <a:effectLst/>
          </c:spPr>
        </c:title>
        <c:numFmt formatCode="0.0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79117822"/>
        <c:crosses val="autoZero"/>
        <c:crossBetween val="between"/>
      </c:valAx>
      <c:catAx>
        <c:axId val="664207159"/>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15257974"/>
        <c:crosses val="autoZero"/>
        <c:auto val="1"/>
        <c:lblAlgn val="ctr"/>
        <c:lblOffset val="100"/>
        <c:noMultiLvlLbl val="0"/>
      </c:catAx>
      <c:valAx>
        <c:axId val="215257974"/>
        <c:scaling>
          <c:orientation val="minMax"/>
        </c:scaling>
        <c:delete val="0"/>
        <c:axPos val="r"/>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PM2.5</a:t>
                </a:r>
                <a:r>
                  <a:rPr altLang="en-US"/>
                  <a:t>（</a:t>
                </a:r>
                <a:r>
                  <a:rPr lang="en-US" altLang="zh-CN"/>
                  <a:t>μg\m</a:t>
                </a:r>
                <a:r>
                  <a:rPr lang="en-US" altLang="zh-CN" baseline="30000">
                    <a:solidFill>
                      <a:schemeClr val="tx1">
                        <a:lumMod val="65000"/>
                        <a:lumOff val="35000"/>
                      </a:schemeClr>
                    </a:solidFill>
                    <a:uFillTx/>
                  </a:rPr>
                  <a:t>3</a:t>
                </a:r>
                <a:r>
                  <a:rPr altLang="en-US"/>
                  <a:t>）</a:t>
                </a:r>
                <a:endParaRPr alt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64207159"/>
        <c:crosses val="max"/>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autoTitleDeleted val="1"/>
    <c:plotArea>
      <c:layout/>
      <c:scatterChart>
        <c:scatterStyle val="marker"/>
        <c:varyColors val="0"/>
        <c:ser>
          <c:idx val="0"/>
          <c:order val="0"/>
          <c:tx>
            <c:strRef>
              <c:f>"PM2.5-TEMPERATURE"</c:f>
              <c:strCache>
                <c:ptCount val="1"/>
                <c:pt idx="0">
                  <c:v>PM2.5-TEMPERATURE</c:v>
                </c:pt>
              </c:strCache>
            </c:strRef>
          </c:tx>
          <c:spPr>
            <a:ln w="25400">
              <a:noFill/>
            </a:ln>
            <a:effectLst/>
          </c:spPr>
          <c:marker>
            <c:symbol val="circle"/>
            <c:size val="4"/>
            <c:spPr>
              <a:solidFill>
                <a:schemeClr val="accent2"/>
              </a:solidFill>
              <a:ln w="9525" cap="flat" cmpd="sng" algn="ctr">
                <a:solidFill>
                  <a:schemeClr val="accent2"/>
                </a:solidFill>
                <a:round/>
              </a:ln>
              <a:effectLst/>
            </c:spPr>
          </c:marker>
          <c:dLbls>
            <c:delete val="1"/>
          </c:dLbls>
          <c:trendline>
            <c:spPr>
              <a:ln w="28575" cap="rnd" cmpd="sng" algn="ctr">
                <a:solidFill>
                  <a:schemeClr val="tx1">
                    <a:lumMod val="95000"/>
                    <a:lumOff val="5000"/>
                  </a:schemeClr>
                </a:solidFill>
                <a:round/>
              </a:ln>
              <a:effectLst/>
            </c:spPr>
            <c:trendlineType val="linear"/>
            <c:dispRSqr val="1"/>
            <c:dispEq val="1"/>
            <c:trendlineLbl>
              <c:layout>
                <c:manualLayout>
                  <c:x val="0.0532814960629921"/>
                  <c:y val="-0.405827865266842"/>
                </c:manualLayout>
              </c:layout>
              <c:numFmt formatCode="General" sourceLinked="0"/>
              <c:spPr>
                <a:noFill/>
                <a:ln>
                  <a:noFill/>
                </a:ln>
                <a:effectLst/>
              </c:spPr>
              <c:txPr>
                <a:bodyPr rot="0" spcFirstLastPara="1" vertOverflow="ellipsis" vert="horz" wrap="square" anchor="ctr" anchorCtr="1"/>
                <a:lstStyle/>
                <a:p>
                  <a:pPr>
                    <a:defRPr lang="zh-CN" sz="900" b="0" i="0" u="none" strike="noStrike" kern="1200" baseline="0">
                      <a:solidFill>
                        <a:schemeClr val="dk1">
                          <a:lumMod val="50000"/>
                          <a:lumOff val="50000"/>
                        </a:schemeClr>
                      </a:solidFill>
                      <a:latin typeface="+mn-lt"/>
                      <a:ea typeface="+mn-ea"/>
                      <a:cs typeface="+mn-cs"/>
                    </a:defRPr>
                  </a:pPr>
                </a:p>
              </c:txPr>
            </c:trendlineLbl>
          </c:trendline>
          <c:xVal>
            <c:numRef>
              <c:f>'[pm&amp;气象.xlsx]滨江'!$E$2:$E$1377</c:f>
              <c:numCache>
                <c:formatCode>0.0000_ </c:formatCode>
                <c:ptCount val="1376"/>
                <c:pt idx="0">
                  <c:v>28.3459</c:v>
                </c:pt>
                <c:pt idx="1">
                  <c:v>26.791</c:v>
                </c:pt>
                <c:pt idx="2">
                  <c:v>27.2673</c:v>
                </c:pt>
                <c:pt idx="3">
                  <c:v>30.2485</c:v>
                </c:pt>
                <c:pt idx="4">
                  <c:v>29.0379</c:v>
                </c:pt>
                <c:pt idx="5">
                  <c:v>28.1645</c:v>
                </c:pt>
                <c:pt idx="6">
                  <c:v>30.5157</c:v>
                </c:pt>
                <c:pt idx="7">
                  <c:v>31.029</c:v>
                </c:pt>
                <c:pt idx="8">
                  <c:v>29.6477</c:v>
                </c:pt>
                <c:pt idx="9">
                  <c:v>27.6409</c:v>
                </c:pt>
                <c:pt idx="10">
                  <c:v>29.8308</c:v>
                </c:pt>
                <c:pt idx="11">
                  <c:v>28.5853</c:v>
                </c:pt>
                <c:pt idx="12">
                  <c:v>30.1184</c:v>
                </c:pt>
                <c:pt idx="13">
                  <c:v>29.4813</c:v>
                </c:pt>
                <c:pt idx="14">
                  <c:v>28.5945</c:v>
                </c:pt>
                <c:pt idx="15">
                  <c:v>28.2652</c:v>
                </c:pt>
                <c:pt idx="16">
                  <c:v>26.8614</c:v>
                </c:pt>
                <c:pt idx="17">
                  <c:v>24.7029</c:v>
                </c:pt>
                <c:pt idx="18">
                  <c:v>24.9741</c:v>
                </c:pt>
                <c:pt idx="19">
                  <c:v>25.6056</c:v>
                </c:pt>
                <c:pt idx="20">
                  <c:v>25.1536</c:v>
                </c:pt>
                <c:pt idx="21">
                  <c:v>24.8213</c:v>
                </c:pt>
                <c:pt idx="22">
                  <c:v>24.9939</c:v>
                </c:pt>
                <c:pt idx="23">
                  <c:v>25.3567</c:v>
                </c:pt>
                <c:pt idx="24">
                  <c:v>25.6767</c:v>
                </c:pt>
                <c:pt idx="25">
                  <c:v>24.8134</c:v>
                </c:pt>
                <c:pt idx="26">
                  <c:v>25.742</c:v>
                </c:pt>
                <c:pt idx="27">
                  <c:v>24.7428</c:v>
                </c:pt>
                <c:pt idx="28">
                  <c:v>25.743</c:v>
                </c:pt>
                <c:pt idx="29">
                  <c:v>24.5352</c:v>
                </c:pt>
                <c:pt idx="30">
                  <c:v>24.8649</c:v>
                </c:pt>
                <c:pt idx="31">
                  <c:v>24.7944</c:v>
                </c:pt>
                <c:pt idx="32">
                  <c:v>24.7171</c:v>
                </c:pt>
                <c:pt idx="33">
                  <c:v>26.5076</c:v>
                </c:pt>
                <c:pt idx="34">
                  <c:v>26.8891</c:v>
                </c:pt>
                <c:pt idx="35">
                  <c:v>26.2086</c:v>
                </c:pt>
                <c:pt idx="36">
                  <c:v>27.5326</c:v>
                </c:pt>
                <c:pt idx="37">
                  <c:v>25.7538</c:v>
                </c:pt>
                <c:pt idx="38">
                  <c:v>26.5192</c:v>
                </c:pt>
                <c:pt idx="39">
                  <c:v>25.446</c:v>
                </c:pt>
                <c:pt idx="40">
                  <c:v>26.045</c:v>
                </c:pt>
                <c:pt idx="41">
                  <c:v>27.9277</c:v>
                </c:pt>
                <c:pt idx="42">
                  <c:v>27.0042</c:v>
                </c:pt>
                <c:pt idx="43">
                  <c:v>26.3515</c:v>
                </c:pt>
                <c:pt idx="44">
                  <c:v>26.1926</c:v>
                </c:pt>
                <c:pt idx="45">
                  <c:v>28.4101</c:v>
                </c:pt>
                <c:pt idx="46">
                  <c:v>28.699</c:v>
                </c:pt>
                <c:pt idx="47">
                  <c:v>27.1562</c:v>
                </c:pt>
                <c:pt idx="48">
                  <c:v>25.6469</c:v>
                </c:pt>
                <c:pt idx="49">
                  <c:v>28.5851</c:v>
                </c:pt>
                <c:pt idx="50">
                  <c:v>28.045</c:v>
                </c:pt>
                <c:pt idx="51">
                  <c:v>28.7384</c:v>
                </c:pt>
                <c:pt idx="52">
                  <c:v>27.8715</c:v>
                </c:pt>
                <c:pt idx="53">
                  <c:v>25.6529</c:v>
                </c:pt>
                <c:pt idx="54">
                  <c:v>29.5595</c:v>
                </c:pt>
                <c:pt idx="55">
                  <c:v>25.931</c:v>
                </c:pt>
                <c:pt idx="56">
                  <c:v>29.0763</c:v>
                </c:pt>
                <c:pt idx="57">
                  <c:v>26.3142</c:v>
                </c:pt>
                <c:pt idx="58">
                  <c:v>29.0263</c:v>
                </c:pt>
                <c:pt idx="59">
                  <c:v>27.998</c:v>
                </c:pt>
                <c:pt idx="60">
                  <c:v>29.6294</c:v>
                </c:pt>
                <c:pt idx="61">
                  <c:v>25.9546</c:v>
                </c:pt>
                <c:pt idx="62">
                  <c:v>25.1477</c:v>
                </c:pt>
                <c:pt idx="63">
                  <c:v>24.9513</c:v>
                </c:pt>
                <c:pt idx="64">
                  <c:v>26.6685</c:v>
                </c:pt>
                <c:pt idx="65">
                  <c:v>25.0665</c:v>
                </c:pt>
                <c:pt idx="66">
                  <c:v>26.2608</c:v>
                </c:pt>
                <c:pt idx="67">
                  <c:v>27.6522</c:v>
                </c:pt>
                <c:pt idx="68">
                  <c:v>26.1684</c:v>
                </c:pt>
                <c:pt idx="69">
                  <c:v>26.989</c:v>
                </c:pt>
                <c:pt idx="70">
                  <c:v>26.5299</c:v>
                </c:pt>
                <c:pt idx="71">
                  <c:v>25.7225</c:v>
                </c:pt>
                <c:pt idx="72">
                  <c:v>27.0566</c:v>
                </c:pt>
                <c:pt idx="73">
                  <c:v>26.0278</c:v>
                </c:pt>
                <c:pt idx="74">
                  <c:v>27.6341</c:v>
                </c:pt>
                <c:pt idx="75">
                  <c:v>27.0124</c:v>
                </c:pt>
                <c:pt idx="76">
                  <c:v>26.3198</c:v>
                </c:pt>
                <c:pt idx="77">
                  <c:v>26.7244</c:v>
                </c:pt>
                <c:pt idx="78">
                  <c:v>27.9046</c:v>
                </c:pt>
                <c:pt idx="79">
                  <c:v>26.2886</c:v>
                </c:pt>
                <c:pt idx="80">
                  <c:v>24.8285</c:v>
                </c:pt>
                <c:pt idx="81">
                  <c:v>29.4891</c:v>
                </c:pt>
                <c:pt idx="82">
                  <c:v>29.0052</c:v>
                </c:pt>
                <c:pt idx="83">
                  <c:v>29.4922</c:v>
                </c:pt>
                <c:pt idx="84">
                  <c:v>29.117</c:v>
                </c:pt>
                <c:pt idx="85">
                  <c:v>29.0533</c:v>
                </c:pt>
                <c:pt idx="86">
                  <c:v>30.379</c:v>
                </c:pt>
                <c:pt idx="87">
                  <c:v>29.3911</c:v>
                </c:pt>
                <c:pt idx="88">
                  <c:v>29.5018</c:v>
                </c:pt>
                <c:pt idx="89">
                  <c:v>28.9293</c:v>
                </c:pt>
                <c:pt idx="90">
                  <c:v>29.1647</c:v>
                </c:pt>
                <c:pt idx="91">
                  <c:v>29.1708</c:v>
                </c:pt>
                <c:pt idx="92">
                  <c:v>29.6847</c:v>
                </c:pt>
                <c:pt idx="93">
                  <c:v>29.7563</c:v>
                </c:pt>
                <c:pt idx="94">
                  <c:v>29.2381</c:v>
                </c:pt>
                <c:pt idx="95">
                  <c:v>29.9289</c:v>
                </c:pt>
                <c:pt idx="96">
                  <c:v>30.1555</c:v>
                </c:pt>
                <c:pt idx="97">
                  <c:v>27.0018</c:v>
                </c:pt>
                <c:pt idx="98">
                  <c:v>27.7157</c:v>
                </c:pt>
                <c:pt idx="99">
                  <c:v>26.4534</c:v>
                </c:pt>
                <c:pt idx="100">
                  <c:v>27.9278</c:v>
                </c:pt>
                <c:pt idx="101">
                  <c:v>27.385</c:v>
                </c:pt>
                <c:pt idx="102">
                  <c:v>27.2576</c:v>
                </c:pt>
                <c:pt idx="103">
                  <c:v>28.2118</c:v>
                </c:pt>
                <c:pt idx="104">
                  <c:v>27.3462</c:v>
                </c:pt>
                <c:pt idx="105">
                  <c:v>28.0634</c:v>
                </c:pt>
                <c:pt idx="106">
                  <c:v>26.9696</c:v>
                </c:pt>
                <c:pt idx="107">
                  <c:v>27.9714</c:v>
                </c:pt>
                <c:pt idx="108">
                  <c:v>27.5035</c:v>
                </c:pt>
                <c:pt idx="109">
                  <c:v>25.4081</c:v>
                </c:pt>
                <c:pt idx="110">
                  <c:v>27.0873</c:v>
                </c:pt>
                <c:pt idx="111">
                  <c:v>25.3747</c:v>
                </c:pt>
                <c:pt idx="112">
                  <c:v>27.2948</c:v>
                </c:pt>
                <c:pt idx="113">
                  <c:v>27.7666</c:v>
                </c:pt>
                <c:pt idx="114">
                  <c:v>28.2553</c:v>
                </c:pt>
                <c:pt idx="115">
                  <c:v>29.4188</c:v>
                </c:pt>
                <c:pt idx="116">
                  <c:v>28.1644</c:v>
                </c:pt>
                <c:pt idx="117">
                  <c:v>28.32</c:v>
                </c:pt>
                <c:pt idx="118">
                  <c:v>28.8254</c:v>
                </c:pt>
                <c:pt idx="119">
                  <c:v>28.1599</c:v>
                </c:pt>
                <c:pt idx="120">
                  <c:v>28.2081</c:v>
                </c:pt>
                <c:pt idx="121">
                  <c:v>28.6456</c:v>
                </c:pt>
                <c:pt idx="122">
                  <c:v>28.1486</c:v>
                </c:pt>
                <c:pt idx="123">
                  <c:v>27.9769</c:v>
                </c:pt>
                <c:pt idx="124">
                  <c:v>28.2294</c:v>
                </c:pt>
                <c:pt idx="125">
                  <c:v>28.0348</c:v>
                </c:pt>
                <c:pt idx="126">
                  <c:v>28.1153</c:v>
                </c:pt>
                <c:pt idx="127">
                  <c:v>28.6044</c:v>
                </c:pt>
                <c:pt idx="128">
                  <c:v>28.3957</c:v>
                </c:pt>
                <c:pt idx="129">
                  <c:v>26.9371</c:v>
                </c:pt>
                <c:pt idx="130">
                  <c:v>26.3595</c:v>
                </c:pt>
                <c:pt idx="131">
                  <c:v>26.6327</c:v>
                </c:pt>
                <c:pt idx="132">
                  <c:v>26.5932</c:v>
                </c:pt>
                <c:pt idx="133">
                  <c:v>26.6174</c:v>
                </c:pt>
                <c:pt idx="134">
                  <c:v>26.6191</c:v>
                </c:pt>
                <c:pt idx="135">
                  <c:v>26.8848</c:v>
                </c:pt>
                <c:pt idx="136">
                  <c:v>26.9488</c:v>
                </c:pt>
                <c:pt idx="137">
                  <c:v>26.3269</c:v>
                </c:pt>
                <c:pt idx="138">
                  <c:v>26.6216</c:v>
                </c:pt>
                <c:pt idx="139">
                  <c:v>27.1197</c:v>
                </c:pt>
                <c:pt idx="140">
                  <c:v>26.2945</c:v>
                </c:pt>
                <c:pt idx="141">
                  <c:v>26.636</c:v>
                </c:pt>
                <c:pt idx="142">
                  <c:v>26.7231</c:v>
                </c:pt>
                <c:pt idx="143">
                  <c:v>26.029</c:v>
                </c:pt>
                <c:pt idx="144">
                  <c:v>27.1391</c:v>
                </c:pt>
                <c:pt idx="145">
                  <c:v>27.8412</c:v>
                </c:pt>
                <c:pt idx="146">
                  <c:v>27.5915</c:v>
                </c:pt>
                <c:pt idx="147">
                  <c:v>27.1857</c:v>
                </c:pt>
                <c:pt idx="148">
                  <c:v>28.0149</c:v>
                </c:pt>
                <c:pt idx="149">
                  <c:v>27.5301</c:v>
                </c:pt>
                <c:pt idx="150">
                  <c:v>26.8973</c:v>
                </c:pt>
                <c:pt idx="151">
                  <c:v>27.5872</c:v>
                </c:pt>
                <c:pt idx="152">
                  <c:v>26.9489</c:v>
                </c:pt>
                <c:pt idx="153">
                  <c:v>27.6951</c:v>
                </c:pt>
                <c:pt idx="154">
                  <c:v>27.4438</c:v>
                </c:pt>
                <c:pt idx="155">
                  <c:v>27.2897</c:v>
                </c:pt>
                <c:pt idx="156">
                  <c:v>26.9786</c:v>
                </c:pt>
                <c:pt idx="157">
                  <c:v>26.5433</c:v>
                </c:pt>
                <c:pt idx="158">
                  <c:v>28.0014</c:v>
                </c:pt>
                <c:pt idx="159">
                  <c:v>27.6541</c:v>
                </c:pt>
                <c:pt idx="160">
                  <c:v>25.8292</c:v>
                </c:pt>
                <c:pt idx="161">
                  <c:v>27.6265</c:v>
                </c:pt>
                <c:pt idx="162">
                  <c:v>28.1722</c:v>
                </c:pt>
                <c:pt idx="163">
                  <c:v>27.8051</c:v>
                </c:pt>
                <c:pt idx="164">
                  <c:v>27.3288</c:v>
                </c:pt>
                <c:pt idx="165">
                  <c:v>28.265</c:v>
                </c:pt>
                <c:pt idx="166">
                  <c:v>27.2658</c:v>
                </c:pt>
                <c:pt idx="167">
                  <c:v>27.2604</c:v>
                </c:pt>
                <c:pt idx="168">
                  <c:v>26.2298</c:v>
                </c:pt>
                <c:pt idx="169">
                  <c:v>26.1801</c:v>
                </c:pt>
                <c:pt idx="170">
                  <c:v>25.9355</c:v>
                </c:pt>
                <c:pt idx="171">
                  <c:v>26.1935</c:v>
                </c:pt>
                <c:pt idx="172">
                  <c:v>28.4567</c:v>
                </c:pt>
                <c:pt idx="173">
                  <c:v>30.989</c:v>
                </c:pt>
                <c:pt idx="174">
                  <c:v>30.0189</c:v>
                </c:pt>
                <c:pt idx="175">
                  <c:v>28.4612</c:v>
                </c:pt>
                <c:pt idx="176">
                  <c:v>30.5818</c:v>
                </c:pt>
                <c:pt idx="177">
                  <c:v>30.8696</c:v>
                </c:pt>
                <c:pt idx="178">
                  <c:v>30.8971</c:v>
                </c:pt>
                <c:pt idx="179">
                  <c:v>29.8711</c:v>
                </c:pt>
                <c:pt idx="180">
                  <c:v>30.3178</c:v>
                </c:pt>
                <c:pt idx="181">
                  <c:v>29.5416</c:v>
                </c:pt>
                <c:pt idx="182">
                  <c:v>30.6672</c:v>
                </c:pt>
                <c:pt idx="183">
                  <c:v>30.5055</c:v>
                </c:pt>
                <c:pt idx="184">
                  <c:v>28.2913</c:v>
                </c:pt>
                <c:pt idx="185">
                  <c:v>28.1331</c:v>
                </c:pt>
                <c:pt idx="186">
                  <c:v>28.6846</c:v>
                </c:pt>
                <c:pt idx="187">
                  <c:v>28.1497</c:v>
                </c:pt>
                <c:pt idx="188">
                  <c:v>29.7196</c:v>
                </c:pt>
                <c:pt idx="189">
                  <c:v>27.6178</c:v>
                </c:pt>
                <c:pt idx="190">
                  <c:v>27.9482</c:v>
                </c:pt>
                <c:pt idx="191">
                  <c:v>28.9889</c:v>
                </c:pt>
                <c:pt idx="192">
                  <c:v>29.881</c:v>
                </c:pt>
                <c:pt idx="193">
                  <c:v>29.2869</c:v>
                </c:pt>
                <c:pt idx="194">
                  <c:v>28.7073</c:v>
                </c:pt>
                <c:pt idx="195">
                  <c:v>27.9271</c:v>
                </c:pt>
                <c:pt idx="196">
                  <c:v>29.7825</c:v>
                </c:pt>
                <c:pt idx="197">
                  <c:v>28.6399</c:v>
                </c:pt>
                <c:pt idx="198">
                  <c:v>29.5635</c:v>
                </c:pt>
                <c:pt idx="199">
                  <c:v>30.2627</c:v>
                </c:pt>
                <c:pt idx="200">
                  <c:v>28.6243</c:v>
                </c:pt>
                <c:pt idx="201">
                  <c:v>28.8234</c:v>
                </c:pt>
                <c:pt idx="202">
                  <c:v>28.7664</c:v>
                </c:pt>
                <c:pt idx="203">
                  <c:v>28.6358</c:v>
                </c:pt>
                <c:pt idx="204">
                  <c:v>27.5778</c:v>
                </c:pt>
                <c:pt idx="205">
                  <c:v>28.3519</c:v>
                </c:pt>
                <c:pt idx="206">
                  <c:v>26.3628</c:v>
                </c:pt>
                <c:pt idx="207">
                  <c:v>28.4014</c:v>
                </c:pt>
                <c:pt idx="208">
                  <c:v>28.6638</c:v>
                </c:pt>
                <c:pt idx="209">
                  <c:v>26.9521</c:v>
                </c:pt>
                <c:pt idx="210">
                  <c:v>27.2813</c:v>
                </c:pt>
                <c:pt idx="211">
                  <c:v>26.7475</c:v>
                </c:pt>
                <c:pt idx="212">
                  <c:v>28.4466</c:v>
                </c:pt>
                <c:pt idx="213">
                  <c:v>27.8961</c:v>
                </c:pt>
                <c:pt idx="214">
                  <c:v>27.515</c:v>
                </c:pt>
                <c:pt idx="215">
                  <c:v>26.8648</c:v>
                </c:pt>
                <c:pt idx="216">
                  <c:v>33.4508</c:v>
                </c:pt>
                <c:pt idx="217">
                  <c:v>33.5106</c:v>
                </c:pt>
                <c:pt idx="218">
                  <c:v>32.3818</c:v>
                </c:pt>
                <c:pt idx="219">
                  <c:v>32.7373</c:v>
                </c:pt>
                <c:pt idx="220">
                  <c:v>33.6462</c:v>
                </c:pt>
                <c:pt idx="221">
                  <c:v>33.126</c:v>
                </c:pt>
                <c:pt idx="222">
                  <c:v>33.3355</c:v>
                </c:pt>
                <c:pt idx="223">
                  <c:v>32.5463</c:v>
                </c:pt>
                <c:pt idx="224">
                  <c:v>33.1408</c:v>
                </c:pt>
                <c:pt idx="225">
                  <c:v>32.4967</c:v>
                </c:pt>
                <c:pt idx="226">
                  <c:v>33.3559</c:v>
                </c:pt>
                <c:pt idx="227">
                  <c:v>32.6316</c:v>
                </c:pt>
                <c:pt idx="228">
                  <c:v>30.0003</c:v>
                </c:pt>
                <c:pt idx="229">
                  <c:v>33.3461</c:v>
                </c:pt>
                <c:pt idx="230">
                  <c:v>31.5277</c:v>
                </c:pt>
                <c:pt idx="231">
                  <c:v>32.1284</c:v>
                </c:pt>
                <c:pt idx="232">
                  <c:v>24.859</c:v>
                </c:pt>
                <c:pt idx="233">
                  <c:v>25.8001</c:v>
                </c:pt>
                <c:pt idx="234">
                  <c:v>25.6017</c:v>
                </c:pt>
                <c:pt idx="235">
                  <c:v>26.068</c:v>
                </c:pt>
                <c:pt idx="236">
                  <c:v>26.0191</c:v>
                </c:pt>
                <c:pt idx="237">
                  <c:v>26.1221</c:v>
                </c:pt>
                <c:pt idx="238">
                  <c:v>26.0434</c:v>
                </c:pt>
                <c:pt idx="239">
                  <c:v>26.0508</c:v>
                </c:pt>
                <c:pt idx="240">
                  <c:v>26.0472</c:v>
                </c:pt>
                <c:pt idx="241">
                  <c:v>26.3651</c:v>
                </c:pt>
                <c:pt idx="242">
                  <c:v>25.9744</c:v>
                </c:pt>
                <c:pt idx="243">
                  <c:v>25.665</c:v>
                </c:pt>
                <c:pt idx="244">
                  <c:v>25.6807</c:v>
                </c:pt>
                <c:pt idx="245">
                  <c:v>26.1023</c:v>
                </c:pt>
                <c:pt idx="246">
                  <c:v>25.7613</c:v>
                </c:pt>
                <c:pt idx="247">
                  <c:v>25.5101</c:v>
                </c:pt>
                <c:pt idx="248">
                  <c:v>29.3082</c:v>
                </c:pt>
                <c:pt idx="249">
                  <c:v>29.7829</c:v>
                </c:pt>
                <c:pt idx="250">
                  <c:v>29.673</c:v>
                </c:pt>
                <c:pt idx="251">
                  <c:v>29.5055</c:v>
                </c:pt>
                <c:pt idx="252">
                  <c:v>29.4418</c:v>
                </c:pt>
                <c:pt idx="253">
                  <c:v>28.6471</c:v>
                </c:pt>
                <c:pt idx="254">
                  <c:v>28.8123</c:v>
                </c:pt>
                <c:pt idx="255">
                  <c:v>29.7278</c:v>
                </c:pt>
                <c:pt idx="256">
                  <c:v>28.7866</c:v>
                </c:pt>
                <c:pt idx="257">
                  <c:v>29.1628</c:v>
                </c:pt>
                <c:pt idx="258">
                  <c:v>28.4261</c:v>
                </c:pt>
                <c:pt idx="259">
                  <c:v>26.9635</c:v>
                </c:pt>
                <c:pt idx="260">
                  <c:v>29.2571</c:v>
                </c:pt>
                <c:pt idx="261">
                  <c:v>26.6519</c:v>
                </c:pt>
                <c:pt idx="262">
                  <c:v>26.2514</c:v>
                </c:pt>
                <c:pt idx="263">
                  <c:v>25.0185</c:v>
                </c:pt>
                <c:pt idx="264">
                  <c:v>26.8027</c:v>
                </c:pt>
                <c:pt idx="265">
                  <c:v>26.4711</c:v>
                </c:pt>
                <c:pt idx="266">
                  <c:v>25.2274</c:v>
                </c:pt>
                <c:pt idx="267">
                  <c:v>24.8619</c:v>
                </c:pt>
                <c:pt idx="268">
                  <c:v>24.9374</c:v>
                </c:pt>
                <c:pt idx="269">
                  <c:v>24.7163</c:v>
                </c:pt>
                <c:pt idx="270">
                  <c:v>24.8189</c:v>
                </c:pt>
                <c:pt idx="271">
                  <c:v>24.909</c:v>
                </c:pt>
                <c:pt idx="272">
                  <c:v>26.2102</c:v>
                </c:pt>
                <c:pt idx="273">
                  <c:v>25.2558</c:v>
                </c:pt>
                <c:pt idx="274">
                  <c:v>26.0926</c:v>
                </c:pt>
                <c:pt idx="275">
                  <c:v>25.0091</c:v>
                </c:pt>
                <c:pt idx="276">
                  <c:v>27.0405</c:v>
                </c:pt>
                <c:pt idx="277">
                  <c:v>24.5334</c:v>
                </c:pt>
                <c:pt idx="278">
                  <c:v>29.1141</c:v>
                </c:pt>
                <c:pt idx="279">
                  <c:v>27.6011</c:v>
                </c:pt>
                <c:pt idx="280">
                  <c:v>28.5682</c:v>
                </c:pt>
                <c:pt idx="281">
                  <c:v>29.9366</c:v>
                </c:pt>
                <c:pt idx="282">
                  <c:v>29.8633</c:v>
                </c:pt>
                <c:pt idx="283">
                  <c:v>28.8567</c:v>
                </c:pt>
                <c:pt idx="284">
                  <c:v>30.4941</c:v>
                </c:pt>
                <c:pt idx="285">
                  <c:v>30.6022</c:v>
                </c:pt>
                <c:pt idx="286">
                  <c:v>30.0025</c:v>
                </c:pt>
                <c:pt idx="287">
                  <c:v>29.5815</c:v>
                </c:pt>
                <c:pt idx="288">
                  <c:v>29.4045</c:v>
                </c:pt>
                <c:pt idx="289">
                  <c:v>30.4669</c:v>
                </c:pt>
                <c:pt idx="290">
                  <c:v>29.6489</c:v>
                </c:pt>
                <c:pt idx="291">
                  <c:v>30.1103</c:v>
                </c:pt>
                <c:pt idx="292">
                  <c:v>30.3633</c:v>
                </c:pt>
                <c:pt idx="293">
                  <c:v>29.1393</c:v>
                </c:pt>
                <c:pt idx="294">
                  <c:v>33.0915</c:v>
                </c:pt>
                <c:pt idx="295">
                  <c:v>32.929</c:v>
                </c:pt>
                <c:pt idx="296">
                  <c:v>33.0577</c:v>
                </c:pt>
                <c:pt idx="297">
                  <c:v>33.272</c:v>
                </c:pt>
                <c:pt idx="298">
                  <c:v>30.8525</c:v>
                </c:pt>
                <c:pt idx="299">
                  <c:v>33.8782</c:v>
                </c:pt>
                <c:pt idx="300">
                  <c:v>32.1725</c:v>
                </c:pt>
                <c:pt idx="301">
                  <c:v>29.77</c:v>
                </c:pt>
                <c:pt idx="302">
                  <c:v>33.532</c:v>
                </c:pt>
                <c:pt idx="303">
                  <c:v>28.9848</c:v>
                </c:pt>
                <c:pt idx="304">
                  <c:v>30.8892</c:v>
                </c:pt>
                <c:pt idx="305">
                  <c:v>32.8784</c:v>
                </c:pt>
                <c:pt idx="306">
                  <c:v>33.1201</c:v>
                </c:pt>
                <c:pt idx="307">
                  <c:v>30.5931</c:v>
                </c:pt>
                <c:pt idx="308">
                  <c:v>31.5815</c:v>
                </c:pt>
                <c:pt idx="309">
                  <c:v>28.7539</c:v>
                </c:pt>
                <c:pt idx="310">
                  <c:v>29.4975</c:v>
                </c:pt>
                <c:pt idx="311">
                  <c:v>28.4843</c:v>
                </c:pt>
                <c:pt idx="312">
                  <c:v>29.5839</c:v>
                </c:pt>
                <c:pt idx="313">
                  <c:v>32.8982</c:v>
                </c:pt>
                <c:pt idx="314">
                  <c:v>33.8915</c:v>
                </c:pt>
                <c:pt idx="315">
                  <c:v>31.4223</c:v>
                </c:pt>
                <c:pt idx="316">
                  <c:v>34.2716</c:v>
                </c:pt>
                <c:pt idx="317">
                  <c:v>33.7505</c:v>
                </c:pt>
                <c:pt idx="318">
                  <c:v>32.9505</c:v>
                </c:pt>
                <c:pt idx="319">
                  <c:v>33.362</c:v>
                </c:pt>
                <c:pt idx="320">
                  <c:v>33.5449</c:v>
                </c:pt>
                <c:pt idx="321">
                  <c:v>31.442</c:v>
                </c:pt>
                <c:pt idx="322">
                  <c:v>31.4314</c:v>
                </c:pt>
                <c:pt idx="323">
                  <c:v>32.4456</c:v>
                </c:pt>
                <c:pt idx="324">
                  <c:v>33.7362</c:v>
                </c:pt>
                <c:pt idx="325">
                  <c:v>33.3577</c:v>
                </c:pt>
                <c:pt idx="326">
                  <c:v>28.7184</c:v>
                </c:pt>
                <c:pt idx="327">
                  <c:v>29.7515</c:v>
                </c:pt>
                <c:pt idx="328">
                  <c:v>34.3237</c:v>
                </c:pt>
                <c:pt idx="329">
                  <c:v>34.3229</c:v>
                </c:pt>
                <c:pt idx="330">
                  <c:v>34.0819</c:v>
                </c:pt>
                <c:pt idx="331">
                  <c:v>33.5736</c:v>
                </c:pt>
                <c:pt idx="332">
                  <c:v>33.9874</c:v>
                </c:pt>
                <c:pt idx="333">
                  <c:v>33.1239</c:v>
                </c:pt>
                <c:pt idx="334">
                  <c:v>32.939</c:v>
                </c:pt>
                <c:pt idx="335">
                  <c:v>33.9875</c:v>
                </c:pt>
                <c:pt idx="336">
                  <c:v>31.8838</c:v>
                </c:pt>
                <c:pt idx="337">
                  <c:v>32.1474</c:v>
                </c:pt>
                <c:pt idx="338">
                  <c:v>34.2152</c:v>
                </c:pt>
                <c:pt idx="339">
                  <c:v>34.2682</c:v>
                </c:pt>
                <c:pt idx="340">
                  <c:v>31.8376</c:v>
                </c:pt>
                <c:pt idx="341">
                  <c:v>29.6983</c:v>
                </c:pt>
                <c:pt idx="342">
                  <c:v>30.2534</c:v>
                </c:pt>
                <c:pt idx="343">
                  <c:v>30.7805</c:v>
                </c:pt>
                <c:pt idx="344">
                  <c:v>35.0834</c:v>
                </c:pt>
                <c:pt idx="345">
                  <c:v>34.9602</c:v>
                </c:pt>
                <c:pt idx="346">
                  <c:v>35.1135</c:v>
                </c:pt>
                <c:pt idx="347">
                  <c:v>34.1894</c:v>
                </c:pt>
                <c:pt idx="348">
                  <c:v>33.5574</c:v>
                </c:pt>
                <c:pt idx="349">
                  <c:v>33.9097</c:v>
                </c:pt>
                <c:pt idx="350">
                  <c:v>33.9832</c:v>
                </c:pt>
                <c:pt idx="351">
                  <c:v>34.7978</c:v>
                </c:pt>
                <c:pt idx="352">
                  <c:v>31.3225</c:v>
                </c:pt>
                <c:pt idx="353">
                  <c:v>32.665</c:v>
                </c:pt>
                <c:pt idx="354">
                  <c:v>35.0315</c:v>
                </c:pt>
                <c:pt idx="355">
                  <c:v>32.3422</c:v>
                </c:pt>
                <c:pt idx="356">
                  <c:v>31.7424</c:v>
                </c:pt>
                <c:pt idx="357">
                  <c:v>32.9104</c:v>
                </c:pt>
                <c:pt idx="358">
                  <c:v>34.2909</c:v>
                </c:pt>
                <c:pt idx="359">
                  <c:v>33.522</c:v>
                </c:pt>
                <c:pt idx="360">
                  <c:v>32.7093</c:v>
                </c:pt>
                <c:pt idx="361">
                  <c:v>33.692</c:v>
                </c:pt>
                <c:pt idx="362">
                  <c:v>34.6166</c:v>
                </c:pt>
                <c:pt idx="363">
                  <c:v>34.6652</c:v>
                </c:pt>
                <c:pt idx="364">
                  <c:v>34.8012</c:v>
                </c:pt>
                <c:pt idx="365">
                  <c:v>33.9927</c:v>
                </c:pt>
                <c:pt idx="366">
                  <c:v>33.2837</c:v>
                </c:pt>
                <c:pt idx="367">
                  <c:v>34.203</c:v>
                </c:pt>
                <c:pt idx="368">
                  <c:v>33.3787</c:v>
                </c:pt>
                <c:pt idx="369">
                  <c:v>33.7117</c:v>
                </c:pt>
                <c:pt idx="370">
                  <c:v>34.5549</c:v>
                </c:pt>
                <c:pt idx="371">
                  <c:v>31.7353</c:v>
                </c:pt>
                <c:pt idx="372">
                  <c:v>30.6695</c:v>
                </c:pt>
                <c:pt idx="373">
                  <c:v>30.993</c:v>
                </c:pt>
                <c:pt idx="374">
                  <c:v>32.0036</c:v>
                </c:pt>
                <c:pt idx="375">
                  <c:v>33.7642</c:v>
                </c:pt>
                <c:pt idx="376">
                  <c:v>32.3944</c:v>
                </c:pt>
                <c:pt idx="377">
                  <c:v>34.4481</c:v>
                </c:pt>
                <c:pt idx="378">
                  <c:v>34.9099</c:v>
                </c:pt>
                <c:pt idx="379">
                  <c:v>33.4927</c:v>
                </c:pt>
                <c:pt idx="380">
                  <c:v>34.7869</c:v>
                </c:pt>
                <c:pt idx="381">
                  <c:v>33.806</c:v>
                </c:pt>
                <c:pt idx="382">
                  <c:v>33.7778</c:v>
                </c:pt>
                <c:pt idx="383">
                  <c:v>33.002</c:v>
                </c:pt>
                <c:pt idx="384">
                  <c:v>33.3065</c:v>
                </c:pt>
                <c:pt idx="385">
                  <c:v>33.4038</c:v>
                </c:pt>
                <c:pt idx="386">
                  <c:v>33.7395</c:v>
                </c:pt>
                <c:pt idx="387">
                  <c:v>34.2637</c:v>
                </c:pt>
                <c:pt idx="388">
                  <c:v>34.4184</c:v>
                </c:pt>
                <c:pt idx="389">
                  <c:v>31.1137</c:v>
                </c:pt>
                <c:pt idx="390">
                  <c:v>29.4228</c:v>
                </c:pt>
                <c:pt idx="391">
                  <c:v>33.4176</c:v>
                </c:pt>
                <c:pt idx="392">
                  <c:v>32.5971</c:v>
                </c:pt>
                <c:pt idx="393">
                  <c:v>32.5447</c:v>
                </c:pt>
                <c:pt idx="394">
                  <c:v>32.8897</c:v>
                </c:pt>
                <c:pt idx="395">
                  <c:v>29.3385</c:v>
                </c:pt>
                <c:pt idx="396">
                  <c:v>31.2275</c:v>
                </c:pt>
                <c:pt idx="397">
                  <c:v>32.296</c:v>
                </c:pt>
                <c:pt idx="398">
                  <c:v>30.8447</c:v>
                </c:pt>
                <c:pt idx="399">
                  <c:v>32.1129</c:v>
                </c:pt>
                <c:pt idx="400">
                  <c:v>31.9688</c:v>
                </c:pt>
                <c:pt idx="401">
                  <c:v>34.1604</c:v>
                </c:pt>
                <c:pt idx="402">
                  <c:v>28.6711</c:v>
                </c:pt>
                <c:pt idx="403">
                  <c:v>32.8497</c:v>
                </c:pt>
                <c:pt idx="404">
                  <c:v>33.8769</c:v>
                </c:pt>
                <c:pt idx="405">
                  <c:v>26.2578</c:v>
                </c:pt>
                <c:pt idx="406">
                  <c:v>25.7584</c:v>
                </c:pt>
                <c:pt idx="407">
                  <c:v>32.843</c:v>
                </c:pt>
                <c:pt idx="408">
                  <c:v>30.6781</c:v>
                </c:pt>
                <c:pt idx="409">
                  <c:v>32.8001</c:v>
                </c:pt>
                <c:pt idx="410">
                  <c:v>31.3874</c:v>
                </c:pt>
                <c:pt idx="411">
                  <c:v>31.5896</c:v>
                </c:pt>
                <c:pt idx="412">
                  <c:v>28.6344</c:v>
                </c:pt>
                <c:pt idx="413">
                  <c:v>30.9352</c:v>
                </c:pt>
                <c:pt idx="414">
                  <c:v>30.4616</c:v>
                </c:pt>
                <c:pt idx="415">
                  <c:v>32.3427</c:v>
                </c:pt>
                <c:pt idx="416">
                  <c:v>30.072</c:v>
                </c:pt>
                <c:pt idx="417">
                  <c:v>31.8294</c:v>
                </c:pt>
                <c:pt idx="418">
                  <c:v>30.5243</c:v>
                </c:pt>
                <c:pt idx="419">
                  <c:v>31.6145</c:v>
                </c:pt>
                <c:pt idx="420">
                  <c:v>26.3206</c:v>
                </c:pt>
                <c:pt idx="421">
                  <c:v>32.6428</c:v>
                </c:pt>
                <c:pt idx="422">
                  <c:v>32.2634</c:v>
                </c:pt>
                <c:pt idx="423">
                  <c:v>34.5685</c:v>
                </c:pt>
                <c:pt idx="424">
                  <c:v>32.4554</c:v>
                </c:pt>
                <c:pt idx="425">
                  <c:v>34.1549</c:v>
                </c:pt>
                <c:pt idx="426">
                  <c:v>34.3772</c:v>
                </c:pt>
                <c:pt idx="427">
                  <c:v>32.5113</c:v>
                </c:pt>
                <c:pt idx="428">
                  <c:v>34.6961</c:v>
                </c:pt>
                <c:pt idx="429">
                  <c:v>33.8311</c:v>
                </c:pt>
                <c:pt idx="430">
                  <c:v>34.2908</c:v>
                </c:pt>
                <c:pt idx="431">
                  <c:v>32.7209</c:v>
                </c:pt>
                <c:pt idx="432">
                  <c:v>32.7629</c:v>
                </c:pt>
                <c:pt idx="433">
                  <c:v>32.8917</c:v>
                </c:pt>
                <c:pt idx="434">
                  <c:v>32.5976</c:v>
                </c:pt>
                <c:pt idx="435">
                  <c:v>32.6982</c:v>
                </c:pt>
                <c:pt idx="436">
                  <c:v>33.6967</c:v>
                </c:pt>
                <c:pt idx="437">
                  <c:v>29.8681</c:v>
                </c:pt>
                <c:pt idx="438">
                  <c:v>32.5667</c:v>
                </c:pt>
                <c:pt idx="439">
                  <c:v>32.4393</c:v>
                </c:pt>
                <c:pt idx="440">
                  <c:v>33.2522</c:v>
                </c:pt>
                <c:pt idx="441">
                  <c:v>33.5973</c:v>
                </c:pt>
                <c:pt idx="442">
                  <c:v>33.5943</c:v>
                </c:pt>
                <c:pt idx="443">
                  <c:v>34.8513</c:v>
                </c:pt>
                <c:pt idx="444">
                  <c:v>32.9756</c:v>
                </c:pt>
                <c:pt idx="445">
                  <c:v>32.0998</c:v>
                </c:pt>
                <c:pt idx="446">
                  <c:v>33.1371</c:v>
                </c:pt>
                <c:pt idx="447">
                  <c:v>33.5405</c:v>
                </c:pt>
                <c:pt idx="448">
                  <c:v>33.7991</c:v>
                </c:pt>
                <c:pt idx="449">
                  <c:v>33.1727</c:v>
                </c:pt>
                <c:pt idx="450">
                  <c:v>32.5535</c:v>
                </c:pt>
                <c:pt idx="451">
                  <c:v>33.5291</c:v>
                </c:pt>
                <c:pt idx="452">
                  <c:v>32.8906</c:v>
                </c:pt>
                <c:pt idx="453">
                  <c:v>33.1392</c:v>
                </c:pt>
                <c:pt idx="454">
                  <c:v>31.858</c:v>
                </c:pt>
                <c:pt idx="455">
                  <c:v>31.8441</c:v>
                </c:pt>
                <c:pt idx="456">
                  <c:v>33.3987</c:v>
                </c:pt>
                <c:pt idx="457">
                  <c:v>32.2716</c:v>
                </c:pt>
                <c:pt idx="458">
                  <c:v>32.6986</c:v>
                </c:pt>
                <c:pt idx="459">
                  <c:v>32.2358</c:v>
                </c:pt>
                <c:pt idx="460">
                  <c:v>31.5795</c:v>
                </c:pt>
                <c:pt idx="461">
                  <c:v>32.5377</c:v>
                </c:pt>
                <c:pt idx="462">
                  <c:v>32.3865</c:v>
                </c:pt>
                <c:pt idx="463">
                  <c:v>33.3198</c:v>
                </c:pt>
                <c:pt idx="464">
                  <c:v>33.0435</c:v>
                </c:pt>
                <c:pt idx="465">
                  <c:v>33.0496</c:v>
                </c:pt>
                <c:pt idx="466">
                  <c:v>32.7012</c:v>
                </c:pt>
                <c:pt idx="467">
                  <c:v>32.8591</c:v>
                </c:pt>
                <c:pt idx="468">
                  <c:v>32.2268</c:v>
                </c:pt>
                <c:pt idx="469">
                  <c:v>32.1524</c:v>
                </c:pt>
                <c:pt idx="470">
                  <c:v>31.1569</c:v>
                </c:pt>
                <c:pt idx="471">
                  <c:v>32.1189</c:v>
                </c:pt>
                <c:pt idx="472">
                  <c:v>32.1436</c:v>
                </c:pt>
                <c:pt idx="473">
                  <c:v>32.2636</c:v>
                </c:pt>
                <c:pt idx="474">
                  <c:v>30.9006</c:v>
                </c:pt>
                <c:pt idx="475">
                  <c:v>31.9435</c:v>
                </c:pt>
                <c:pt idx="476">
                  <c:v>31.486</c:v>
                </c:pt>
                <c:pt idx="477">
                  <c:v>31.7232</c:v>
                </c:pt>
                <c:pt idx="478">
                  <c:v>31.5383</c:v>
                </c:pt>
                <c:pt idx="479">
                  <c:v>31.3219</c:v>
                </c:pt>
                <c:pt idx="480">
                  <c:v>32.1369</c:v>
                </c:pt>
                <c:pt idx="481">
                  <c:v>30.4796</c:v>
                </c:pt>
                <c:pt idx="482">
                  <c:v>31.8641</c:v>
                </c:pt>
                <c:pt idx="483">
                  <c:v>31.6499</c:v>
                </c:pt>
                <c:pt idx="484">
                  <c:v>31.5445</c:v>
                </c:pt>
                <c:pt idx="485">
                  <c:v>31.582</c:v>
                </c:pt>
                <c:pt idx="486">
                  <c:v>23.5041</c:v>
                </c:pt>
                <c:pt idx="487">
                  <c:v>22.9162</c:v>
                </c:pt>
                <c:pt idx="488">
                  <c:v>22.3283</c:v>
                </c:pt>
                <c:pt idx="489">
                  <c:v>23.5632</c:v>
                </c:pt>
                <c:pt idx="490">
                  <c:v>24.273</c:v>
                </c:pt>
                <c:pt idx="491">
                  <c:v>24.7469</c:v>
                </c:pt>
                <c:pt idx="492">
                  <c:v>23.0837</c:v>
                </c:pt>
                <c:pt idx="493">
                  <c:v>22.4226</c:v>
                </c:pt>
                <c:pt idx="494">
                  <c:v>22.918</c:v>
                </c:pt>
                <c:pt idx="495">
                  <c:v>22.8827</c:v>
                </c:pt>
                <c:pt idx="496">
                  <c:v>22.8418</c:v>
                </c:pt>
                <c:pt idx="497">
                  <c:v>22.8844</c:v>
                </c:pt>
                <c:pt idx="498">
                  <c:v>22.1065</c:v>
                </c:pt>
                <c:pt idx="499">
                  <c:v>23.0166</c:v>
                </c:pt>
                <c:pt idx="500">
                  <c:v>21.4121</c:v>
                </c:pt>
                <c:pt idx="501">
                  <c:v>21.8231</c:v>
                </c:pt>
                <c:pt idx="502">
                  <c:v>22.459</c:v>
                </c:pt>
                <c:pt idx="503">
                  <c:v>22.6023</c:v>
                </c:pt>
                <c:pt idx="504">
                  <c:v>22.5013</c:v>
                </c:pt>
                <c:pt idx="505">
                  <c:v>22.5522</c:v>
                </c:pt>
                <c:pt idx="506">
                  <c:v>22.6059</c:v>
                </c:pt>
                <c:pt idx="507">
                  <c:v>23.1293</c:v>
                </c:pt>
                <c:pt idx="508">
                  <c:v>22.2584</c:v>
                </c:pt>
                <c:pt idx="509">
                  <c:v>22.5772</c:v>
                </c:pt>
                <c:pt idx="510">
                  <c:v>22.1585</c:v>
                </c:pt>
                <c:pt idx="511">
                  <c:v>22.835</c:v>
                </c:pt>
                <c:pt idx="512">
                  <c:v>22.614</c:v>
                </c:pt>
                <c:pt idx="513">
                  <c:v>22.4431</c:v>
                </c:pt>
                <c:pt idx="514">
                  <c:v>22.0796</c:v>
                </c:pt>
                <c:pt idx="515">
                  <c:v>22.289</c:v>
                </c:pt>
                <c:pt idx="516">
                  <c:v>21.3057</c:v>
                </c:pt>
                <c:pt idx="517">
                  <c:v>26.3974</c:v>
                </c:pt>
                <c:pt idx="518">
                  <c:v>23.1408</c:v>
                </c:pt>
                <c:pt idx="519">
                  <c:v>25.7744</c:v>
                </c:pt>
                <c:pt idx="520">
                  <c:v>25.0161</c:v>
                </c:pt>
                <c:pt idx="521">
                  <c:v>25.4279</c:v>
                </c:pt>
                <c:pt idx="522">
                  <c:v>24.6956</c:v>
                </c:pt>
                <c:pt idx="523">
                  <c:v>25.5921</c:v>
                </c:pt>
                <c:pt idx="524">
                  <c:v>25.1901</c:v>
                </c:pt>
                <c:pt idx="525">
                  <c:v>24.9599</c:v>
                </c:pt>
                <c:pt idx="526">
                  <c:v>26.0893</c:v>
                </c:pt>
                <c:pt idx="527">
                  <c:v>25.1045</c:v>
                </c:pt>
                <c:pt idx="528">
                  <c:v>26.2021</c:v>
                </c:pt>
                <c:pt idx="529">
                  <c:v>25.1392</c:v>
                </c:pt>
                <c:pt idx="530">
                  <c:v>26.075</c:v>
                </c:pt>
                <c:pt idx="531">
                  <c:v>25.1026</c:v>
                </c:pt>
                <c:pt idx="532">
                  <c:v>25.185</c:v>
                </c:pt>
                <c:pt idx="533">
                  <c:v>26.0344</c:v>
                </c:pt>
                <c:pt idx="534">
                  <c:v>26.4062</c:v>
                </c:pt>
                <c:pt idx="535">
                  <c:v>26.687</c:v>
                </c:pt>
                <c:pt idx="536">
                  <c:v>27.2368</c:v>
                </c:pt>
                <c:pt idx="537">
                  <c:v>26.7242</c:v>
                </c:pt>
                <c:pt idx="538">
                  <c:v>26.8183</c:v>
                </c:pt>
                <c:pt idx="539">
                  <c:v>25.6551</c:v>
                </c:pt>
                <c:pt idx="540">
                  <c:v>27.2148</c:v>
                </c:pt>
                <c:pt idx="541">
                  <c:v>25.961</c:v>
                </c:pt>
                <c:pt idx="542">
                  <c:v>27.1894</c:v>
                </c:pt>
                <c:pt idx="543">
                  <c:v>26.7182</c:v>
                </c:pt>
                <c:pt idx="544">
                  <c:v>27.4012</c:v>
                </c:pt>
                <c:pt idx="545">
                  <c:v>26.6727</c:v>
                </c:pt>
                <c:pt idx="546">
                  <c:v>27.1143</c:v>
                </c:pt>
                <c:pt idx="547">
                  <c:v>27.0746</c:v>
                </c:pt>
                <c:pt idx="548">
                  <c:v>25.9549</c:v>
                </c:pt>
                <c:pt idx="549">
                  <c:v>25.477</c:v>
                </c:pt>
                <c:pt idx="550">
                  <c:v>26.5702</c:v>
                </c:pt>
                <c:pt idx="551">
                  <c:v>26.7356</c:v>
                </c:pt>
                <c:pt idx="552">
                  <c:v>25.641</c:v>
                </c:pt>
                <c:pt idx="553">
                  <c:v>26.0215</c:v>
                </c:pt>
                <c:pt idx="554">
                  <c:v>26.4283</c:v>
                </c:pt>
                <c:pt idx="555">
                  <c:v>26.0393</c:v>
                </c:pt>
                <c:pt idx="556">
                  <c:v>26.43</c:v>
                </c:pt>
                <c:pt idx="557">
                  <c:v>25.8438</c:v>
                </c:pt>
                <c:pt idx="558">
                  <c:v>26.9147</c:v>
                </c:pt>
                <c:pt idx="559">
                  <c:v>25.2254</c:v>
                </c:pt>
                <c:pt idx="560">
                  <c:v>26.7745</c:v>
                </c:pt>
                <c:pt idx="561">
                  <c:v>26.8895</c:v>
                </c:pt>
                <c:pt idx="562">
                  <c:v>26.525</c:v>
                </c:pt>
                <c:pt idx="563">
                  <c:v>26.8847</c:v>
                </c:pt>
                <c:pt idx="564">
                  <c:v>25.2635</c:v>
                </c:pt>
                <c:pt idx="565">
                  <c:v>20.2395</c:v>
                </c:pt>
                <c:pt idx="566">
                  <c:v>20.4858</c:v>
                </c:pt>
                <c:pt idx="567">
                  <c:v>19.8555</c:v>
                </c:pt>
                <c:pt idx="568">
                  <c:v>20.2175</c:v>
                </c:pt>
                <c:pt idx="569">
                  <c:v>20.6382</c:v>
                </c:pt>
                <c:pt idx="570">
                  <c:v>20.4605</c:v>
                </c:pt>
                <c:pt idx="571">
                  <c:v>20.5514</c:v>
                </c:pt>
                <c:pt idx="572">
                  <c:v>20.4677</c:v>
                </c:pt>
                <c:pt idx="573">
                  <c:v>20.1325</c:v>
                </c:pt>
                <c:pt idx="574">
                  <c:v>20.5441</c:v>
                </c:pt>
                <c:pt idx="575">
                  <c:v>20.3455</c:v>
                </c:pt>
                <c:pt idx="576">
                  <c:v>20.363</c:v>
                </c:pt>
                <c:pt idx="577">
                  <c:v>20.4333</c:v>
                </c:pt>
                <c:pt idx="578">
                  <c:v>19.2477</c:v>
                </c:pt>
                <c:pt idx="579">
                  <c:v>20.1913</c:v>
                </c:pt>
                <c:pt idx="580">
                  <c:v>20.2873</c:v>
                </c:pt>
                <c:pt idx="581">
                  <c:v>26.8175</c:v>
                </c:pt>
                <c:pt idx="582">
                  <c:v>27.6507</c:v>
                </c:pt>
                <c:pt idx="583">
                  <c:v>27.5825</c:v>
                </c:pt>
                <c:pt idx="584">
                  <c:v>28.9243</c:v>
                </c:pt>
                <c:pt idx="585">
                  <c:v>28.2678</c:v>
                </c:pt>
                <c:pt idx="586">
                  <c:v>28.945</c:v>
                </c:pt>
                <c:pt idx="587">
                  <c:v>27.827</c:v>
                </c:pt>
                <c:pt idx="588">
                  <c:v>27.917</c:v>
                </c:pt>
                <c:pt idx="589">
                  <c:v>28.0034</c:v>
                </c:pt>
                <c:pt idx="590">
                  <c:v>28.6336</c:v>
                </c:pt>
                <c:pt idx="591">
                  <c:v>28.0406</c:v>
                </c:pt>
                <c:pt idx="592">
                  <c:v>28.161</c:v>
                </c:pt>
                <c:pt idx="593">
                  <c:v>27.8573</c:v>
                </c:pt>
                <c:pt idx="594">
                  <c:v>27.9541</c:v>
                </c:pt>
                <c:pt idx="595">
                  <c:v>27.3204</c:v>
                </c:pt>
                <c:pt idx="596">
                  <c:v>29.0406</c:v>
                </c:pt>
                <c:pt idx="597">
                  <c:v>27.1215</c:v>
                </c:pt>
                <c:pt idx="598">
                  <c:v>26.9894</c:v>
                </c:pt>
                <c:pt idx="599">
                  <c:v>27.4065</c:v>
                </c:pt>
                <c:pt idx="600">
                  <c:v>27.9556</c:v>
                </c:pt>
                <c:pt idx="601">
                  <c:v>27.3518</c:v>
                </c:pt>
                <c:pt idx="602">
                  <c:v>27.1562</c:v>
                </c:pt>
                <c:pt idx="603">
                  <c:v>27.7038</c:v>
                </c:pt>
                <c:pt idx="604">
                  <c:v>27.4715</c:v>
                </c:pt>
                <c:pt idx="605">
                  <c:v>28.2916</c:v>
                </c:pt>
                <c:pt idx="606">
                  <c:v>28.281</c:v>
                </c:pt>
                <c:pt idx="607">
                  <c:v>27.3919</c:v>
                </c:pt>
                <c:pt idx="608">
                  <c:v>26.803</c:v>
                </c:pt>
                <c:pt idx="609">
                  <c:v>27.6172</c:v>
                </c:pt>
                <c:pt idx="610">
                  <c:v>26.3471</c:v>
                </c:pt>
                <c:pt idx="611">
                  <c:v>25.2861</c:v>
                </c:pt>
                <c:pt idx="612">
                  <c:v>25.1743</c:v>
                </c:pt>
                <c:pt idx="613">
                  <c:v>21.3032</c:v>
                </c:pt>
                <c:pt idx="614">
                  <c:v>21.9412</c:v>
                </c:pt>
                <c:pt idx="615">
                  <c:v>21.9434</c:v>
                </c:pt>
                <c:pt idx="616">
                  <c:v>21.3246</c:v>
                </c:pt>
                <c:pt idx="617">
                  <c:v>22.2181</c:v>
                </c:pt>
                <c:pt idx="618">
                  <c:v>21.9909</c:v>
                </c:pt>
                <c:pt idx="619">
                  <c:v>21.0093</c:v>
                </c:pt>
                <c:pt idx="620">
                  <c:v>22.0853</c:v>
                </c:pt>
                <c:pt idx="621">
                  <c:v>21.9931</c:v>
                </c:pt>
                <c:pt idx="622">
                  <c:v>21.3526</c:v>
                </c:pt>
                <c:pt idx="623">
                  <c:v>22.3366</c:v>
                </c:pt>
                <c:pt idx="624">
                  <c:v>21.5509</c:v>
                </c:pt>
                <c:pt idx="625">
                  <c:v>23.4539</c:v>
                </c:pt>
                <c:pt idx="626">
                  <c:v>21.4529</c:v>
                </c:pt>
                <c:pt idx="627">
                  <c:v>21.9742</c:v>
                </c:pt>
                <c:pt idx="628">
                  <c:v>23.4622</c:v>
                </c:pt>
                <c:pt idx="629">
                  <c:v>24.9025</c:v>
                </c:pt>
                <c:pt idx="630">
                  <c:v>25.6872</c:v>
                </c:pt>
                <c:pt idx="631">
                  <c:v>25.9104</c:v>
                </c:pt>
                <c:pt idx="632">
                  <c:v>26.4331</c:v>
                </c:pt>
                <c:pt idx="633">
                  <c:v>25.3905</c:v>
                </c:pt>
                <c:pt idx="634">
                  <c:v>25.1655</c:v>
                </c:pt>
                <c:pt idx="635">
                  <c:v>25.2339</c:v>
                </c:pt>
                <c:pt idx="636">
                  <c:v>25.558</c:v>
                </c:pt>
                <c:pt idx="637">
                  <c:v>25.4334</c:v>
                </c:pt>
                <c:pt idx="638">
                  <c:v>27.3903</c:v>
                </c:pt>
                <c:pt idx="639">
                  <c:v>26.1667</c:v>
                </c:pt>
                <c:pt idx="640">
                  <c:v>24.8707</c:v>
                </c:pt>
                <c:pt idx="641">
                  <c:v>27.5526</c:v>
                </c:pt>
                <c:pt idx="642">
                  <c:v>27.9483</c:v>
                </c:pt>
                <c:pt idx="643">
                  <c:v>28.5231</c:v>
                </c:pt>
                <c:pt idx="644">
                  <c:v>25.1219</c:v>
                </c:pt>
                <c:pt idx="645">
                  <c:v>23.9668</c:v>
                </c:pt>
                <c:pt idx="646">
                  <c:v>25.1134</c:v>
                </c:pt>
                <c:pt idx="647">
                  <c:v>25.1015</c:v>
                </c:pt>
                <c:pt idx="648">
                  <c:v>25.3733</c:v>
                </c:pt>
                <c:pt idx="649">
                  <c:v>24.7679</c:v>
                </c:pt>
                <c:pt idx="650">
                  <c:v>24.3644</c:v>
                </c:pt>
                <c:pt idx="651">
                  <c:v>23.8692</c:v>
                </c:pt>
                <c:pt idx="652">
                  <c:v>25.121</c:v>
                </c:pt>
                <c:pt idx="653">
                  <c:v>23.5665</c:v>
                </c:pt>
                <c:pt idx="654">
                  <c:v>24.8144</c:v>
                </c:pt>
                <c:pt idx="655">
                  <c:v>24.9582</c:v>
                </c:pt>
                <c:pt idx="656">
                  <c:v>24.5115</c:v>
                </c:pt>
                <c:pt idx="657">
                  <c:v>25.1715</c:v>
                </c:pt>
                <c:pt idx="658">
                  <c:v>24.9126</c:v>
                </c:pt>
                <c:pt idx="659">
                  <c:v>24.6995</c:v>
                </c:pt>
                <c:pt idx="660">
                  <c:v>24.9346</c:v>
                </c:pt>
                <c:pt idx="661">
                  <c:v>24.191</c:v>
                </c:pt>
                <c:pt idx="662">
                  <c:v>23.1744</c:v>
                </c:pt>
                <c:pt idx="663">
                  <c:v>23.8021</c:v>
                </c:pt>
                <c:pt idx="664">
                  <c:v>23.1324</c:v>
                </c:pt>
                <c:pt idx="665">
                  <c:v>22.9619</c:v>
                </c:pt>
                <c:pt idx="666">
                  <c:v>22.4138</c:v>
                </c:pt>
                <c:pt idx="667">
                  <c:v>22.3143</c:v>
                </c:pt>
                <c:pt idx="668">
                  <c:v>23.2027</c:v>
                </c:pt>
                <c:pt idx="669">
                  <c:v>23.0588</c:v>
                </c:pt>
                <c:pt idx="670">
                  <c:v>23.114</c:v>
                </c:pt>
                <c:pt idx="671">
                  <c:v>23.3346</c:v>
                </c:pt>
                <c:pt idx="672">
                  <c:v>23.2069</c:v>
                </c:pt>
                <c:pt idx="673">
                  <c:v>22.7928</c:v>
                </c:pt>
                <c:pt idx="674">
                  <c:v>23.1189</c:v>
                </c:pt>
                <c:pt idx="675">
                  <c:v>22.8566</c:v>
                </c:pt>
                <c:pt idx="676">
                  <c:v>22.815</c:v>
                </c:pt>
                <c:pt idx="677">
                  <c:v>26.2363</c:v>
                </c:pt>
                <c:pt idx="678">
                  <c:v>27.2214</c:v>
                </c:pt>
                <c:pt idx="679">
                  <c:v>26.7773</c:v>
                </c:pt>
                <c:pt idx="680">
                  <c:v>26.7673</c:v>
                </c:pt>
                <c:pt idx="681">
                  <c:v>27.3519</c:v>
                </c:pt>
                <c:pt idx="682">
                  <c:v>26.6855</c:v>
                </c:pt>
                <c:pt idx="683">
                  <c:v>26.5133</c:v>
                </c:pt>
                <c:pt idx="684">
                  <c:v>26.5751</c:v>
                </c:pt>
                <c:pt idx="685">
                  <c:v>26.4074</c:v>
                </c:pt>
                <c:pt idx="686">
                  <c:v>26.768</c:v>
                </c:pt>
                <c:pt idx="687">
                  <c:v>26.137</c:v>
                </c:pt>
                <c:pt idx="688">
                  <c:v>25.8911</c:v>
                </c:pt>
                <c:pt idx="689">
                  <c:v>26.2569</c:v>
                </c:pt>
                <c:pt idx="690">
                  <c:v>26.9672</c:v>
                </c:pt>
                <c:pt idx="691">
                  <c:v>26.1896</c:v>
                </c:pt>
                <c:pt idx="692">
                  <c:v>27.0719</c:v>
                </c:pt>
                <c:pt idx="693">
                  <c:v>26.6727</c:v>
                </c:pt>
                <c:pt idx="694">
                  <c:v>25.7262</c:v>
                </c:pt>
                <c:pt idx="695">
                  <c:v>27.4013</c:v>
                </c:pt>
                <c:pt idx="696">
                  <c:v>27.0358</c:v>
                </c:pt>
                <c:pt idx="697">
                  <c:v>26.2955</c:v>
                </c:pt>
                <c:pt idx="698">
                  <c:v>26.3984</c:v>
                </c:pt>
                <c:pt idx="699">
                  <c:v>25.8937</c:v>
                </c:pt>
                <c:pt idx="700">
                  <c:v>26.4627</c:v>
                </c:pt>
                <c:pt idx="701">
                  <c:v>25.8716</c:v>
                </c:pt>
                <c:pt idx="702">
                  <c:v>26.187</c:v>
                </c:pt>
                <c:pt idx="703">
                  <c:v>25.895</c:v>
                </c:pt>
                <c:pt idx="704">
                  <c:v>26.5853</c:v>
                </c:pt>
                <c:pt idx="705">
                  <c:v>26.1633</c:v>
                </c:pt>
                <c:pt idx="706">
                  <c:v>25.979</c:v>
                </c:pt>
                <c:pt idx="707">
                  <c:v>25.0761</c:v>
                </c:pt>
                <c:pt idx="708">
                  <c:v>27.0359</c:v>
                </c:pt>
                <c:pt idx="709">
                  <c:v>27.2939</c:v>
                </c:pt>
                <c:pt idx="710">
                  <c:v>25.4465</c:v>
                </c:pt>
                <c:pt idx="711">
                  <c:v>25.3405</c:v>
                </c:pt>
                <c:pt idx="712">
                  <c:v>26.2303</c:v>
                </c:pt>
                <c:pt idx="713">
                  <c:v>25.7357</c:v>
                </c:pt>
                <c:pt idx="714">
                  <c:v>26.9911</c:v>
                </c:pt>
                <c:pt idx="715">
                  <c:v>26.772</c:v>
                </c:pt>
                <c:pt idx="716">
                  <c:v>25.9396</c:v>
                </c:pt>
                <c:pt idx="717">
                  <c:v>26.2503</c:v>
                </c:pt>
                <c:pt idx="718">
                  <c:v>25.9576</c:v>
                </c:pt>
                <c:pt idx="719">
                  <c:v>25.3621</c:v>
                </c:pt>
                <c:pt idx="720">
                  <c:v>25.9828</c:v>
                </c:pt>
                <c:pt idx="721">
                  <c:v>26.6978</c:v>
                </c:pt>
                <c:pt idx="722">
                  <c:v>26.2159</c:v>
                </c:pt>
                <c:pt idx="723">
                  <c:v>24.785</c:v>
                </c:pt>
                <c:pt idx="724">
                  <c:v>25.7955</c:v>
                </c:pt>
                <c:pt idx="725">
                  <c:v>24.2767</c:v>
                </c:pt>
                <c:pt idx="726">
                  <c:v>26.0748</c:v>
                </c:pt>
                <c:pt idx="727">
                  <c:v>25.2779</c:v>
                </c:pt>
                <c:pt idx="728">
                  <c:v>24.9858</c:v>
                </c:pt>
                <c:pt idx="729">
                  <c:v>25.4512</c:v>
                </c:pt>
                <c:pt idx="730">
                  <c:v>24.8304</c:v>
                </c:pt>
                <c:pt idx="731">
                  <c:v>25.6847</c:v>
                </c:pt>
                <c:pt idx="732">
                  <c:v>25.8056</c:v>
                </c:pt>
                <c:pt idx="733">
                  <c:v>25.3998</c:v>
                </c:pt>
                <c:pt idx="734">
                  <c:v>25.0106</c:v>
                </c:pt>
                <c:pt idx="735">
                  <c:v>25.747</c:v>
                </c:pt>
                <c:pt idx="736">
                  <c:v>25.8542</c:v>
                </c:pt>
                <c:pt idx="737">
                  <c:v>25.847</c:v>
                </c:pt>
                <c:pt idx="738">
                  <c:v>25.5447</c:v>
                </c:pt>
                <c:pt idx="739">
                  <c:v>20.0624</c:v>
                </c:pt>
                <c:pt idx="740">
                  <c:v>20.6886</c:v>
                </c:pt>
                <c:pt idx="741">
                  <c:v>21.8525</c:v>
                </c:pt>
                <c:pt idx="742">
                  <c:v>21.64</c:v>
                </c:pt>
                <c:pt idx="743">
                  <c:v>22.0572</c:v>
                </c:pt>
                <c:pt idx="744">
                  <c:v>22.0897</c:v>
                </c:pt>
                <c:pt idx="745">
                  <c:v>22.4329</c:v>
                </c:pt>
                <c:pt idx="746">
                  <c:v>22.12</c:v>
                </c:pt>
                <c:pt idx="747">
                  <c:v>21.927</c:v>
                </c:pt>
                <c:pt idx="748">
                  <c:v>21.2474</c:v>
                </c:pt>
                <c:pt idx="749">
                  <c:v>21.7691</c:v>
                </c:pt>
                <c:pt idx="750">
                  <c:v>21.8974</c:v>
                </c:pt>
                <c:pt idx="751">
                  <c:v>21.4955</c:v>
                </c:pt>
                <c:pt idx="752">
                  <c:v>21.0268</c:v>
                </c:pt>
                <c:pt idx="753">
                  <c:v>22.4685</c:v>
                </c:pt>
                <c:pt idx="754">
                  <c:v>21.6507</c:v>
                </c:pt>
                <c:pt idx="755">
                  <c:v>24.4075</c:v>
                </c:pt>
                <c:pt idx="756">
                  <c:v>25.2329</c:v>
                </c:pt>
                <c:pt idx="757">
                  <c:v>25.2329</c:v>
                </c:pt>
                <c:pt idx="758">
                  <c:v>25.2023</c:v>
                </c:pt>
                <c:pt idx="759">
                  <c:v>23.9609</c:v>
                </c:pt>
                <c:pt idx="760">
                  <c:v>24.3543</c:v>
                </c:pt>
                <c:pt idx="761">
                  <c:v>25.0973</c:v>
                </c:pt>
                <c:pt idx="762">
                  <c:v>24.8</c:v>
                </c:pt>
                <c:pt idx="763">
                  <c:v>24.5141</c:v>
                </c:pt>
                <c:pt idx="764">
                  <c:v>24.5846</c:v>
                </c:pt>
                <c:pt idx="765">
                  <c:v>23.2957</c:v>
                </c:pt>
                <c:pt idx="766">
                  <c:v>23.9484</c:v>
                </c:pt>
                <c:pt idx="767">
                  <c:v>24.5197</c:v>
                </c:pt>
                <c:pt idx="768">
                  <c:v>24.6484</c:v>
                </c:pt>
                <c:pt idx="769">
                  <c:v>24.0367</c:v>
                </c:pt>
                <c:pt idx="770">
                  <c:v>24.2334</c:v>
                </c:pt>
                <c:pt idx="771">
                  <c:v>31.9649</c:v>
                </c:pt>
                <c:pt idx="772">
                  <c:v>30.6094</c:v>
                </c:pt>
                <c:pt idx="773">
                  <c:v>30.7516</c:v>
                </c:pt>
                <c:pt idx="774">
                  <c:v>31.0516</c:v>
                </c:pt>
                <c:pt idx="775">
                  <c:v>31.0073</c:v>
                </c:pt>
                <c:pt idx="776">
                  <c:v>31.2464</c:v>
                </c:pt>
                <c:pt idx="777">
                  <c:v>31.1535</c:v>
                </c:pt>
                <c:pt idx="778">
                  <c:v>30.3863</c:v>
                </c:pt>
                <c:pt idx="779">
                  <c:v>31.1862</c:v>
                </c:pt>
                <c:pt idx="780">
                  <c:v>31.1263</c:v>
                </c:pt>
                <c:pt idx="781">
                  <c:v>30.8552</c:v>
                </c:pt>
                <c:pt idx="782">
                  <c:v>30.9018</c:v>
                </c:pt>
                <c:pt idx="783">
                  <c:v>31.2448</c:v>
                </c:pt>
                <c:pt idx="784">
                  <c:v>31.9237</c:v>
                </c:pt>
                <c:pt idx="785">
                  <c:v>32.2409</c:v>
                </c:pt>
                <c:pt idx="786">
                  <c:v>27.8541</c:v>
                </c:pt>
                <c:pt idx="787">
                  <c:v>30.6078</c:v>
                </c:pt>
                <c:pt idx="788">
                  <c:v>30.6087</c:v>
                </c:pt>
                <c:pt idx="789">
                  <c:v>32.5879</c:v>
                </c:pt>
                <c:pt idx="790">
                  <c:v>27.5506</c:v>
                </c:pt>
                <c:pt idx="791">
                  <c:v>30.6235</c:v>
                </c:pt>
                <c:pt idx="792">
                  <c:v>31.336</c:v>
                </c:pt>
                <c:pt idx="793">
                  <c:v>31.3828</c:v>
                </c:pt>
                <c:pt idx="794">
                  <c:v>30.5397</c:v>
                </c:pt>
                <c:pt idx="795">
                  <c:v>28.4547</c:v>
                </c:pt>
                <c:pt idx="796">
                  <c:v>30.9736</c:v>
                </c:pt>
                <c:pt idx="797">
                  <c:v>28.9842</c:v>
                </c:pt>
                <c:pt idx="798">
                  <c:v>31.0604</c:v>
                </c:pt>
                <c:pt idx="799">
                  <c:v>30.8122</c:v>
                </c:pt>
                <c:pt idx="800">
                  <c:v>32.0401</c:v>
                </c:pt>
                <c:pt idx="801">
                  <c:v>30.4846</c:v>
                </c:pt>
                <c:pt idx="802">
                  <c:v>28.7476</c:v>
                </c:pt>
                <c:pt idx="803">
                  <c:v>27.2133</c:v>
                </c:pt>
                <c:pt idx="804">
                  <c:v>29.9133</c:v>
                </c:pt>
                <c:pt idx="805">
                  <c:v>30.229</c:v>
                </c:pt>
                <c:pt idx="806">
                  <c:v>29.3203</c:v>
                </c:pt>
                <c:pt idx="807">
                  <c:v>29.9347</c:v>
                </c:pt>
                <c:pt idx="808">
                  <c:v>29.4336</c:v>
                </c:pt>
                <c:pt idx="809">
                  <c:v>29.7655</c:v>
                </c:pt>
                <c:pt idx="810">
                  <c:v>28.3559</c:v>
                </c:pt>
                <c:pt idx="811">
                  <c:v>28.5091</c:v>
                </c:pt>
                <c:pt idx="812">
                  <c:v>28.7263</c:v>
                </c:pt>
                <c:pt idx="813">
                  <c:v>26.6103</c:v>
                </c:pt>
                <c:pt idx="814">
                  <c:v>26.7022</c:v>
                </c:pt>
                <c:pt idx="815">
                  <c:v>27.371</c:v>
                </c:pt>
                <c:pt idx="816">
                  <c:v>27.7159</c:v>
                </c:pt>
                <c:pt idx="817">
                  <c:v>29.4465</c:v>
                </c:pt>
                <c:pt idx="818">
                  <c:v>29.2098</c:v>
                </c:pt>
                <c:pt idx="819">
                  <c:v>26.2098</c:v>
                </c:pt>
                <c:pt idx="820">
                  <c:v>25.6051</c:v>
                </c:pt>
                <c:pt idx="821">
                  <c:v>26.7639</c:v>
                </c:pt>
                <c:pt idx="822">
                  <c:v>25.7565</c:v>
                </c:pt>
                <c:pt idx="823">
                  <c:v>26.7635</c:v>
                </c:pt>
                <c:pt idx="824">
                  <c:v>24.7283</c:v>
                </c:pt>
                <c:pt idx="825">
                  <c:v>27.1409</c:v>
                </c:pt>
                <c:pt idx="826">
                  <c:v>24.6452</c:v>
                </c:pt>
                <c:pt idx="827">
                  <c:v>26.57</c:v>
                </c:pt>
                <c:pt idx="828">
                  <c:v>26.6842</c:v>
                </c:pt>
                <c:pt idx="829">
                  <c:v>28.2383</c:v>
                </c:pt>
                <c:pt idx="830">
                  <c:v>26.6613</c:v>
                </c:pt>
                <c:pt idx="831">
                  <c:v>26.1288</c:v>
                </c:pt>
                <c:pt idx="832">
                  <c:v>25.4724</c:v>
                </c:pt>
                <c:pt idx="833">
                  <c:v>30.7139</c:v>
                </c:pt>
                <c:pt idx="834">
                  <c:v>31.1502</c:v>
                </c:pt>
                <c:pt idx="835">
                  <c:v>30.9032</c:v>
                </c:pt>
                <c:pt idx="836">
                  <c:v>29.0919</c:v>
                </c:pt>
                <c:pt idx="837">
                  <c:v>30.0972</c:v>
                </c:pt>
                <c:pt idx="838">
                  <c:v>30.9917</c:v>
                </c:pt>
                <c:pt idx="839">
                  <c:v>30.1382</c:v>
                </c:pt>
                <c:pt idx="840">
                  <c:v>29.5088</c:v>
                </c:pt>
                <c:pt idx="841">
                  <c:v>30.4782</c:v>
                </c:pt>
                <c:pt idx="842">
                  <c:v>30.6408</c:v>
                </c:pt>
                <c:pt idx="843">
                  <c:v>28.0657</c:v>
                </c:pt>
                <c:pt idx="844">
                  <c:v>30.9954</c:v>
                </c:pt>
                <c:pt idx="845">
                  <c:v>27.7098</c:v>
                </c:pt>
                <c:pt idx="846">
                  <c:v>29.0291</c:v>
                </c:pt>
                <c:pt idx="847">
                  <c:v>28.7247</c:v>
                </c:pt>
                <c:pt idx="848">
                  <c:v>29.0361</c:v>
                </c:pt>
                <c:pt idx="849">
                  <c:v>29.3386</c:v>
                </c:pt>
                <c:pt idx="850">
                  <c:v>29.2254</c:v>
                </c:pt>
                <c:pt idx="851">
                  <c:v>29.2853</c:v>
                </c:pt>
                <c:pt idx="852">
                  <c:v>28.4944</c:v>
                </c:pt>
                <c:pt idx="853">
                  <c:v>28.921</c:v>
                </c:pt>
                <c:pt idx="854">
                  <c:v>28.9399</c:v>
                </c:pt>
                <c:pt idx="855">
                  <c:v>29.122</c:v>
                </c:pt>
                <c:pt idx="856">
                  <c:v>28.968</c:v>
                </c:pt>
                <c:pt idx="857">
                  <c:v>29.4539</c:v>
                </c:pt>
                <c:pt idx="858">
                  <c:v>29.5581</c:v>
                </c:pt>
                <c:pt idx="859">
                  <c:v>27.5997</c:v>
                </c:pt>
                <c:pt idx="860">
                  <c:v>27.7541</c:v>
                </c:pt>
                <c:pt idx="861">
                  <c:v>29.1554</c:v>
                </c:pt>
                <c:pt idx="862">
                  <c:v>28.4107</c:v>
                </c:pt>
                <c:pt idx="863">
                  <c:v>27.7135</c:v>
                </c:pt>
                <c:pt idx="864">
                  <c:v>29.8768</c:v>
                </c:pt>
                <c:pt idx="865">
                  <c:v>30.2155</c:v>
                </c:pt>
                <c:pt idx="866">
                  <c:v>30.3941</c:v>
                </c:pt>
                <c:pt idx="867">
                  <c:v>30.582</c:v>
                </c:pt>
                <c:pt idx="868">
                  <c:v>30.3423</c:v>
                </c:pt>
                <c:pt idx="869">
                  <c:v>30.2945</c:v>
                </c:pt>
                <c:pt idx="870">
                  <c:v>30.0309</c:v>
                </c:pt>
                <c:pt idx="871">
                  <c:v>29.5567</c:v>
                </c:pt>
                <c:pt idx="872">
                  <c:v>29.9814</c:v>
                </c:pt>
                <c:pt idx="873">
                  <c:v>30.1668</c:v>
                </c:pt>
                <c:pt idx="874">
                  <c:v>29.9752</c:v>
                </c:pt>
                <c:pt idx="875">
                  <c:v>29.243</c:v>
                </c:pt>
                <c:pt idx="876">
                  <c:v>30.5153</c:v>
                </c:pt>
                <c:pt idx="877">
                  <c:v>30.5372</c:v>
                </c:pt>
                <c:pt idx="878">
                  <c:v>30.1294</c:v>
                </c:pt>
                <c:pt idx="879">
                  <c:v>29.2769</c:v>
                </c:pt>
                <c:pt idx="880">
                  <c:v>29.4837</c:v>
                </c:pt>
                <c:pt idx="881">
                  <c:v>29.5055</c:v>
                </c:pt>
                <c:pt idx="882">
                  <c:v>29.8963</c:v>
                </c:pt>
                <c:pt idx="883">
                  <c:v>29.8207</c:v>
                </c:pt>
                <c:pt idx="884">
                  <c:v>29.5852</c:v>
                </c:pt>
                <c:pt idx="885">
                  <c:v>29.7773</c:v>
                </c:pt>
                <c:pt idx="886">
                  <c:v>29.7681</c:v>
                </c:pt>
                <c:pt idx="887">
                  <c:v>30.5818</c:v>
                </c:pt>
                <c:pt idx="888">
                  <c:v>29.3118</c:v>
                </c:pt>
                <c:pt idx="889">
                  <c:v>29.5378</c:v>
                </c:pt>
                <c:pt idx="890">
                  <c:v>29.854</c:v>
                </c:pt>
                <c:pt idx="891">
                  <c:v>28.8676</c:v>
                </c:pt>
                <c:pt idx="892">
                  <c:v>29.5346</c:v>
                </c:pt>
                <c:pt idx="893">
                  <c:v>29.6432</c:v>
                </c:pt>
                <c:pt idx="894">
                  <c:v>29.8599</c:v>
                </c:pt>
                <c:pt idx="895">
                  <c:v>27.7689</c:v>
                </c:pt>
                <c:pt idx="896">
                  <c:v>28.2153</c:v>
                </c:pt>
                <c:pt idx="897">
                  <c:v>27.966</c:v>
                </c:pt>
                <c:pt idx="898">
                  <c:v>27.9094</c:v>
                </c:pt>
                <c:pt idx="899">
                  <c:v>28.0453</c:v>
                </c:pt>
                <c:pt idx="900">
                  <c:v>28.6105</c:v>
                </c:pt>
                <c:pt idx="901">
                  <c:v>28.3087</c:v>
                </c:pt>
                <c:pt idx="902">
                  <c:v>27.889</c:v>
                </c:pt>
                <c:pt idx="903">
                  <c:v>27.6785</c:v>
                </c:pt>
                <c:pt idx="904">
                  <c:v>28.1449</c:v>
                </c:pt>
                <c:pt idx="905">
                  <c:v>28.3414</c:v>
                </c:pt>
                <c:pt idx="906">
                  <c:v>28.5637</c:v>
                </c:pt>
                <c:pt idx="907">
                  <c:v>26.9047</c:v>
                </c:pt>
                <c:pt idx="908">
                  <c:v>27.139</c:v>
                </c:pt>
                <c:pt idx="909">
                  <c:v>27.8402</c:v>
                </c:pt>
                <c:pt idx="910">
                  <c:v>26.8026</c:v>
                </c:pt>
                <c:pt idx="911">
                  <c:v>27.5993</c:v>
                </c:pt>
                <c:pt idx="912">
                  <c:v>29.2655</c:v>
                </c:pt>
                <c:pt idx="913">
                  <c:v>28.5938</c:v>
                </c:pt>
                <c:pt idx="914">
                  <c:v>28.8988</c:v>
                </c:pt>
                <c:pt idx="915">
                  <c:v>28.9592</c:v>
                </c:pt>
                <c:pt idx="916">
                  <c:v>28.8563</c:v>
                </c:pt>
                <c:pt idx="917">
                  <c:v>29.3003</c:v>
                </c:pt>
                <c:pt idx="918">
                  <c:v>31.2611</c:v>
                </c:pt>
                <c:pt idx="919">
                  <c:v>30.3488</c:v>
                </c:pt>
                <c:pt idx="920">
                  <c:v>30.8358</c:v>
                </c:pt>
                <c:pt idx="921">
                  <c:v>30.3111</c:v>
                </c:pt>
                <c:pt idx="922">
                  <c:v>31.0822</c:v>
                </c:pt>
                <c:pt idx="923">
                  <c:v>29.7849</c:v>
                </c:pt>
                <c:pt idx="924">
                  <c:v>29.8098</c:v>
                </c:pt>
                <c:pt idx="925">
                  <c:v>27.9906</c:v>
                </c:pt>
                <c:pt idx="926">
                  <c:v>27.5462</c:v>
                </c:pt>
                <c:pt idx="927">
                  <c:v>30.0563</c:v>
                </c:pt>
                <c:pt idx="928">
                  <c:v>30.9622</c:v>
                </c:pt>
                <c:pt idx="929">
                  <c:v>29.7805</c:v>
                </c:pt>
                <c:pt idx="930">
                  <c:v>30.3338</c:v>
                </c:pt>
                <c:pt idx="931">
                  <c:v>29.6892</c:v>
                </c:pt>
                <c:pt idx="932">
                  <c:v>29.8802</c:v>
                </c:pt>
                <c:pt idx="933">
                  <c:v>30.3772</c:v>
                </c:pt>
                <c:pt idx="934">
                  <c:v>29.8132</c:v>
                </c:pt>
                <c:pt idx="935">
                  <c:v>30.1305</c:v>
                </c:pt>
                <c:pt idx="936">
                  <c:v>29.6696</c:v>
                </c:pt>
                <c:pt idx="937">
                  <c:v>29.8354</c:v>
                </c:pt>
                <c:pt idx="938">
                  <c:v>30.5258</c:v>
                </c:pt>
                <c:pt idx="939">
                  <c:v>29.9566</c:v>
                </c:pt>
                <c:pt idx="940">
                  <c:v>29.8707</c:v>
                </c:pt>
                <c:pt idx="941">
                  <c:v>30.3545</c:v>
                </c:pt>
                <c:pt idx="942">
                  <c:v>30.4197</c:v>
                </c:pt>
                <c:pt idx="943">
                  <c:v>30.9166</c:v>
                </c:pt>
                <c:pt idx="944">
                  <c:v>30.956</c:v>
                </c:pt>
                <c:pt idx="945">
                  <c:v>30.6355</c:v>
                </c:pt>
                <c:pt idx="946">
                  <c:v>31.2229</c:v>
                </c:pt>
                <c:pt idx="947">
                  <c:v>31.3472</c:v>
                </c:pt>
                <c:pt idx="948">
                  <c:v>30.7754</c:v>
                </c:pt>
                <c:pt idx="949">
                  <c:v>30.9688</c:v>
                </c:pt>
                <c:pt idx="950">
                  <c:v>31.6882</c:v>
                </c:pt>
                <c:pt idx="951">
                  <c:v>30.74</c:v>
                </c:pt>
                <c:pt idx="952">
                  <c:v>31.34</c:v>
                </c:pt>
                <c:pt idx="953">
                  <c:v>30.4286</c:v>
                </c:pt>
                <c:pt idx="954">
                  <c:v>30.6943</c:v>
                </c:pt>
                <c:pt idx="955">
                  <c:v>31.1457</c:v>
                </c:pt>
                <c:pt idx="956">
                  <c:v>31.0593</c:v>
                </c:pt>
                <c:pt idx="957">
                  <c:v>31.6298</c:v>
                </c:pt>
                <c:pt idx="958">
                  <c:v>31.4827</c:v>
                </c:pt>
                <c:pt idx="959">
                  <c:v>31.2205</c:v>
                </c:pt>
                <c:pt idx="960">
                  <c:v>31.4638</c:v>
                </c:pt>
                <c:pt idx="961">
                  <c:v>30.7467</c:v>
                </c:pt>
                <c:pt idx="962">
                  <c:v>30.5759</c:v>
                </c:pt>
                <c:pt idx="963">
                  <c:v>31.438</c:v>
                </c:pt>
                <c:pt idx="964">
                  <c:v>30.6894</c:v>
                </c:pt>
                <c:pt idx="965">
                  <c:v>31.185</c:v>
                </c:pt>
                <c:pt idx="966">
                  <c:v>31.54</c:v>
                </c:pt>
                <c:pt idx="967">
                  <c:v>31.67</c:v>
                </c:pt>
                <c:pt idx="968">
                  <c:v>31.582</c:v>
                </c:pt>
                <c:pt idx="969">
                  <c:v>30.2117</c:v>
                </c:pt>
                <c:pt idx="970">
                  <c:v>30.6559</c:v>
                </c:pt>
                <c:pt idx="971">
                  <c:v>30.8314</c:v>
                </c:pt>
                <c:pt idx="972">
                  <c:v>30.5584</c:v>
                </c:pt>
                <c:pt idx="973">
                  <c:v>31.4827</c:v>
                </c:pt>
                <c:pt idx="974">
                  <c:v>31.204</c:v>
                </c:pt>
                <c:pt idx="975">
                  <c:v>32.3247</c:v>
                </c:pt>
                <c:pt idx="976">
                  <c:v>31.1342</c:v>
                </c:pt>
                <c:pt idx="977">
                  <c:v>30.1786</c:v>
                </c:pt>
                <c:pt idx="978">
                  <c:v>31.1983</c:v>
                </c:pt>
                <c:pt idx="979">
                  <c:v>30.8729</c:v>
                </c:pt>
                <c:pt idx="980">
                  <c:v>31.8093</c:v>
                </c:pt>
                <c:pt idx="981">
                  <c:v>31.1844</c:v>
                </c:pt>
                <c:pt idx="982">
                  <c:v>31.3063</c:v>
                </c:pt>
                <c:pt idx="983">
                  <c:v>31.8589</c:v>
                </c:pt>
                <c:pt idx="984">
                  <c:v>30.9719</c:v>
                </c:pt>
                <c:pt idx="985">
                  <c:v>32.3444</c:v>
                </c:pt>
                <c:pt idx="986">
                  <c:v>31.379</c:v>
                </c:pt>
                <c:pt idx="987">
                  <c:v>31.434</c:v>
                </c:pt>
                <c:pt idx="988">
                  <c:v>31.7523</c:v>
                </c:pt>
                <c:pt idx="989">
                  <c:v>32.2478</c:v>
                </c:pt>
                <c:pt idx="990">
                  <c:v>33.1227</c:v>
                </c:pt>
                <c:pt idx="991">
                  <c:v>30.8421</c:v>
                </c:pt>
                <c:pt idx="992">
                  <c:v>31.4853</c:v>
                </c:pt>
                <c:pt idx="993">
                  <c:v>31.6467</c:v>
                </c:pt>
                <c:pt idx="994">
                  <c:v>32.0102</c:v>
                </c:pt>
                <c:pt idx="995">
                  <c:v>31.9518</c:v>
                </c:pt>
                <c:pt idx="996">
                  <c:v>30.6525</c:v>
                </c:pt>
                <c:pt idx="997">
                  <c:v>31.6045</c:v>
                </c:pt>
                <c:pt idx="998">
                  <c:v>31.898</c:v>
                </c:pt>
                <c:pt idx="999">
                  <c:v>31.5164</c:v>
                </c:pt>
                <c:pt idx="1000">
                  <c:v>31.4203</c:v>
                </c:pt>
                <c:pt idx="1001">
                  <c:v>31.569</c:v>
                </c:pt>
                <c:pt idx="1002">
                  <c:v>30.8599</c:v>
                </c:pt>
                <c:pt idx="1003">
                  <c:v>31.4147</c:v>
                </c:pt>
                <c:pt idx="1004">
                  <c:v>31.7398</c:v>
                </c:pt>
                <c:pt idx="1005">
                  <c:v>31.3348</c:v>
                </c:pt>
                <c:pt idx="1006">
                  <c:v>31.3445</c:v>
                </c:pt>
                <c:pt idx="1007">
                  <c:v>30.5871</c:v>
                </c:pt>
                <c:pt idx="1008">
                  <c:v>32.4249</c:v>
                </c:pt>
                <c:pt idx="1009">
                  <c:v>31.3489</c:v>
                </c:pt>
                <c:pt idx="1010">
                  <c:v>31.886</c:v>
                </c:pt>
                <c:pt idx="1011">
                  <c:v>32.088</c:v>
                </c:pt>
                <c:pt idx="1012">
                  <c:v>31.5904</c:v>
                </c:pt>
                <c:pt idx="1013">
                  <c:v>31.1889</c:v>
                </c:pt>
                <c:pt idx="1014">
                  <c:v>31.2831</c:v>
                </c:pt>
                <c:pt idx="1015">
                  <c:v>31.1079</c:v>
                </c:pt>
                <c:pt idx="1016">
                  <c:v>31.0943</c:v>
                </c:pt>
                <c:pt idx="1017">
                  <c:v>31.4402</c:v>
                </c:pt>
                <c:pt idx="1018">
                  <c:v>30.5252</c:v>
                </c:pt>
                <c:pt idx="1019">
                  <c:v>30.8617</c:v>
                </c:pt>
                <c:pt idx="1020">
                  <c:v>30.926</c:v>
                </c:pt>
                <c:pt idx="1021">
                  <c:v>31.4993</c:v>
                </c:pt>
                <c:pt idx="1022">
                  <c:v>31.5038</c:v>
                </c:pt>
                <c:pt idx="1023">
                  <c:v>31.0706</c:v>
                </c:pt>
                <c:pt idx="1024">
                  <c:v>31.4244</c:v>
                </c:pt>
                <c:pt idx="1025">
                  <c:v>32.195</c:v>
                </c:pt>
                <c:pt idx="1026">
                  <c:v>31.1927</c:v>
                </c:pt>
                <c:pt idx="1027">
                  <c:v>31.6018</c:v>
                </c:pt>
                <c:pt idx="1028">
                  <c:v>31.0658</c:v>
                </c:pt>
                <c:pt idx="1029">
                  <c:v>31.5925</c:v>
                </c:pt>
                <c:pt idx="1030">
                  <c:v>31.9497</c:v>
                </c:pt>
                <c:pt idx="1031">
                  <c:v>32.2484</c:v>
                </c:pt>
                <c:pt idx="1032">
                  <c:v>32.2048</c:v>
                </c:pt>
                <c:pt idx="1033">
                  <c:v>31.8706</c:v>
                </c:pt>
                <c:pt idx="1034">
                  <c:v>32.3014</c:v>
                </c:pt>
                <c:pt idx="1035">
                  <c:v>31.4785</c:v>
                </c:pt>
                <c:pt idx="1036">
                  <c:v>33.094</c:v>
                </c:pt>
                <c:pt idx="1037">
                  <c:v>32.2049</c:v>
                </c:pt>
                <c:pt idx="1038">
                  <c:v>31.8543</c:v>
                </c:pt>
                <c:pt idx="1039">
                  <c:v>32.2</c:v>
                </c:pt>
                <c:pt idx="1040">
                  <c:v>31.9095</c:v>
                </c:pt>
                <c:pt idx="1041">
                  <c:v>32.2457</c:v>
                </c:pt>
                <c:pt idx="1042">
                  <c:v>31.1496</c:v>
                </c:pt>
                <c:pt idx="1043">
                  <c:v>32.1361</c:v>
                </c:pt>
                <c:pt idx="1044">
                  <c:v>32.2096</c:v>
                </c:pt>
                <c:pt idx="1045">
                  <c:v>32.7112</c:v>
                </c:pt>
                <c:pt idx="1046">
                  <c:v>32.3551</c:v>
                </c:pt>
                <c:pt idx="1047">
                  <c:v>33.3743</c:v>
                </c:pt>
                <c:pt idx="1048">
                  <c:v>32.8159</c:v>
                </c:pt>
                <c:pt idx="1049">
                  <c:v>33.6943</c:v>
                </c:pt>
                <c:pt idx="1050">
                  <c:v>30.4098</c:v>
                </c:pt>
                <c:pt idx="1051">
                  <c:v>31.2025</c:v>
                </c:pt>
                <c:pt idx="1052">
                  <c:v>32.0161</c:v>
                </c:pt>
                <c:pt idx="1053">
                  <c:v>31.3008</c:v>
                </c:pt>
                <c:pt idx="1054">
                  <c:v>32.3176</c:v>
                </c:pt>
                <c:pt idx="1055">
                  <c:v>30.228</c:v>
                </c:pt>
                <c:pt idx="1056">
                  <c:v>28.4714</c:v>
                </c:pt>
                <c:pt idx="1057">
                  <c:v>32.1092</c:v>
                </c:pt>
                <c:pt idx="1058">
                  <c:v>29.1341</c:v>
                </c:pt>
                <c:pt idx="1059">
                  <c:v>31.9209</c:v>
                </c:pt>
                <c:pt idx="1060">
                  <c:v>29.343</c:v>
                </c:pt>
                <c:pt idx="1061">
                  <c:v>31.6921</c:v>
                </c:pt>
                <c:pt idx="1062">
                  <c:v>31.0522</c:v>
                </c:pt>
                <c:pt idx="1063">
                  <c:v>28.634</c:v>
                </c:pt>
                <c:pt idx="1064">
                  <c:v>28.9225</c:v>
                </c:pt>
                <c:pt idx="1065">
                  <c:v>30.1122</c:v>
                </c:pt>
                <c:pt idx="1066">
                  <c:v>31.8973</c:v>
                </c:pt>
                <c:pt idx="1067">
                  <c:v>31.4764</c:v>
                </c:pt>
                <c:pt idx="1068">
                  <c:v>29.71</c:v>
                </c:pt>
                <c:pt idx="1069">
                  <c:v>30.7559</c:v>
                </c:pt>
                <c:pt idx="1070">
                  <c:v>31.3039</c:v>
                </c:pt>
                <c:pt idx="1071">
                  <c:v>31.5293</c:v>
                </c:pt>
                <c:pt idx="1072">
                  <c:v>30.2818</c:v>
                </c:pt>
                <c:pt idx="1073">
                  <c:v>31.0719</c:v>
                </c:pt>
                <c:pt idx="1074">
                  <c:v>30.5931</c:v>
                </c:pt>
                <c:pt idx="1075">
                  <c:v>31.5527</c:v>
                </c:pt>
                <c:pt idx="1076">
                  <c:v>26.9685</c:v>
                </c:pt>
                <c:pt idx="1077">
                  <c:v>26.6994</c:v>
                </c:pt>
                <c:pt idx="1078">
                  <c:v>27.4914</c:v>
                </c:pt>
                <c:pt idx="1079">
                  <c:v>27.4967</c:v>
                </c:pt>
                <c:pt idx="1080">
                  <c:v>29.1434</c:v>
                </c:pt>
                <c:pt idx="1081">
                  <c:v>29.2414</c:v>
                </c:pt>
                <c:pt idx="1082">
                  <c:v>28.1074</c:v>
                </c:pt>
                <c:pt idx="1083">
                  <c:v>28.533</c:v>
                </c:pt>
                <c:pt idx="1084">
                  <c:v>27.9277</c:v>
                </c:pt>
                <c:pt idx="1085">
                  <c:v>30.4523</c:v>
                </c:pt>
                <c:pt idx="1086">
                  <c:v>29.774</c:v>
                </c:pt>
                <c:pt idx="1087">
                  <c:v>27.3157</c:v>
                </c:pt>
                <c:pt idx="1088">
                  <c:v>27.4453</c:v>
                </c:pt>
                <c:pt idx="1089">
                  <c:v>26.7086</c:v>
                </c:pt>
                <c:pt idx="1090">
                  <c:v>26.5024</c:v>
                </c:pt>
                <c:pt idx="1091">
                  <c:v>29.5772</c:v>
                </c:pt>
                <c:pt idx="1092">
                  <c:v>30.0612</c:v>
                </c:pt>
                <c:pt idx="1093">
                  <c:v>31.0242</c:v>
                </c:pt>
                <c:pt idx="1094">
                  <c:v>29.9297</c:v>
                </c:pt>
                <c:pt idx="1095">
                  <c:v>28.1214</c:v>
                </c:pt>
                <c:pt idx="1096">
                  <c:v>31.149</c:v>
                </c:pt>
                <c:pt idx="1097">
                  <c:v>30.5995</c:v>
                </c:pt>
                <c:pt idx="1098">
                  <c:v>30.8135</c:v>
                </c:pt>
                <c:pt idx="1099">
                  <c:v>30.6329</c:v>
                </c:pt>
                <c:pt idx="1100">
                  <c:v>32.0044</c:v>
                </c:pt>
                <c:pt idx="1101">
                  <c:v>30.3147</c:v>
                </c:pt>
                <c:pt idx="1102">
                  <c:v>31.0492</c:v>
                </c:pt>
                <c:pt idx="1103">
                  <c:v>30.27</c:v>
                </c:pt>
                <c:pt idx="1104">
                  <c:v>29.416</c:v>
                </c:pt>
                <c:pt idx="1105">
                  <c:v>30.175</c:v>
                </c:pt>
                <c:pt idx="1106">
                  <c:v>30.5579</c:v>
                </c:pt>
                <c:pt idx="1107">
                  <c:v>30.2198</c:v>
                </c:pt>
                <c:pt idx="1108">
                  <c:v>26.8764</c:v>
                </c:pt>
                <c:pt idx="1109">
                  <c:v>31.2588</c:v>
                </c:pt>
                <c:pt idx="1110">
                  <c:v>31.0474</c:v>
                </c:pt>
                <c:pt idx="1111">
                  <c:v>31.7539</c:v>
                </c:pt>
                <c:pt idx="1112">
                  <c:v>30.4983</c:v>
                </c:pt>
                <c:pt idx="1113">
                  <c:v>30.6319</c:v>
                </c:pt>
                <c:pt idx="1114">
                  <c:v>31.2712</c:v>
                </c:pt>
                <c:pt idx="1115">
                  <c:v>30.7185</c:v>
                </c:pt>
                <c:pt idx="1116">
                  <c:v>31.6964</c:v>
                </c:pt>
                <c:pt idx="1117">
                  <c:v>30.3644</c:v>
                </c:pt>
                <c:pt idx="1118">
                  <c:v>31.6733</c:v>
                </c:pt>
                <c:pt idx="1119">
                  <c:v>28.8609</c:v>
                </c:pt>
                <c:pt idx="1120">
                  <c:v>29.0046</c:v>
                </c:pt>
                <c:pt idx="1121">
                  <c:v>29.6764</c:v>
                </c:pt>
                <c:pt idx="1122">
                  <c:v>31.1805</c:v>
                </c:pt>
                <c:pt idx="1123">
                  <c:v>28.5358</c:v>
                </c:pt>
                <c:pt idx="1124">
                  <c:v>29.2505</c:v>
                </c:pt>
                <c:pt idx="1125">
                  <c:v>29.4624</c:v>
                </c:pt>
                <c:pt idx="1126">
                  <c:v>29.9701</c:v>
                </c:pt>
                <c:pt idx="1127">
                  <c:v>30.3681</c:v>
                </c:pt>
                <c:pt idx="1128">
                  <c:v>31.1533</c:v>
                </c:pt>
                <c:pt idx="1129">
                  <c:v>29.3188</c:v>
                </c:pt>
                <c:pt idx="1130">
                  <c:v>30.516</c:v>
                </c:pt>
                <c:pt idx="1131">
                  <c:v>30.9642</c:v>
                </c:pt>
                <c:pt idx="1132">
                  <c:v>31.5159</c:v>
                </c:pt>
                <c:pt idx="1133">
                  <c:v>30.077</c:v>
                </c:pt>
                <c:pt idx="1134">
                  <c:v>29.6031</c:v>
                </c:pt>
                <c:pt idx="1135">
                  <c:v>31.29</c:v>
                </c:pt>
                <c:pt idx="1136">
                  <c:v>31.1295</c:v>
                </c:pt>
                <c:pt idx="1137">
                  <c:v>30.8628</c:v>
                </c:pt>
                <c:pt idx="1138">
                  <c:v>29.9196</c:v>
                </c:pt>
                <c:pt idx="1139">
                  <c:v>28.1322</c:v>
                </c:pt>
                <c:pt idx="1140">
                  <c:v>31.8214</c:v>
                </c:pt>
                <c:pt idx="1141">
                  <c:v>30.8492</c:v>
                </c:pt>
                <c:pt idx="1142">
                  <c:v>30.5787</c:v>
                </c:pt>
                <c:pt idx="1143">
                  <c:v>31.5083</c:v>
                </c:pt>
                <c:pt idx="1144">
                  <c:v>31.7534</c:v>
                </c:pt>
                <c:pt idx="1145">
                  <c:v>31.7269</c:v>
                </c:pt>
                <c:pt idx="1146">
                  <c:v>31.0396</c:v>
                </c:pt>
                <c:pt idx="1147">
                  <c:v>29.8923</c:v>
                </c:pt>
                <c:pt idx="1148">
                  <c:v>30.1626</c:v>
                </c:pt>
                <c:pt idx="1149">
                  <c:v>29.5364</c:v>
                </c:pt>
                <c:pt idx="1150">
                  <c:v>30.1334</c:v>
                </c:pt>
                <c:pt idx="1151">
                  <c:v>29.516</c:v>
                </c:pt>
                <c:pt idx="1152">
                  <c:v>27.6419</c:v>
                </c:pt>
                <c:pt idx="1153">
                  <c:v>29.4781</c:v>
                </c:pt>
                <c:pt idx="1154">
                  <c:v>31.2411</c:v>
                </c:pt>
                <c:pt idx="1155">
                  <c:v>25.9439</c:v>
                </c:pt>
                <c:pt idx="1156">
                  <c:v>27.3155</c:v>
                </c:pt>
                <c:pt idx="1157">
                  <c:v>27.8657</c:v>
                </c:pt>
                <c:pt idx="1158">
                  <c:v>28.5164</c:v>
                </c:pt>
                <c:pt idx="1159">
                  <c:v>25.9349</c:v>
                </c:pt>
                <c:pt idx="1160">
                  <c:v>27.8769</c:v>
                </c:pt>
                <c:pt idx="1161">
                  <c:v>27.5469</c:v>
                </c:pt>
                <c:pt idx="1162">
                  <c:v>25.8586</c:v>
                </c:pt>
                <c:pt idx="1163">
                  <c:v>28.2258</c:v>
                </c:pt>
                <c:pt idx="1164">
                  <c:v>27.925</c:v>
                </c:pt>
                <c:pt idx="1165">
                  <c:v>27.9387</c:v>
                </c:pt>
                <c:pt idx="1166">
                  <c:v>28.2444</c:v>
                </c:pt>
                <c:pt idx="1167">
                  <c:v>28.2211</c:v>
                </c:pt>
                <c:pt idx="1168">
                  <c:v>28.4868</c:v>
                </c:pt>
                <c:pt idx="1169">
                  <c:v>28.352</c:v>
                </c:pt>
                <c:pt idx="1170">
                  <c:v>28.3236</c:v>
                </c:pt>
                <c:pt idx="1171">
                  <c:v>28.4109</c:v>
                </c:pt>
                <c:pt idx="1172">
                  <c:v>23.7544</c:v>
                </c:pt>
                <c:pt idx="1173">
                  <c:v>25.8766</c:v>
                </c:pt>
                <c:pt idx="1174">
                  <c:v>27.1971</c:v>
                </c:pt>
                <c:pt idx="1175">
                  <c:v>27.0066</c:v>
                </c:pt>
                <c:pt idx="1176">
                  <c:v>25.2843</c:v>
                </c:pt>
                <c:pt idx="1177">
                  <c:v>26.5141</c:v>
                </c:pt>
                <c:pt idx="1178">
                  <c:v>27.2179</c:v>
                </c:pt>
                <c:pt idx="1179">
                  <c:v>26.5112</c:v>
                </c:pt>
                <c:pt idx="1180">
                  <c:v>26.8994</c:v>
                </c:pt>
                <c:pt idx="1181">
                  <c:v>27.1338</c:v>
                </c:pt>
                <c:pt idx="1182">
                  <c:v>27.4111</c:v>
                </c:pt>
                <c:pt idx="1183">
                  <c:v>27.6378</c:v>
                </c:pt>
                <c:pt idx="1184">
                  <c:v>25.7484</c:v>
                </c:pt>
                <c:pt idx="1185">
                  <c:v>27.3072</c:v>
                </c:pt>
                <c:pt idx="1186">
                  <c:v>27.457</c:v>
                </c:pt>
                <c:pt idx="1187">
                  <c:v>26.9289</c:v>
                </c:pt>
                <c:pt idx="1188">
                  <c:v>20.6547</c:v>
                </c:pt>
                <c:pt idx="1189">
                  <c:v>24.2262</c:v>
                </c:pt>
                <c:pt idx="1190">
                  <c:v>25.8128</c:v>
                </c:pt>
                <c:pt idx="1191">
                  <c:v>28.0929</c:v>
                </c:pt>
                <c:pt idx="1192">
                  <c:v>23.4422</c:v>
                </c:pt>
                <c:pt idx="1193">
                  <c:v>27.172</c:v>
                </c:pt>
                <c:pt idx="1194">
                  <c:v>27.5954</c:v>
                </c:pt>
                <c:pt idx="1195">
                  <c:v>24.2753</c:v>
                </c:pt>
                <c:pt idx="1196">
                  <c:v>25.9743</c:v>
                </c:pt>
                <c:pt idx="1197">
                  <c:v>26.3405</c:v>
                </c:pt>
                <c:pt idx="1198">
                  <c:v>25.8403</c:v>
                </c:pt>
                <c:pt idx="1199">
                  <c:v>27.6552</c:v>
                </c:pt>
                <c:pt idx="1200">
                  <c:v>26.6154</c:v>
                </c:pt>
                <c:pt idx="1201">
                  <c:v>26.6041</c:v>
                </c:pt>
                <c:pt idx="1202">
                  <c:v>27.7448</c:v>
                </c:pt>
                <c:pt idx="1203">
                  <c:v>25.9485</c:v>
                </c:pt>
                <c:pt idx="1204">
                  <c:v>22.4525</c:v>
                </c:pt>
                <c:pt idx="1205">
                  <c:v>26.7068</c:v>
                </c:pt>
                <c:pt idx="1206">
                  <c:v>26.9771</c:v>
                </c:pt>
                <c:pt idx="1207">
                  <c:v>26.6353</c:v>
                </c:pt>
                <c:pt idx="1208">
                  <c:v>27.142</c:v>
                </c:pt>
                <c:pt idx="1209">
                  <c:v>26.2792</c:v>
                </c:pt>
                <c:pt idx="1210">
                  <c:v>25.5429</c:v>
                </c:pt>
                <c:pt idx="1211">
                  <c:v>26.246</c:v>
                </c:pt>
                <c:pt idx="1212">
                  <c:v>24.9622</c:v>
                </c:pt>
                <c:pt idx="1213">
                  <c:v>26.9196</c:v>
                </c:pt>
                <c:pt idx="1214">
                  <c:v>23.5666</c:v>
                </c:pt>
                <c:pt idx="1215">
                  <c:v>26.5055</c:v>
                </c:pt>
                <c:pt idx="1216">
                  <c:v>26.9964</c:v>
                </c:pt>
                <c:pt idx="1217">
                  <c:v>24.8892</c:v>
                </c:pt>
                <c:pt idx="1218">
                  <c:v>26.5621</c:v>
                </c:pt>
                <c:pt idx="1219">
                  <c:v>26.7213</c:v>
                </c:pt>
                <c:pt idx="1220">
                  <c:v>24.8635</c:v>
                </c:pt>
                <c:pt idx="1221">
                  <c:v>26.4927</c:v>
                </c:pt>
                <c:pt idx="1222">
                  <c:v>25.829</c:v>
                </c:pt>
                <c:pt idx="1223">
                  <c:v>26.0405</c:v>
                </c:pt>
                <c:pt idx="1224">
                  <c:v>25.9828</c:v>
                </c:pt>
                <c:pt idx="1225">
                  <c:v>25.6791</c:v>
                </c:pt>
                <c:pt idx="1226">
                  <c:v>26.5535</c:v>
                </c:pt>
                <c:pt idx="1227">
                  <c:v>24.2305</c:v>
                </c:pt>
                <c:pt idx="1228">
                  <c:v>25.8427</c:v>
                </c:pt>
                <c:pt idx="1229">
                  <c:v>27.4518</c:v>
                </c:pt>
                <c:pt idx="1230">
                  <c:v>26.5099</c:v>
                </c:pt>
                <c:pt idx="1231">
                  <c:v>24.9145</c:v>
                </c:pt>
                <c:pt idx="1232">
                  <c:v>26.7761</c:v>
                </c:pt>
                <c:pt idx="1233">
                  <c:v>24.4787</c:v>
                </c:pt>
                <c:pt idx="1234">
                  <c:v>25.4946</c:v>
                </c:pt>
                <c:pt idx="1235">
                  <c:v>22.0866</c:v>
                </c:pt>
                <c:pt idx="1236">
                  <c:v>25.6633</c:v>
                </c:pt>
                <c:pt idx="1237">
                  <c:v>28.3498</c:v>
                </c:pt>
                <c:pt idx="1238">
                  <c:v>29.1935</c:v>
                </c:pt>
                <c:pt idx="1239">
                  <c:v>28.5342</c:v>
                </c:pt>
                <c:pt idx="1240">
                  <c:v>27.9336</c:v>
                </c:pt>
                <c:pt idx="1241">
                  <c:v>28.6903</c:v>
                </c:pt>
                <c:pt idx="1242">
                  <c:v>27.764</c:v>
                </c:pt>
                <c:pt idx="1243">
                  <c:v>28.9018</c:v>
                </c:pt>
                <c:pt idx="1244">
                  <c:v>29.7219</c:v>
                </c:pt>
                <c:pt idx="1245">
                  <c:v>26.693</c:v>
                </c:pt>
                <c:pt idx="1246">
                  <c:v>28.5875</c:v>
                </c:pt>
                <c:pt idx="1247">
                  <c:v>28.7159</c:v>
                </c:pt>
                <c:pt idx="1248">
                  <c:v>28.9223</c:v>
                </c:pt>
                <c:pt idx="1249">
                  <c:v>26.5803</c:v>
                </c:pt>
                <c:pt idx="1250">
                  <c:v>27.8078</c:v>
                </c:pt>
                <c:pt idx="1251">
                  <c:v>23.8298</c:v>
                </c:pt>
                <c:pt idx="1252">
                  <c:v>23.1122</c:v>
                </c:pt>
                <c:pt idx="1253">
                  <c:v>25.5166</c:v>
                </c:pt>
                <c:pt idx="1254">
                  <c:v>25.7463</c:v>
                </c:pt>
                <c:pt idx="1255">
                  <c:v>25.666</c:v>
                </c:pt>
                <c:pt idx="1256">
                  <c:v>25.6637</c:v>
                </c:pt>
                <c:pt idx="1257">
                  <c:v>26.518</c:v>
                </c:pt>
                <c:pt idx="1258">
                  <c:v>26.6649</c:v>
                </c:pt>
                <c:pt idx="1259">
                  <c:v>24.2477</c:v>
                </c:pt>
                <c:pt idx="1260">
                  <c:v>25.2348</c:v>
                </c:pt>
                <c:pt idx="1261">
                  <c:v>24.2388</c:v>
                </c:pt>
                <c:pt idx="1262">
                  <c:v>24.7509</c:v>
                </c:pt>
                <c:pt idx="1263">
                  <c:v>24.647</c:v>
                </c:pt>
                <c:pt idx="1264">
                  <c:v>24.7748</c:v>
                </c:pt>
                <c:pt idx="1265">
                  <c:v>25.2348</c:v>
                </c:pt>
                <c:pt idx="1266">
                  <c:v>24.4831</c:v>
                </c:pt>
                <c:pt idx="1267">
                  <c:v>26.7265</c:v>
                </c:pt>
                <c:pt idx="1268">
                  <c:v>26.7061</c:v>
                </c:pt>
                <c:pt idx="1269">
                  <c:v>24.536</c:v>
                </c:pt>
                <c:pt idx="1270">
                  <c:v>27.1837</c:v>
                </c:pt>
                <c:pt idx="1271">
                  <c:v>26.6352</c:v>
                </c:pt>
                <c:pt idx="1272">
                  <c:v>28.3592</c:v>
                </c:pt>
                <c:pt idx="1273">
                  <c:v>26.811</c:v>
                </c:pt>
                <c:pt idx="1274">
                  <c:v>28.9695</c:v>
                </c:pt>
                <c:pt idx="1275">
                  <c:v>28.444</c:v>
                </c:pt>
                <c:pt idx="1276">
                  <c:v>27.3499</c:v>
                </c:pt>
                <c:pt idx="1277">
                  <c:v>26.6414</c:v>
                </c:pt>
                <c:pt idx="1278">
                  <c:v>28.9608</c:v>
                </c:pt>
                <c:pt idx="1279">
                  <c:v>26.8062</c:v>
                </c:pt>
                <c:pt idx="1280">
                  <c:v>27.099</c:v>
                </c:pt>
                <c:pt idx="1281">
                  <c:v>28.1551</c:v>
                </c:pt>
                <c:pt idx="1282">
                  <c:v>28.1887</c:v>
                </c:pt>
                <c:pt idx="1283">
                  <c:v>25.0267</c:v>
                </c:pt>
                <c:pt idx="1284">
                  <c:v>28.9682</c:v>
                </c:pt>
                <c:pt idx="1285">
                  <c:v>28.7446</c:v>
                </c:pt>
                <c:pt idx="1286">
                  <c:v>27.8454</c:v>
                </c:pt>
                <c:pt idx="1287">
                  <c:v>28.0304</c:v>
                </c:pt>
                <c:pt idx="1288">
                  <c:v>29.2523</c:v>
                </c:pt>
                <c:pt idx="1289">
                  <c:v>26.8944</c:v>
                </c:pt>
                <c:pt idx="1290">
                  <c:v>26.0497</c:v>
                </c:pt>
                <c:pt idx="1291">
                  <c:v>29.1218</c:v>
                </c:pt>
                <c:pt idx="1292">
                  <c:v>27.5798</c:v>
                </c:pt>
                <c:pt idx="1293">
                  <c:v>29.2662</c:v>
                </c:pt>
                <c:pt idx="1294">
                  <c:v>26.1723</c:v>
                </c:pt>
                <c:pt idx="1295">
                  <c:v>26.2518</c:v>
                </c:pt>
                <c:pt idx="1296">
                  <c:v>25.2298</c:v>
                </c:pt>
                <c:pt idx="1297">
                  <c:v>26.7306</c:v>
                </c:pt>
                <c:pt idx="1298">
                  <c:v>26.5757</c:v>
                </c:pt>
                <c:pt idx="1299">
                  <c:v>26.8618</c:v>
                </c:pt>
                <c:pt idx="1300">
                  <c:v>25.3475</c:v>
                </c:pt>
                <c:pt idx="1301">
                  <c:v>27.3095</c:v>
                </c:pt>
                <c:pt idx="1302">
                  <c:v>27.0491</c:v>
                </c:pt>
                <c:pt idx="1303">
                  <c:v>27.9765</c:v>
                </c:pt>
                <c:pt idx="1304">
                  <c:v>28.0491</c:v>
                </c:pt>
                <c:pt idx="1305">
                  <c:v>27.1545</c:v>
                </c:pt>
                <c:pt idx="1306">
                  <c:v>27.4974</c:v>
                </c:pt>
                <c:pt idx="1307">
                  <c:v>27.4111</c:v>
                </c:pt>
                <c:pt idx="1308">
                  <c:v>27.3312</c:v>
                </c:pt>
                <c:pt idx="1309">
                  <c:v>26.156</c:v>
                </c:pt>
                <c:pt idx="1310">
                  <c:v>27.7082</c:v>
                </c:pt>
                <c:pt idx="1311">
                  <c:v>27.6775</c:v>
                </c:pt>
                <c:pt idx="1312">
                  <c:v>25.5627</c:v>
                </c:pt>
                <c:pt idx="1313">
                  <c:v>30.2623</c:v>
                </c:pt>
                <c:pt idx="1314">
                  <c:v>29.4001</c:v>
                </c:pt>
                <c:pt idx="1315">
                  <c:v>30.2293</c:v>
                </c:pt>
                <c:pt idx="1316">
                  <c:v>30.3054</c:v>
                </c:pt>
                <c:pt idx="1317">
                  <c:v>30.3565</c:v>
                </c:pt>
                <c:pt idx="1318">
                  <c:v>29.827</c:v>
                </c:pt>
                <c:pt idx="1319">
                  <c:v>30.3398</c:v>
                </c:pt>
                <c:pt idx="1320">
                  <c:v>29.5527</c:v>
                </c:pt>
                <c:pt idx="1321">
                  <c:v>31.8454</c:v>
                </c:pt>
                <c:pt idx="1322">
                  <c:v>31.4953</c:v>
                </c:pt>
                <c:pt idx="1323">
                  <c:v>30.8186</c:v>
                </c:pt>
                <c:pt idx="1324">
                  <c:v>30.3777</c:v>
                </c:pt>
                <c:pt idx="1325">
                  <c:v>29.4979</c:v>
                </c:pt>
                <c:pt idx="1326">
                  <c:v>29.9999</c:v>
                </c:pt>
                <c:pt idx="1327">
                  <c:v>30.243</c:v>
                </c:pt>
                <c:pt idx="1328">
                  <c:v>30.1134</c:v>
                </c:pt>
                <c:pt idx="1329">
                  <c:v>26.4677</c:v>
                </c:pt>
                <c:pt idx="1330">
                  <c:v>26.2261</c:v>
                </c:pt>
                <c:pt idx="1331">
                  <c:v>25.432</c:v>
                </c:pt>
                <c:pt idx="1332">
                  <c:v>26.3537</c:v>
                </c:pt>
                <c:pt idx="1333">
                  <c:v>26.5534</c:v>
                </c:pt>
                <c:pt idx="1334">
                  <c:v>26.5435</c:v>
                </c:pt>
                <c:pt idx="1335">
                  <c:v>26.2012</c:v>
                </c:pt>
                <c:pt idx="1336">
                  <c:v>26.522</c:v>
                </c:pt>
                <c:pt idx="1337">
                  <c:v>25.7967</c:v>
                </c:pt>
                <c:pt idx="1338">
                  <c:v>26.3876</c:v>
                </c:pt>
                <c:pt idx="1339">
                  <c:v>26.6885</c:v>
                </c:pt>
                <c:pt idx="1340">
                  <c:v>25.9279</c:v>
                </c:pt>
                <c:pt idx="1341">
                  <c:v>26.5858</c:v>
                </c:pt>
                <c:pt idx="1342">
                  <c:v>26.1909</c:v>
                </c:pt>
                <c:pt idx="1343">
                  <c:v>25.6202</c:v>
                </c:pt>
                <c:pt idx="1344">
                  <c:v>26.0332</c:v>
                </c:pt>
                <c:pt idx="1345">
                  <c:v>23.5632</c:v>
                </c:pt>
                <c:pt idx="1346">
                  <c:v>23.5626</c:v>
                </c:pt>
                <c:pt idx="1347">
                  <c:v>23.7991</c:v>
                </c:pt>
                <c:pt idx="1348">
                  <c:v>23.554</c:v>
                </c:pt>
                <c:pt idx="1349">
                  <c:v>24.1794</c:v>
                </c:pt>
                <c:pt idx="1350">
                  <c:v>23.1073</c:v>
                </c:pt>
                <c:pt idx="1351">
                  <c:v>23.4114</c:v>
                </c:pt>
                <c:pt idx="1352">
                  <c:v>23.3046</c:v>
                </c:pt>
                <c:pt idx="1353">
                  <c:v>24.4248</c:v>
                </c:pt>
                <c:pt idx="1354">
                  <c:v>24.3824</c:v>
                </c:pt>
                <c:pt idx="1355">
                  <c:v>24.2747</c:v>
                </c:pt>
                <c:pt idx="1356">
                  <c:v>23.0469</c:v>
                </c:pt>
                <c:pt idx="1357">
                  <c:v>23.5085</c:v>
                </c:pt>
                <c:pt idx="1358">
                  <c:v>22.9178</c:v>
                </c:pt>
                <c:pt idx="1359">
                  <c:v>23.5527</c:v>
                </c:pt>
                <c:pt idx="1360">
                  <c:v>22.9596</c:v>
                </c:pt>
                <c:pt idx="1361">
                  <c:v>23.9963</c:v>
                </c:pt>
                <c:pt idx="1362">
                  <c:v>24.6598</c:v>
                </c:pt>
                <c:pt idx="1363">
                  <c:v>24.1481</c:v>
                </c:pt>
                <c:pt idx="1364">
                  <c:v>24.1256</c:v>
                </c:pt>
                <c:pt idx="1365">
                  <c:v>25.4712</c:v>
                </c:pt>
                <c:pt idx="1366">
                  <c:v>24.5523</c:v>
                </c:pt>
                <c:pt idx="1367">
                  <c:v>25.1574</c:v>
                </c:pt>
                <c:pt idx="1368">
                  <c:v>24.8813</c:v>
                </c:pt>
                <c:pt idx="1369">
                  <c:v>24.1369</c:v>
                </c:pt>
                <c:pt idx="1370">
                  <c:v>24.1166</c:v>
                </c:pt>
                <c:pt idx="1371">
                  <c:v>25.6327</c:v>
                </c:pt>
                <c:pt idx="1372">
                  <c:v>25.8575</c:v>
                </c:pt>
                <c:pt idx="1373">
                  <c:v>25.2471</c:v>
                </c:pt>
                <c:pt idx="1374">
                  <c:v>24.8545</c:v>
                </c:pt>
                <c:pt idx="1375">
                  <c:v>24.3501</c:v>
                </c:pt>
              </c:numCache>
            </c:numRef>
          </c:xVal>
          <c:yVal>
            <c:numRef>
              <c:f>'[pm&amp;气象.xlsx]滨江'!$C$2:$C$1377</c:f>
              <c:numCache>
                <c:formatCode>0.0000_ </c:formatCode>
                <c:ptCount val="1376"/>
                <c:pt idx="0">
                  <c:v>16</c:v>
                </c:pt>
                <c:pt idx="1">
                  <c:v>14</c:v>
                </c:pt>
                <c:pt idx="2">
                  <c:v>13</c:v>
                </c:pt>
                <c:pt idx="3">
                  <c:v>10</c:v>
                </c:pt>
                <c:pt idx="4">
                  <c:v>26</c:v>
                </c:pt>
                <c:pt idx="5">
                  <c:v>19</c:v>
                </c:pt>
                <c:pt idx="6">
                  <c:v>14</c:v>
                </c:pt>
                <c:pt idx="7">
                  <c:v>36</c:v>
                </c:pt>
                <c:pt idx="8">
                  <c:v>24</c:v>
                </c:pt>
                <c:pt idx="9">
                  <c:v>18</c:v>
                </c:pt>
                <c:pt idx="10">
                  <c:v>18</c:v>
                </c:pt>
                <c:pt idx="11">
                  <c:v>21</c:v>
                </c:pt>
                <c:pt idx="12">
                  <c:v>15</c:v>
                </c:pt>
                <c:pt idx="13">
                  <c:v>18</c:v>
                </c:pt>
                <c:pt idx="14">
                  <c:v>24</c:v>
                </c:pt>
                <c:pt idx="15">
                  <c:v>16</c:v>
                </c:pt>
                <c:pt idx="16">
                  <c:v>14</c:v>
                </c:pt>
                <c:pt idx="17">
                  <c:v>45</c:v>
                </c:pt>
                <c:pt idx="18">
                  <c:v>31</c:v>
                </c:pt>
                <c:pt idx="19">
                  <c:v>23</c:v>
                </c:pt>
                <c:pt idx="20">
                  <c:v>34</c:v>
                </c:pt>
                <c:pt idx="21">
                  <c:v>41</c:v>
                </c:pt>
                <c:pt idx="22">
                  <c:v>45</c:v>
                </c:pt>
                <c:pt idx="23">
                  <c:v>30</c:v>
                </c:pt>
                <c:pt idx="24">
                  <c:v>48</c:v>
                </c:pt>
                <c:pt idx="25">
                  <c:v>27</c:v>
                </c:pt>
                <c:pt idx="26">
                  <c:v>42</c:v>
                </c:pt>
                <c:pt idx="27">
                  <c:v>36</c:v>
                </c:pt>
                <c:pt idx="28">
                  <c:v>53</c:v>
                </c:pt>
                <c:pt idx="29">
                  <c:v>51</c:v>
                </c:pt>
                <c:pt idx="30">
                  <c:v>53</c:v>
                </c:pt>
                <c:pt idx="31">
                  <c:v>37</c:v>
                </c:pt>
                <c:pt idx="32">
                  <c:v>45</c:v>
                </c:pt>
                <c:pt idx="33">
                  <c:v>21</c:v>
                </c:pt>
                <c:pt idx="34">
                  <c:v>23</c:v>
                </c:pt>
                <c:pt idx="35">
                  <c:v>22</c:v>
                </c:pt>
                <c:pt idx="36">
                  <c:v>40</c:v>
                </c:pt>
                <c:pt idx="37">
                  <c:v>14</c:v>
                </c:pt>
                <c:pt idx="38">
                  <c:v>27</c:v>
                </c:pt>
                <c:pt idx="39">
                  <c:v>15</c:v>
                </c:pt>
                <c:pt idx="40">
                  <c:v>15</c:v>
                </c:pt>
                <c:pt idx="41">
                  <c:v>36</c:v>
                </c:pt>
                <c:pt idx="42">
                  <c:v>51</c:v>
                </c:pt>
                <c:pt idx="43">
                  <c:v>27</c:v>
                </c:pt>
                <c:pt idx="44">
                  <c:v>27</c:v>
                </c:pt>
                <c:pt idx="45">
                  <c:v>42</c:v>
                </c:pt>
                <c:pt idx="46">
                  <c:v>24</c:v>
                </c:pt>
                <c:pt idx="47">
                  <c:v>29</c:v>
                </c:pt>
                <c:pt idx="48">
                  <c:v>19</c:v>
                </c:pt>
                <c:pt idx="49">
                  <c:v>44</c:v>
                </c:pt>
                <c:pt idx="50">
                  <c:v>24</c:v>
                </c:pt>
                <c:pt idx="51">
                  <c:v>31</c:v>
                </c:pt>
                <c:pt idx="52">
                  <c:v>28</c:v>
                </c:pt>
                <c:pt idx="53">
                  <c:v>28</c:v>
                </c:pt>
                <c:pt idx="54">
                  <c:v>38</c:v>
                </c:pt>
                <c:pt idx="55">
                  <c:v>23</c:v>
                </c:pt>
                <c:pt idx="56">
                  <c:v>18</c:v>
                </c:pt>
                <c:pt idx="57">
                  <c:v>31</c:v>
                </c:pt>
                <c:pt idx="58">
                  <c:v>33</c:v>
                </c:pt>
                <c:pt idx="59">
                  <c:v>34</c:v>
                </c:pt>
                <c:pt idx="60">
                  <c:v>20</c:v>
                </c:pt>
                <c:pt idx="61">
                  <c:v>24</c:v>
                </c:pt>
                <c:pt idx="62">
                  <c:v>26</c:v>
                </c:pt>
                <c:pt idx="63">
                  <c:v>24</c:v>
                </c:pt>
                <c:pt idx="64">
                  <c:v>29</c:v>
                </c:pt>
                <c:pt idx="65">
                  <c:v>22</c:v>
                </c:pt>
                <c:pt idx="66">
                  <c:v>16</c:v>
                </c:pt>
                <c:pt idx="67">
                  <c:v>10</c:v>
                </c:pt>
                <c:pt idx="68">
                  <c:v>42</c:v>
                </c:pt>
                <c:pt idx="69">
                  <c:v>13</c:v>
                </c:pt>
                <c:pt idx="70">
                  <c:v>21</c:v>
                </c:pt>
                <c:pt idx="71">
                  <c:v>31</c:v>
                </c:pt>
                <c:pt idx="72">
                  <c:v>31</c:v>
                </c:pt>
                <c:pt idx="73">
                  <c:v>26</c:v>
                </c:pt>
                <c:pt idx="74">
                  <c:v>20</c:v>
                </c:pt>
                <c:pt idx="75">
                  <c:v>42</c:v>
                </c:pt>
                <c:pt idx="76">
                  <c:v>30</c:v>
                </c:pt>
                <c:pt idx="77">
                  <c:v>25</c:v>
                </c:pt>
                <c:pt idx="78">
                  <c:v>20</c:v>
                </c:pt>
                <c:pt idx="79">
                  <c:v>37</c:v>
                </c:pt>
                <c:pt idx="80">
                  <c:v>23</c:v>
                </c:pt>
                <c:pt idx="81">
                  <c:v>19</c:v>
                </c:pt>
                <c:pt idx="82">
                  <c:v>14</c:v>
                </c:pt>
                <c:pt idx="83">
                  <c:v>20</c:v>
                </c:pt>
                <c:pt idx="84">
                  <c:v>16</c:v>
                </c:pt>
                <c:pt idx="85">
                  <c:v>19</c:v>
                </c:pt>
                <c:pt idx="86">
                  <c:v>10</c:v>
                </c:pt>
                <c:pt idx="87">
                  <c:v>17</c:v>
                </c:pt>
                <c:pt idx="88">
                  <c:v>18</c:v>
                </c:pt>
                <c:pt idx="89">
                  <c:v>11</c:v>
                </c:pt>
                <c:pt idx="90">
                  <c:v>42</c:v>
                </c:pt>
                <c:pt idx="91">
                  <c:v>15</c:v>
                </c:pt>
                <c:pt idx="92">
                  <c:v>20</c:v>
                </c:pt>
                <c:pt idx="93">
                  <c:v>19</c:v>
                </c:pt>
                <c:pt idx="94">
                  <c:v>12</c:v>
                </c:pt>
                <c:pt idx="95">
                  <c:v>17</c:v>
                </c:pt>
                <c:pt idx="96">
                  <c:v>16</c:v>
                </c:pt>
                <c:pt idx="97">
                  <c:v>43</c:v>
                </c:pt>
                <c:pt idx="98">
                  <c:v>13</c:v>
                </c:pt>
                <c:pt idx="99">
                  <c:v>50</c:v>
                </c:pt>
                <c:pt idx="100">
                  <c:v>31</c:v>
                </c:pt>
                <c:pt idx="101">
                  <c:v>19</c:v>
                </c:pt>
                <c:pt idx="102">
                  <c:v>25</c:v>
                </c:pt>
                <c:pt idx="103">
                  <c:v>17</c:v>
                </c:pt>
                <c:pt idx="104">
                  <c:v>18</c:v>
                </c:pt>
                <c:pt idx="105">
                  <c:v>15</c:v>
                </c:pt>
                <c:pt idx="106">
                  <c:v>13</c:v>
                </c:pt>
                <c:pt idx="107">
                  <c:v>12</c:v>
                </c:pt>
                <c:pt idx="108">
                  <c:v>13</c:v>
                </c:pt>
                <c:pt idx="109">
                  <c:v>10</c:v>
                </c:pt>
                <c:pt idx="110">
                  <c:v>17</c:v>
                </c:pt>
                <c:pt idx="111">
                  <c:v>10</c:v>
                </c:pt>
                <c:pt idx="112">
                  <c:v>16</c:v>
                </c:pt>
                <c:pt idx="113">
                  <c:v>11</c:v>
                </c:pt>
                <c:pt idx="114">
                  <c:v>19</c:v>
                </c:pt>
                <c:pt idx="115">
                  <c:v>20</c:v>
                </c:pt>
                <c:pt idx="116">
                  <c:v>11</c:v>
                </c:pt>
                <c:pt idx="117">
                  <c:v>19</c:v>
                </c:pt>
                <c:pt idx="118">
                  <c:v>21</c:v>
                </c:pt>
                <c:pt idx="119">
                  <c:v>14</c:v>
                </c:pt>
                <c:pt idx="120">
                  <c:v>18</c:v>
                </c:pt>
                <c:pt idx="121">
                  <c:v>11</c:v>
                </c:pt>
                <c:pt idx="122">
                  <c:v>8</c:v>
                </c:pt>
                <c:pt idx="123">
                  <c:v>4</c:v>
                </c:pt>
                <c:pt idx="124">
                  <c:v>7</c:v>
                </c:pt>
                <c:pt idx="125">
                  <c:v>8</c:v>
                </c:pt>
                <c:pt idx="126">
                  <c:v>12</c:v>
                </c:pt>
                <c:pt idx="127">
                  <c:v>12</c:v>
                </c:pt>
                <c:pt idx="128">
                  <c:v>9</c:v>
                </c:pt>
                <c:pt idx="129">
                  <c:v>19</c:v>
                </c:pt>
                <c:pt idx="130">
                  <c:v>17</c:v>
                </c:pt>
                <c:pt idx="131">
                  <c:v>25</c:v>
                </c:pt>
                <c:pt idx="132">
                  <c:v>20</c:v>
                </c:pt>
                <c:pt idx="133">
                  <c:v>28</c:v>
                </c:pt>
                <c:pt idx="134">
                  <c:v>11</c:v>
                </c:pt>
                <c:pt idx="135">
                  <c:v>5</c:v>
                </c:pt>
                <c:pt idx="136">
                  <c:v>9</c:v>
                </c:pt>
                <c:pt idx="137">
                  <c:v>26</c:v>
                </c:pt>
                <c:pt idx="138">
                  <c:v>8</c:v>
                </c:pt>
                <c:pt idx="139">
                  <c:v>8</c:v>
                </c:pt>
                <c:pt idx="140">
                  <c:v>17</c:v>
                </c:pt>
                <c:pt idx="141">
                  <c:v>10</c:v>
                </c:pt>
                <c:pt idx="142">
                  <c:v>14</c:v>
                </c:pt>
                <c:pt idx="143">
                  <c:v>16</c:v>
                </c:pt>
                <c:pt idx="144">
                  <c:v>39</c:v>
                </c:pt>
                <c:pt idx="145">
                  <c:v>36</c:v>
                </c:pt>
                <c:pt idx="146">
                  <c:v>20</c:v>
                </c:pt>
                <c:pt idx="147">
                  <c:v>27</c:v>
                </c:pt>
                <c:pt idx="148">
                  <c:v>28</c:v>
                </c:pt>
                <c:pt idx="149">
                  <c:v>25</c:v>
                </c:pt>
                <c:pt idx="150">
                  <c:v>34</c:v>
                </c:pt>
                <c:pt idx="151">
                  <c:v>33</c:v>
                </c:pt>
                <c:pt idx="152">
                  <c:v>32</c:v>
                </c:pt>
                <c:pt idx="153">
                  <c:v>26</c:v>
                </c:pt>
                <c:pt idx="154">
                  <c:v>35</c:v>
                </c:pt>
                <c:pt idx="155">
                  <c:v>39</c:v>
                </c:pt>
                <c:pt idx="156">
                  <c:v>39</c:v>
                </c:pt>
                <c:pt idx="157">
                  <c:v>33</c:v>
                </c:pt>
                <c:pt idx="158">
                  <c:v>15</c:v>
                </c:pt>
                <c:pt idx="159">
                  <c:v>22</c:v>
                </c:pt>
                <c:pt idx="160">
                  <c:v>22</c:v>
                </c:pt>
                <c:pt idx="161">
                  <c:v>22</c:v>
                </c:pt>
                <c:pt idx="162">
                  <c:v>29</c:v>
                </c:pt>
                <c:pt idx="163">
                  <c:v>25</c:v>
                </c:pt>
                <c:pt idx="164">
                  <c:v>37</c:v>
                </c:pt>
                <c:pt idx="165">
                  <c:v>74</c:v>
                </c:pt>
                <c:pt idx="166">
                  <c:v>23</c:v>
                </c:pt>
                <c:pt idx="167">
                  <c:v>22</c:v>
                </c:pt>
                <c:pt idx="168">
                  <c:v>23</c:v>
                </c:pt>
                <c:pt idx="169">
                  <c:v>24</c:v>
                </c:pt>
                <c:pt idx="170">
                  <c:v>24</c:v>
                </c:pt>
                <c:pt idx="171">
                  <c:v>32</c:v>
                </c:pt>
                <c:pt idx="172">
                  <c:v>20</c:v>
                </c:pt>
                <c:pt idx="173">
                  <c:v>24</c:v>
                </c:pt>
                <c:pt idx="174">
                  <c:v>28</c:v>
                </c:pt>
                <c:pt idx="175">
                  <c:v>16</c:v>
                </c:pt>
                <c:pt idx="176">
                  <c:v>20</c:v>
                </c:pt>
                <c:pt idx="177">
                  <c:v>32</c:v>
                </c:pt>
                <c:pt idx="178">
                  <c:v>26</c:v>
                </c:pt>
                <c:pt idx="179">
                  <c:v>26</c:v>
                </c:pt>
                <c:pt idx="180">
                  <c:v>37</c:v>
                </c:pt>
                <c:pt idx="181">
                  <c:v>35</c:v>
                </c:pt>
                <c:pt idx="182">
                  <c:v>25</c:v>
                </c:pt>
                <c:pt idx="183">
                  <c:v>42</c:v>
                </c:pt>
                <c:pt idx="184">
                  <c:v>31</c:v>
                </c:pt>
                <c:pt idx="185">
                  <c:v>33</c:v>
                </c:pt>
                <c:pt idx="186">
                  <c:v>25</c:v>
                </c:pt>
                <c:pt idx="187">
                  <c:v>32</c:v>
                </c:pt>
                <c:pt idx="188">
                  <c:v>29</c:v>
                </c:pt>
                <c:pt idx="189">
                  <c:v>31</c:v>
                </c:pt>
                <c:pt idx="190">
                  <c:v>19</c:v>
                </c:pt>
                <c:pt idx="191">
                  <c:v>24</c:v>
                </c:pt>
                <c:pt idx="192">
                  <c:v>29</c:v>
                </c:pt>
                <c:pt idx="193">
                  <c:v>34</c:v>
                </c:pt>
                <c:pt idx="194">
                  <c:v>27</c:v>
                </c:pt>
                <c:pt idx="195">
                  <c:v>30</c:v>
                </c:pt>
                <c:pt idx="196">
                  <c:v>26</c:v>
                </c:pt>
                <c:pt idx="197">
                  <c:v>28</c:v>
                </c:pt>
                <c:pt idx="198">
                  <c:v>35</c:v>
                </c:pt>
                <c:pt idx="199">
                  <c:v>34</c:v>
                </c:pt>
                <c:pt idx="200">
                  <c:v>29</c:v>
                </c:pt>
                <c:pt idx="201">
                  <c:v>24</c:v>
                </c:pt>
                <c:pt idx="202">
                  <c:v>20</c:v>
                </c:pt>
                <c:pt idx="203">
                  <c:v>35</c:v>
                </c:pt>
                <c:pt idx="204">
                  <c:v>26</c:v>
                </c:pt>
                <c:pt idx="205">
                  <c:v>18</c:v>
                </c:pt>
                <c:pt idx="206">
                  <c:v>20</c:v>
                </c:pt>
                <c:pt idx="207">
                  <c:v>23</c:v>
                </c:pt>
                <c:pt idx="208">
                  <c:v>16</c:v>
                </c:pt>
                <c:pt idx="209">
                  <c:v>23</c:v>
                </c:pt>
                <c:pt idx="210">
                  <c:v>42</c:v>
                </c:pt>
                <c:pt idx="211">
                  <c:v>21</c:v>
                </c:pt>
                <c:pt idx="212">
                  <c:v>26</c:v>
                </c:pt>
                <c:pt idx="213">
                  <c:v>28</c:v>
                </c:pt>
                <c:pt idx="214">
                  <c:v>20</c:v>
                </c:pt>
                <c:pt idx="215">
                  <c:v>18</c:v>
                </c:pt>
                <c:pt idx="216">
                  <c:v>21</c:v>
                </c:pt>
                <c:pt idx="217">
                  <c:v>20</c:v>
                </c:pt>
                <c:pt idx="218">
                  <c:v>20</c:v>
                </c:pt>
                <c:pt idx="219">
                  <c:v>19</c:v>
                </c:pt>
                <c:pt idx="220">
                  <c:v>20</c:v>
                </c:pt>
                <c:pt idx="221">
                  <c:v>27</c:v>
                </c:pt>
                <c:pt idx="222">
                  <c:v>25</c:v>
                </c:pt>
                <c:pt idx="223">
                  <c:v>19</c:v>
                </c:pt>
                <c:pt idx="224">
                  <c:v>22</c:v>
                </c:pt>
                <c:pt idx="225">
                  <c:v>19</c:v>
                </c:pt>
                <c:pt idx="226">
                  <c:v>22</c:v>
                </c:pt>
                <c:pt idx="227">
                  <c:v>25</c:v>
                </c:pt>
                <c:pt idx="228">
                  <c:v>20</c:v>
                </c:pt>
                <c:pt idx="229">
                  <c:v>23</c:v>
                </c:pt>
                <c:pt idx="230">
                  <c:v>15</c:v>
                </c:pt>
                <c:pt idx="231">
                  <c:v>11</c:v>
                </c:pt>
                <c:pt idx="232">
                  <c:v>7</c:v>
                </c:pt>
                <c:pt idx="233">
                  <c:v>39</c:v>
                </c:pt>
                <c:pt idx="234">
                  <c:v>7</c:v>
                </c:pt>
                <c:pt idx="235">
                  <c:v>56</c:v>
                </c:pt>
                <c:pt idx="236">
                  <c:v>35</c:v>
                </c:pt>
                <c:pt idx="237">
                  <c:v>15</c:v>
                </c:pt>
                <c:pt idx="238">
                  <c:v>20</c:v>
                </c:pt>
                <c:pt idx="239">
                  <c:v>30</c:v>
                </c:pt>
                <c:pt idx="240">
                  <c:v>17</c:v>
                </c:pt>
                <c:pt idx="241">
                  <c:v>20</c:v>
                </c:pt>
                <c:pt idx="242">
                  <c:v>7</c:v>
                </c:pt>
                <c:pt idx="243">
                  <c:v>12</c:v>
                </c:pt>
                <c:pt idx="244">
                  <c:v>9</c:v>
                </c:pt>
                <c:pt idx="245">
                  <c:v>52</c:v>
                </c:pt>
                <c:pt idx="246">
                  <c:v>19</c:v>
                </c:pt>
                <c:pt idx="247">
                  <c:v>24</c:v>
                </c:pt>
                <c:pt idx="248">
                  <c:v>15</c:v>
                </c:pt>
                <c:pt idx="249">
                  <c:v>22</c:v>
                </c:pt>
                <c:pt idx="250">
                  <c:v>15</c:v>
                </c:pt>
                <c:pt idx="251">
                  <c:v>15</c:v>
                </c:pt>
                <c:pt idx="252">
                  <c:v>15</c:v>
                </c:pt>
                <c:pt idx="253">
                  <c:v>27</c:v>
                </c:pt>
                <c:pt idx="254">
                  <c:v>15</c:v>
                </c:pt>
                <c:pt idx="255">
                  <c:v>19</c:v>
                </c:pt>
                <c:pt idx="256">
                  <c:v>18</c:v>
                </c:pt>
                <c:pt idx="257">
                  <c:v>14</c:v>
                </c:pt>
                <c:pt idx="258">
                  <c:v>10</c:v>
                </c:pt>
                <c:pt idx="259">
                  <c:v>7</c:v>
                </c:pt>
                <c:pt idx="260">
                  <c:v>12</c:v>
                </c:pt>
                <c:pt idx="261">
                  <c:v>16</c:v>
                </c:pt>
                <c:pt idx="262">
                  <c:v>7</c:v>
                </c:pt>
                <c:pt idx="263">
                  <c:v>30</c:v>
                </c:pt>
                <c:pt idx="264">
                  <c:v>21</c:v>
                </c:pt>
                <c:pt idx="265">
                  <c:v>14</c:v>
                </c:pt>
                <c:pt idx="266">
                  <c:v>29</c:v>
                </c:pt>
                <c:pt idx="267">
                  <c:v>37</c:v>
                </c:pt>
                <c:pt idx="268">
                  <c:v>19</c:v>
                </c:pt>
                <c:pt idx="269">
                  <c:v>27</c:v>
                </c:pt>
                <c:pt idx="270">
                  <c:v>22</c:v>
                </c:pt>
                <c:pt idx="271">
                  <c:v>29</c:v>
                </c:pt>
                <c:pt idx="272">
                  <c:v>18</c:v>
                </c:pt>
                <c:pt idx="273">
                  <c:v>23</c:v>
                </c:pt>
                <c:pt idx="274">
                  <c:v>18</c:v>
                </c:pt>
                <c:pt idx="275">
                  <c:v>21</c:v>
                </c:pt>
                <c:pt idx="276">
                  <c:v>24</c:v>
                </c:pt>
                <c:pt idx="277">
                  <c:v>22</c:v>
                </c:pt>
                <c:pt idx="278">
                  <c:v>21</c:v>
                </c:pt>
                <c:pt idx="279">
                  <c:v>14</c:v>
                </c:pt>
                <c:pt idx="280">
                  <c:v>15</c:v>
                </c:pt>
                <c:pt idx="281">
                  <c:v>17</c:v>
                </c:pt>
                <c:pt idx="282">
                  <c:v>59</c:v>
                </c:pt>
                <c:pt idx="283">
                  <c:v>17</c:v>
                </c:pt>
                <c:pt idx="284">
                  <c:v>22</c:v>
                </c:pt>
                <c:pt idx="285">
                  <c:v>26</c:v>
                </c:pt>
                <c:pt idx="286">
                  <c:v>17</c:v>
                </c:pt>
                <c:pt idx="287">
                  <c:v>23</c:v>
                </c:pt>
                <c:pt idx="288">
                  <c:v>20</c:v>
                </c:pt>
                <c:pt idx="289">
                  <c:v>16</c:v>
                </c:pt>
                <c:pt idx="290">
                  <c:v>16</c:v>
                </c:pt>
                <c:pt idx="291">
                  <c:v>24</c:v>
                </c:pt>
                <c:pt idx="292">
                  <c:v>30</c:v>
                </c:pt>
                <c:pt idx="293">
                  <c:v>21</c:v>
                </c:pt>
                <c:pt idx="294">
                  <c:v>22</c:v>
                </c:pt>
                <c:pt idx="295">
                  <c:v>21</c:v>
                </c:pt>
                <c:pt idx="296">
                  <c:v>18</c:v>
                </c:pt>
                <c:pt idx="297">
                  <c:v>15</c:v>
                </c:pt>
                <c:pt idx="298">
                  <c:v>14</c:v>
                </c:pt>
                <c:pt idx="299">
                  <c:v>23</c:v>
                </c:pt>
                <c:pt idx="300">
                  <c:v>29</c:v>
                </c:pt>
                <c:pt idx="301">
                  <c:v>15</c:v>
                </c:pt>
                <c:pt idx="302">
                  <c:v>31</c:v>
                </c:pt>
                <c:pt idx="303">
                  <c:v>13</c:v>
                </c:pt>
                <c:pt idx="304">
                  <c:v>17</c:v>
                </c:pt>
                <c:pt idx="305">
                  <c:v>22</c:v>
                </c:pt>
                <c:pt idx="306">
                  <c:v>20</c:v>
                </c:pt>
                <c:pt idx="307">
                  <c:v>11</c:v>
                </c:pt>
                <c:pt idx="308">
                  <c:v>20</c:v>
                </c:pt>
                <c:pt idx="309">
                  <c:v>13</c:v>
                </c:pt>
                <c:pt idx="310">
                  <c:v>14</c:v>
                </c:pt>
                <c:pt idx="311">
                  <c:v>12</c:v>
                </c:pt>
                <c:pt idx="312">
                  <c:v>13</c:v>
                </c:pt>
                <c:pt idx="313">
                  <c:v>19</c:v>
                </c:pt>
                <c:pt idx="314">
                  <c:v>16</c:v>
                </c:pt>
                <c:pt idx="315">
                  <c:v>13</c:v>
                </c:pt>
                <c:pt idx="316">
                  <c:v>21</c:v>
                </c:pt>
                <c:pt idx="317">
                  <c:v>17</c:v>
                </c:pt>
                <c:pt idx="318">
                  <c:v>22</c:v>
                </c:pt>
                <c:pt idx="319">
                  <c:v>13</c:v>
                </c:pt>
                <c:pt idx="320">
                  <c:v>25</c:v>
                </c:pt>
                <c:pt idx="321">
                  <c:v>17</c:v>
                </c:pt>
                <c:pt idx="322">
                  <c:v>12</c:v>
                </c:pt>
                <c:pt idx="323">
                  <c:v>19</c:v>
                </c:pt>
                <c:pt idx="324">
                  <c:v>19</c:v>
                </c:pt>
                <c:pt idx="325">
                  <c:v>21</c:v>
                </c:pt>
                <c:pt idx="326">
                  <c:v>16</c:v>
                </c:pt>
                <c:pt idx="327">
                  <c:v>19</c:v>
                </c:pt>
                <c:pt idx="328">
                  <c:v>26</c:v>
                </c:pt>
                <c:pt idx="329">
                  <c:v>25</c:v>
                </c:pt>
                <c:pt idx="330">
                  <c:v>30</c:v>
                </c:pt>
                <c:pt idx="331">
                  <c:v>36</c:v>
                </c:pt>
                <c:pt idx="332">
                  <c:v>24</c:v>
                </c:pt>
                <c:pt idx="333">
                  <c:v>33</c:v>
                </c:pt>
                <c:pt idx="334">
                  <c:v>25</c:v>
                </c:pt>
                <c:pt idx="335">
                  <c:v>34</c:v>
                </c:pt>
                <c:pt idx="336">
                  <c:v>15</c:v>
                </c:pt>
                <c:pt idx="337">
                  <c:v>22</c:v>
                </c:pt>
                <c:pt idx="338">
                  <c:v>21</c:v>
                </c:pt>
                <c:pt idx="339">
                  <c:v>21</c:v>
                </c:pt>
                <c:pt idx="340">
                  <c:v>32</c:v>
                </c:pt>
                <c:pt idx="341">
                  <c:v>20</c:v>
                </c:pt>
                <c:pt idx="342">
                  <c:v>29</c:v>
                </c:pt>
                <c:pt idx="343">
                  <c:v>25</c:v>
                </c:pt>
                <c:pt idx="344">
                  <c:v>32</c:v>
                </c:pt>
                <c:pt idx="345">
                  <c:v>31</c:v>
                </c:pt>
                <c:pt idx="346">
                  <c:v>27</c:v>
                </c:pt>
                <c:pt idx="347">
                  <c:v>33</c:v>
                </c:pt>
                <c:pt idx="348">
                  <c:v>25</c:v>
                </c:pt>
                <c:pt idx="349">
                  <c:v>35</c:v>
                </c:pt>
                <c:pt idx="350">
                  <c:v>32</c:v>
                </c:pt>
                <c:pt idx="351">
                  <c:v>28</c:v>
                </c:pt>
                <c:pt idx="352">
                  <c:v>27</c:v>
                </c:pt>
                <c:pt idx="353">
                  <c:v>25</c:v>
                </c:pt>
                <c:pt idx="354">
                  <c:v>37</c:v>
                </c:pt>
                <c:pt idx="355">
                  <c:v>25</c:v>
                </c:pt>
                <c:pt idx="356">
                  <c:v>16</c:v>
                </c:pt>
                <c:pt idx="357">
                  <c:v>27</c:v>
                </c:pt>
                <c:pt idx="358">
                  <c:v>39</c:v>
                </c:pt>
                <c:pt idx="359">
                  <c:v>49</c:v>
                </c:pt>
                <c:pt idx="360">
                  <c:v>34</c:v>
                </c:pt>
                <c:pt idx="361">
                  <c:v>46</c:v>
                </c:pt>
                <c:pt idx="362">
                  <c:v>36</c:v>
                </c:pt>
                <c:pt idx="363">
                  <c:v>34</c:v>
                </c:pt>
                <c:pt idx="364">
                  <c:v>41</c:v>
                </c:pt>
                <c:pt idx="365">
                  <c:v>31</c:v>
                </c:pt>
                <c:pt idx="366">
                  <c:v>49</c:v>
                </c:pt>
                <c:pt idx="367">
                  <c:v>35</c:v>
                </c:pt>
                <c:pt idx="368">
                  <c:v>27</c:v>
                </c:pt>
                <c:pt idx="369">
                  <c:v>40</c:v>
                </c:pt>
                <c:pt idx="370">
                  <c:v>38</c:v>
                </c:pt>
                <c:pt idx="371">
                  <c:v>40</c:v>
                </c:pt>
                <c:pt idx="372">
                  <c:v>30</c:v>
                </c:pt>
                <c:pt idx="373">
                  <c:v>40</c:v>
                </c:pt>
                <c:pt idx="374">
                  <c:v>34</c:v>
                </c:pt>
                <c:pt idx="375">
                  <c:v>47</c:v>
                </c:pt>
                <c:pt idx="376">
                  <c:v>37</c:v>
                </c:pt>
                <c:pt idx="377">
                  <c:v>71</c:v>
                </c:pt>
                <c:pt idx="378">
                  <c:v>43</c:v>
                </c:pt>
                <c:pt idx="379">
                  <c:v>37</c:v>
                </c:pt>
                <c:pt idx="380">
                  <c:v>45</c:v>
                </c:pt>
                <c:pt idx="381">
                  <c:v>45</c:v>
                </c:pt>
                <c:pt idx="382">
                  <c:v>37</c:v>
                </c:pt>
                <c:pt idx="383">
                  <c:v>59</c:v>
                </c:pt>
                <c:pt idx="384">
                  <c:v>68</c:v>
                </c:pt>
                <c:pt idx="385">
                  <c:v>63</c:v>
                </c:pt>
                <c:pt idx="386">
                  <c:v>56</c:v>
                </c:pt>
                <c:pt idx="387">
                  <c:v>53</c:v>
                </c:pt>
                <c:pt idx="388">
                  <c:v>77</c:v>
                </c:pt>
                <c:pt idx="389">
                  <c:v>54</c:v>
                </c:pt>
                <c:pt idx="390">
                  <c:v>52</c:v>
                </c:pt>
                <c:pt idx="391">
                  <c:v>55</c:v>
                </c:pt>
                <c:pt idx="392">
                  <c:v>49</c:v>
                </c:pt>
                <c:pt idx="393">
                  <c:v>53</c:v>
                </c:pt>
                <c:pt idx="394">
                  <c:v>69</c:v>
                </c:pt>
                <c:pt idx="395">
                  <c:v>60</c:v>
                </c:pt>
                <c:pt idx="396">
                  <c:v>50</c:v>
                </c:pt>
                <c:pt idx="397">
                  <c:v>50</c:v>
                </c:pt>
                <c:pt idx="398">
                  <c:v>54</c:v>
                </c:pt>
                <c:pt idx="399">
                  <c:v>38</c:v>
                </c:pt>
                <c:pt idx="400">
                  <c:v>34</c:v>
                </c:pt>
                <c:pt idx="401">
                  <c:v>50</c:v>
                </c:pt>
                <c:pt idx="402">
                  <c:v>55</c:v>
                </c:pt>
                <c:pt idx="403">
                  <c:v>34</c:v>
                </c:pt>
                <c:pt idx="404">
                  <c:v>47</c:v>
                </c:pt>
                <c:pt idx="405">
                  <c:v>37</c:v>
                </c:pt>
                <c:pt idx="406">
                  <c:v>44</c:v>
                </c:pt>
                <c:pt idx="407">
                  <c:v>44</c:v>
                </c:pt>
                <c:pt idx="408">
                  <c:v>51</c:v>
                </c:pt>
                <c:pt idx="409">
                  <c:v>44</c:v>
                </c:pt>
                <c:pt idx="410">
                  <c:v>38</c:v>
                </c:pt>
                <c:pt idx="411">
                  <c:v>55</c:v>
                </c:pt>
                <c:pt idx="412">
                  <c:v>54</c:v>
                </c:pt>
                <c:pt idx="413">
                  <c:v>52</c:v>
                </c:pt>
                <c:pt idx="414">
                  <c:v>55</c:v>
                </c:pt>
                <c:pt idx="415">
                  <c:v>52</c:v>
                </c:pt>
                <c:pt idx="416">
                  <c:v>45</c:v>
                </c:pt>
                <c:pt idx="417">
                  <c:v>51</c:v>
                </c:pt>
                <c:pt idx="418">
                  <c:v>54</c:v>
                </c:pt>
                <c:pt idx="419">
                  <c:v>38</c:v>
                </c:pt>
                <c:pt idx="420">
                  <c:v>46</c:v>
                </c:pt>
                <c:pt idx="421">
                  <c:v>28</c:v>
                </c:pt>
                <c:pt idx="422">
                  <c:v>70</c:v>
                </c:pt>
                <c:pt idx="423">
                  <c:v>53</c:v>
                </c:pt>
                <c:pt idx="424">
                  <c:v>53</c:v>
                </c:pt>
                <c:pt idx="425">
                  <c:v>55</c:v>
                </c:pt>
                <c:pt idx="426">
                  <c:v>66</c:v>
                </c:pt>
                <c:pt idx="427">
                  <c:v>44</c:v>
                </c:pt>
                <c:pt idx="428">
                  <c:v>52</c:v>
                </c:pt>
                <c:pt idx="429">
                  <c:v>51</c:v>
                </c:pt>
                <c:pt idx="430">
                  <c:v>54</c:v>
                </c:pt>
                <c:pt idx="431">
                  <c:v>54</c:v>
                </c:pt>
                <c:pt idx="432">
                  <c:v>42</c:v>
                </c:pt>
                <c:pt idx="433">
                  <c:v>36</c:v>
                </c:pt>
                <c:pt idx="434">
                  <c:v>41</c:v>
                </c:pt>
                <c:pt idx="435">
                  <c:v>42</c:v>
                </c:pt>
                <c:pt idx="436">
                  <c:v>42</c:v>
                </c:pt>
                <c:pt idx="437">
                  <c:v>52</c:v>
                </c:pt>
                <c:pt idx="438">
                  <c:v>44</c:v>
                </c:pt>
                <c:pt idx="439">
                  <c:v>40</c:v>
                </c:pt>
                <c:pt idx="440">
                  <c:v>35</c:v>
                </c:pt>
                <c:pt idx="441">
                  <c:v>38</c:v>
                </c:pt>
                <c:pt idx="442">
                  <c:v>42</c:v>
                </c:pt>
                <c:pt idx="443">
                  <c:v>39</c:v>
                </c:pt>
                <c:pt idx="444">
                  <c:v>33</c:v>
                </c:pt>
                <c:pt idx="445">
                  <c:v>40</c:v>
                </c:pt>
                <c:pt idx="446">
                  <c:v>39</c:v>
                </c:pt>
                <c:pt idx="447">
                  <c:v>39</c:v>
                </c:pt>
                <c:pt idx="448">
                  <c:v>32</c:v>
                </c:pt>
                <c:pt idx="449">
                  <c:v>38</c:v>
                </c:pt>
                <c:pt idx="450">
                  <c:v>41</c:v>
                </c:pt>
                <c:pt idx="451">
                  <c:v>51</c:v>
                </c:pt>
                <c:pt idx="452">
                  <c:v>44</c:v>
                </c:pt>
                <c:pt idx="453">
                  <c:v>47</c:v>
                </c:pt>
                <c:pt idx="454">
                  <c:v>65</c:v>
                </c:pt>
                <c:pt idx="455">
                  <c:v>66</c:v>
                </c:pt>
                <c:pt idx="456">
                  <c:v>62</c:v>
                </c:pt>
                <c:pt idx="457">
                  <c:v>68</c:v>
                </c:pt>
                <c:pt idx="458">
                  <c:v>89</c:v>
                </c:pt>
                <c:pt idx="459">
                  <c:v>73</c:v>
                </c:pt>
                <c:pt idx="460">
                  <c:v>43</c:v>
                </c:pt>
                <c:pt idx="461">
                  <c:v>85</c:v>
                </c:pt>
                <c:pt idx="462">
                  <c:v>83</c:v>
                </c:pt>
                <c:pt idx="463">
                  <c:v>58</c:v>
                </c:pt>
                <c:pt idx="464">
                  <c:v>53</c:v>
                </c:pt>
                <c:pt idx="465">
                  <c:v>44</c:v>
                </c:pt>
                <c:pt idx="466">
                  <c:v>57</c:v>
                </c:pt>
                <c:pt idx="467">
                  <c:v>81</c:v>
                </c:pt>
                <c:pt idx="468">
                  <c:v>48</c:v>
                </c:pt>
                <c:pt idx="469">
                  <c:v>46</c:v>
                </c:pt>
                <c:pt idx="470">
                  <c:v>14</c:v>
                </c:pt>
                <c:pt idx="471">
                  <c:v>20</c:v>
                </c:pt>
                <c:pt idx="472">
                  <c:v>22</c:v>
                </c:pt>
                <c:pt idx="473">
                  <c:v>50</c:v>
                </c:pt>
                <c:pt idx="474">
                  <c:v>25</c:v>
                </c:pt>
                <c:pt idx="475">
                  <c:v>18</c:v>
                </c:pt>
                <c:pt idx="476">
                  <c:v>22</c:v>
                </c:pt>
                <c:pt idx="477">
                  <c:v>36</c:v>
                </c:pt>
                <c:pt idx="478">
                  <c:v>31</c:v>
                </c:pt>
                <c:pt idx="479">
                  <c:v>23</c:v>
                </c:pt>
                <c:pt idx="480">
                  <c:v>24</c:v>
                </c:pt>
                <c:pt idx="481">
                  <c:v>24</c:v>
                </c:pt>
                <c:pt idx="482">
                  <c:v>14</c:v>
                </c:pt>
                <c:pt idx="483">
                  <c:v>32</c:v>
                </c:pt>
                <c:pt idx="484">
                  <c:v>26</c:v>
                </c:pt>
                <c:pt idx="485">
                  <c:v>28</c:v>
                </c:pt>
                <c:pt idx="486">
                  <c:v>15</c:v>
                </c:pt>
                <c:pt idx="487">
                  <c:v>27</c:v>
                </c:pt>
                <c:pt idx="488">
                  <c:v>18</c:v>
                </c:pt>
                <c:pt idx="489">
                  <c:v>19</c:v>
                </c:pt>
                <c:pt idx="490">
                  <c:v>39</c:v>
                </c:pt>
                <c:pt idx="491">
                  <c:v>32</c:v>
                </c:pt>
                <c:pt idx="492">
                  <c:v>20</c:v>
                </c:pt>
                <c:pt idx="493">
                  <c:v>16</c:v>
                </c:pt>
                <c:pt idx="494">
                  <c:v>19</c:v>
                </c:pt>
                <c:pt idx="495">
                  <c:v>21</c:v>
                </c:pt>
                <c:pt idx="496">
                  <c:v>19</c:v>
                </c:pt>
                <c:pt idx="497">
                  <c:v>28</c:v>
                </c:pt>
                <c:pt idx="498">
                  <c:v>12</c:v>
                </c:pt>
                <c:pt idx="499">
                  <c:v>26</c:v>
                </c:pt>
                <c:pt idx="500">
                  <c:v>22</c:v>
                </c:pt>
                <c:pt idx="501">
                  <c:v>33</c:v>
                </c:pt>
                <c:pt idx="502">
                  <c:v>17</c:v>
                </c:pt>
                <c:pt idx="503">
                  <c:v>13</c:v>
                </c:pt>
                <c:pt idx="504">
                  <c:v>12</c:v>
                </c:pt>
                <c:pt idx="505">
                  <c:v>16</c:v>
                </c:pt>
                <c:pt idx="506">
                  <c:v>13</c:v>
                </c:pt>
                <c:pt idx="507">
                  <c:v>13</c:v>
                </c:pt>
                <c:pt idx="508">
                  <c:v>10</c:v>
                </c:pt>
                <c:pt idx="509">
                  <c:v>14</c:v>
                </c:pt>
                <c:pt idx="510">
                  <c:v>16</c:v>
                </c:pt>
                <c:pt idx="511">
                  <c:v>20</c:v>
                </c:pt>
                <c:pt idx="512">
                  <c:v>21</c:v>
                </c:pt>
                <c:pt idx="513">
                  <c:v>11</c:v>
                </c:pt>
                <c:pt idx="514">
                  <c:v>19</c:v>
                </c:pt>
                <c:pt idx="515">
                  <c:v>8</c:v>
                </c:pt>
                <c:pt idx="516">
                  <c:v>7</c:v>
                </c:pt>
                <c:pt idx="517">
                  <c:v>86</c:v>
                </c:pt>
                <c:pt idx="518">
                  <c:v>25</c:v>
                </c:pt>
                <c:pt idx="519">
                  <c:v>21</c:v>
                </c:pt>
                <c:pt idx="520">
                  <c:v>35</c:v>
                </c:pt>
                <c:pt idx="521">
                  <c:v>25</c:v>
                </c:pt>
                <c:pt idx="522">
                  <c:v>29</c:v>
                </c:pt>
                <c:pt idx="523">
                  <c:v>27</c:v>
                </c:pt>
                <c:pt idx="524">
                  <c:v>25</c:v>
                </c:pt>
                <c:pt idx="525">
                  <c:v>16</c:v>
                </c:pt>
                <c:pt idx="526">
                  <c:v>19</c:v>
                </c:pt>
                <c:pt idx="527">
                  <c:v>43</c:v>
                </c:pt>
                <c:pt idx="528">
                  <c:v>27</c:v>
                </c:pt>
                <c:pt idx="529">
                  <c:v>34</c:v>
                </c:pt>
                <c:pt idx="530">
                  <c:v>20</c:v>
                </c:pt>
                <c:pt idx="531">
                  <c:v>24</c:v>
                </c:pt>
                <c:pt idx="532">
                  <c:v>12</c:v>
                </c:pt>
                <c:pt idx="533">
                  <c:v>18</c:v>
                </c:pt>
                <c:pt idx="534">
                  <c:v>54</c:v>
                </c:pt>
                <c:pt idx="535">
                  <c:v>54</c:v>
                </c:pt>
                <c:pt idx="536">
                  <c:v>70</c:v>
                </c:pt>
                <c:pt idx="537">
                  <c:v>53</c:v>
                </c:pt>
                <c:pt idx="538">
                  <c:v>71</c:v>
                </c:pt>
                <c:pt idx="539">
                  <c:v>62</c:v>
                </c:pt>
                <c:pt idx="540">
                  <c:v>35</c:v>
                </c:pt>
                <c:pt idx="541">
                  <c:v>67</c:v>
                </c:pt>
                <c:pt idx="542">
                  <c:v>45</c:v>
                </c:pt>
                <c:pt idx="543">
                  <c:v>100</c:v>
                </c:pt>
                <c:pt idx="544">
                  <c:v>55</c:v>
                </c:pt>
                <c:pt idx="545">
                  <c:v>36</c:v>
                </c:pt>
                <c:pt idx="546">
                  <c:v>88</c:v>
                </c:pt>
                <c:pt idx="547">
                  <c:v>60</c:v>
                </c:pt>
                <c:pt idx="548">
                  <c:v>78</c:v>
                </c:pt>
                <c:pt idx="549">
                  <c:v>95</c:v>
                </c:pt>
                <c:pt idx="550">
                  <c:v>79</c:v>
                </c:pt>
                <c:pt idx="551">
                  <c:v>75</c:v>
                </c:pt>
                <c:pt idx="552">
                  <c:v>98</c:v>
                </c:pt>
                <c:pt idx="553">
                  <c:v>70</c:v>
                </c:pt>
                <c:pt idx="554">
                  <c:v>62</c:v>
                </c:pt>
                <c:pt idx="555">
                  <c:v>71</c:v>
                </c:pt>
                <c:pt idx="556">
                  <c:v>79</c:v>
                </c:pt>
                <c:pt idx="557">
                  <c:v>60</c:v>
                </c:pt>
                <c:pt idx="558">
                  <c:v>68</c:v>
                </c:pt>
                <c:pt idx="559">
                  <c:v>79</c:v>
                </c:pt>
                <c:pt idx="560">
                  <c:v>57</c:v>
                </c:pt>
                <c:pt idx="561">
                  <c:v>82</c:v>
                </c:pt>
                <c:pt idx="562">
                  <c:v>61</c:v>
                </c:pt>
                <c:pt idx="563">
                  <c:v>34</c:v>
                </c:pt>
                <c:pt idx="564">
                  <c:v>66</c:v>
                </c:pt>
                <c:pt idx="565">
                  <c:v>22</c:v>
                </c:pt>
                <c:pt idx="566">
                  <c:v>24</c:v>
                </c:pt>
                <c:pt idx="567">
                  <c:v>22</c:v>
                </c:pt>
                <c:pt idx="568">
                  <c:v>24</c:v>
                </c:pt>
                <c:pt idx="569">
                  <c:v>17</c:v>
                </c:pt>
                <c:pt idx="570">
                  <c:v>19</c:v>
                </c:pt>
                <c:pt idx="571">
                  <c:v>21</c:v>
                </c:pt>
                <c:pt idx="572">
                  <c:v>20</c:v>
                </c:pt>
                <c:pt idx="573">
                  <c:v>15</c:v>
                </c:pt>
                <c:pt idx="574">
                  <c:v>21</c:v>
                </c:pt>
                <c:pt idx="575">
                  <c:v>18</c:v>
                </c:pt>
                <c:pt idx="576">
                  <c:v>24</c:v>
                </c:pt>
                <c:pt idx="577">
                  <c:v>27</c:v>
                </c:pt>
                <c:pt idx="578">
                  <c:v>17</c:v>
                </c:pt>
                <c:pt idx="579">
                  <c:v>18</c:v>
                </c:pt>
                <c:pt idx="580">
                  <c:v>12</c:v>
                </c:pt>
                <c:pt idx="581">
                  <c:v>42</c:v>
                </c:pt>
                <c:pt idx="582">
                  <c:v>42</c:v>
                </c:pt>
                <c:pt idx="583">
                  <c:v>39</c:v>
                </c:pt>
                <c:pt idx="584">
                  <c:v>84</c:v>
                </c:pt>
                <c:pt idx="585">
                  <c:v>30</c:v>
                </c:pt>
                <c:pt idx="586">
                  <c:v>58</c:v>
                </c:pt>
                <c:pt idx="587">
                  <c:v>49</c:v>
                </c:pt>
                <c:pt idx="588">
                  <c:v>48</c:v>
                </c:pt>
                <c:pt idx="589">
                  <c:v>41</c:v>
                </c:pt>
                <c:pt idx="590">
                  <c:v>58</c:v>
                </c:pt>
                <c:pt idx="591">
                  <c:v>33</c:v>
                </c:pt>
                <c:pt idx="592">
                  <c:v>26</c:v>
                </c:pt>
                <c:pt idx="593">
                  <c:v>35</c:v>
                </c:pt>
                <c:pt idx="594">
                  <c:v>46</c:v>
                </c:pt>
                <c:pt idx="595">
                  <c:v>48</c:v>
                </c:pt>
                <c:pt idx="596">
                  <c:v>56</c:v>
                </c:pt>
                <c:pt idx="597">
                  <c:v>39</c:v>
                </c:pt>
                <c:pt idx="598">
                  <c:v>43</c:v>
                </c:pt>
                <c:pt idx="599">
                  <c:v>40</c:v>
                </c:pt>
                <c:pt idx="600">
                  <c:v>48</c:v>
                </c:pt>
                <c:pt idx="601">
                  <c:v>34</c:v>
                </c:pt>
                <c:pt idx="602">
                  <c:v>31</c:v>
                </c:pt>
                <c:pt idx="603">
                  <c:v>55</c:v>
                </c:pt>
                <c:pt idx="604">
                  <c:v>85</c:v>
                </c:pt>
                <c:pt idx="605">
                  <c:v>55</c:v>
                </c:pt>
                <c:pt idx="606">
                  <c:v>49</c:v>
                </c:pt>
                <c:pt idx="607">
                  <c:v>43</c:v>
                </c:pt>
                <c:pt idx="608">
                  <c:v>53</c:v>
                </c:pt>
                <c:pt idx="609">
                  <c:v>57</c:v>
                </c:pt>
                <c:pt idx="610">
                  <c:v>32</c:v>
                </c:pt>
                <c:pt idx="611">
                  <c:v>33</c:v>
                </c:pt>
                <c:pt idx="612">
                  <c:v>46</c:v>
                </c:pt>
                <c:pt idx="613">
                  <c:v>8</c:v>
                </c:pt>
                <c:pt idx="614">
                  <c:v>9</c:v>
                </c:pt>
                <c:pt idx="615">
                  <c:v>13</c:v>
                </c:pt>
                <c:pt idx="616">
                  <c:v>15</c:v>
                </c:pt>
                <c:pt idx="617">
                  <c:v>10</c:v>
                </c:pt>
                <c:pt idx="618">
                  <c:v>10</c:v>
                </c:pt>
                <c:pt idx="619">
                  <c:v>15</c:v>
                </c:pt>
                <c:pt idx="620">
                  <c:v>18</c:v>
                </c:pt>
                <c:pt idx="621">
                  <c:v>16</c:v>
                </c:pt>
                <c:pt idx="622">
                  <c:v>19</c:v>
                </c:pt>
                <c:pt idx="623">
                  <c:v>16</c:v>
                </c:pt>
                <c:pt idx="624">
                  <c:v>15</c:v>
                </c:pt>
                <c:pt idx="625">
                  <c:v>24</c:v>
                </c:pt>
                <c:pt idx="626">
                  <c:v>2</c:v>
                </c:pt>
                <c:pt idx="627">
                  <c:v>18</c:v>
                </c:pt>
                <c:pt idx="628">
                  <c:v>32</c:v>
                </c:pt>
                <c:pt idx="629">
                  <c:v>13</c:v>
                </c:pt>
                <c:pt idx="630">
                  <c:v>9</c:v>
                </c:pt>
                <c:pt idx="631">
                  <c:v>3</c:v>
                </c:pt>
                <c:pt idx="632">
                  <c:v>8</c:v>
                </c:pt>
                <c:pt idx="633">
                  <c:v>16</c:v>
                </c:pt>
                <c:pt idx="634">
                  <c:v>7</c:v>
                </c:pt>
                <c:pt idx="635">
                  <c:v>12</c:v>
                </c:pt>
                <c:pt idx="636">
                  <c:v>4</c:v>
                </c:pt>
                <c:pt idx="637">
                  <c:v>16</c:v>
                </c:pt>
                <c:pt idx="638">
                  <c:v>6</c:v>
                </c:pt>
                <c:pt idx="639">
                  <c:v>6</c:v>
                </c:pt>
                <c:pt idx="640">
                  <c:v>28</c:v>
                </c:pt>
                <c:pt idx="641">
                  <c:v>12</c:v>
                </c:pt>
                <c:pt idx="642">
                  <c:v>8</c:v>
                </c:pt>
                <c:pt idx="643">
                  <c:v>5</c:v>
                </c:pt>
                <c:pt idx="644">
                  <c:v>25</c:v>
                </c:pt>
                <c:pt idx="645">
                  <c:v>10</c:v>
                </c:pt>
                <c:pt idx="646">
                  <c:v>16</c:v>
                </c:pt>
                <c:pt idx="647">
                  <c:v>8</c:v>
                </c:pt>
                <c:pt idx="648">
                  <c:v>16</c:v>
                </c:pt>
                <c:pt idx="649">
                  <c:v>9</c:v>
                </c:pt>
                <c:pt idx="650">
                  <c:v>11</c:v>
                </c:pt>
                <c:pt idx="651">
                  <c:v>5</c:v>
                </c:pt>
                <c:pt idx="652">
                  <c:v>10</c:v>
                </c:pt>
                <c:pt idx="653">
                  <c:v>6</c:v>
                </c:pt>
                <c:pt idx="654">
                  <c:v>18</c:v>
                </c:pt>
                <c:pt idx="655">
                  <c:v>16</c:v>
                </c:pt>
                <c:pt idx="656">
                  <c:v>14</c:v>
                </c:pt>
                <c:pt idx="657">
                  <c:v>23</c:v>
                </c:pt>
                <c:pt idx="658">
                  <c:v>18</c:v>
                </c:pt>
                <c:pt idx="659">
                  <c:v>13</c:v>
                </c:pt>
                <c:pt idx="660">
                  <c:v>6</c:v>
                </c:pt>
                <c:pt idx="661">
                  <c:v>35</c:v>
                </c:pt>
                <c:pt idx="662">
                  <c:v>49</c:v>
                </c:pt>
                <c:pt idx="663">
                  <c:v>36</c:v>
                </c:pt>
                <c:pt idx="664">
                  <c:v>43</c:v>
                </c:pt>
                <c:pt idx="665">
                  <c:v>34</c:v>
                </c:pt>
                <c:pt idx="666">
                  <c:v>46</c:v>
                </c:pt>
                <c:pt idx="667">
                  <c:v>45</c:v>
                </c:pt>
                <c:pt idx="668">
                  <c:v>40</c:v>
                </c:pt>
                <c:pt idx="669">
                  <c:v>35</c:v>
                </c:pt>
                <c:pt idx="670">
                  <c:v>37</c:v>
                </c:pt>
                <c:pt idx="671">
                  <c:v>33</c:v>
                </c:pt>
                <c:pt idx="672">
                  <c:v>47</c:v>
                </c:pt>
                <c:pt idx="673">
                  <c:v>29</c:v>
                </c:pt>
                <c:pt idx="674">
                  <c:v>41</c:v>
                </c:pt>
                <c:pt idx="675">
                  <c:v>36</c:v>
                </c:pt>
                <c:pt idx="676">
                  <c:v>33</c:v>
                </c:pt>
                <c:pt idx="677">
                  <c:v>24</c:v>
                </c:pt>
                <c:pt idx="678">
                  <c:v>26</c:v>
                </c:pt>
                <c:pt idx="679">
                  <c:v>22</c:v>
                </c:pt>
                <c:pt idx="680">
                  <c:v>23</c:v>
                </c:pt>
                <c:pt idx="681">
                  <c:v>24</c:v>
                </c:pt>
                <c:pt idx="682">
                  <c:v>26</c:v>
                </c:pt>
                <c:pt idx="683">
                  <c:v>31</c:v>
                </c:pt>
                <c:pt idx="684">
                  <c:v>23</c:v>
                </c:pt>
                <c:pt idx="685">
                  <c:v>19</c:v>
                </c:pt>
                <c:pt idx="686">
                  <c:v>24</c:v>
                </c:pt>
                <c:pt idx="687">
                  <c:v>29</c:v>
                </c:pt>
                <c:pt idx="688">
                  <c:v>29</c:v>
                </c:pt>
                <c:pt idx="689">
                  <c:v>27</c:v>
                </c:pt>
                <c:pt idx="690">
                  <c:v>42</c:v>
                </c:pt>
                <c:pt idx="691">
                  <c:v>22</c:v>
                </c:pt>
                <c:pt idx="692">
                  <c:v>27</c:v>
                </c:pt>
                <c:pt idx="693">
                  <c:v>18</c:v>
                </c:pt>
                <c:pt idx="694">
                  <c:v>15</c:v>
                </c:pt>
                <c:pt idx="695">
                  <c:v>14</c:v>
                </c:pt>
                <c:pt idx="696">
                  <c:v>22</c:v>
                </c:pt>
                <c:pt idx="697">
                  <c:v>16</c:v>
                </c:pt>
                <c:pt idx="698">
                  <c:v>17</c:v>
                </c:pt>
                <c:pt idx="699">
                  <c:v>18</c:v>
                </c:pt>
                <c:pt idx="700">
                  <c:v>16</c:v>
                </c:pt>
                <c:pt idx="701">
                  <c:v>22</c:v>
                </c:pt>
                <c:pt idx="702">
                  <c:v>13</c:v>
                </c:pt>
                <c:pt idx="703">
                  <c:v>12</c:v>
                </c:pt>
                <c:pt idx="704">
                  <c:v>16</c:v>
                </c:pt>
                <c:pt idx="705">
                  <c:v>19</c:v>
                </c:pt>
                <c:pt idx="706">
                  <c:v>16</c:v>
                </c:pt>
                <c:pt idx="707">
                  <c:v>9</c:v>
                </c:pt>
                <c:pt idx="708">
                  <c:v>41</c:v>
                </c:pt>
                <c:pt idx="709">
                  <c:v>53</c:v>
                </c:pt>
                <c:pt idx="710">
                  <c:v>25</c:v>
                </c:pt>
                <c:pt idx="711">
                  <c:v>31</c:v>
                </c:pt>
                <c:pt idx="712">
                  <c:v>33</c:v>
                </c:pt>
                <c:pt idx="713">
                  <c:v>55</c:v>
                </c:pt>
                <c:pt idx="714">
                  <c:v>51</c:v>
                </c:pt>
                <c:pt idx="715">
                  <c:v>53</c:v>
                </c:pt>
                <c:pt idx="716">
                  <c:v>30</c:v>
                </c:pt>
                <c:pt idx="717">
                  <c:v>42</c:v>
                </c:pt>
                <c:pt idx="718">
                  <c:v>52</c:v>
                </c:pt>
                <c:pt idx="719">
                  <c:v>39</c:v>
                </c:pt>
                <c:pt idx="720">
                  <c:v>53</c:v>
                </c:pt>
                <c:pt idx="721">
                  <c:v>58</c:v>
                </c:pt>
                <c:pt idx="722">
                  <c:v>57</c:v>
                </c:pt>
                <c:pt idx="723">
                  <c:v>42</c:v>
                </c:pt>
                <c:pt idx="724">
                  <c:v>26</c:v>
                </c:pt>
                <c:pt idx="725">
                  <c:v>48</c:v>
                </c:pt>
                <c:pt idx="726">
                  <c:v>68</c:v>
                </c:pt>
                <c:pt idx="727">
                  <c:v>62</c:v>
                </c:pt>
                <c:pt idx="728">
                  <c:v>56</c:v>
                </c:pt>
                <c:pt idx="729">
                  <c:v>21</c:v>
                </c:pt>
                <c:pt idx="730">
                  <c:v>41</c:v>
                </c:pt>
                <c:pt idx="731">
                  <c:v>71</c:v>
                </c:pt>
                <c:pt idx="732">
                  <c:v>76</c:v>
                </c:pt>
                <c:pt idx="733">
                  <c:v>53</c:v>
                </c:pt>
                <c:pt idx="734">
                  <c:v>50</c:v>
                </c:pt>
                <c:pt idx="735">
                  <c:v>41</c:v>
                </c:pt>
                <c:pt idx="736">
                  <c:v>65</c:v>
                </c:pt>
                <c:pt idx="737">
                  <c:v>50</c:v>
                </c:pt>
                <c:pt idx="738">
                  <c:v>65</c:v>
                </c:pt>
                <c:pt idx="739">
                  <c:v>50</c:v>
                </c:pt>
                <c:pt idx="740">
                  <c:v>24</c:v>
                </c:pt>
                <c:pt idx="741">
                  <c:v>28</c:v>
                </c:pt>
                <c:pt idx="742">
                  <c:v>35</c:v>
                </c:pt>
                <c:pt idx="743">
                  <c:v>51</c:v>
                </c:pt>
                <c:pt idx="744">
                  <c:v>41</c:v>
                </c:pt>
                <c:pt idx="745">
                  <c:v>36</c:v>
                </c:pt>
                <c:pt idx="746">
                  <c:v>50</c:v>
                </c:pt>
                <c:pt idx="747">
                  <c:v>60</c:v>
                </c:pt>
                <c:pt idx="748">
                  <c:v>59</c:v>
                </c:pt>
                <c:pt idx="749">
                  <c:v>37</c:v>
                </c:pt>
                <c:pt idx="750">
                  <c:v>66</c:v>
                </c:pt>
                <c:pt idx="751">
                  <c:v>64</c:v>
                </c:pt>
                <c:pt idx="752">
                  <c:v>57</c:v>
                </c:pt>
                <c:pt idx="753">
                  <c:v>56</c:v>
                </c:pt>
                <c:pt idx="754">
                  <c:v>116</c:v>
                </c:pt>
                <c:pt idx="755">
                  <c:v>92</c:v>
                </c:pt>
                <c:pt idx="756">
                  <c:v>57</c:v>
                </c:pt>
                <c:pt idx="757">
                  <c:v>62</c:v>
                </c:pt>
                <c:pt idx="758">
                  <c:v>59</c:v>
                </c:pt>
                <c:pt idx="759">
                  <c:v>56</c:v>
                </c:pt>
                <c:pt idx="760">
                  <c:v>60</c:v>
                </c:pt>
                <c:pt idx="761">
                  <c:v>32</c:v>
                </c:pt>
                <c:pt idx="762">
                  <c:v>24</c:v>
                </c:pt>
                <c:pt idx="763">
                  <c:v>45</c:v>
                </c:pt>
                <c:pt idx="764">
                  <c:v>79</c:v>
                </c:pt>
                <c:pt idx="765">
                  <c:v>27</c:v>
                </c:pt>
                <c:pt idx="766">
                  <c:v>40</c:v>
                </c:pt>
                <c:pt idx="767">
                  <c:v>76</c:v>
                </c:pt>
                <c:pt idx="768">
                  <c:v>58</c:v>
                </c:pt>
                <c:pt idx="769">
                  <c:v>59</c:v>
                </c:pt>
                <c:pt idx="770">
                  <c:v>75</c:v>
                </c:pt>
                <c:pt idx="771">
                  <c:v>18</c:v>
                </c:pt>
                <c:pt idx="772">
                  <c:v>20</c:v>
                </c:pt>
                <c:pt idx="773">
                  <c:v>14</c:v>
                </c:pt>
                <c:pt idx="774">
                  <c:v>8</c:v>
                </c:pt>
                <c:pt idx="775">
                  <c:v>19</c:v>
                </c:pt>
                <c:pt idx="776">
                  <c:v>9</c:v>
                </c:pt>
                <c:pt idx="777">
                  <c:v>11</c:v>
                </c:pt>
                <c:pt idx="778">
                  <c:v>8</c:v>
                </c:pt>
                <c:pt idx="779">
                  <c:v>12</c:v>
                </c:pt>
                <c:pt idx="780">
                  <c:v>15</c:v>
                </c:pt>
                <c:pt idx="781">
                  <c:v>11</c:v>
                </c:pt>
                <c:pt idx="782">
                  <c:v>11</c:v>
                </c:pt>
                <c:pt idx="783">
                  <c:v>20</c:v>
                </c:pt>
                <c:pt idx="784">
                  <c:v>16</c:v>
                </c:pt>
                <c:pt idx="785">
                  <c:v>13</c:v>
                </c:pt>
                <c:pt idx="786">
                  <c:v>19</c:v>
                </c:pt>
                <c:pt idx="787">
                  <c:v>13</c:v>
                </c:pt>
                <c:pt idx="788">
                  <c:v>15</c:v>
                </c:pt>
                <c:pt idx="789">
                  <c:v>10</c:v>
                </c:pt>
                <c:pt idx="790">
                  <c:v>11</c:v>
                </c:pt>
                <c:pt idx="791">
                  <c:v>13</c:v>
                </c:pt>
                <c:pt idx="792">
                  <c:v>11</c:v>
                </c:pt>
                <c:pt idx="793">
                  <c:v>10</c:v>
                </c:pt>
                <c:pt idx="794">
                  <c:v>12</c:v>
                </c:pt>
                <c:pt idx="795">
                  <c:v>13</c:v>
                </c:pt>
                <c:pt idx="796">
                  <c:v>9</c:v>
                </c:pt>
                <c:pt idx="797">
                  <c:v>15</c:v>
                </c:pt>
                <c:pt idx="798">
                  <c:v>18</c:v>
                </c:pt>
                <c:pt idx="799">
                  <c:v>10</c:v>
                </c:pt>
                <c:pt idx="800">
                  <c:v>11</c:v>
                </c:pt>
                <c:pt idx="801">
                  <c:v>12</c:v>
                </c:pt>
                <c:pt idx="802">
                  <c:v>10</c:v>
                </c:pt>
                <c:pt idx="803">
                  <c:v>10</c:v>
                </c:pt>
                <c:pt idx="804">
                  <c:v>13</c:v>
                </c:pt>
                <c:pt idx="805">
                  <c:v>7</c:v>
                </c:pt>
                <c:pt idx="806">
                  <c:v>7</c:v>
                </c:pt>
                <c:pt idx="807">
                  <c:v>3</c:v>
                </c:pt>
                <c:pt idx="808">
                  <c:v>7</c:v>
                </c:pt>
                <c:pt idx="809">
                  <c:v>6</c:v>
                </c:pt>
                <c:pt idx="810">
                  <c:v>16</c:v>
                </c:pt>
                <c:pt idx="811">
                  <c:v>35</c:v>
                </c:pt>
                <c:pt idx="812">
                  <c:v>7</c:v>
                </c:pt>
                <c:pt idx="813">
                  <c:v>15</c:v>
                </c:pt>
                <c:pt idx="814">
                  <c:v>10</c:v>
                </c:pt>
                <c:pt idx="815">
                  <c:v>16</c:v>
                </c:pt>
                <c:pt idx="816">
                  <c:v>17</c:v>
                </c:pt>
                <c:pt idx="817">
                  <c:v>22</c:v>
                </c:pt>
                <c:pt idx="818">
                  <c:v>24</c:v>
                </c:pt>
                <c:pt idx="819">
                  <c:v>13</c:v>
                </c:pt>
                <c:pt idx="820">
                  <c:v>9</c:v>
                </c:pt>
                <c:pt idx="821">
                  <c:v>22</c:v>
                </c:pt>
                <c:pt idx="822">
                  <c:v>9</c:v>
                </c:pt>
                <c:pt idx="823">
                  <c:v>13</c:v>
                </c:pt>
                <c:pt idx="824">
                  <c:v>65</c:v>
                </c:pt>
                <c:pt idx="825">
                  <c:v>10</c:v>
                </c:pt>
                <c:pt idx="826">
                  <c:v>4</c:v>
                </c:pt>
                <c:pt idx="827">
                  <c:v>13</c:v>
                </c:pt>
                <c:pt idx="828">
                  <c:v>15</c:v>
                </c:pt>
                <c:pt idx="829">
                  <c:v>14</c:v>
                </c:pt>
                <c:pt idx="830">
                  <c:v>14</c:v>
                </c:pt>
                <c:pt idx="831">
                  <c:v>12</c:v>
                </c:pt>
                <c:pt idx="832">
                  <c:v>12</c:v>
                </c:pt>
                <c:pt idx="833">
                  <c:v>77</c:v>
                </c:pt>
                <c:pt idx="834">
                  <c:v>50</c:v>
                </c:pt>
                <c:pt idx="835">
                  <c:v>68</c:v>
                </c:pt>
                <c:pt idx="836">
                  <c:v>49</c:v>
                </c:pt>
                <c:pt idx="837">
                  <c:v>52</c:v>
                </c:pt>
                <c:pt idx="838">
                  <c:v>39</c:v>
                </c:pt>
                <c:pt idx="839">
                  <c:v>63</c:v>
                </c:pt>
                <c:pt idx="840">
                  <c:v>30</c:v>
                </c:pt>
                <c:pt idx="841">
                  <c:v>71</c:v>
                </c:pt>
                <c:pt idx="842">
                  <c:v>44</c:v>
                </c:pt>
                <c:pt idx="843">
                  <c:v>28</c:v>
                </c:pt>
                <c:pt idx="844">
                  <c:v>52</c:v>
                </c:pt>
                <c:pt idx="845">
                  <c:v>36</c:v>
                </c:pt>
                <c:pt idx="846">
                  <c:v>41</c:v>
                </c:pt>
                <c:pt idx="847">
                  <c:v>52</c:v>
                </c:pt>
                <c:pt idx="848">
                  <c:v>46</c:v>
                </c:pt>
                <c:pt idx="849">
                  <c:v>43</c:v>
                </c:pt>
                <c:pt idx="850">
                  <c:v>45</c:v>
                </c:pt>
                <c:pt idx="851">
                  <c:v>73</c:v>
                </c:pt>
                <c:pt idx="852">
                  <c:v>42</c:v>
                </c:pt>
                <c:pt idx="853">
                  <c:v>40</c:v>
                </c:pt>
                <c:pt idx="854">
                  <c:v>37</c:v>
                </c:pt>
                <c:pt idx="855">
                  <c:v>70</c:v>
                </c:pt>
                <c:pt idx="856">
                  <c:v>57</c:v>
                </c:pt>
                <c:pt idx="857">
                  <c:v>50</c:v>
                </c:pt>
                <c:pt idx="858">
                  <c:v>35</c:v>
                </c:pt>
                <c:pt idx="859">
                  <c:v>64</c:v>
                </c:pt>
                <c:pt idx="860">
                  <c:v>51</c:v>
                </c:pt>
                <c:pt idx="861">
                  <c:v>44</c:v>
                </c:pt>
                <c:pt idx="862">
                  <c:v>28</c:v>
                </c:pt>
                <c:pt idx="863">
                  <c:v>34</c:v>
                </c:pt>
                <c:pt idx="864">
                  <c:v>14</c:v>
                </c:pt>
                <c:pt idx="865">
                  <c:v>17</c:v>
                </c:pt>
                <c:pt idx="866">
                  <c:v>15</c:v>
                </c:pt>
                <c:pt idx="867">
                  <c:v>37</c:v>
                </c:pt>
                <c:pt idx="868">
                  <c:v>19</c:v>
                </c:pt>
                <c:pt idx="869">
                  <c:v>17</c:v>
                </c:pt>
                <c:pt idx="870">
                  <c:v>16</c:v>
                </c:pt>
                <c:pt idx="871">
                  <c:v>39</c:v>
                </c:pt>
                <c:pt idx="872">
                  <c:v>23</c:v>
                </c:pt>
                <c:pt idx="873">
                  <c:v>18</c:v>
                </c:pt>
                <c:pt idx="874">
                  <c:v>14</c:v>
                </c:pt>
                <c:pt idx="875">
                  <c:v>16</c:v>
                </c:pt>
                <c:pt idx="876">
                  <c:v>14</c:v>
                </c:pt>
                <c:pt idx="877">
                  <c:v>17</c:v>
                </c:pt>
                <c:pt idx="878">
                  <c:v>14</c:v>
                </c:pt>
                <c:pt idx="879">
                  <c:v>19</c:v>
                </c:pt>
                <c:pt idx="880">
                  <c:v>19</c:v>
                </c:pt>
                <c:pt idx="881">
                  <c:v>26</c:v>
                </c:pt>
                <c:pt idx="882">
                  <c:v>24</c:v>
                </c:pt>
                <c:pt idx="883">
                  <c:v>11</c:v>
                </c:pt>
                <c:pt idx="884">
                  <c:v>14</c:v>
                </c:pt>
                <c:pt idx="885">
                  <c:v>10</c:v>
                </c:pt>
                <c:pt idx="886">
                  <c:v>21</c:v>
                </c:pt>
                <c:pt idx="887">
                  <c:v>21</c:v>
                </c:pt>
                <c:pt idx="888">
                  <c:v>20</c:v>
                </c:pt>
                <c:pt idx="889">
                  <c:v>24</c:v>
                </c:pt>
                <c:pt idx="890">
                  <c:v>12</c:v>
                </c:pt>
                <c:pt idx="891">
                  <c:v>17</c:v>
                </c:pt>
                <c:pt idx="892">
                  <c:v>8</c:v>
                </c:pt>
                <c:pt idx="893">
                  <c:v>16</c:v>
                </c:pt>
                <c:pt idx="894">
                  <c:v>18</c:v>
                </c:pt>
                <c:pt idx="895">
                  <c:v>13</c:v>
                </c:pt>
                <c:pt idx="896">
                  <c:v>12</c:v>
                </c:pt>
                <c:pt idx="897">
                  <c:v>8</c:v>
                </c:pt>
                <c:pt idx="898">
                  <c:v>2</c:v>
                </c:pt>
                <c:pt idx="899">
                  <c:v>48</c:v>
                </c:pt>
                <c:pt idx="900">
                  <c:v>10</c:v>
                </c:pt>
                <c:pt idx="901">
                  <c:v>23</c:v>
                </c:pt>
                <c:pt idx="902">
                  <c:v>11</c:v>
                </c:pt>
                <c:pt idx="903">
                  <c:v>13</c:v>
                </c:pt>
                <c:pt idx="904">
                  <c:v>10</c:v>
                </c:pt>
                <c:pt idx="905">
                  <c:v>11</c:v>
                </c:pt>
                <c:pt idx="906">
                  <c:v>24</c:v>
                </c:pt>
                <c:pt idx="907">
                  <c:v>15</c:v>
                </c:pt>
                <c:pt idx="908">
                  <c:v>16</c:v>
                </c:pt>
                <c:pt idx="909">
                  <c:v>11</c:v>
                </c:pt>
                <c:pt idx="910">
                  <c:v>7</c:v>
                </c:pt>
                <c:pt idx="911">
                  <c:v>19</c:v>
                </c:pt>
                <c:pt idx="912">
                  <c:v>42</c:v>
                </c:pt>
                <c:pt idx="913">
                  <c:v>25</c:v>
                </c:pt>
                <c:pt idx="914">
                  <c:v>14</c:v>
                </c:pt>
                <c:pt idx="915">
                  <c:v>13</c:v>
                </c:pt>
                <c:pt idx="916">
                  <c:v>19</c:v>
                </c:pt>
                <c:pt idx="917">
                  <c:v>24</c:v>
                </c:pt>
                <c:pt idx="918">
                  <c:v>26</c:v>
                </c:pt>
                <c:pt idx="919">
                  <c:v>17</c:v>
                </c:pt>
                <c:pt idx="920">
                  <c:v>19</c:v>
                </c:pt>
                <c:pt idx="921">
                  <c:v>26</c:v>
                </c:pt>
                <c:pt idx="922">
                  <c:v>16</c:v>
                </c:pt>
                <c:pt idx="923">
                  <c:v>14</c:v>
                </c:pt>
                <c:pt idx="924">
                  <c:v>18</c:v>
                </c:pt>
                <c:pt idx="925">
                  <c:v>17</c:v>
                </c:pt>
                <c:pt idx="926">
                  <c:v>15</c:v>
                </c:pt>
                <c:pt idx="927">
                  <c:v>29</c:v>
                </c:pt>
                <c:pt idx="928">
                  <c:v>38</c:v>
                </c:pt>
                <c:pt idx="929">
                  <c:v>31</c:v>
                </c:pt>
                <c:pt idx="930">
                  <c:v>26</c:v>
                </c:pt>
                <c:pt idx="931">
                  <c:v>35</c:v>
                </c:pt>
                <c:pt idx="932">
                  <c:v>19</c:v>
                </c:pt>
                <c:pt idx="933">
                  <c:v>16</c:v>
                </c:pt>
                <c:pt idx="934">
                  <c:v>19</c:v>
                </c:pt>
                <c:pt idx="935">
                  <c:v>31</c:v>
                </c:pt>
                <c:pt idx="936">
                  <c:v>24</c:v>
                </c:pt>
                <c:pt idx="937">
                  <c:v>19</c:v>
                </c:pt>
                <c:pt idx="938">
                  <c:v>23</c:v>
                </c:pt>
                <c:pt idx="939">
                  <c:v>25</c:v>
                </c:pt>
                <c:pt idx="940">
                  <c:v>24</c:v>
                </c:pt>
                <c:pt idx="941">
                  <c:v>17</c:v>
                </c:pt>
                <c:pt idx="942">
                  <c:v>25</c:v>
                </c:pt>
                <c:pt idx="943">
                  <c:v>24</c:v>
                </c:pt>
                <c:pt idx="944">
                  <c:v>16</c:v>
                </c:pt>
                <c:pt idx="945">
                  <c:v>23</c:v>
                </c:pt>
                <c:pt idx="946">
                  <c:v>19</c:v>
                </c:pt>
                <c:pt idx="947">
                  <c:v>30</c:v>
                </c:pt>
                <c:pt idx="948">
                  <c:v>20</c:v>
                </c:pt>
                <c:pt idx="949">
                  <c:v>30</c:v>
                </c:pt>
                <c:pt idx="950">
                  <c:v>21</c:v>
                </c:pt>
                <c:pt idx="951">
                  <c:v>23</c:v>
                </c:pt>
                <c:pt idx="952">
                  <c:v>17</c:v>
                </c:pt>
                <c:pt idx="953">
                  <c:v>16</c:v>
                </c:pt>
                <c:pt idx="954">
                  <c:v>25</c:v>
                </c:pt>
                <c:pt idx="955">
                  <c:v>34</c:v>
                </c:pt>
                <c:pt idx="956">
                  <c:v>22</c:v>
                </c:pt>
                <c:pt idx="957">
                  <c:v>18</c:v>
                </c:pt>
                <c:pt idx="958">
                  <c:v>29</c:v>
                </c:pt>
                <c:pt idx="959">
                  <c:v>24</c:v>
                </c:pt>
                <c:pt idx="960">
                  <c:v>15</c:v>
                </c:pt>
                <c:pt idx="961">
                  <c:v>15</c:v>
                </c:pt>
                <c:pt idx="962">
                  <c:v>9</c:v>
                </c:pt>
                <c:pt idx="963">
                  <c:v>16</c:v>
                </c:pt>
                <c:pt idx="964">
                  <c:v>14</c:v>
                </c:pt>
                <c:pt idx="965">
                  <c:v>21</c:v>
                </c:pt>
                <c:pt idx="966">
                  <c:v>10</c:v>
                </c:pt>
                <c:pt idx="967">
                  <c:v>35</c:v>
                </c:pt>
                <c:pt idx="968">
                  <c:v>23</c:v>
                </c:pt>
                <c:pt idx="969">
                  <c:v>14</c:v>
                </c:pt>
                <c:pt idx="970">
                  <c:v>39</c:v>
                </c:pt>
                <c:pt idx="971">
                  <c:v>19</c:v>
                </c:pt>
                <c:pt idx="972">
                  <c:v>21</c:v>
                </c:pt>
                <c:pt idx="973">
                  <c:v>14</c:v>
                </c:pt>
                <c:pt idx="974">
                  <c:v>26</c:v>
                </c:pt>
                <c:pt idx="975">
                  <c:v>21</c:v>
                </c:pt>
                <c:pt idx="976">
                  <c:v>58</c:v>
                </c:pt>
                <c:pt idx="977">
                  <c:v>13</c:v>
                </c:pt>
                <c:pt idx="978">
                  <c:v>20</c:v>
                </c:pt>
                <c:pt idx="979">
                  <c:v>22</c:v>
                </c:pt>
                <c:pt idx="980">
                  <c:v>10</c:v>
                </c:pt>
                <c:pt idx="981">
                  <c:v>17</c:v>
                </c:pt>
                <c:pt idx="982">
                  <c:v>29</c:v>
                </c:pt>
                <c:pt idx="983">
                  <c:v>17</c:v>
                </c:pt>
                <c:pt idx="984">
                  <c:v>22</c:v>
                </c:pt>
                <c:pt idx="985">
                  <c:v>25</c:v>
                </c:pt>
                <c:pt idx="986">
                  <c:v>22</c:v>
                </c:pt>
                <c:pt idx="987">
                  <c:v>40</c:v>
                </c:pt>
                <c:pt idx="988">
                  <c:v>20</c:v>
                </c:pt>
                <c:pt idx="989">
                  <c:v>27</c:v>
                </c:pt>
                <c:pt idx="990">
                  <c:v>44</c:v>
                </c:pt>
                <c:pt idx="991">
                  <c:v>34</c:v>
                </c:pt>
                <c:pt idx="992">
                  <c:v>44</c:v>
                </c:pt>
                <c:pt idx="993">
                  <c:v>45</c:v>
                </c:pt>
                <c:pt idx="994">
                  <c:v>36</c:v>
                </c:pt>
                <c:pt idx="995">
                  <c:v>54</c:v>
                </c:pt>
                <c:pt idx="996">
                  <c:v>30</c:v>
                </c:pt>
                <c:pt idx="997">
                  <c:v>36</c:v>
                </c:pt>
                <c:pt idx="998">
                  <c:v>64</c:v>
                </c:pt>
                <c:pt idx="999">
                  <c:v>30</c:v>
                </c:pt>
                <c:pt idx="1000">
                  <c:v>39</c:v>
                </c:pt>
                <c:pt idx="1001">
                  <c:v>38</c:v>
                </c:pt>
                <c:pt idx="1002">
                  <c:v>36</c:v>
                </c:pt>
                <c:pt idx="1003">
                  <c:v>40</c:v>
                </c:pt>
                <c:pt idx="1004">
                  <c:v>114</c:v>
                </c:pt>
                <c:pt idx="1005">
                  <c:v>46</c:v>
                </c:pt>
                <c:pt idx="1006">
                  <c:v>67</c:v>
                </c:pt>
                <c:pt idx="1007">
                  <c:v>35</c:v>
                </c:pt>
                <c:pt idx="1008">
                  <c:v>58</c:v>
                </c:pt>
                <c:pt idx="1009">
                  <c:v>37</c:v>
                </c:pt>
                <c:pt idx="1010">
                  <c:v>32</c:v>
                </c:pt>
                <c:pt idx="1011">
                  <c:v>44</c:v>
                </c:pt>
                <c:pt idx="1012">
                  <c:v>43</c:v>
                </c:pt>
                <c:pt idx="1013">
                  <c:v>45</c:v>
                </c:pt>
                <c:pt idx="1014">
                  <c:v>51</c:v>
                </c:pt>
                <c:pt idx="1015">
                  <c:v>49</c:v>
                </c:pt>
                <c:pt idx="1016">
                  <c:v>45</c:v>
                </c:pt>
                <c:pt idx="1017">
                  <c:v>54</c:v>
                </c:pt>
                <c:pt idx="1018">
                  <c:v>26</c:v>
                </c:pt>
                <c:pt idx="1019">
                  <c:v>57</c:v>
                </c:pt>
                <c:pt idx="1020">
                  <c:v>37</c:v>
                </c:pt>
                <c:pt idx="1021">
                  <c:v>66</c:v>
                </c:pt>
                <c:pt idx="1022">
                  <c:v>47</c:v>
                </c:pt>
                <c:pt idx="1023">
                  <c:v>86</c:v>
                </c:pt>
                <c:pt idx="1024">
                  <c:v>40</c:v>
                </c:pt>
                <c:pt idx="1025">
                  <c:v>58</c:v>
                </c:pt>
                <c:pt idx="1026">
                  <c:v>50</c:v>
                </c:pt>
                <c:pt idx="1027">
                  <c:v>53</c:v>
                </c:pt>
                <c:pt idx="1028">
                  <c:v>67</c:v>
                </c:pt>
                <c:pt idx="1029">
                  <c:v>22</c:v>
                </c:pt>
                <c:pt idx="1030">
                  <c:v>31</c:v>
                </c:pt>
                <c:pt idx="1031">
                  <c:v>21</c:v>
                </c:pt>
                <c:pt idx="1032">
                  <c:v>17</c:v>
                </c:pt>
                <c:pt idx="1033">
                  <c:v>25</c:v>
                </c:pt>
                <c:pt idx="1034">
                  <c:v>19</c:v>
                </c:pt>
                <c:pt idx="1035">
                  <c:v>24</c:v>
                </c:pt>
                <c:pt idx="1036">
                  <c:v>36</c:v>
                </c:pt>
                <c:pt idx="1037">
                  <c:v>18</c:v>
                </c:pt>
                <c:pt idx="1038">
                  <c:v>32</c:v>
                </c:pt>
                <c:pt idx="1039">
                  <c:v>28</c:v>
                </c:pt>
                <c:pt idx="1040">
                  <c:v>29</c:v>
                </c:pt>
                <c:pt idx="1041">
                  <c:v>19</c:v>
                </c:pt>
                <c:pt idx="1042">
                  <c:v>21</c:v>
                </c:pt>
                <c:pt idx="1043">
                  <c:v>22</c:v>
                </c:pt>
                <c:pt idx="1044">
                  <c:v>35</c:v>
                </c:pt>
                <c:pt idx="1045">
                  <c:v>35</c:v>
                </c:pt>
                <c:pt idx="1046">
                  <c:v>33</c:v>
                </c:pt>
                <c:pt idx="1047">
                  <c:v>31</c:v>
                </c:pt>
                <c:pt idx="1048">
                  <c:v>27</c:v>
                </c:pt>
                <c:pt idx="1049">
                  <c:v>24</c:v>
                </c:pt>
                <c:pt idx="1050">
                  <c:v>23</c:v>
                </c:pt>
                <c:pt idx="1051">
                  <c:v>33</c:v>
                </c:pt>
                <c:pt idx="1052">
                  <c:v>33</c:v>
                </c:pt>
                <c:pt idx="1053">
                  <c:v>33</c:v>
                </c:pt>
                <c:pt idx="1054">
                  <c:v>38</c:v>
                </c:pt>
                <c:pt idx="1055">
                  <c:v>24</c:v>
                </c:pt>
                <c:pt idx="1056">
                  <c:v>20</c:v>
                </c:pt>
                <c:pt idx="1057">
                  <c:v>33</c:v>
                </c:pt>
                <c:pt idx="1058">
                  <c:v>23</c:v>
                </c:pt>
                <c:pt idx="1059">
                  <c:v>30</c:v>
                </c:pt>
                <c:pt idx="1060">
                  <c:v>25</c:v>
                </c:pt>
                <c:pt idx="1061">
                  <c:v>51</c:v>
                </c:pt>
                <c:pt idx="1062">
                  <c:v>48</c:v>
                </c:pt>
                <c:pt idx="1063">
                  <c:v>41</c:v>
                </c:pt>
                <c:pt idx="1064">
                  <c:v>36</c:v>
                </c:pt>
                <c:pt idx="1065">
                  <c:v>46</c:v>
                </c:pt>
                <c:pt idx="1066">
                  <c:v>51</c:v>
                </c:pt>
                <c:pt idx="1067">
                  <c:v>36</c:v>
                </c:pt>
                <c:pt idx="1068">
                  <c:v>40</c:v>
                </c:pt>
                <c:pt idx="1069">
                  <c:v>53</c:v>
                </c:pt>
                <c:pt idx="1070">
                  <c:v>57</c:v>
                </c:pt>
                <c:pt idx="1071">
                  <c:v>43</c:v>
                </c:pt>
                <c:pt idx="1072">
                  <c:v>42</c:v>
                </c:pt>
                <c:pt idx="1073">
                  <c:v>42</c:v>
                </c:pt>
                <c:pt idx="1074">
                  <c:v>45</c:v>
                </c:pt>
                <c:pt idx="1075">
                  <c:v>42</c:v>
                </c:pt>
                <c:pt idx="1076">
                  <c:v>42</c:v>
                </c:pt>
                <c:pt idx="1077">
                  <c:v>49</c:v>
                </c:pt>
                <c:pt idx="1078">
                  <c:v>61</c:v>
                </c:pt>
                <c:pt idx="1079">
                  <c:v>65</c:v>
                </c:pt>
                <c:pt idx="1080">
                  <c:v>54</c:v>
                </c:pt>
                <c:pt idx="1081">
                  <c:v>57</c:v>
                </c:pt>
                <c:pt idx="1082">
                  <c:v>58</c:v>
                </c:pt>
                <c:pt idx="1083">
                  <c:v>52</c:v>
                </c:pt>
                <c:pt idx="1084">
                  <c:v>56</c:v>
                </c:pt>
                <c:pt idx="1085">
                  <c:v>48</c:v>
                </c:pt>
                <c:pt idx="1086">
                  <c:v>48</c:v>
                </c:pt>
                <c:pt idx="1087">
                  <c:v>50</c:v>
                </c:pt>
                <c:pt idx="1088">
                  <c:v>60</c:v>
                </c:pt>
                <c:pt idx="1089">
                  <c:v>42</c:v>
                </c:pt>
                <c:pt idx="1090">
                  <c:v>49</c:v>
                </c:pt>
                <c:pt idx="1091">
                  <c:v>64</c:v>
                </c:pt>
                <c:pt idx="1092">
                  <c:v>31</c:v>
                </c:pt>
                <c:pt idx="1093">
                  <c:v>19</c:v>
                </c:pt>
                <c:pt idx="1094">
                  <c:v>39</c:v>
                </c:pt>
                <c:pt idx="1095">
                  <c:v>38</c:v>
                </c:pt>
                <c:pt idx="1096">
                  <c:v>35</c:v>
                </c:pt>
                <c:pt idx="1097">
                  <c:v>22</c:v>
                </c:pt>
                <c:pt idx="1098">
                  <c:v>15</c:v>
                </c:pt>
                <c:pt idx="1099">
                  <c:v>33</c:v>
                </c:pt>
                <c:pt idx="1100">
                  <c:v>28</c:v>
                </c:pt>
                <c:pt idx="1101">
                  <c:v>21</c:v>
                </c:pt>
                <c:pt idx="1102">
                  <c:v>17</c:v>
                </c:pt>
                <c:pt idx="1103">
                  <c:v>19</c:v>
                </c:pt>
                <c:pt idx="1104">
                  <c:v>19</c:v>
                </c:pt>
                <c:pt idx="1105">
                  <c:v>27</c:v>
                </c:pt>
                <c:pt idx="1106">
                  <c:v>31</c:v>
                </c:pt>
                <c:pt idx="1107">
                  <c:v>17</c:v>
                </c:pt>
                <c:pt idx="1108">
                  <c:v>31</c:v>
                </c:pt>
                <c:pt idx="1109">
                  <c:v>42</c:v>
                </c:pt>
                <c:pt idx="1110">
                  <c:v>51</c:v>
                </c:pt>
                <c:pt idx="1111">
                  <c:v>46</c:v>
                </c:pt>
                <c:pt idx="1112">
                  <c:v>35</c:v>
                </c:pt>
                <c:pt idx="1113">
                  <c:v>38</c:v>
                </c:pt>
                <c:pt idx="1114">
                  <c:v>33</c:v>
                </c:pt>
                <c:pt idx="1115">
                  <c:v>44</c:v>
                </c:pt>
                <c:pt idx="1116">
                  <c:v>37</c:v>
                </c:pt>
                <c:pt idx="1117">
                  <c:v>41</c:v>
                </c:pt>
                <c:pt idx="1118">
                  <c:v>52</c:v>
                </c:pt>
                <c:pt idx="1119">
                  <c:v>46</c:v>
                </c:pt>
                <c:pt idx="1120">
                  <c:v>40</c:v>
                </c:pt>
                <c:pt idx="1121">
                  <c:v>31</c:v>
                </c:pt>
                <c:pt idx="1122">
                  <c:v>50</c:v>
                </c:pt>
                <c:pt idx="1123">
                  <c:v>53</c:v>
                </c:pt>
                <c:pt idx="1124">
                  <c:v>25</c:v>
                </c:pt>
                <c:pt idx="1125">
                  <c:v>30</c:v>
                </c:pt>
                <c:pt idx="1126">
                  <c:v>26</c:v>
                </c:pt>
                <c:pt idx="1127">
                  <c:v>23</c:v>
                </c:pt>
                <c:pt idx="1128">
                  <c:v>40</c:v>
                </c:pt>
                <c:pt idx="1129">
                  <c:v>26</c:v>
                </c:pt>
                <c:pt idx="1130">
                  <c:v>32</c:v>
                </c:pt>
                <c:pt idx="1131">
                  <c:v>27</c:v>
                </c:pt>
                <c:pt idx="1132">
                  <c:v>40</c:v>
                </c:pt>
                <c:pt idx="1133">
                  <c:v>11</c:v>
                </c:pt>
                <c:pt idx="1134">
                  <c:v>33</c:v>
                </c:pt>
                <c:pt idx="1135">
                  <c:v>38</c:v>
                </c:pt>
                <c:pt idx="1136">
                  <c:v>25</c:v>
                </c:pt>
                <c:pt idx="1137">
                  <c:v>34</c:v>
                </c:pt>
                <c:pt idx="1138">
                  <c:v>31</c:v>
                </c:pt>
                <c:pt idx="1139">
                  <c:v>34</c:v>
                </c:pt>
                <c:pt idx="1140">
                  <c:v>36</c:v>
                </c:pt>
                <c:pt idx="1141">
                  <c:v>35</c:v>
                </c:pt>
                <c:pt idx="1142">
                  <c:v>25</c:v>
                </c:pt>
                <c:pt idx="1143">
                  <c:v>32</c:v>
                </c:pt>
                <c:pt idx="1144">
                  <c:v>43</c:v>
                </c:pt>
                <c:pt idx="1145">
                  <c:v>29</c:v>
                </c:pt>
                <c:pt idx="1146">
                  <c:v>25</c:v>
                </c:pt>
                <c:pt idx="1147">
                  <c:v>26</c:v>
                </c:pt>
                <c:pt idx="1148">
                  <c:v>30</c:v>
                </c:pt>
                <c:pt idx="1149">
                  <c:v>30</c:v>
                </c:pt>
                <c:pt idx="1150">
                  <c:v>19</c:v>
                </c:pt>
                <c:pt idx="1151">
                  <c:v>26</c:v>
                </c:pt>
                <c:pt idx="1152">
                  <c:v>56</c:v>
                </c:pt>
                <c:pt idx="1153">
                  <c:v>23</c:v>
                </c:pt>
                <c:pt idx="1154">
                  <c:v>31</c:v>
                </c:pt>
                <c:pt idx="1155">
                  <c:v>30</c:v>
                </c:pt>
                <c:pt idx="1156">
                  <c:v>32</c:v>
                </c:pt>
                <c:pt idx="1157">
                  <c:v>42</c:v>
                </c:pt>
                <c:pt idx="1158">
                  <c:v>32</c:v>
                </c:pt>
                <c:pt idx="1159">
                  <c:v>33</c:v>
                </c:pt>
                <c:pt idx="1160">
                  <c:v>39</c:v>
                </c:pt>
                <c:pt idx="1161">
                  <c:v>35</c:v>
                </c:pt>
                <c:pt idx="1162">
                  <c:v>31</c:v>
                </c:pt>
                <c:pt idx="1163">
                  <c:v>34</c:v>
                </c:pt>
                <c:pt idx="1164">
                  <c:v>29</c:v>
                </c:pt>
                <c:pt idx="1165">
                  <c:v>38</c:v>
                </c:pt>
                <c:pt idx="1166">
                  <c:v>39</c:v>
                </c:pt>
                <c:pt idx="1167">
                  <c:v>36</c:v>
                </c:pt>
                <c:pt idx="1168">
                  <c:v>31</c:v>
                </c:pt>
                <c:pt idx="1169">
                  <c:v>32</c:v>
                </c:pt>
                <c:pt idx="1170">
                  <c:v>31</c:v>
                </c:pt>
                <c:pt idx="1171">
                  <c:v>36</c:v>
                </c:pt>
                <c:pt idx="1172">
                  <c:v>13</c:v>
                </c:pt>
                <c:pt idx="1173">
                  <c:v>17</c:v>
                </c:pt>
                <c:pt idx="1174">
                  <c:v>10</c:v>
                </c:pt>
                <c:pt idx="1175">
                  <c:v>18</c:v>
                </c:pt>
                <c:pt idx="1176">
                  <c:v>15</c:v>
                </c:pt>
                <c:pt idx="1177">
                  <c:v>21</c:v>
                </c:pt>
                <c:pt idx="1178">
                  <c:v>19</c:v>
                </c:pt>
                <c:pt idx="1179">
                  <c:v>18</c:v>
                </c:pt>
                <c:pt idx="1180">
                  <c:v>22</c:v>
                </c:pt>
                <c:pt idx="1181">
                  <c:v>28</c:v>
                </c:pt>
                <c:pt idx="1182">
                  <c:v>23</c:v>
                </c:pt>
                <c:pt idx="1183">
                  <c:v>21</c:v>
                </c:pt>
                <c:pt idx="1184">
                  <c:v>18</c:v>
                </c:pt>
                <c:pt idx="1185">
                  <c:v>18</c:v>
                </c:pt>
                <c:pt idx="1186">
                  <c:v>29</c:v>
                </c:pt>
                <c:pt idx="1187">
                  <c:v>18</c:v>
                </c:pt>
                <c:pt idx="1188">
                  <c:v>10</c:v>
                </c:pt>
                <c:pt idx="1189">
                  <c:v>23</c:v>
                </c:pt>
                <c:pt idx="1190">
                  <c:v>18</c:v>
                </c:pt>
                <c:pt idx="1191">
                  <c:v>22</c:v>
                </c:pt>
                <c:pt idx="1192">
                  <c:v>22</c:v>
                </c:pt>
                <c:pt idx="1193">
                  <c:v>24</c:v>
                </c:pt>
                <c:pt idx="1194">
                  <c:v>27</c:v>
                </c:pt>
                <c:pt idx="1195">
                  <c:v>15</c:v>
                </c:pt>
                <c:pt idx="1196">
                  <c:v>14</c:v>
                </c:pt>
                <c:pt idx="1197">
                  <c:v>20</c:v>
                </c:pt>
                <c:pt idx="1198">
                  <c:v>23</c:v>
                </c:pt>
                <c:pt idx="1199">
                  <c:v>22</c:v>
                </c:pt>
                <c:pt idx="1200">
                  <c:v>15</c:v>
                </c:pt>
                <c:pt idx="1201">
                  <c:v>17</c:v>
                </c:pt>
                <c:pt idx="1202">
                  <c:v>19</c:v>
                </c:pt>
                <c:pt idx="1203">
                  <c:v>18</c:v>
                </c:pt>
                <c:pt idx="1204">
                  <c:v>28</c:v>
                </c:pt>
                <c:pt idx="1205">
                  <c:v>38</c:v>
                </c:pt>
                <c:pt idx="1206">
                  <c:v>32</c:v>
                </c:pt>
                <c:pt idx="1207">
                  <c:v>33</c:v>
                </c:pt>
                <c:pt idx="1208">
                  <c:v>28</c:v>
                </c:pt>
                <c:pt idx="1209">
                  <c:v>30</c:v>
                </c:pt>
                <c:pt idx="1210">
                  <c:v>29</c:v>
                </c:pt>
                <c:pt idx="1211">
                  <c:v>26</c:v>
                </c:pt>
                <c:pt idx="1212">
                  <c:v>34</c:v>
                </c:pt>
                <c:pt idx="1213">
                  <c:v>26</c:v>
                </c:pt>
                <c:pt idx="1214">
                  <c:v>30</c:v>
                </c:pt>
                <c:pt idx="1215">
                  <c:v>35</c:v>
                </c:pt>
                <c:pt idx="1216">
                  <c:v>31</c:v>
                </c:pt>
                <c:pt idx="1217">
                  <c:v>32</c:v>
                </c:pt>
                <c:pt idx="1218">
                  <c:v>28</c:v>
                </c:pt>
                <c:pt idx="1219">
                  <c:v>48</c:v>
                </c:pt>
                <c:pt idx="1220">
                  <c:v>25</c:v>
                </c:pt>
                <c:pt idx="1221">
                  <c:v>24</c:v>
                </c:pt>
                <c:pt idx="1222">
                  <c:v>20</c:v>
                </c:pt>
                <c:pt idx="1223">
                  <c:v>25</c:v>
                </c:pt>
                <c:pt idx="1224">
                  <c:v>20</c:v>
                </c:pt>
                <c:pt idx="1225">
                  <c:v>22</c:v>
                </c:pt>
                <c:pt idx="1226">
                  <c:v>17</c:v>
                </c:pt>
                <c:pt idx="1227">
                  <c:v>21</c:v>
                </c:pt>
                <c:pt idx="1228">
                  <c:v>29</c:v>
                </c:pt>
                <c:pt idx="1229">
                  <c:v>24</c:v>
                </c:pt>
                <c:pt idx="1230">
                  <c:v>27</c:v>
                </c:pt>
                <c:pt idx="1231">
                  <c:v>19</c:v>
                </c:pt>
                <c:pt idx="1232">
                  <c:v>18</c:v>
                </c:pt>
                <c:pt idx="1233">
                  <c:v>24</c:v>
                </c:pt>
                <c:pt idx="1234">
                  <c:v>21</c:v>
                </c:pt>
                <c:pt idx="1235">
                  <c:v>16</c:v>
                </c:pt>
                <c:pt idx="1236">
                  <c:v>40</c:v>
                </c:pt>
                <c:pt idx="1237">
                  <c:v>26</c:v>
                </c:pt>
                <c:pt idx="1238">
                  <c:v>31</c:v>
                </c:pt>
                <c:pt idx="1239">
                  <c:v>41</c:v>
                </c:pt>
                <c:pt idx="1240">
                  <c:v>33</c:v>
                </c:pt>
                <c:pt idx="1241">
                  <c:v>30</c:v>
                </c:pt>
                <c:pt idx="1242">
                  <c:v>34</c:v>
                </c:pt>
                <c:pt idx="1243">
                  <c:v>29</c:v>
                </c:pt>
                <c:pt idx="1244">
                  <c:v>36</c:v>
                </c:pt>
                <c:pt idx="1245">
                  <c:v>39</c:v>
                </c:pt>
                <c:pt idx="1246">
                  <c:v>38</c:v>
                </c:pt>
                <c:pt idx="1247">
                  <c:v>33</c:v>
                </c:pt>
                <c:pt idx="1248">
                  <c:v>31</c:v>
                </c:pt>
                <c:pt idx="1249">
                  <c:v>32</c:v>
                </c:pt>
                <c:pt idx="1250">
                  <c:v>33</c:v>
                </c:pt>
                <c:pt idx="1251">
                  <c:v>28</c:v>
                </c:pt>
                <c:pt idx="1252">
                  <c:v>43</c:v>
                </c:pt>
                <c:pt idx="1253">
                  <c:v>57</c:v>
                </c:pt>
                <c:pt idx="1254">
                  <c:v>45</c:v>
                </c:pt>
                <c:pt idx="1255">
                  <c:v>51</c:v>
                </c:pt>
                <c:pt idx="1256">
                  <c:v>49</c:v>
                </c:pt>
                <c:pt idx="1257">
                  <c:v>56</c:v>
                </c:pt>
                <c:pt idx="1258">
                  <c:v>49</c:v>
                </c:pt>
                <c:pt idx="1259">
                  <c:v>34</c:v>
                </c:pt>
                <c:pt idx="1260">
                  <c:v>46</c:v>
                </c:pt>
                <c:pt idx="1261">
                  <c:v>45</c:v>
                </c:pt>
                <c:pt idx="1262">
                  <c:v>45</c:v>
                </c:pt>
                <c:pt idx="1263">
                  <c:v>52</c:v>
                </c:pt>
                <c:pt idx="1264">
                  <c:v>47</c:v>
                </c:pt>
                <c:pt idx="1265">
                  <c:v>52</c:v>
                </c:pt>
                <c:pt idx="1266">
                  <c:v>61</c:v>
                </c:pt>
                <c:pt idx="1267">
                  <c:v>44</c:v>
                </c:pt>
                <c:pt idx="1268">
                  <c:v>40</c:v>
                </c:pt>
                <c:pt idx="1269">
                  <c:v>46</c:v>
                </c:pt>
                <c:pt idx="1270">
                  <c:v>50</c:v>
                </c:pt>
                <c:pt idx="1271">
                  <c:v>40</c:v>
                </c:pt>
                <c:pt idx="1272">
                  <c:v>58</c:v>
                </c:pt>
                <c:pt idx="1273">
                  <c:v>56</c:v>
                </c:pt>
                <c:pt idx="1274">
                  <c:v>43</c:v>
                </c:pt>
                <c:pt idx="1275">
                  <c:v>62</c:v>
                </c:pt>
                <c:pt idx="1276">
                  <c:v>100</c:v>
                </c:pt>
                <c:pt idx="1277">
                  <c:v>61</c:v>
                </c:pt>
                <c:pt idx="1278">
                  <c:v>43</c:v>
                </c:pt>
                <c:pt idx="1279">
                  <c:v>63</c:v>
                </c:pt>
                <c:pt idx="1280">
                  <c:v>39</c:v>
                </c:pt>
                <c:pt idx="1281">
                  <c:v>42</c:v>
                </c:pt>
                <c:pt idx="1282">
                  <c:v>46</c:v>
                </c:pt>
                <c:pt idx="1283">
                  <c:v>24</c:v>
                </c:pt>
                <c:pt idx="1284">
                  <c:v>38</c:v>
                </c:pt>
                <c:pt idx="1285">
                  <c:v>43</c:v>
                </c:pt>
                <c:pt idx="1286">
                  <c:v>37</c:v>
                </c:pt>
                <c:pt idx="1287">
                  <c:v>40</c:v>
                </c:pt>
                <c:pt idx="1288">
                  <c:v>41</c:v>
                </c:pt>
                <c:pt idx="1289">
                  <c:v>40</c:v>
                </c:pt>
                <c:pt idx="1290">
                  <c:v>57</c:v>
                </c:pt>
                <c:pt idx="1291">
                  <c:v>42</c:v>
                </c:pt>
                <c:pt idx="1292">
                  <c:v>47</c:v>
                </c:pt>
                <c:pt idx="1293">
                  <c:v>49</c:v>
                </c:pt>
                <c:pt idx="1294">
                  <c:v>23</c:v>
                </c:pt>
                <c:pt idx="1295">
                  <c:v>27</c:v>
                </c:pt>
                <c:pt idx="1296">
                  <c:v>23</c:v>
                </c:pt>
                <c:pt idx="1297">
                  <c:v>26</c:v>
                </c:pt>
                <c:pt idx="1298">
                  <c:v>51</c:v>
                </c:pt>
                <c:pt idx="1299">
                  <c:v>55</c:v>
                </c:pt>
                <c:pt idx="1300">
                  <c:v>67</c:v>
                </c:pt>
                <c:pt idx="1301">
                  <c:v>44</c:v>
                </c:pt>
                <c:pt idx="1302">
                  <c:v>37</c:v>
                </c:pt>
                <c:pt idx="1303">
                  <c:v>55</c:v>
                </c:pt>
                <c:pt idx="1304">
                  <c:v>45</c:v>
                </c:pt>
                <c:pt idx="1305">
                  <c:v>39</c:v>
                </c:pt>
                <c:pt idx="1306">
                  <c:v>26</c:v>
                </c:pt>
                <c:pt idx="1307">
                  <c:v>40</c:v>
                </c:pt>
                <c:pt idx="1308">
                  <c:v>63</c:v>
                </c:pt>
                <c:pt idx="1309">
                  <c:v>29</c:v>
                </c:pt>
                <c:pt idx="1310">
                  <c:v>41</c:v>
                </c:pt>
                <c:pt idx="1311">
                  <c:v>48</c:v>
                </c:pt>
                <c:pt idx="1312">
                  <c:v>56</c:v>
                </c:pt>
                <c:pt idx="1313">
                  <c:v>77</c:v>
                </c:pt>
                <c:pt idx="1314">
                  <c:v>89</c:v>
                </c:pt>
                <c:pt idx="1315">
                  <c:v>62</c:v>
                </c:pt>
                <c:pt idx="1316">
                  <c:v>69</c:v>
                </c:pt>
                <c:pt idx="1317">
                  <c:v>51</c:v>
                </c:pt>
                <c:pt idx="1318">
                  <c:v>57</c:v>
                </c:pt>
                <c:pt idx="1319">
                  <c:v>60</c:v>
                </c:pt>
                <c:pt idx="1320">
                  <c:v>71</c:v>
                </c:pt>
                <c:pt idx="1321">
                  <c:v>58</c:v>
                </c:pt>
                <c:pt idx="1322">
                  <c:v>49</c:v>
                </c:pt>
                <c:pt idx="1323">
                  <c:v>45</c:v>
                </c:pt>
                <c:pt idx="1324">
                  <c:v>43</c:v>
                </c:pt>
                <c:pt idx="1325">
                  <c:v>53</c:v>
                </c:pt>
                <c:pt idx="1326">
                  <c:v>56</c:v>
                </c:pt>
                <c:pt idx="1327">
                  <c:v>32</c:v>
                </c:pt>
                <c:pt idx="1328">
                  <c:v>62</c:v>
                </c:pt>
                <c:pt idx="1329">
                  <c:v>67</c:v>
                </c:pt>
                <c:pt idx="1330">
                  <c:v>54</c:v>
                </c:pt>
                <c:pt idx="1331">
                  <c:v>50</c:v>
                </c:pt>
                <c:pt idx="1332">
                  <c:v>41</c:v>
                </c:pt>
                <c:pt idx="1333">
                  <c:v>48</c:v>
                </c:pt>
                <c:pt idx="1334">
                  <c:v>27</c:v>
                </c:pt>
                <c:pt idx="1335">
                  <c:v>30</c:v>
                </c:pt>
                <c:pt idx="1336">
                  <c:v>35</c:v>
                </c:pt>
                <c:pt idx="1337">
                  <c:v>44</c:v>
                </c:pt>
                <c:pt idx="1338">
                  <c:v>31</c:v>
                </c:pt>
                <c:pt idx="1339">
                  <c:v>38</c:v>
                </c:pt>
                <c:pt idx="1340">
                  <c:v>30</c:v>
                </c:pt>
                <c:pt idx="1341">
                  <c:v>34</c:v>
                </c:pt>
                <c:pt idx="1342">
                  <c:v>55</c:v>
                </c:pt>
                <c:pt idx="1343">
                  <c:v>28</c:v>
                </c:pt>
                <c:pt idx="1344">
                  <c:v>24</c:v>
                </c:pt>
                <c:pt idx="1345">
                  <c:v>16</c:v>
                </c:pt>
                <c:pt idx="1346">
                  <c:v>17</c:v>
                </c:pt>
                <c:pt idx="1347">
                  <c:v>10</c:v>
                </c:pt>
                <c:pt idx="1348">
                  <c:v>15</c:v>
                </c:pt>
                <c:pt idx="1349">
                  <c:v>14</c:v>
                </c:pt>
                <c:pt idx="1350">
                  <c:v>17</c:v>
                </c:pt>
                <c:pt idx="1351">
                  <c:v>22</c:v>
                </c:pt>
                <c:pt idx="1352">
                  <c:v>19</c:v>
                </c:pt>
                <c:pt idx="1353">
                  <c:v>14</c:v>
                </c:pt>
                <c:pt idx="1354">
                  <c:v>16</c:v>
                </c:pt>
                <c:pt idx="1355">
                  <c:v>14</c:v>
                </c:pt>
                <c:pt idx="1356">
                  <c:v>26</c:v>
                </c:pt>
                <c:pt idx="1357">
                  <c:v>20</c:v>
                </c:pt>
                <c:pt idx="1358">
                  <c:v>16</c:v>
                </c:pt>
                <c:pt idx="1359">
                  <c:v>16</c:v>
                </c:pt>
                <c:pt idx="1360">
                  <c:v>19</c:v>
                </c:pt>
                <c:pt idx="1361">
                  <c:v>11</c:v>
                </c:pt>
                <c:pt idx="1362">
                  <c:v>16</c:v>
                </c:pt>
                <c:pt idx="1363">
                  <c:v>17</c:v>
                </c:pt>
                <c:pt idx="1364">
                  <c:v>11</c:v>
                </c:pt>
                <c:pt idx="1365">
                  <c:v>17</c:v>
                </c:pt>
                <c:pt idx="1366">
                  <c:v>13</c:v>
                </c:pt>
                <c:pt idx="1367">
                  <c:v>13</c:v>
                </c:pt>
                <c:pt idx="1368">
                  <c:v>60</c:v>
                </c:pt>
                <c:pt idx="1369">
                  <c:v>19</c:v>
                </c:pt>
                <c:pt idx="1370">
                  <c:v>11</c:v>
                </c:pt>
                <c:pt idx="1371">
                  <c:v>17</c:v>
                </c:pt>
                <c:pt idx="1372">
                  <c:v>21</c:v>
                </c:pt>
                <c:pt idx="1373">
                  <c:v>15</c:v>
                </c:pt>
                <c:pt idx="1374">
                  <c:v>21</c:v>
                </c:pt>
                <c:pt idx="1375">
                  <c:v>21</c:v>
                </c:pt>
              </c:numCache>
            </c:numRef>
          </c:yVal>
          <c:smooth val="0"/>
        </c:ser>
        <c:dLbls>
          <c:showLegendKey val="0"/>
          <c:showVal val="0"/>
          <c:showCatName val="0"/>
          <c:showSerName val="0"/>
          <c:showPercent val="0"/>
          <c:showBubbleSize val="0"/>
        </c:dLbls>
        <c:axId val="797395744"/>
        <c:axId val="797392384"/>
      </c:scatterChart>
      <c:valAx>
        <c:axId val="797395744"/>
        <c:scaling>
          <c:orientation val="minMax"/>
          <c:max val="36"/>
          <c:min val="18"/>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lang="zh-CN" sz="900" b="1" i="0" u="none" strike="noStrike" kern="1200" baseline="0">
                    <a:solidFill>
                      <a:schemeClr val="dk1">
                        <a:lumMod val="50000"/>
                        <a:lumOff val="50000"/>
                      </a:schemeClr>
                    </a:solidFill>
                    <a:latin typeface="+mn-lt"/>
                    <a:ea typeface="+mn-ea"/>
                    <a:cs typeface="+mn-cs"/>
                  </a:defRPr>
                </a:pPr>
                <a:r>
                  <a:rPr lang="en-US" altLang="zh-CN"/>
                  <a:t>Temprature</a:t>
                </a:r>
                <a:r>
                  <a:rPr lang="zh-CN" altLang="en-US"/>
                  <a:t>（℃）</a:t>
                </a:r>
                <a:endParaRPr lang="zh-CN" altLang="en-US"/>
              </a:p>
            </c:rich>
          </c:tx>
          <c:layout/>
          <c:overlay val="0"/>
          <c:spPr>
            <a:noFill/>
            <a:ln>
              <a:noFill/>
            </a:ln>
            <a:effectLst/>
          </c:spPr>
        </c:title>
        <c:numFmt formatCode="0_ "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dk1">
                    <a:lumMod val="50000"/>
                    <a:lumOff val="50000"/>
                  </a:schemeClr>
                </a:solidFill>
                <a:latin typeface="+mn-lt"/>
                <a:ea typeface="+mn-ea"/>
                <a:cs typeface="+mn-cs"/>
              </a:defRPr>
            </a:pPr>
          </a:p>
        </c:txPr>
        <c:crossAx val="797392384"/>
        <c:crosses val="autoZero"/>
        <c:crossBetween val="midCat"/>
      </c:valAx>
      <c:valAx>
        <c:axId val="797392384"/>
        <c:scaling>
          <c:orientation val="minMax"/>
          <c:max val="120"/>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lang="zh-CN" sz="900" b="1" i="0" u="none" strike="noStrike" kern="1200" baseline="0">
                    <a:solidFill>
                      <a:schemeClr val="dk1">
                        <a:lumMod val="50000"/>
                        <a:lumOff val="50000"/>
                      </a:schemeClr>
                    </a:solidFill>
                    <a:latin typeface="+mn-lt"/>
                    <a:ea typeface="+mn-ea"/>
                    <a:cs typeface="+mn-cs"/>
                  </a:defRPr>
                </a:pPr>
                <a:r>
                  <a:rPr lang="en-US" altLang="zh-CN"/>
                  <a:t>PM2.5</a:t>
                </a:r>
                <a:r>
                  <a:rPr lang="zh-CN" altLang="en-US"/>
                  <a:t>（</a:t>
                </a:r>
                <a:r>
                  <a:rPr lang="en-US" altLang="zh-CN"/>
                  <a:t>μg/m</a:t>
                </a:r>
                <a:r>
                  <a:rPr lang="en-US" altLang="zh-CN" baseline="30000"/>
                  <a:t>3</a:t>
                </a:r>
                <a:r>
                  <a:rPr lang="zh-CN" altLang="en-US"/>
                  <a:t>）</a:t>
                </a:r>
                <a:endParaRPr lang="zh-CN" altLang="en-US"/>
              </a:p>
            </c:rich>
          </c:tx>
          <c:layout/>
          <c:overlay val="0"/>
          <c:spPr>
            <a:noFill/>
            <a:ln>
              <a:noFill/>
            </a:ln>
            <a:effectLst/>
          </c:spPr>
        </c:title>
        <c:numFmt formatCode="0_ "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dk1">
                    <a:lumMod val="50000"/>
                    <a:lumOff val="50000"/>
                  </a:schemeClr>
                </a:solidFill>
                <a:latin typeface="+mn-lt"/>
                <a:ea typeface="+mn-ea"/>
                <a:cs typeface="+mn-cs"/>
              </a:defRPr>
            </a:pPr>
          </a:p>
        </c:txPr>
        <c:crossAx val="797395744"/>
        <c:crosses val="autoZero"/>
        <c:crossBetween val="midCat"/>
      </c:valAx>
      <c:spPr>
        <a:noFill/>
        <a:ln>
          <a:noFill/>
        </a:ln>
        <a:effectLst/>
      </c:spPr>
    </c:plotArea>
    <c:plotVisOnly val="1"/>
    <c:dispBlanksAs val="gap"/>
    <c:showDLblsOverMax val="0"/>
  </c:chart>
  <c:spPr>
    <a:solidFill>
      <a:sysClr val="window" lastClr="FFFFFF"/>
    </a:solidFill>
    <a:ln w="9525" cap="flat" cmpd="sng" algn="ctr">
      <a:solidFill>
        <a:schemeClr val="dk1">
          <a:lumMod val="15000"/>
          <a:lumOff val="85000"/>
        </a:schemeClr>
      </a:solidFill>
      <a:round/>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1"/>
          <c:order val="1"/>
          <c:tx>
            <c:strRef>
              <c:f>'[pm&amp;气象.xlsx]Sheet1'!$D$59</c:f>
              <c:strCache>
                <c:ptCount val="1"/>
                <c:pt idx="0">
                  <c:v>Frequency</c:v>
                </c:pt>
              </c:strCache>
            </c:strRef>
          </c:tx>
          <c:spPr>
            <a:solidFill>
              <a:schemeClr val="dk1">
                <a:tint val="55000"/>
              </a:schemeClr>
            </a:solidFill>
            <a:ln>
              <a:noFill/>
            </a:ln>
            <a:effectLst/>
          </c:spPr>
          <c:invertIfNegative val="0"/>
          <c:dLbls>
            <c:delete val="1"/>
          </c:dLbls>
          <c:cat>
            <c:strRef>
              <c:f>'[pm&amp;气象.xlsx]Sheet1'!$E$60:$E$68</c:f>
              <c:strCache>
                <c:ptCount val="9"/>
                <c:pt idx="0" c:formatCode="@">
                  <c:v>[975,980)</c:v>
                </c:pt>
                <c:pt idx="1" c:formatCode="@">
                  <c:v>[980,985)</c:v>
                </c:pt>
                <c:pt idx="2" c:formatCode="@">
                  <c:v>[985,990)</c:v>
                </c:pt>
                <c:pt idx="3" c:formatCode="@">
                  <c:v>[990,995)</c:v>
                </c:pt>
                <c:pt idx="4" c:formatCode="@">
                  <c:v>[995,1000)</c:v>
                </c:pt>
                <c:pt idx="5" c:formatCode="@">
                  <c:v>[1000,1005)</c:v>
                </c:pt>
                <c:pt idx="6" c:formatCode="@">
                  <c:v>[1005,1010)</c:v>
                </c:pt>
                <c:pt idx="7" c:formatCode="@">
                  <c:v>[1010,1015)</c:v>
                </c:pt>
                <c:pt idx="8" c:formatCode="@">
                  <c:v>[1015,1020]</c:v>
                </c:pt>
              </c:strCache>
            </c:strRef>
          </c:cat>
          <c:val>
            <c:numRef>
              <c:f>'[pm&amp;气象.xlsx]Sheet1'!$D$60:$D$68</c:f>
              <c:numCache>
                <c:formatCode>0.00_ </c:formatCode>
                <c:ptCount val="9"/>
                <c:pt idx="0">
                  <c:v>0.363901018922853</c:v>
                </c:pt>
                <c:pt idx="1">
                  <c:v>2.83842794759825</c:v>
                </c:pt>
                <c:pt idx="2">
                  <c:v>6.55021834061135</c:v>
                </c:pt>
                <c:pt idx="3">
                  <c:v>9.24308588064047</c:v>
                </c:pt>
                <c:pt idx="4">
                  <c:v>15.429403202329</c:v>
                </c:pt>
                <c:pt idx="5">
                  <c:v>35.8078602620087</c:v>
                </c:pt>
                <c:pt idx="6">
                  <c:v>20.3056768558952</c:v>
                </c:pt>
                <c:pt idx="7">
                  <c:v>7.93304221251819</c:v>
                </c:pt>
                <c:pt idx="8">
                  <c:v>1.52838427947598</c:v>
                </c:pt>
              </c:numCache>
            </c:numRef>
          </c:val>
        </c:ser>
        <c:dLbls>
          <c:showLegendKey val="0"/>
          <c:showVal val="0"/>
          <c:showCatName val="0"/>
          <c:showSerName val="0"/>
          <c:showPercent val="0"/>
          <c:showBubbleSize val="0"/>
        </c:dLbls>
        <c:gapWidth val="219"/>
        <c:overlap val="-27"/>
        <c:axId val="727647915"/>
        <c:axId val="206508696"/>
      </c:barChart>
      <c:lineChart>
        <c:grouping val="standard"/>
        <c:varyColors val="0"/>
        <c:ser>
          <c:idx val="0"/>
          <c:order val="0"/>
          <c:tx>
            <c:strRef>
              <c:f>'[pm&amp;气象.xlsx]Sheet1'!$C$59</c:f>
              <c:strCache>
                <c:ptCount val="1"/>
                <c:pt idx="0">
                  <c:v>PM2.5</c:v>
                </c:pt>
              </c:strCache>
            </c:strRef>
          </c:tx>
          <c:spPr>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dLbls>
            <c:delete val="1"/>
          </c:dLbls>
          <c:cat>
            <c:strRef>
              <c:f>'[pm&amp;气象.xlsx]Sheet1'!$E$60:$E$68</c:f>
              <c:strCache>
                <c:ptCount val="9"/>
                <c:pt idx="0" c:formatCode="@">
                  <c:v>[975,980)</c:v>
                </c:pt>
                <c:pt idx="1" c:formatCode="@">
                  <c:v>[980,985)</c:v>
                </c:pt>
                <c:pt idx="2" c:formatCode="@">
                  <c:v>[985,990)</c:v>
                </c:pt>
                <c:pt idx="3" c:formatCode="@">
                  <c:v>[990,995)</c:v>
                </c:pt>
                <c:pt idx="4" c:formatCode="@">
                  <c:v>[995,1000)</c:v>
                </c:pt>
                <c:pt idx="5" c:formatCode="@">
                  <c:v>[1000,1005)</c:v>
                </c:pt>
                <c:pt idx="6" c:formatCode="@">
                  <c:v>[1005,1010)</c:v>
                </c:pt>
                <c:pt idx="7" c:formatCode="@">
                  <c:v>[1010,1015)</c:v>
                </c:pt>
                <c:pt idx="8" c:formatCode="@">
                  <c:v>[1015,1020]</c:v>
                </c:pt>
              </c:strCache>
            </c:strRef>
          </c:cat>
          <c:val>
            <c:numRef>
              <c:f>'[pm&amp;气象.xlsx]Sheet1'!$C$60:$C$68</c:f>
              <c:numCache>
                <c:formatCode>General</c:formatCode>
                <c:ptCount val="9"/>
                <c:pt idx="0">
                  <c:v>27.2</c:v>
                </c:pt>
                <c:pt idx="1">
                  <c:v>27.87</c:v>
                </c:pt>
                <c:pt idx="2">
                  <c:v>28.42</c:v>
                </c:pt>
                <c:pt idx="3">
                  <c:v>29.69</c:v>
                </c:pt>
                <c:pt idx="4">
                  <c:v>31.94</c:v>
                </c:pt>
                <c:pt idx="5">
                  <c:v>30.17</c:v>
                </c:pt>
                <c:pt idx="6">
                  <c:v>31.47</c:v>
                </c:pt>
                <c:pt idx="7">
                  <c:v>38.58</c:v>
                </c:pt>
                <c:pt idx="8">
                  <c:v>39.86</c:v>
                </c:pt>
              </c:numCache>
            </c:numRef>
          </c:val>
          <c:smooth val="0"/>
        </c:ser>
        <c:dLbls>
          <c:showLegendKey val="0"/>
          <c:showVal val="0"/>
          <c:showCatName val="0"/>
          <c:showSerName val="0"/>
          <c:showPercent val="0"/>
          <c:showBubbleSize val="0"/>
        </c:dLbls>
        <c:marker val="1"/>
        <c:smooth val="0"/>
        <c:axId val="586437784"/>
        <c:axId val="145674530"/>
      </c:lineChart>
      <c:catAx>
        <c:axId val="727647915"/>
        <c:scaling>
          <c:orientation val="minMax"/>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Air Pressure</a:t>
                </a:r>
                <a:r>
                  <a:rPr altLang="en-US"/>
                  <a:t>（</a:t>
                </a:r>
                <a:r>
                  <a:rPr lang="en-US" altLang="zh-CN"/>
                  <a:t>hPa</a:t>
                </a:r>
                <a:r>
                  <a:rPr altLang="en-US"/>
                  <a:t>）</a:t>
                </a:r>
                <a:endParaRPr altLang="en-US"/>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06508696"/>
        <c:crosses val="autoZero"/>
        <c:auto val="1"/>
        <c:lblAlgn val="ctr"/>
        <c:lblOffset val="100"/>
        <c:noMultiLvlLbl val="0"/>
      </c:catAx>
      <c:valAx>
        <c:axId val="206508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Frequency</a:t>
                </a:r>
                <a:r>
                  <a:rPr altLang="en-US"/>
                  <a:t>（</a:t>
                </a:r>
                <a:r>
                  <a:rPr lang="en-US" altLang="zh-CN"/>
                  <a:t>%</a:t>
                </a:r>
                <a:r>
                  <a:rPr altLang="en-US"/>
                  <a:t>）</a:t>
                </a:r>
                <a:endParaRPr altLang="en-US"/>
              </a:p>
            </c:rich>
          </c:tx>
          <c:layout/>
          <c:overlay val="0"/>
          <c:spPr>
            <a:noFill/>
            <a:ln>
              <a:noFill/>
            </a:ln>
            <a:effectLst/>
          </c:spPr>
        </c:title>
        <c:numFmt formatCode="0.0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27647915"/>
        <c:crosses val="autoZero"/>
        <c:crossBetween val="between"/>
      </c:valAx>
      <c:catAx>
        <c:axId val="586437784"/>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5674530"/>
        <c:crosses val="autoZero"/>
        <c:auto val="1"/>
        <c:lblAlgn val="ctr"/>
        <c:lblOffset val="100"/>
        <c:noMultiLvlLbl val="0"/>
      </c:catAx>
      <c:valAx>
        <c:axId val="145674530"/>
        <c:scaling>
          <c:orientation val="minMax"/>
        </c:scaling>
        <c:delete val="0"/>
        <c:axPos val="r"/>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t>PM2.5（μg\m</a:t>
                </a:r>
                <a:r>
                  <a:rPr baseline="30000">
                    <a:solidFill>
                      <a:schemeClr val="tx1">
                        <a:lumMod val="65000"/>
                        <a:lumOff val="35000"/>
                      </a:schemeClr>
                    </a:solidFill>
                    <a:uFillTx/>
                  </a:rPr>
                  <a:t>3</a:t>
                </a:r>
                <a:r>
                  <a:t>）</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86437784"/>
        <c:crosses val="max"/>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autoTitleDeleted val="1"/>
    <c:plotArea>
      <c:layout/>
      <c:scatterChart>
        <c:scatterStyle val="marker"/>
        <c:varyColors val="0"/>
        <c:ser>
          <c:idx val="0"/>
          <c:order val="0"/>
          <c:tx>
            <c:strRef>
              <c:f>"PM2.5"</c:f>
              <c:strCache>
                <c:ptCount val="1"/>
                <c:pt idx="0">
                  <c:v>PM2.5</c:v>
                </c:pt>
              </c:strCache>
            </c:strRef>
          </c:tx>
          <c:spPr>
            <a:ln w="25400">
              <a:noFill/>
            </a:ln>
            <a:effectLst/>
          </c:spPr>
          <c:marker>
            <c:symbol val="circle"/>
            <c:size val="4"/>
            <c:spPr>
              <a:solidFill>
                <a:schemeClr val="accent2"/>
              </a:solidFill>
              <a:ln w="9525" cap="flat" cmpd="sng" algn="ctr">
                <a:solidFill>
                  <a:schemeClr val="accent2"/>
                </a:solidFill>
                <a:round/>
              </a:ln>
              <a:effectLst/>
            </c:spPr>
          </c:marker>
          <c:dLbls>
            <c:delete val="1"/>
          </c:dLbls>
          <c:trendline>
            <c:spPr>
              <a:ln w="28575" cap="rnd" cmpd="sng" algn="ctr">
                <a:solidFill>
                  <a:schemeClr val="tx1">
                    <a:lumMod val="95000"/>
                    <a:lumOff val="5000"/>
                  </a:schemeClr>
                </a:solidFill>
                <a:round/>
              </a:ln>
              <a:effectLst/>
            </c:spPr>
            <c:trendlineType val="linear"/>
            <c:dispRSqr val="1"/>
            <c:dispEq val="1"/>
            <c:trendlineLbl>
              <c:layout>
                <c:manualLayout>
                  <c:x val="0.0532814960629921"/>
                  <c:y val="-0.405827865266842"/>
                </c:manualLayout>
              </c:layout>
              <c:numFmt formatCode="General" sourceLinked="0"/>
              <c:spPr>
                <a:noFill/>
                <a:ln>
                  <a:noFill/>
                </a:ln>
                <a:effectLst/>
              </c:spPr>
              <c:txPr>
                <a:bodyPr rot="0" spcFirstLastPara="1" vertOverflow="ellipsis" vert="horz" wrap="square" anchor="ctr" anchorCtr="1"/>
                <a:lstStyle/>
                <a:p>
                  <a:pPr>
                    <a:defRPr lang="zh-CN" sz="900" b="0" i="0" u="none" strike="noStrike" kern="1200" baseline="0">
                      <a:solidFill>
                        <a:schemeClr val="dk1">
                          <a:lumMod val="50000"/>
                          <a:lumOff val="50000"/>
                        </a:schemeClr>
                      </a:solidFill>
                      <a:latin typeface="+mn-lt"/>
                      <a:ea typeface="+mn-ea"/>
                      <a:cs typeface="+mn-cs"/>
                    </a:defRPr>
                  </a:pPr>
                </a:p>
              </c:txPr>
            </c:trendlineLbl>
          </c:trendline>
          <c:xVal>
            <c:numRef>
              <c:f>'[pm&amp;气象.xlsx]滨江'!$G$2:$G$1377</c:f>
              <c:numCache>
                <c:formatCode>0.0000_ </c:formatCode>
                <c:ptCount val="1376"/>
                <c:pt idx="0">
                  <c:v>993.276</c:v>
                </c:pt>
                <c:pt idx="1">
                  <c:v>1002.75</c:v>
                </c:pt>
                <c:pt idx="2">
                  <c:v>1001.91</c:v>
                </c:pt>
                <c:pt idx="3">
                  <c:v>1003.3</c:v>
                </c:pt>
                <c:pt idx="4">
                  <c:v>998.819</c:v>
                </c:pt>
                <c:pt idx="5">
                  <c:v>988.291</c:v>
                </c:pt>
                <c:pt idx="6">
                  <c:v>1003.41</c:v>
                </c:pt>
                <c:pt idx="7">
                  <c:v>1003.38</c:v>
                </c:pt>
                <c:pt idx="8">
                  <c:v>1001.96</c:v>
                </c:pt>
                <c:pt idx="9">
                  <c:v>989.656</c:v>
                </c:pt>
                <c:pt idx="10">
                  <c:v>1000.4</c:v>
                </c:pt>
                <c:pt idx="11">
                  <c:v>1002.24</c:v>
                </c:pt>
                <c:pt idx="12">
                  <c:v>1003.11</c:v>
                </c:pt>
                <c:pt idx="13">
                  <c:v>1003.57</c:v>
                </c:pt>
                <c:pt idx="14">
                  <c:v>1003.79</c:v>
                </c:pt>
                <c:pt idx="15">
                  <c:v>997.458</c:v>
                </c:pt>
                <c:pt idx="16">
                  <c:v>989.825</c:v>
                </c:pt>
                <c:pt idx="17">
                  <c:v>1006.28</c:v>
                </c:pt>
                <c:pt idx="18">
                  <c:v>1006.2</c:v>
                </c:pt>
                <c:pt idx="19">
                  <c:v>990.573</c:v>
                </c:pt>
                <c:pt idx="20">
                  <c:v>1004.56</c:v>
                </c:pt>
                <c:pt idx="21">
                  <c:v>1007.58</c:v>
                </c:pt>
                <c:pt idx="22">
                  <c:v>1006.4</c:v>
                </c:pt>
                <c:pt idx="23">
                  <c:v>995.097</c:v>
                </c:pt>
                <c:pt idx="24">
                  <c:v>1007.21</c:v>
                </c:pt>
                <c:pt idx="25">
                  <c:v>1005.65</c:v>
                </c:pt>
                <c:pt idx="26">
                  <c:v>1007.11</c:v>
                </c:pt>
                <c:pt idx="27">
                  <c:v>1001.14</c:v>
                </c:pt>
                <c:pt idx="28">
                  <c:v>1007.18</c:v>
                </c:pt>
                <c:pt idx="29">
                  <c:v>985.862</c:v>
                </c:pt>
                <c:pt idx="30">
                  <c:v>1004.34</c:v>
                </c:pt>
                <c:pt idx="31">
                  <c:v>1004.66</c:v>
                </c:pt>
                <c:pt idx="32">
                  <c:v>994.308</c:v>
                </c:pt>
                <c:pt idx="33">
                  <c:v>999.199</c:v>
                </c:pt>
                <c:pt idx="34">
                  <c:v>1002.24</c:v>
                </c:pt>
                <c:pt idx="35">
                  <c:v>1003.8</c:v>
                </c:pt>
                <c:pt idx="36">
                  <c:v>1005.01</c:v>
                </c:pt>
                <c:pt idx="37">
                  <c:v>989.806</c:v>
                </c:pt>
                <c:pt idx="38">
                  <c:v>1000.63</c:v>
                </c:pt>
                <c:pt idx="39">
                  <c:v>991.149</c:v>
                </c:pt>
                <c:pt idx="40">
                  <c:v>995.072</c:v>
                </c:pt>
                <c:pt idx="41">
                  <c:v>1005.26</c:v>
                </c:pt>
                <c:pt idx="42">
                  <c:v>1005.45</c:v>
                </c:pt>
                <c:pt idx="43">
                  <c:v>1004.02</c:v>
                </c:pt>
                <c:pt idx="44">
                  <c:v>1004.64</c:v>
                </c:pt>
                <c:pt idx="45">
                  <c:v>1005.32</c:v>
                </c:pt>
                <c:pt idx="46">
                  <c:v>1005.35</c:v>
                </c:pt>
                <c:pt idx="47">
                  <c:v>1003.87</c:v>
                </c:pt>
                <c:pt idx="48">
                  <c:v>991.691</c:v>
                </c:pt>
                <c:pt idx="49">
                  <c:v>1003.39</c:v>
                </c:pt>
                <c:pt idx="50">
                  <c:v>994.656</c:v>
                </c:pt>
                <c:pt idx="51">
                  <c:v>1004.66</c:v>
                </c:pt>
                <c:pt idx="52">
                  <c:v>1000.21</c:v>
                </c:pt>
                <c:pt idx="53">
                  <c:v>1005.35</c:v>
                </c:pt>
                <c:pt idx="54">
                  <c:v>1005.09</c:v>
                </c:pt>
                <c:pt idx="55">
                  <c:v>1005.41</c:v>
                </c:pt>
                <c:pt idx="56">
                  <c:v>990.521</c:v>
                </c:pt>
                <c:pt idx="57">
                  <c:v>998.841</c:v>
                </c:pt>
                <c:pt idx="58">
                  <c:v>1004.97</c:v>
                </c:pt>
                <c:pt idx="59">
                  <c:v>1003.57</c:v>
                </c:pt>
                <c:pt idx="60">
                  <c:v>989.1</c:v>
                </c:pt>
                <c:pt idx="61">
                  <c:v>1005.55</c:v>
                </c:pt>
                <c:pt idx="62">
                  <c:v>1003.1</c:v>
                </c:pt>
                <c:pt idx="63">
                  <c:v>1003.93</c:v>
                </c:pt>
                <c:pt idx="64">
                  <c:v>991.013</c:v>
                </c:pt>
                <c:pt idx="65">
                  <c:v>1009.1</c:v>
                </c:pt>
                <c:pt idx="66">
                  <c:v>1009.59</c:v>
                </c:pt>
                <c:pt idx="67">
                  <c:v>994.573</c:v>
                </c:pt>
                <c:pt idx="68">
                  <c:v>1010.73</c:v>
                </c:pt>
                <c:pt idx="69">
                  <c:v>996.017</c:v>
                </c:pt>
                <c:pt idx="70">
                  <c:v>1008.74</c:v>
                </c:pt>
                <c:pt idx="71">
                  <c:v>1010.69</c:v>
                </c:pt>
                <c:pt idx="72">
                  <c:v>1009.11</c:v>
                </c:pt>
                <c:pt idx="73">
                  <c:v>1010.32</c:v>
                </c:pt>
                <c:pt idx="74">
                  <c:v>1010.69</c:v>
                </c:pt>
                <c:pt idx="75">
                  <c:v>1005.66</c:v>
                </c:pt>
                <c:pt idx="76">
                  <c:v>1007.35</c:v>
                </c:pt>
                <c:pt idx="77">
                  <c:v>1004.23</c:v>
                </c:pt>
                <c:pt idx="78">
                  <c:v>1010.78</c:v>
                </c:pt>
                <c:pt idx="79">
                  <c:v>1000.03</c:v>
                </c:pt>
                <c:pt idx="80">
                  <c:v>996.637</c:v>
                </c:pt>
                <c:pt idx="81">
                  <c:v>999.552</c:v>
                </c:pt>
                <c:pt idx="82">
                  <c:v>996.027</c:v>
                </c:pt>
                <c:pt idx="83">
                  <c:v>1009.83</c:v>
                </c:pt>
                <c:pt idx="84">
                  <c:v>1008.15</c:v>
                </c:pt>
                <c:pt idx="85">
                  <c:v>1003.86</c:v>
                </c:pt>
                <c:pt idx="86">
                  <c:v>1009.26</c:v>
                </c:pt>
                <c:pt idx="87">
                  <c:v>994.146</c:v>
                </c:pt>
                <c:pt idx="88">
                  <c:v>1008.63</c:v>
                </c:pt>
                <c:pt idx="89">
                  <c:v>995.594</c:v>
                </c:pt>
                <c:pt idx="90">
                  <c:v>1010.18</c:v>
                </c:pt>
                <c:pt idx="91">
                  <c:v>1009.5</c:v>
                </c:pt>
                <c:pt idx="92">
                  <c:v>1005.17</c:v>
                </c:pt>
                <c:pt idx="93">
                  <c:v>1006.72</c:v>
                </c:pt>
                <c:pt idx="94">
                  <c:v>1009.44</c:v>
                </c:pt>
                <c:pt idx="95">
                  <c:v>1007.8</c:v>
                </c:pt>
                <c:pt idx="96">
                  <c:v>1008.64</c:v>
                </c:pt>
                <c:pt idx="97">
                  <c:v>991.82</c:v>
                </c:pt>
                <c:pt idx="98">
                  <c:v>1005.62</c:v>
                </c:pt>
                <c:pt idx="99">
                  <c:v>993.246</c:v>
                </c:pt>
                <c:pt idx="100">
                  <c:v>1007.27</c:v>
                </c:pt>
                <c:pt idx="101">
                  <c:v>1005.91</c:v>
                </c:pt>
                <c:pt idx="102">
                  <c:v>1007.49</c:v>
                </c:pt>
                <c:pt idx="103">
                  <c:v>1006.76</c:v>
                </c:pt>
                <c:pt idx="104">
                  <c:v>1007.2</c:v>
                </c:pt>
                <c:pt idx="105">
                  <c:v>1002.5</c:v>
                </c:pt>
                <c:pt idx="106">
                  <c:v>1007.22</c:v>
                </c:pt>
                <c:pt idx="107">
                  <c:v>1004.08</c:v>
                </c:pt>
                <c:pt idx="108">
                  <c:v>996.894</c:v>
                </c:pt>
                <c:pt idx="109">
                  <c:v>1001.07</c:v>
                </c:pt>
                <c:pt idx="110">
                  <c:v>1005.36</c:v>
                </c:pt>
                <c:pt idx="111">
                  <c:v>993.474</c:v>
                </c:pt>
                <c:pt idx="112">
                  <c:v>1006.21</c:v>
                </c:pt>
                <c:pt idx="113">
                  <c:v>990.25</c:v>
                </c:pt>
                <c:pt idx="114">
                  <c:v>1002.85</c:v>
                </c:pt>
                <c:pt idx="115">
                  <c:v>988.415</c:v>
                </c:pt>
                <c:pt idx="116">
                  <c:v>1002.62</c:v>
                </c:pt>
                <c:pt idx="117">
                  <c:v>1002.01</c:v>
                </c:pt>
                <c:pt idx="118">
                  <c:v>989.832</c:v>
                </c:pt>
                <c:pt idx="119">
                  <c:v>1003.93</c:v>
                </c:pt>
                <c:pt idx="120">
                  <c:v>1003.79</c:v>
                </c:pt>
                <c:pt idx="121">
                  <c:v>1002.82</c:v>
                </c:pt>
                <c:pt idx="122">
                  <c:v>1004.02</c:v>
                </c:pt>
                <c:pt idx="123">
                  <c:v>1004.35</c:v>
                </c:pt>
                <c:pt idx="124">
                  <c:v>997.95</c:v>
                </c:pt>
                <c:pt idx="125">
                  <c:v>1004.47</c:v>
                </c:pt>
                <c:pt idx="126">
                  <c:v>993.795</c:v>
                </c:pt>
                <c:pt idx="127">
                  <c:v>999.424</c:v>
                </c:pt>
                <c:pt idx="128">
                  <c:v>1001.06</c:v>
                </c:pt>
                <c:pt idx="129">
                  <c:v>986.464</c:v>
                </c:pt>
                <c:pt idx="130">
                  <c:v>1000.46</c:v>
                </c:pt>
                <c:pt idx="131">
                  <c:v>1000.9</c:v>
                </c:pt>
                <c:pt idx="132">
                  <c:v>987.866</c:v>
                </c:pt>
                <c:pt idx="133">
                  <c:v>1000.06</c:v>
                </c:pt>
                <c:pt idx="134">
                  <c:v>1000.72</c:v>
                </c:pt>
                <c:pt idx="135">
                  <c:v>1002.09</c:v>
                </c:pt>
                <c:pt idx="136">
                  <c:v>1001.87</c:v>
                </c:pt>
                <c:pt idx="137">
                  <c:v>991.692</c:v>
                </c:pt>
                <c:pt idx="138">
                  <c:v>1001.61</c:v>
                </c:pt>
                <c:pt idx="139">
                  <c:v>1002.38</c:v>
                </c:pt>
                <c:pt idx="140">
                  <c:v>995.847</c:v>
                </c:pt>
                <c:pt idx="141">
                  <c:v>998.919</c:v>
                </c:pt>
                <c:pt idx="142">
                  <c:v>997.304</c:v>
                </c:pt>
                <c:pt idx="143">
                  <c:v>988.168</c:v>
                </c:pt>
                <c:pt idx="144">
                  <c:v>998.181</c:v>
                </c:pt>
                <c:pt idx="145">
                  <c:v>999.305</c:v>
                </c:pt>
                <c:pt idx="146">
                  <c:v>999.708</c:v>
                </c:pt>
                <c:pt idx="147">
                  <c:v>984.274</c:v>
                </c:pt>
                <c:pt idx="148">
                  <c:v>999.312</c:v>
                </c:pt>
                <c:pt idx="149">
                  <c:v>998.546</c:v>
                </c:pt>
                <c:pt idx="150">
                  <c:v>985.685</c:v>
                </c:pt>
                <c:pt idx="151">
                  <c:v>996.601</c:v>
                </c:pt>
                <c:pt idx="152">
                  <c:v>999.984</c:v>
                </c:pt>
                <c:pt idx="153">
                  <c:v>997.715</c:v>
                </c:pt>
                <c:pt idx="154">
                  <c:v>989.408</c:v>
                </c:pt>
                <c:pt idx="155">
                  <c:v>998.43</c:v>
                </c:pt>
                <c:pt idx="156">
                  <c:v>993.622</c:v>
                </c:pt>
                <c:pt idx="157">
                  <c:v>985.974</c:v>
                </c:pt>
                <c:pt idx="158">
                  <c:v>998.641</c:v>
                </c:pt>
                <c:pt idx="159">
                  <c:v>995.483</c:v>
                </c:pt>
                <c:pt idx="160">
                  <c:v>976.772</c:v>
                </c:pt>
                <c:pt idx="161">
                  <c:v>995.205</c:v>
                </c:pt>
                <c:pt idx="162">
                  <c:v>998.64</c:v>
                </c:pt>
                <c:pt idx="163">
                  <c:v>998.661</c:v>
                </c:pt>
                <c:pt idx="164">
                  <c:v>997.843</c:v>
                </c:pt>
                <c:pt idx="165">
                  <c:v>997.476</c:v>
                </c:pt>
                <c:pt idx="166">
                  <c:v>997.385</c:v>
                </c:pt>
                <c:pt idx="167">
                  <c:v>988.072</c:v>
                </c:pt>
                <c:pt idx="168">
                  <c:v>996.971</c:v>
                </c:pt>
                <c:pt idx="169">
                  <c:v>996.971</c:v>
                </c:pt>
                <c:pt idx="170">
                  <c:v>984.515</c:v>
                </c:pt>
                <c:pt idx="171">
                  <c:v>983.173</c:v>
                </c:pt>
                <c:pt idx="172">
                  <c:v>983.878</c:v>
                </c:pt>
                <c:pt idx="173">
                  <c:v>997.91</c:v>
                </c:pt>
                <c:pt idx="174">
                  <c:v>993.692</c:v>
                </c:pt>
                <c:pt idx="175">
                  <c:v>985.231</c:v>
                </c:pt>
                <c:pt idx="176">
                  <c:v>999.547</c:v>
                </c:pt>
                <c:pt idx="177">
                  <c:v>998.649</c:v>
                </c:pt>
                <c:pt idx="178">
                  <c:v>995.847</c:v>
                </c:pt>
                <c:pt idx="179">
                  <c:v>999.632</c:v>
                </c:pt>
                <c:pt idx="180">
                  <c:v>999.546</c:v>
                </c:pt>
                <c:pt idx="181">
                  <c:v>988.8</c:v>
                </c:pt>
                <c:pt idx="182">
                  <c:v>996.192</c:v>
                </c:pt>
                <c:pt idx="183">
                  <c:v>998.381</c:v>
                </c:pt>
                <c:pt idx="184">
                  <c:v>997.873</c:v>
                </c:pt>
                <c:pt idx="185">
                  <c:v>997.873</c:v>
                </c:pt>
                <c:pt idx="186">
                  <c:v>977.556</c:v>
                </c:pt>
                <c:pt idx="187">
                  <c:v>1000.44</c:v>
                </c:pt>
                <c:pt idx="188">
                  <c:v>1000.86</c:v>
                </c:pt>
                <c:pt idx="189">
                  <c:v>979.836</c:v>
                </c:pt>
                <c:pt idx="190">
                  <c:v>986.297</c:v>
                </c:pt>
                <c:pt idx="191">
                  <c:v>1000.33</c:v>
                </c:pt>
                <c:pt idx="192">
                  <c:v>1001.57</c:v>
                </c:pt>
                <c:pt idx="193">
                  <c:v>1000.38</c:v>
                </c:pt>
                <c:pt idx="194">
                  <c:v>1000.33</c:v>
                </c:pt>
                <c:pt idx="195">
                  <c:v>1001.85</c:v>
                </c:pt>
                <c:pt idx="196">
                  <c:v>998.555</c:v>
                </c:pt>
                <c:pt idx="197">
                  <c:v>996.204</c:v>
                </c:pt>
                <c:pt idx="198">
                  <c:v>998.259</c:v>
                </c:pt>
                <c:pt idx="199">
                  <c:v>1000.97</c:v>
                </c:pt>
                <c:pt idx="200">
                  <c:v>991.151</c:v>
                </c:pt>
                <c:pt idx="201">
                  <c:v>1001.99</c:v>
                </c:pt>
                <c:pt idx="202">
                  <c:v>1001.46</c:v>
                </c:pt>
                <c:pt idx="203">
                  <c:v>1000.79</c:v>
                </c:pt>
                <c:pt idx="204">
                  <c:v>1002.08</c:v>
                </c:pt>
                <c:pt idx="205">
                  <c:v>1000.73</c:v>
                </c:pt>
                <c:pt idx="206">
                  <c:v>988.171</c:v>
                </c:pt>
                <c:pt idx="207">
                  <c:v>998.969</c:v>
                </c:pt>
                <c:pt idx="208">
                  <c:v>1000.73</c:v>
                </c:pt>
                <c:pt idx="209">
                  <c:v>996.717</c:v>
                </c:pt>
                <c:pt idx="210">
                  <c:v>1000.91</c:v>
                </c:pt>
                <c:pt idx="211">
                  <c:v>986.878</c:v>
                </c:pt>
                <c:pt idx="212">
                  <c:v>1001.43</c:v>
                </c:pt>
                <c:pt idx="213">
                  <c:v>998.698</c:v>
                </c:pt>
                <c:pt idx="214">
                  <c:v>991.594</c:v>
                </c:pt>
                <c:pt idx="215">
                  <c:v>980.224</c:v>
                </c:pt>
                <c:pt idx="216">
                  <c:v>996.891</c:v>
                </c:pt>
                <c:pt idx="217">
                  <c:v>995.255</c:v>
                </c:pt>
                <c:pt idx="218">
                  <c:v>997.04</c:v>
                </c:pt>
                <c:pt idx="219">
                  <c:v>997.85</c:v>
                </c:pt>
                <c:pt idx="220">
                  <c:v>998.279</c:v>
                </c:pt>
                <c:pt idx="221">
                  <c:v>997.656</c:v>
                </c:pt>
                <c:pt idx="222">
                  <c:v>993.638</c:v>
                </c:pt>
                <c:pt idx="223">
                  <c:v>988.209</c:v>
                </c:pt>
                <c:pt idx="224">
                  <c:v>998.576</c:v>
                </c:pt>
                <c:pt idx="225">
                  <c:v>992.262</c:v>
                </c:pt>
                <c:pt idx="226">
                  <c:v>998.285</c:v>
                </c:pt>
                <c:pt idx="227">
                  <c:v>996.743</c:v>
                </c:pt>
                <c:pt idx="228">
                  <c:v>984.902</c:v>
                </c:pt>
                <c:pt idx="229">
                  <c:v>996.896</c:v>
                </c:pt>
                <c:pt idx="230">
                  <c:v>984.574</c:v>
                </c:pt>
                <c:pt idx="231">
                  <c:v>983.304</c:v>
                </c:pt>
                <c:pt idx="232">
                  <c:v>991.989</c:v>
                </c:pt>
                <c:pt idx="233">
                  <c:v>1004.27</c:v>
                </c:pt>
                <c:pt idx="234">
                  <c:v>1005.19</c:v>
                </c:pt>
                <c:pt idx="235">
                  <c:v>1005.84</c:v>
                </c:pt>
                <c:pt idx="236">
                  <c:v>1004.09</c:v>
                </c:pt>
                <c:pt idx="237">
                  <c:v>1004.44</c:v>
                </c:pt>
                <c:pt idx="238">
                  <c:v>1002.66</c:v>
                </c:pt>
                <c:pt idx="239">
                  <c:v>1001.03</c:v>
                </c:pt>
                <c:pt idx="240">
                  <c:v>1005.55</c:v>
                </c:pt>
                <c:pt idx="241">
                  <c:v>1005.03</c:v>
                </c:pt>
                <c:pt idx="242">
                  <c:v>990.127</c:v>
                </c:pt>
                <c:pt idx="243">
                  <c:v>991.518</c:v>
                </c:pt>
                <c:pt idx="244">
                  <c:v>1004.35</c:v>
                </c:pt>
                <c:pt idx="245">
                  <c:v>1005.98</c:v>
                </c:pt>
                <c:pt idx="246">
                  <c:v>999.673</c:v>
                </c:pt>
                <c:pt idx="247">
                  <c:v>995.421</c:v>
                </c:pt>
                <c:pt idx="248">
                  <c:v>1006.08</c:v>
                </c:pt>
                <c:pt idx="249">
                  <c:v>1004.47</c:v>
                </c:pt>
                <c:pt idx="250">
                  <c:v>1005.28</c:v>
                </c:pt>
                <c:pt idx="251">
                  <c:v>1002.69</c:v>
                </c:pt>
                <c:pt idx="252">
                  <c:v>1005.14</c:v>
                </c:pt>
                <c:pt idx="253">
                  <c:v>1006.25</c:v>
                </c:pt>
                <c:pt idx="254">
                  <c:v>1000.25</c:v>
                </c:pt>
                <c:pt idx="255">
                  <c:v>1002.35</c:v>
                </c:pt>
                <c:pt idx="256">
                  <c:v>1004.75</c:v>
                </c:pt>
                <c:pt idx="257">
                  <c:v>995.183</c:v>
                </c:pt>
                <c:pt idx="258">
                  <c:v>991.537</c:v>
                </c:pt>
                <c:pt idx="259">
                  <c:v>1004.08</c:v>
                </c:pt>
                <c:pt idx="260">
                  <c:v>990.206</c:v>
                </c:pt>
                <c:pt idx="261">
                  <c:v>983.794</c:v>
                </c:pt>
                <c:pt idx="262">
                  <c:v>1004.08</c:v>
                </c:pt>
                <c:pt idx="263">
                  <c:v>1004.34</c:v>
                </c:pt>
                <c:pt idx="264">
                  <c:v>988.699</c:v>
                </c:pt>
                <c:pt idx="265">
                  <c:v>990.083</c:v>
                </c:pt>
                <c:pt idx="266">
                  <c:v>1003.16</c:v>
                </c:pt>
                <c:pt idx="267">
                  <c:v>1004.27</c:v>
                </c:pt>
                <c:pt idx="268">
                  <c:v>998.934</c:v>
                </c:pt>
                <c:pt idx="269">
                  <c:v>1003.54</c:v>
                </c:pt>
                <c:pt idx="270">
                  <c:v>1001.13</c:v>
                </c:pt>
                <c:pt idx="271">
                  <c:v>1000.87</c:v>
                </c:pt>
                <c:pt idx="272">
                  <c:v>1002.91</c:v>
                </c:pt>
                <c:pt idx="273">
                  <c:v>1003.03</c:v>
                </c:pt>
                <c:pt idx="274">
                  <c:v>1002.91</c:v>
                </c:pt>
                <c:pt idx="275">
                  <c:v>993.713</c:v>
                </c:pt>
                <c:pt idx="276">
                  <c:v>1004.37</c:v>
                </c:pt>
                <c:pt idx="277">
                  <c:v>982.283</c:v>
                </c:pt>
                <c:pt idx="278">
                  <c:v>1003.07</c:v>
                </c:pt>
                <c:pt idx="279">
                  <c:v>982.003</c:v>
                </c:pt>
                <c:pt idx="280">
                  <c:v>1002.19</c:v>
                </c:pt>
                <c:pt idx="281">
                  <c:v>1004.29</c:v>
                </c:pt>
                <c:pt idx="282">
                  <c:v>1004.14</c:v>
                </c:pt>
                <c:pt idx="283">
                  <c:v>1002.19</c:v>
                </c:pt>
                <c:pt idx="284">
                  <c:v>1002.86</c:v>
                </c:pt>
                <c:pt idx="285">
                  <c:v>1002.55</c:v>
                </c:pt>
                <c:pt idx="286">
                  <c:v>1004.25</c:v>
                </c:pt>
                <c:pt idx="287">
                  <c:v>1004.26</c:v>
                </c:pt>
                <c:pt idx="288">
                  <c:v>998.319</c:v>
                </c:pt>
                <c:pt idx="289">
                  <c:v>988.403</c:v>
                </c:pt>
                <c:pt idx="290">
                  <c:v>989.739</c:v>
                </c:pt>
                <c:pt idx="291">
                  <c:v>1000.76</c:v>
                </c:pt>
                <c:pt idx="292">
                  <c:v>1000.44</c:v>
                </c:pt>
                <c:pt idx="293">
                  <c:v>993.338</c:v>
                </c:pt>
                <c:pt idx="294">
                  <c:v>1004.09</c:v>
                </c:pt>
                <c:pt idx="295">
                  <c:v>1000.38</c:v>
                </c:pt>
                <c:pt idx="296">
                  <c:v>1003.14</c:v>
                </c:pt>
                <c:pt idx="297">
                  <c:v>1000.68</c:v>
                </c:pt>
                <c:pt idx="298">
                  <c:v>998.283</c:v>
                </c:pt>
                <c:pt idx="299">
                  <c:v>1003.83</c:v>
                </c:pt>
                <c:pt idx="300">
                  <c:v>1002.58</c:v>
                </c:pt>
                <c:pt idx="301">
                  <c:v>1002.49</c:v>
                </c:pt>
                <c:pt idx="302">
                  <c:v>1003.18</c:v>
                </c:pt>
                <c:pt idx="303">
                  <c:v>1002.49</c:v>
                </c:pt>
                <c:pt idx="304">
                  <c:v>993.396</c:v>
                </c:pt>
                <c:pt idx="305">
                  <c:v>1002.41</c:v>
                </c:pt>
                <c:pt idx="306">
                  <c:v>1003.76</c:v>
                </c:pt>
                <c:pt idx="307">
                  <c:v>989.82</c:v>
                </c:pt>
                <c:pt idx="308">
                  <c:v>988.544</c:v>
                </c:pt>
                <c:pt idx="309">
                  <c:v>982.16</c:v>
                </c:pt>
                <c:pt idx="310">
                  <c:v>983.099</c:v>
                </c:pt>
                <c:pt idx="311">
                  <c:v>1003.2</c:v>
                </c:pt>
                <c:pt idx="312">
                  <c:v>1003.2</c:v>
                </c:pt>
                <c:pt idx="313">
                  <c:v>1004.79</c:v>
                </c:pt>
                <c:pt idx="314">
                  <c:v>1004.76</c:v>
                </c:pt>
                <c:pt idx="315">
                  <c:v>999.199</c:v>
                </c:pt>
                <c:pt idx="316">
                  <c:v>1003.61</c:v>
                </c:pt>
                <c:pt idx="317">
                  <c:v>1001.57</c:v>
                </c:pt>
                <c:pt idx="318">
                  <c:v>1004.75</c:v>
                </c:pt>
                <c:pt idx="319">
                  <c:v>1003.87</c:v>
                </c:pt>
                <c:pt idx="320">
                  <c:v>1001.28</c:v>
                </c:pt>
                <c:pt idx="321">
                  <c:v>994.305</c:v>
                </c:pt>
                <c:pt idx="322">
                  <c:v>990.761</c:v>
                </c:pt>
                <c:pt idx="323">
                  <c:v>989.465</c:v>
                </c:pt>
                <c:pt idx="324">
                  <c:v>1004.65</c:v>
                </c:pt>
                <c:pt idx="325">
                  <c:v>1003.31</c:v>
                </c:pt>
                <c:pt idx="326">
                  <c:v>1002.97</c:v>
                </c:pt>
                <c:pt idx="327">
                  <c:v>1002.97</c:v>
                </c:pt>
                <c:pt idx="328">
                  <c:v>1004.49</c:v>
                </c:pt>
                <c:pt idx="329">
                  <c:v>1003.33</c:v>
                </c:pt>
                <c:pt idx="330">
                  <c:v>1003.01</c:v>
                </c:pt>
                <c:pt idx="331">
                  <c:v>1004.5</c:v>
                </c:pt>
                <c:pt idx="332">
                  <c:v>1004.45</c:v>
                </c:pt>
                <c:pt idx="333">
                  <c:v>1004.46</c:v>
                </c:pt>
                <c:pt idx="334">
                  <c:v>989.273</c:v>
                </c:pt>
                <c:pt idx="335">
                  <c:v>1000.98</c:v>
                </c:pt>
                <c:pt idx="336">
                  <c:v>990.561</c:v>
                </c:pt>
                <c:pt idx="337">
                  <c:v>998.853</c:v>
                </c:pt>
                <c:pt idx="338">
                  <c:v>1001.27</c:v>
                </c:pt>
                <c:pt idx="339">
                  <c:v>1003.65</c:v>
                </c:pt>
                <c:pt idx="340">
                  <c:v>994</c:v>
                </c:pt>
                <c:pt idx="341">
                  <c:v>982.797</c:v>
                </c:pt>
                <c:pt idx="342">
                  <c:v>982.872</c:v>
                </c:pt>
                <c:pt idx="343">
                  <c:v>1002.83</c:v>
                </c:pt>
                <c:pt idx="344">
                  <c:v>1003.23</c:v>
                </c:pt>
                <c:pt idx="345">
                  <c:v>1003.86</c:v>
                </c:pt>
                <c:pt idx="346">
                  <c:v>1003.59</c:v>
                </c:pt>
                <c:pt idx="347">
                  <c:v>1004.84</c:v>
                </c:pt>
                <c:pt idx="348">
                  <c:v>1004.95</c:v>
                </c:pt>
                <c:pt idx="349">
                  <c:v>1004.88</c:v>
                </c:pt>
                <c:pt idx="350">
                  <c:v>1004.9</c:v>
                </c:pt>
                <c:pt idx="351">
                  <c:v>1001.49</c:v>
                </c:pt>
                <c:pt idx="352">
                  <c:v>1002.83</c:v>
                </c:pt>
                <c:pt idx="353">
                  <c:v>998.966</c:v>
                </c:pt>
                <c:pt idx="354">
                  <c:v>1001.17</c:v>
                </c:pt>
                <c:pt idx="355">
                  <c:v>994.116</c:v>
                </c:pt>
                <c:pt idx="356">
                  <c:v>990.607</c:v>
                </c:pt>
                <c:pt idx="357">
                  <c:v>989.33</c:v>
                </c:pt>
                <c:pt idx="358">
                  <c:v>1004.77</c:v>
                </c:pt>
                <c:pt idx="359">
                  <c:v>1005.84</c:v>
                </c:pt>
                <c:pt idx="360">
                  <c:v>1006.05</c:v>
                </c:pt>
                <c:pt idx="361">
                  <c:v>1005.76</c:v>
                </c:pt>
                <c:pt idx="362">
                  <c:v>1004.2</c:v>
                </c:pt>
                <c:pt idx="363">
                  <c:v>990.153</c:v>
                </c:pt>
                <c:pt idx="364">
                  <c:v>1004.52</c:v>
                </c:pt>
                <c:pt idx="365">
                  <c:v>999.929</c:v>
                </c:pt>
                <c:pt idx="366">
                  <c:v>1005.73</c:v>
                </c:pt>
                <c:pt idx="367">
                  <c:v>1002.48</c:v>
                </c:pt>
                <c:pt idx="368">
                  <c:v>991.473</c:v>
                </c:pt>
                <c:pt idx="369">
                  <c:v>995.134</c:v>
                </c:pt>
                <c:pt idx="370">
                  <c:v>1002.17</c:v>
                </c:pt>
                <c:pt idx="371">
                  <c:v>1003.81</c:v>
                </c:pt>
                <c:pt idx="372">
                  <c:v>983.871</c:v>
                </c:pt>
                <c:pt idx="373">
                  <c:v>1003.81</c:v>
                </c:pt>
                <c:pt idx="374">
                  <c:v>1003.12</c:v>
                </c:pt>
                <c:pt idx="375">
                  <c:v>1004.24</c:v>
                </c:pt>
                <c:pt idx="376">
                  <c:v>1003.12</c:v>
                </c:pt>
                <c:pt idx="377">
                  <c:v>1003.52</c:v>
                </c:pt>
                <c:pt idx="378">
                  <c:v>989.505</c:v>
                </c:pt>
                <c:pt idx="379">
                  <c:v>1005.03</c:v>
                </c:pt>
                <c:pt idx="380">
                  <c:v>1003.92</c:v>
                </c:pt>
                <c:pt idx="381">
                  <c:v>1005.06</c:v>
                </c:pt>
                <c:pt idx="382">
                  <c:v>990.838</c:v>
                </c:pt>
                <c:pt idx="383">
                  <c:v>1005.26</c:v>
                </c:pt>
                <c:pt idx="384">
                  <c:v>994.481</c:v>
                </c:pt>
                <c:pt idx="385">
                  <c:v>1005.14</c:v>
                </c:pt>
                <c:pt idx="386">
                  <c:v>999.259</c:v>
                </c:pt>
                <c:pt idx="387">
                  <c:v>1001.84</c:v>
                </c:pt>
                <c:pt idx="388">
                  <c:v>1001.51</c:v>
                </c:pt>
                <c:pt idx="389">
                  <c:v>983.185</c:v>
                </c:pt>
                <c:pt idx="390">
                  <c:v>1001.9</c:v>
                </c:pt>
                <c:pt idx="391">
                  <c:v>1003.35</c:v>
                </c:pt>
                <c:pt idx="392">
                  <c:v>1002.28</c:v>
                </c:pt>
                <c:pt idx="393">
                  <c:v>1002.63</c:v>
                </c:pt>
                <c:pt idx="394">
                  <c:v>1003.34</c:v>
                </c:pt>
                <c:pt idx="395">
                  <c:v>999.86</c:v>
                </c:pt>
                <c:pt idx="396">
                  <c:v>1000.15</c:v>
                </c:pt>
                <c:pt idx="397">
                  <c:v>1003.33</c:v>
                </c:pt>
                <c:pt idx="398">
                  <c:v>997.743</c:v>
                </c:pt>
                <c:pt idx="399">
                  <c:v>1001.7</c:v>
                </c:pt>
                <c:pt idx="400">
                  <c:v>1001.7</c:v>
                </c:pt>
                <c:pt idx="401">
                  <c:v>1003.33</c:v>
                </c:pt>
                <c:pt idx="402">
                  <c:v>992.854</c:v>
                </c:pt>
                <c:pt idx="403">
                  <c:v>989.297</c:v>
                </c:pt>
                <c:pt idx="404">
                  <c:v>987.982</c:v>
                </c:pt>
                <c:pt idx="405">
                  <c:v>981.636</c:v>
                </c:pt>
                <c:pt idx="406">
                  <c:v>1004.94</c:v>
                </c:pt>
                <c:pt idx="407">
                  <c:v>1003.23</c:v>
                </c:pt>
                <c:pt idx="408">
                  <c:v>1004.12</c:v>
                </c:pt>
                <c:pt idx="409">
                  <c:v>1003.23</c:v>
                </c:pt>
                <c:pt idx="410">
                  <c:v>1003.71</c:v>
                </c:pt>
                <c:pt idx="411">
                  <c:v>1005.28</c:v>
                </c:pt>
                <c:pt idx="412">
                  <c:v>1004.91</c:v>
                </c:pt>
                <c:pt idx="413">
                  <c:v>994.602</c:v>
                </c:pt>
                <c:pt idx="414">
                  <c:v>1001.67</c:v>
                </c:pt>
                <c:pt idx="415">
                  <c:v>1005.3</c:v>
                </c:pt>
                <c:pt idx="416">
                  <c:v>1001.95</c:v>
                </c:pt>
                <c:pt idx="417">
                  <c:v>999.436</c:v>
                </c:pt>
                <c:pt idx="418">
                  <c:v>1004.51</c:v>
                </c:pt>
                <c:pt idx="419">
                  <c:v>990.724</c:v>
                </c:pt>
                <c:pt idx="420">
                  <c:v>983.276</c:v>
                </c:pt>
                <c:pt idx="421">
                  <c:v>989.372</c:v>
                </c:pt>
                <c:pt idx="422">
                  <c:v>1004.45</c:v>
                </c:pt>
                <c:pt idx="423">
                  <c:v>1002.64</c:v>
                </c:pt>
                <c:pt idx="424">
                  <c:v>1004.27</c:v>
                </c:pt>
                <c:pt idx="425">
                  <c:v>1000.94</c:v>
                </c:pt>
                <c:pt idx="426">
                  <c:v>1000.62</c:v>
                </c:pt>
                <c:pt idx="427">
                  <c:v>1004.47</c:v>
                </c:pt>
                <c:pt idx="428">
                  <c:v>1003.35</c:v>
                </c:pt>
                <c:pt idx="429">
                  <c:v>998.426</c:v>
                </c:pt>
                <c:pt idx="430">
                  <c:v>1003.08</c:v>
                </c:pt>
                <c:pt idx="431">
                  <c:v>1004.51</c:v>
                </c:pt>
                <c:pt idx="432">
                  <c:v>1002.56</c:v>
                </c:pt>
                <c:pt idx="433">
                  <c:v>993.597</c:v>
                </c:pt>
                <c:pt idx="434">
                  <c:v>1002.56</c:v>
                </c:pt>
                <c:pt idx="435">
                  <c:v>990.039</c:v>
                </c:pt>
                <c:pt idx="436">
                  <c:v>988.757</c:v>
                </c:pt>
                <c:pt idx="437">
                  <c:v>982.453</c:v>
                </c:pt>
                <c:pt idx="438">
                  <c:v>1004.65</c:v>
                </c:pt>
                <c:pt idx="439">
                  <c:v>1005.64</c:v>
                </c:pt>
                <c:pt idx="440">
                  <c:v>1003.5</c:v>
                </c:pt>
                <c:pt idx="441">
                  <c:v>1003.5</c:v>
                </c:pt>
                <c:pt idx="442">
                  <c:v>1004</c:v>
                </c:pt>
                <c:pt idx="443">
                  <c:v>989.773</c:v>
                </c:pt>
                <c:pt idx="444">
                  <c:v>983.551</c:v>
                </c:pt>
                <c:pt idx="445">
                  <c:v>1005.75</c:v>
                </c:pt>
                <c:pt idx="446">
                  <c:v>999.717</c:v>
                </c:pt>
                <c:pt idx="447">
                  <c:v>1004.38</c:v>
                </c:pt>
                <c:pt idx="448">
                  <c:v>991.153</c:v>
                </c:pt>
                <c:pt idx="449">
                  <c:v>1002.27</c:v>
                </c:pt>
                <c:pt idx="450">
                  <c:v>1005.62</c:v>
                </c:pt>
                <c:pt idx="451">
                  <c:v>1001.95</c:v>
                </c:pt>
                <c:pt idx="452">
                  <c:v>994.877</c:v>
                </c:pt>
                <c:pt idx="453">
                  <c:v>1005.67</c:v>
                </c:pt>
                <c:pt idx="454">
                  <c:v>983.796</c:v>
                </c:pt>
                <c:pt idx="455">
                  <c:v>1004.86</c:v>
                </c:pt>
                <c:pt idx="456">
                  <c:v>990.392</c:v>
                </c:pt>
                <c:pt idx="457">
                  <c:v>1005.86</c:v>
                </c:pt>
                <c:pt idx="458">
                  <c:v>1004.4</c:v>
                </c:pt>
                <c:pt idx="459">
                  <c:v>991.765</c:v>
                </c:pt>
                <c:pt idx="460">
                  <c:v>1006.15</c:v>
                </c:pt>
                <c:pt idx="461">
                  <c:v>995.196</c:v>
                </c:pt>
                <c:pt idx="462">
                  <c:v>1000.11</c:v>
                </c:pt>
                <c:pt idx="463">
                  <c:v>1004.59</c:v>
                </c:pt>
                <c:pt idx="464">
                  <c:v>1005.6</c:v>
                </c:pt>
                <c:pt idx="465">
                  <c:v>1005.63</c:v>
                </c:pt>
                <c:pt idx="466">
                  <c:v>1002.6</c:v>
                </c:pt>
                <c:pt idx="467">
                  <c:v>1002.3</c:v>
                </c:pt>
                <c:pt idx="468">
                  <c:v>1003.81</c:v>
                </c:pt>
                <c:pt idx="469">
                  <c:v>1003.81</c:v>
                </c:pt>
                <c:pt idx="470">
                  <c:v>983.852</c:v>
                </c:pt>
                <c:pt idx="471">
                  <c:v>1003.83</c:v>
                </c:pt>
                <c:pt idx="472">
                  <c:v>1003.83</c:v>
                </c:pt>
                <c:pt idx="473">
                  <c:v>990.17</c:v>
                </c:pt>
                <c:pt idx="474">
                  <c:v>1006.39</c:v>
                </c:pt>
                <c:pt idx="475">
                  <c:v>1006.1</c:v>
                </c:pt>
                <c:pt idx="476">
                  <c:v>1000.23</c:v>
                </c:pt>
                <c:pt idx="477">
                  <c:v>991.59</c:v>
                </c:pt>
                <c:pt idx="478">
                  <c:v>1004.59</c:v>
                </c:pt>
                <c:pt idx="479">
                  <c:v>995.384</c:v>
                </c:pt>
                <c:pt idx="480">
                  <c:v>1004.94</c:v>
                </c:pt>
                <c:pt idx="481">
                  <c:v>1006.64</c:v>
                </c:pt>
                <c:pt idx="482">
                  <c:v>1006.13</c:v>
                </c:pt>
                <c:pt idx="483">
                  <c:v>1002.53</c:v>
                </c:pt>
                <c:pt idx="484">
                  <c:v>1002.85</c:v>
                </c:pt>
                <c:pt idx="485">
                  <c:v>1005.16</c:v>
                </c:pt>
                <c:pt idx="486">
                  <c:v>1007.02</c:v>
                </c:pt>
                <c:pt idx="487">
                  <c:v>1008.73</c:v>
                </c:pt>
                <c:pt idx="488">
                  <c:v>1008.88</c:v>
                </c:pt>
                <c:pt idx="489">
                  <c:v>1008.24</c:v>
                </c:pt>
                <c:pt idx="490">
                  <c:v>1008.5</c:v>
                </c:pt>
                <c:pt idx="491">
                  <c:v>1008.49</c:v>
                </c:pt>
                <c:pt idx="492">
                  <c:v>1005.47</c:v>
                </c:pt>
                <c:pt idx="493">
                  <c:v>1002.43</c:v>
                </c:pt>
                <c:pt idx="494">
                  <c:v>1003.86</c:v>
                </c:pt>
                <c:pt idx="495">
                  <c:v>998.145</c:v>
                </c:pt>
                <c:pt idx="496">
                  <c:v>1007.37</c:v>
                </c:pt>
                <c:pt idx="497">
                  <c:v>1006.94</c:v>
                </c:pt>
                <c:pt idx="498">
                  <c:v>994.574</c:v>
                </c:pt>
                <c:pt idx="499">
                  <c:v>1007.79</c:v>
                </c:pt>
                <c:pt idx="500">
                  <c:v>994.469</c:v>
                </c:pt>
                <c:pt idx="501">
                  <c:v>993.112</c:v>
                </c:pt>
                <c:pt idx="502">
                  <c:v>1006.97</c:v>
                </c:pt>
                <c:pt idx="503">
                  <c:v>1007.17</c:v>
                </c:pt>
                <c:pt idx="504">
                  <c:v>1008.59</c:v>
                </c:pt>
                <c:pt idx="505">
                  <c:v>1005.3</c:v>
                </c:pt>
                <c:pt idx="506">
                  <c:v>1003.64</c:v>
                </c:pt>
                <c:pt idx="507">
                  <c:v>1007.6</c:v>
                </c:pt>
                <c:pt idx="508">
                  <c:v>1002.22</c:v>
                </c:pt>
                <c:pt idx="509">
                  <c:v>1008.1</c:v>
                </c:pt>
                <c:pt idx="510">
                  <c:v>993.931</c:v>
                </c:pt>
                <c:pt idx="511">
                  <c:v>1006.76</c:v>
                </c:pt>
                <c:pt idx="512">
                  <c:v>992.544</c:v>
                </c:pt>
                <c:pt idx="513">
                  <c:v>997.909</c:v>
                </c:pt>
                <c:pt idx="514">
                  <c:v>1008.54</c:v>
                </c:pt>
                <c:pt idx="515">
                  <c:v>1008.56</c:v>
                </c:pt>
                <c:pt idx="516">
                  <c:v>994.455</c:v>
                </c:pt>
                <c:pt idx="517">
                  <c:v>1007.72</c:v>
                </c:pt>
                <c:pt idx="518">
                  <c:v>995.319</c:v>
                </c:pt>
                <c:pt idx="519">
                  <c:v>1007.79</c:v>
                </c:pt>
                <c:pt idx="520">
                  <c:v>1009.35</c:v>
                </c:pt>
                <c:pt idx="521">
                  <c:v>1008.3</c:v>
                </c:pt>
                <c:pt idx="522">
                  <c:v>1009.39</c:v>
                </c:pt>
                <c:pt idx="523">
                  <c:v>1008.97</c:v>
                </c:pt>
                <c:pt idx="524">
                  <c:v>1007.46</c:v>
                </c:pt>
                <c:pt idx="525">
                  <c:v>1003.04</c:v>
                </c:pt>
                <c:pt idx="526">
                  <c:v>1007.9</c:v>
                </c:pt>
                <c:pt idx="527">
                  <c:v>1009.38</c:v>
                </c:pt>
                <c:pt idx="528">
                  <c:v>1004.5</c:v>
                </c:pt>
                <c:pt idx="529">
                  <c:v>1009.36</c:v>
                </c:pt>
                <c:pt idx="530">
                  <c:v>1006.15</c:v>
                </c:pt>
                <c:pt idx="531">
                  <c:v>998.851</c:v>
                </c:pt>
                <c:pt idx="532">
                  <c:v>994.965</c:v>
                </c:pt>
                <c:pt idx="533">
                  <c:v>993.572</c:v>
                </c:pt>
                <c:pt idx="534">
                  <c:v>1008.46</c:v>
                </c:pt>
                <c:pt idx="535">
                  <c:v>1007.61</c:v>
                </c:pt>
                <c:pt idx="536">
                  <c:v>1008.89</c:v>
                </c:pt>
                <c:pt idx="537">
                  <c:v>1009.36</c:v>
                </c:pt>
                <c:pt idx="538">
                  <c:v>1008.09</c:v>
                </c:pt>
                <c:pt idx="539">
                  <c:v>1009.59</c:v>
                </c:pt>
                <c:pt idx="540">
                  <c:v>1009.19</c:v>
                </c:pt>
                <c:pt idx="541">
                  <c:v>1003.18</c:v>
                </c:pt>
                <c:pt idx="542">
                  <c:v>1009.2</c:v>
                </c:pt>
                <c:pt idx="543">
                  <c:v>998.908</c:v>
                </c:pt>
                <c:pt idx="544">
                  <c:v>993.708</c:v>
                </c:pt>
                <c:pt idx="545">
                  <c:v>995.15</c:v>
                </c:pt>
                <c:pt idx="546">
                  <c:v>1004.57</c:v>
                </c:pt>
                <c:pt idx="547">
                  <c:v>1006.18</c:v>
                </c:pt>
                <c:pt idx="548">
                  <c:v>995.41</c:v>
                </c:pt>
                <c:pt idx="549">
                  <c:v>1009.29</c:v>
                </c:pt>
                <c:pt idx="550">
                  <c:v>1008.47</c:v>
                </c:pt>
                <c:pt idx="551">
                  <c:v>1008.71</c:v>
                </c:pt>
                <c:pt idx="552">
                  <c:v>1008.45</c:v>
                </c:pt>
                <c:pt idx="553">
                  <c:v>1010.38</c:v>
                </c:pt>
                <c:pt idx="554">
                  <c:v>1010.21</c:v>
                </c:pt>
                <c:pt idx="555">
                  <c:v>1003.86</c:v>
                </c:pt>
                <c:pt idx="556">
                  <c:v>999.557</c:v>
                </c:pt>
                <c:pt idx="557">
                  <c:v>994.621</c:v>
                </c:pt>
                <c:pt idx="558">
                  <c:v>1009.67</c:v>
                </c:pt>
                <c:pt idx="559">
                  <c:v>995.986</c:v>
                </c:pt>
                <c:pt idx="560">
                  <c:v>1006.85</c:v>
                </c:pt>
                <c:pt idx="561">
                  <c:v>1005.22</c:v>
                </c:pt>
                <c:pt idx="562">
                  <c:v>1010.5</c:v>
                </c:pt>
                <c:pt idx="563">
                  <c:v>1010.43</c:v>
                </c:pt>
                <c:pt idx="564">
                  <c:v>996.069</c:v>
                </c:pt>
                <c:pt idx="565">
                  <c:v>997.778</c:v>
                </c:pt>
                <c:pt idx="566">
                  <c:v>1013.1</c:v>
                </c:pt>
                <c:pt idx="567">
                  <c:v>999.222</c:v>
                </c:pt>
                <c:pt idx="568">
                  <c:v>1012.23</c:v>
                </c:pt>
                <c:pt idx="569">
                  <c:v>1012.45</c:v>
                </c:pt>
                <c:pt idx="570">
                  <c:v>1012.1</c:v>
                </c:pt>
                <c:pt idx="571">
                  <c:v>1013.85</c:v>
                </c:pt>
                <c:pt idx="572">
                  <c:v>1008.95</c:v>
                </c:pt>
                <c:pt idx="573">
                  <c:v>1007.49</c:v>
                </c:pt>
                <c:pt idx="574">
                  <c:v>1010.57</c:v>
                </c:pt>
                <c:pt idx="575">
                  <c:v>1014.09</c:v>
                </c:pt>
                <c:pt idx="576">
                  <c:v>1003.18</c:v>
                </c:pt>
                <c:pt idx="577">
                  <c:v>1013.31</c:v>
                </c:pt>
                <c:pt idx="578">
                  <c:v>999.659</c:v>
                </c:pt>
                <c:pt idx="579">
                  <c:v>1013.33</c:v>
                </c:pt>
                <c:pt idx="580">
                  <c:v>1013.41</c:v>
                </c:pt>
                <c:pt idx="581">
                  <c:v>1013.68</c:v>
                </c:pt>
                <c:pt idx="582">
                  <c:v>1013.56</c:v>
                </c:pt>
                <c:pt idx="583">
                  <c:v>1011.55</c:v>
                </c:pt>
                <c:pt idx="584">
                  <c:v>1014.33</c:v>
                </c:pt>
                <c:pt idx="585">
                  <c:v>1007.88</c:v>
                </c:pt>
                <c:pt idx="586">
                  <c:v>1014.13</c:v>
                </c:pt>
                <c:pt idx="587">
                  <c:v>1012.46</c:v>
                </c:pt>
                <c:pt idx="588">
                  <c:v>1014.35</c:v>
                </c:pt>
                <c:pt idx="589">
                  <c:v>1012</c:v>
                </c:pt>
                <c:pt idx="590">
                  <c:v>1014.29</c:v>
                </c:pt>
                <c:pt idx="591">
                  <c:v>1011.52</c:v>
                </c:pt>
                <c:pt idx="592">
                  <c:v>991.582</c:v>
                </c:pt>
                <c:pt idx="593">
                  <c:v>996.776</c:v>
                </c:pt>
                <c:pt idx="594">
                  <c:v>1010.23</c:v>
                </c:pt>
                <c:pt idx="595">
                  <c:v>1005.67</c:v>
                </c:pt>
                <c:pt idx="596">
                  <c:v>1011.32</c:v>
                </c:pt>
                <c:pt idx="597">
                  <c:v>1014.01</c:v>
                </c:pt>
                <c:pt idx="598">
                  <c:v>1015.2</c:v>
                </c:pt>
                <c:pt idx="599">
                  <c:v>1015.38</c:v>
                </c:pt>
                <c:pt idx="600">
                  <c:v>1015.67</c:v>
                </c:pt>
                <c:pt idx="601">
                  <c:v>1015.31</c:v>
                </c:pt>
                <c:pt idx="602">
                  <c:v>1009.37</c:v>
                </c:pt>
                <c:pt idx="603">
                  <c:v>1014.28</c:v>
                </c:pt>
                <c:pt idx="604">
                  <c:v>1015.79</c:v>
                </c:pt>
                <c:pt idx="605">
                  <c:v>1001.17</c:v>
                </c:pt>
                <c:pt idx="606">
                  <c:v>999.746</c:v>
                </c:pt>
                <c:pt idx="607">
                  <c:v>1012.42</c:v>
                </c:pt>
                <c:pt idx="608">
                  <c:v>1005.12</c:v>
                </c:pt>
                <c:pt idx="609">
                  <c:v>1010.79</c:v>
                </c:pt>
                <c:pt idx="610">
                  <c:v>1001.78</c:v>
                </c:pt>
                <c:pt idx="611">
                  <c:v>1014.36</c:v>
                </c:pt>
                <c:pt idx="612">
                  <c:v>1015.22</c:v>
                </c:pt>
                <c:pt idx="613">
                  <c:v>999.967</c:v>
                </c:pt>
                <c:pt idx="614">
                  <c:v>1011.61</c:v>
                </c:pt>
                <c:pt idx="615">
                  <c:v>1011.61</c:v>
                </c:pt>
                <c:pt idx="616">
                  <c:v>1010.66</c:v>
                </c:pt>
                <c:pt idx="617">
                  <c:v>996.132</c:v>
                </c:pt>
                <c:pt idx="618">
                  <c:v>998.533</c:v>
                </c:pt>
                <c:pt idx="619">
                  <c:v>1001.25</c:v>
                </c:pt>
                <c:pt idx="620">
                  <c:v>1013.12</c:v>
                </c:pt>
                <c:pt idx="621">
                  <c:v>1013.87</c:v>
                </c:pt>
                <c:pt idx="622">
                  <c:v>1011.51</c:v>
                </c:pt>
                <c:pt idx="623">
                  <c:v>1013.62</c:v>
                </c:pt>
                <c:pt idx="624">
                  <c:v>1010.58</c:v>
                </c:pt>
                <c:pt idx="625">
                  <c:v>1013.01</c:v>
                </c:pt>
                <c:pt idx="626">
                  <c:v>995.013</c:v>
                </c:pt>
                <c:pt idx="627">
                  <c:v>1012.09</c:v>
                </c:pt>
                <c:pt idx="628">
                  <c:v>1012.93</c:v>
                </c:pt>
                <c:pt idx="629">
                  <c:v>995.29</c:v>
                </c:pt>
                <c:pt idx="630">
                  <c:v>1002.59</c:v>
                </c:pt>
                <c:pt idx="631">
                  <c:v>1003.38</c:v>
                </c:pt>
                <c:pt idx="632">
                  <c:v>1001.19</c:v>
                </c:pt>
                <c:pt idx="633">
                  <c:v>999.464</c:v>
                </c:pt>
                <c:pt idx="634">
                  <c:v>1002.55</c:v>
                </c:pt>
                <c:pt idx="635">
                  <c:v>1001.25</c:v>
                </c:pt>
                <c:pt idx="636">
                  <c:v>1001.73</c:v>
                </c:pt>
                <c:pt idx="637">
                  <c:v>1002.91</c:v>
                </c:pt>
                <c:pt idx="638">
                  <c:v>988.842</c:v>
                </c:pt>
                <c:pt idx="639">
                  <c:v>1003.35</c:v>
                </c:pt>
                <c:pt idx="640">
                  <c:v>1002.23</c:v>
                </c:pt>
                <c:pt idx="641">
                  <c:v>987.534</c:v>
                </c:pt>
                <c:pt idx="642">
                  <c:v>1003.24</c:v>
                </c:pt>
                <c:pt idx="643">
                  <c:v>1003.22</c:v>
                </c:pt>
                <c:pt idx="644">
                  <c:v>990.191</c:v>
                </c:pt>
                <c:pt idx="645">
                  <c:v>996.312</c:v>
                </c:pt>
                <c:pt idx="646">
                  <c:v>1010.29</c:v>
                </c:pt>
                <c:pt idx="647">
                  <c:v>1009.49</c:v>
                </c:pt>
                <c:pt idx="648">
                  <c:v>1009.85</c:v>
                </c:pt>
                <c:pt idx="649">
                  <c:v>1008.65</c:v>
                </c:pt>
                <c:pt idx="650">
                  <c:v>994.491</c:v>
                </c:pt>
                <c:pt idx="651">
                  <c:v>995.89</c:v>
                </c:pt>
                <c:pt idx="652">
                  <c:v>1007.13</c:v>
                </c:pt>
                <c:pt idx="653">
                  <c:v>1004.21</c:v>
                </c:pt>
                <c:pt idx="654">
                  <c:v>1009.99</c:v>
                </c:pt>
                <c:pt idx="655">
                  <c:v>1010.58</c:v>
                </c:pt>
                <c:pt idx="656">
                  <c:v>1009.08</c:v>
                </c:pt>
                <c:pt idx="657">
                  <c:v>1008.65</c:v>
                </c:pt>
                <c:pt idx="658">
                  <c:v>1005.52</c:v>
                </c:pt>
                <c:pt idx="659">
                  <c:v>999.794</c:v>
                </c:pt>
                <c:pt idx="660">
                  <c:v>1009.98</c:v>
                </c:pt>
                <c:pt idx="661">
                  <c:v>1010.5</c:v>
                </c:pt>
                <c:pt idx="662">
                  <c:v>1009.79</c:v>
                </c:pt>
                <c:pt idx="663">
                  <c:v>1009.65</c:v>
                </c:pt>
                <c:pt idx="664">
                  <c:v>1000.84</c:v>
                </c:pt>
                <c:pt idx="665">
                  <c:v>997.267</c:v>
                </c:pt>
                <c:pt idx="666">
                  <c:v>1011.47</c:v>
                </c:pt>
                <c:pt idx="667">
                  <c:v>1011.59</c:v>
                </c:pt>
                <c:pt idx="668">
                  <c:v>1010.17</c:v>
                </c:pt>
                <c:pt idx="669">
                  <c:v>1005.29</c:v>
                </c:pt>
                <c:pt idx="670">
                  <c:v>1010.98</c:v>
                </c:pt>
                <c:pt idx="671">
                  <c:v>995.662</c:v>
                </c:pt>
                <c:pt idx="672">
                  <c:v>1006.61</c:v>
                </c:pt>
                <c:pt idx="673">
                  <c:v>997.112</c:v>
                </c:pt>
                <c:pt idx="674">
                  <c:v>1008.23</c:v>
                </c:pt>
                <c:pt idx="675">
                  <c:v>1010.71</c:v>
                </c:pt>
                <c:pt idx="676">
                  <c:v>1010.79</c:v>
                </c:pt>
                <c:pt idx="677">
                  <c:v>1011.48</c:v>
                </c:pt>
                <c:pt idx="678">
                  <c:v>1010.32</c:v>
                </c:pt>
                <c:pt idx="679">
                  <c:v>1010.62</c:v>
                </c:pt>
                <c:pt idx="680">
                  <c:v>1009.79</c:v>
                </c:pt>
                <c:pt idx="681">
                  <c:v>1009.47</c:v>
                </c:pt>
                <c:pt idx="682">
                  <c:v>1004.92</c:v>
                </c:pt>
                <c:pt idx="683">
                  <c:v>1006.28</c:v>
                </c:pt>
                <c:pt idx="684">
                  <c:v>1007.89</c:v>
                </c:pt>
                <c:pt idx="685">
                  <c:v>1010.83</c:v>
                </c:pt>
                <c:pt idx="686">
                  <c:v>1011.15</c:v>
                </c:pt>
                <c:pt idx="687">
                  <c:v>1000.58</c:v>
                </c:pt>
                <c:pt idx="688">
                  <c:v>1010.88</c:v>
                </c:pt>
                <c:pt idx="689">
                  <c:v>1009.47</c:v>
                </c:pt>
                <c:pt idx="690">
                  <c:v>997.012</c:v>
                </c:pt>
                <c:pt idx="691">
                  <c:v>997.093</c:v>
                </c:pt>
                <c:pt idx="692">
                  <c:v>995.615</c:v>
                </c:pt>
                <c:pt idx="693">
                  <c:v>1016.88</c:v>
                </c:pt>
                <c:pt idx="694">
                  <c:v>1015.59</c:v>
                </c:pt>
                <c:pt idx="695">
                  <c:v>1000.29</c:v>
                </c:pt>
                <c:pt idx="696">
                  <c:v>1001.74</c:v>
                </c:pt>
                <c:pt idx="697">
                  <c:v>1010.3</c:v>
                </c:pt>
                <c:pt idx="698">
                  <c:v>1011.69</c:v>
                </c:pt>
                <c:pt idx="699">
                  <c:v>1015.2</c:v>
                </c:pt>
                <c:pt idx="700">
                  <c:v>1016.29</c:v>
                </c:pt>
                <c:pt idx="701">
                  <c:v>1013.34</c:v>
                </c:pt>
                <c:pt idx="702">
                  <c:v>1016.29</c:v>
                </c:pt>
                <c:pt idx="703">
                  <c:v>1016.15</c:v>
                </c:pt>
                <c:pt idx="704">
                  <c:v>1014.94</c:v>
                </c:pt>
                <c:pt idx="705">
                  <c:v>1016.64</c:v>
                </c:pt>
                <c:pt idx="706">
                  <c:v>1005.92</c:v>
                </c:pt>
                <c:pt idx="707">
                  <c:v>1002.31</c:v>
                </c:pt>
                <c:pt idx="708">
                  <c:v>1017.63</c:v>
                </c:pt>
                <c:pt idx="709">
                  <c:v>1016.49</c:v>
                </c:pt>
                <c:pt idx="710">
                  <c:v>1000.37</c:v>
                </c:pt>
                <c:pt idx="711">
                  <c:v>1003.07</c:v>
                </c:pt>
                <c:pt idx="712">
                  <c:v>1011.98</c:v>
                </c:pt>
                <c:pt idx="713">
                  <c:v>1017.07</c:v>
                </c:pt>
                <c:pt idx="714">
                  <c:v>1017.51</c:v>
                </c:pt>
                <c:pt idx="715">
                  <c:v>1017.93</c:v>
                </c:pt>
                <c:pt idx="716">
                  <c:v>1003.58</c:v>
                </c:pt>
                <c:pt idx="717">
                  <c:v>1014.7</c:v>
                </c:pt>
                <c:pt idx="718">
                  <c:v>1015.99</c:v>
                </c:pt>
                <c:pt idx="719">
                  <c:v>1004.73</c:v>
                </c:pt>
                <c:pt idx="720">
                  <c:v>1014.61</c:v>
                </c:pt>
                <c:pt idx="721">
                  <c:v>1017.78</c:v>
                </c:pt>
                <c:pt idx="722">
                  <c:v>1017.37</c:v>
                </c:pt>
                <c:pt idx="723">
                  <c:v>997.294</c:v>
                </c:pt>
                <c:pt idx="724">
                  <c:v>1014.74</c:v>
                </c:pt>
                <c:pt idx="725">
                  <c:v>999.616</c:v>
                </c:pt>
                <c:pt idx="726">
                  <c:v>1012.51</c:v>
                </c:pt>
                <c:pt idx="727">
                  <c:v>1014.38</c:v>
                </c:pt>
                <c:pt idx="728">
                  <c:v>1008.79</c:v>
                </c:pt>
                <c:pt idx="729">
                  <c:v>1014.81</c:v>
                </c:pt>
                <c:pt idx="730">
                  <c:v>1014.93</c:v>
                </c:pt>
                <c:pt idx="731">
                  <c:v>1012.96</c:v>
                </c:pt>
                <c:pt idx="732">
                  <c:v>1012.51</c:v>
                </c:pt>
                <c:pt idx="733">
                  <c:v>1002.02</c:v>
                </c:pt>
                <c:pt idx="734">
                  <c:v>1015.15</c:v>
                </c:pt>
                <c:pt idx="735">
                  <c:v>1011.67</c:v>
                </c:pt>
                <c:pt idx="736">
                  <c:v>1011.68</c:v>
                </c:pt>
                <c:pt idx="737">
                  <c:v>996.519</c:v>
                </c:pt>
                <c:pt idx="738">
                  <c:v>1013.33</c:v>
                </c:pt>
                <c:pt idx="739">
                  <c:v>999.075</c:v>
                </c:pt>
                <c:pt idx="740">
                  <c:v>1013.28</c:v>
                </c:pt>
                <c:pt idx="741">
                  <c:v>1013.05</c:v>
                </c:pt>
                <c:pt idx="742">
                  <c:v>1013.03</c:v>
                </c:pt>
                <c:pt idx="743">
                  <c:v>1011.5</c:v>
                </c:pt>
                <c:pt idx="744">
                  <c:v>1012.69</c:v>
                </c:pt>
                <c:pt idx="745">
                  <c:v>1009.92</c:v>
                </c:pt>
                <c:pt idx="746">
                  <c:v>1008.27</c:v>
                </c:pt>
                <c:pt idx="747">
                  <c:v>1011.77</c:v>
                </c:pt>
                <c:pt idx="748">
                  <c:v>1006.9</c:v>
                </c:pt>
                <c:pt idx="749">
                  <c:v>1013.17</c:v>
                </c:pt>
                <c:pt idx="750">
                  <c:v>1011.52</c:v>
                </c:pt>
                <c:pt idx="751">
                  <c:v>1002.53</c:v>
                </c:pt>
                <c:pt idx="752">
                  <c:v>998.76</c:v>
                </c:pt>
                <c:pt idx="753">
                  <c:v>1012.37</c:v>
                </c:pt>
                <c:pt idx="754">
                  <c:v>997.388</c:v>
                </c:pt>
                <c:pt idx="755">
                  <c:v>1010.25</c:v>
                </c:pt>
                <c:pt idx="756">
                  <c:v>1009.56</c:v>
                </c:pt>
                <c:pt idx="757">
                  <c:v>1010.68</c:v>
                </c:pt>
                <c:pt idx="758">
                  <c:v>995.929</c:v>
                </c:pt>
                <c:pt idx="759">
                  <c:v>1011.8</c:v>
                </c:pt>
                <c:pt idx="760">
                  <c:v>1010.64</c:v>
                </c:pt>
                <c:pt idx="761">
                  <c:v>1011.37</c:v>
                </c:pt>
                <c:pt idx="762">
                  <c:v>1011.46</c:v>
                </c:pt>
                <c:pt idx="763">
                  <c:v>997.407</c:v>
                </c:pt>
                <c:pt idx="764">
                  <c:v>1011.31</c:v>
                </c:pt>
                <c:pt idx="765">
                  <c:v>1012.04</c:v>
                </c:pt>
                <c:pt idx="766">
                  <c:v>1005.62</c:v>
                </c:pt>
                <c:pt idx="767">
                  <c:v>1007.09</c:v>
                </c:pt>
                <c:pt idx="768">
                  <c:v>1008.75</c:v>
                </c:pt>
                <c:pt idx="769">
                  <c:v>994.675</c:v>
                </c:pt>
                <c:pt idx="770">
                  <c:v>1001.75</c:v>
                </c:pt>
                <c:pt idx="771">
                  <c:v>988.898</c:v>
                </c:pt>
                <c:pt idx="772">
                  <c:v>1004.68</c:v>
                </c:pt>
                <c:pt idx="773">
                  <c:v>1003.85</c:v>
                </c:pt>
                <c:pt idx="774">
                  <c:v>1002.76</c:v>
                </c:pt>
                <c:pt idx="775">
                  <c:v>1003.2</c:v>
                </c:pt>
                <c:pt idx="776">
                  <c:v>1002.76</c:v>
                </c:pt>
                <c:pt idx="777">
                  <c:v>990.326</c:v>
                </c:pt>
                <c:pt idx="778">
                  <c:v>982.637</c:v>
                </c:pt>
                <c:pt idx="779">
                  <c:v>1003.57</c:v>
                </c:pt>
                <c:pt idx="780">
                  <c:v>1001.45</c:v>
                </c:pt>
                <c:pt idx="781">
                  <c:v>994.014</c:v>
                </c:pt>
                <c:pt idx="782">
                  <c:v>998.9</c:v>
                </c:pt>
                <c:pt idx="783">
                  <c:v>1001.13</c:v>
                </c:pt>
                <c:pt idx="784">
                  <c:v>1004.38</c:v>
                </c:pt>
                <c:pt idx="785">
                  <c:v>1004.38</c:v>
                </c:pt>
                <c:pt idx="786">
                  <c:v>988.599</c:v>
                </c:pt>
                <c:pt idx="787">
                  <c:v>981.869</c:v>
                </c:pt>
                <c:pt idx="788">
                  <c:v>1003.04</c:v>
                </c:pt>
                <c:pt idx="789">
                  <c:v>1003.89</c:v>
                </c:pt>
                <c:pt idx="790">
                  <c:v>990.053</c:v>
                </c:pt>
                <c:pt idx="791">
                  <c:v>993.217</c:v>
                </c:pt>
                <c:pt idx="792">
                  <c:v>1001.82</c:v>
                </c:pt>
                <c:pt idx="793">
                  <c:v>1001.82</c:v>
                </c:pt>
                <c:pt idx="794">
                  <c:v>1002.74</c:v>
                </c:pt>
                <c:pt idx="795">
                  <c:v>1003.94</c:v>
                </c:pt>
                <c:pt idx="796">
                  <c:v>1002.31</c:v>
                </c:pt>
                <c:pt idx="797">
                  <c:v>1003.86</c:v>
                </c:pt>
                <c:pt idx="798">
                  <c:v>1000.26</c:v>
                </c:pt>
                <c:pt idx="799">
                  <c:v>1000.57</c:v>
                </c:pt>
                <c:pt idx="800">
                  <c:v>1003.88</c:v>
                </c:pt>
                <c:pt idx="801">
                  <c:v>998.259</c:v>
                </c:pt>
                <c:pt idx="802">
                  <c:v>1007.15</c:v>
                </c:pt>
                <c:pt idx="803">
                  <c:v>984.991</c:v>
                </c:pt>
                <c:pt idx="804">
                  <c:v>1005.32</c:v>
                </c:pt>
                <c:pt idx="805">
                  <c:v>1003.6</c:v>
                </c:pt>
                <c:pt idx="806">
                  <c:v>1001.18</c:v>
                </c:pt>
                <c:pt idx="807">
                  <c:v>1003.27</c:v>
                </c:pt>
                <c:pt idx="808">
                  <c:v>996.166</c:v>
                </c:pt>
                <c:pt idx="809">
                  <c:v>1006.22</c:v>
                </c:pt>
                <c:pt idx="810">
                  <c:v>1007.03</c:v>
                </c:pt>
                <c:pt idx="811">
                  <c:v>1007.04</c:v>
                </c:pt>
                <c:pt idx="812">
                  <c:v>1005.88</c:v>
                </c:pt>
                <c:pt idx="813">
                  <c:v>1005.7</c:v>
                </c:pt>
                <c:pt idx="814">
                  <c:v>1005.7</c:v>
                </c:pt>
                <c:pt idx="815">
                  <c:v>992.836</c:v>
                </c:pt>
                <c:pt idx="816">
                  <c:v>991.538</c:v>
                </c:pt>
                <c:pt idx="817">
                  <c:v>1007.61</c:v>
                </c:pt>
                <c:pt idx="818">
                  <c:v>1007.66</c:v>
                </c:pt>
                <c:pt idx="819">
                  <c:v>1002.64</c:v>
                </c:pt>
                <c:pt idx="820">
                  <c:v>1007</c:v>
                </c:pt>
                <c:pt idx="821">
                  <c:v>1008</c:v>
                </c:pt>
                <c:pt idx="822">
                  <c:v>1007</c:v>
                </c:pt>
                <c:pt idx="823">
                  <c:v>1004.61</c:v>
                </c:pt>
                <c:pt idx="824">
                  <c:v>992.837</c:v>
                </c:pt>
                <c:pt idx="825">
                  <c:v>1004.88</c:v>
                </c:pt>
                <c:pt idx="826">
                  <c:v>994.146</c:v>
                </c:pt>
                <c:pt idx="827">
                  <c:v>1007.32</c:v>
                </c:pt>
                <c:pt idx="828">
                  <c:v>1006.74</c:v>
                </c:pt>
                <c:pt idx="829">
                  <c:v>1007.95</c:v>
                </c:pt>
                <c:pt idx="830">
                  <c:v>1006.94</c:v>
                </c:pt>
                <c:pt idx="831">
                  <c:v>997.419</c:v>
                </c:pt>
                <c:pt idx="832">
                  <c:v>985.989</c:v>
                </c:pt>
                <c:pt idx="833">
                  <c:v>1005.73</c:v>
                </c:pt>
                <c:pt idx="834">
                  <c:v>1005.46</c:v>
                </c:pt>
                <c:pt idx="835">
                  <c:v>1005.4</c:v>
                </c:pt>
                <c:pt idx="836">
                  <c:v>999.842</c:v>
                </c:pt>
                <c:pt idx="837">
                  <c:v>1005.69</c:v>
                </c:pt>
                <c:pt idx="838">
                  <c:v>1002.75</c:v>
                </c:pt>
                <c:pt idx="839">
                  <c:v>1004</c:v>
                </c:pt>
                <c:pt idx="840">
                  <c:v>1004.21</c:v>
                </c:pt>
                <c:pt idx="841">
                  <c:v>1002.38</c:v>
                </c:pt>
                <c:pt idx="842">
                  <c:v>1004.51</c:v>
                </c:pt>
                <c:pt idx="843">
                  <c:v>991.926</c:v>
                </c:pt>
                <c:pt idx="844">
                  <c:v>1005.34</c:v>
                </c:pt>
                <c:pt idx="845">
                  <c:v>986.952</c:v>
                </c:pt>
                <c:pt idx="846">
                  <c:v>989.578</c:v>
                </c:pt>
                <c:pt idx="847">
                  <c:v>994.723</c:v>
                </c:pt>
                <c:pt idx="848">
                  <c:v>1001.81</c:v>
                </c:pt>
                <c:pt idx="849">
                  <c:v>1001.26</c:v>
                </c:pt>
                <c:pt idx="850">
                  <c:v>986.727</c:v>
                </c:pt>
                <c:pt idx="851">
                  <c:v>1001.96</c:v>
                </c:pt>
                <c:pt idx="852">
                  <c:v>989.091</c:v>
                </c:pt>
                <c:pt idx="853">
                  <c:v>991.92</c:v>
                </c:pt>
                <c:pt idx="854">
                  <c:v>996.906</c:v>
                </c:pt>
                <c:pt idx="855">
                  <c:v>1001.16</c:v>
                </c:pt>
                <c:pt idx="856">
                  <c:v>1002.66</c:v>
                </c:pt>
                <c:pt idx="857">
                  <c:v>999.736</c:v>
                </c:pt>
                <c:pt idx="858">
                  <c:v>1000.04</c:v>
                </c:pt>
                <c:pt idx="859">
                  <c:v>1003.16</c:v>
                </c:pt>
                <c:pt idx="860">
                  <c:v>1003.32</c:v>
                </c:pt>
                <c:pt idx="861">
                  <c:v>1003.18</c:v>
                </c:pt>
                <c:pt idx="862">
                  <c:v>1003.14</c:v>
                </c:pt>
                <c:pt idx="863">
                  <c:v>983.935</c:v>
                </c:pt>
                <c:pt idx="864">
                  <c:v>986.241</c:v>
                </c:pt>
                <c:pt idx="865">
                  <c:v>1001.53</c:v>
                </c:pt>
                <c:pt idx="866">
                  <c:v>1002.34</c:v>
                </c:pt>
                <c:pt idx="867">
                  <c:v>987.017</c:v>
                </c:pt>
                <c:pt idx="868">
                  <c:v>1000.37</c:v>
                </c:pt>
                <c:pt idx="869">
                  <c:v>1001.42</c:v>
                </c:pt>
                <c:pt idx="870">
                  <c:v>996.733</c:v>
                </c:pt>
                <c:pt idx="871">
                  <c:v>988.746</c:v>
                </c:pt>
                <c:pt idx="872">
                  <c:v>1002.84</c:v>
                </c:pt>
                <c:pt idx="873">
                  <c:v>991.187</c:v>
                </c:pt>
                <c:pt idx="874">
                  <c:v>1002.56</c:v>
                </c:pt>
                <c:pt idx="875">
                  <c:v>1003.1</c:v>
                </c:pt>
                <c:pt idx="876">
                  <c:v>999.535</c:v>
                </c:pt>
                <c:pt idx="877">
                  <c:v>999.273</c:v>
                </c:pt>
                <c:pt idx="878">
                  <c:v>1002.62</c:v>
                </c:pt>
                <c:pt idx="879">
                  <c:v>986.857</c:v>
                </c:pt>
                <c:pt idx="880">
                  <c:v>1002.25</c:v>
                </c:pt>
                <c:pt idx="881">
                  <c:v>991.916</c:v>
                </c:pt>
                <c:pt idx="882">
                  <c:v>1000.05</c:v>
                </c:pt>
                <c:pt idx="883">
                  <c:v>1001.12</c:v>
                </c:pt>
                <c:pt idx="884">
                  <c:v>1003.06</c:v>
                </c:pt>
                <c:pt idx="885">
                  <c:v>1002.68</c:v>
                </c:pt>
                <c:pt idx="886">
                  <c:v>1002.2</c:v>
                </c:pt>
                <c:pt idx="887">
                  <c:v>987.72</c:v>
                </c:pt>
                <c:pt idx="888">
                  <c:v>1003.56</c:v>
                </c:pt>
                <c:pt idx="889">
                  <c:v>997.385</c:v>
                </c:pt>
                <c:pt idx="890">
                  <c:v>1003.2</c:v>
                </c:pt>
                <c:pt idx="891">
                  <c:v>1003.8</c:v>
                </c:pt>
                <c:pt idx="892">
                  <c:v>989.47</c:v>
                </c:pt>
                <c:pt idx="893">
                  <c:v>1003.32</c:v>
                </c:pt>
                <c:pt idx="894">
                  <c:v>1000.32</c:v>
                </c:pt>
                <c:pt idx="895">
                  <c:v>1002.22</c:v>
                </c:pt>
                <c:pt idx="896">
                  <c:v>1002.69</c:v>
                </c:pt>
                <c:pt idx="897">
                  <c:v>1001.15</c:v>
                </c:pt>
                <c:pt idx="898">
                  <c:v>1003.03</c:v>
                </c:pt>
                <c:pt idx="899">
                  <c:v>1003.44</c:v>
                </c:pt>
                <c:pt idx="900">
                  <c:v>1003.52</c:v>
                </c:pt>
                <c:pt idx="901">
                  <c:v>1002.14</c:v>
                </c:pt>
                <c:pt idx="902">
                  <c:v>1003.83</c:v>
                </c:pt>
                <c:pt idx="903">
                  <c:v>997.342</c:v>
                </c:pt>
                <c:pt idx="904">
                  <c:v>1003.44</c:v>
                </c:pt>
                <c:pt idx="905">
                  <c:v>1000.2</c:v>
                </c:pt>
                <c:pt idx="906">
                  <c:v>1000.03</c:v>
                </c:pt>
                <c:pt idx="907">
                  <c:v>989.457</c:v>
                </c:pt>
                <c:pt idx="908">
                  <c:v>987.737</c:v>
                </c:pt>
                <c:pt idx="909">
                  <c:v>991.841</c:v>
                </c:pt>
                <c:pt idx="910">
                  <c:v>986.932</c:v>
                </c:pt>
                <c:pt idx="911">
                  <c:v>988.766</c:v>
                </c:pt>
                <c:pt idx="912">
                  <c:v>989.71</c:v>
                </c:pt>
                <c:pt idx="913">
                  <c:v>991.44</c:v>
                </c:pt>
                <c:pt idx="914">
                  <c:v>1004.7</c:v>
                </c:pt>
                <c:pt idx="915">
                  <c:v>1003.96</c:v>
                </c:pt>
                <c:pt idx="916">
                  <c:v>1003</c:v>
                </c:pt>
                <c:pt idx="917">
                  <c:v>1003.95</c:v>
                </c:pt>
                <c:pt idx="918">
                  <c:v>1005.17</c:v>
                </c:pt>
                <c:pt idx="919">
                  <c:v>1005.52</c:v>
                </c:pt>
                <c:pt idx="920">
                  <c:v>1005.34</c:v>
                </c:pt>
                <c:pt idx="921">
                  <c:v>1001.83</c:v>
                </c:pt>
                <c:pt idx="922">
                  <c:v>1005.2</c:v>
                </c:pt>
                <c:pt idx="923">
                  <c:v>1002.04</c:v>
                </c:pt>
                <c:pt idx="924">
                  <c:v>1004.83</c:v>
                </c:pt>
                <c:pt idx="925">
                  <c:v>999.344</c:v>
                </c:pt>
                <c:pt idx="926">
                  <c:v>993.736</c:v>
                </c:pt>
                <c:pt idx="927">
                  <c:v>1004.81</c:v>
                </c:pt>
                <c:pt idx="928">
                  <c:v>990.136</c:v>
                </c:pt>
                <c:pt idx="929">
                  <c:v>1003.75</c:v>
                </c:pt>
                <c:pt idx="930">
                  <c:v>991.89</c:v>
                </c:pt>
                <c:pt idx="931">
                  <c:v>1006.08</c:v>
                </c:pt>
                <c:pt idx="932">
                  <c:v>999.86</c:v>
                </c:pt>
                <c:pt idx="933">
                  <c:v>1004.75</c:v>
                </c:pt>
                <c:pt idx="934">
                  <c:v>1006.07</c:v>
                </c:pt>
                <c:pt idx="935">
                  <c:v>1005.62</c:v>
                </c:pt>
                <c:pt idx="936">
                  <c:v>1006.13</c:v>
                </c:pt>
                <c:pt idx="937">
                  <c:v>1006.26</c:v>
                </c:pt>
                <c:pt idx="938">
                  <c:v>1002.63</c:v>
                </c:pt>
                <c:pt idx="939">
                  <c:v>994.356</c:v>
                </c:pt>
                <c:pt idx="940">
                  <c:v>989.433</c:v>
                </c:pt>
                <c:pt idx="941">
                  <c:v>1002.76</c:v>
                </c:pt>
                <c:pt idx="942">
                  <c:v>981.753</c:v>
                </c:pt>
                <c:pt idx="943">
                  <c:v>1002.96</c:v>
                </c:pt>
                <c:pt idx="944">
                  <c:v>1001.84</c:v>
                </c:pt>
                <c:pt idx="945">
                  <c:v>1003.89</c:v>
                </c:pt>
                <c:pt idx="946">
                  <c:v>1002.69</c:v>
                </c:pt>
                <c:pt idx="947">
                  <c:v>988.121</c:v>
                </c:pt>
                <c:pt idx="948">
                  <c:v>989.5</c:v>
                </c:pt>
                <c:pt idx="949">
                  <c:v>1002.45</c:v>
                </c:pt>
                <c:pt idx="950">
                  <c:v>1003.72</c:v>
                </c:pt>
                <c:pt idx="951">
                  <c:v>998.081</c:v>
                </c:pt>
                <c:pt idx="952">
                  <c:v>1003.77</c:v>
                </c:pt>
                <c:pt idx="953">
                  <c:v>1004.16</c:v>
                </c:pt>
                <c:pt idx="954">
                  <c:v>993.205</c:v>
                </c:pt>
                <c:pt idx="955">
                  <c:v>1000.33</c:v>
                </c:pt>
                <c:pt idx="956">
                  <c:v>1000.64</c:v>
                </c:pt>
                <c:pt idx="957">
                  <c:v>1002.07</c:v>
                </c:pt>
                <c:pt idx="958">
                  <c:v>1001.66</c:v>
                </c:pt>
                <c:pt idx="959">
                  <c:v>997.293</c:v>
                </c:pt>
                <c:pt idx="960">
                  <c:v>987.486</c:v>
                </c:pt>
                <c:pt idx="961">
                  <c:v>1003.47</c:v>
                </c:pt>
                <c:pt idx="962">
                  <c:v>988.875</c:v>
                </c:pt>
                <c:pt idx="963">
                  <c:v>1003.27</c:v>
                </c:pt>
                <c:pt idx="964">
                  <c:v>980.943</c:v>
                </c:pt>
                <c:pt idx="965">
                  <c:v>992.339</c:v>
                </c:pt>
                <c:pt idx="966">
                  <c:v>1001.87</c:v>
                </c:pt>
                <c:pt idx="967">
                  <c:v>999.49</c:v>
                </c:pt>
                <c:pt idx="968">
                  <c:v>999.804</c:v>
                </c:pt>
                <c:pt idx="969">
                  <c:v>1003.29</c:v>
                </c:pt>
                <c:pt idx="970">
                  <c:v>980.828</c:v>
                </c:pt>
                <c:pt idx="971">
                  <c:v>1001.98</c:v>
                </c:pt>
                <c:pt idx="972">
                  <c:v>1003.05</c:v>
                </c:pt>
                <c:pt idx="973">
                  <c:v>1000.86</c:v>
                </c:pt>
                <c:pt idx="974">
                  <c:v>1001.56</c:v>
                </c:pt>
                <c:pt idx="975">
                  <c:v>987.203</c:v>
                </c:pt>
                <c:pt idx="976">
                  <c:v>1001.77</c:v>
                </c:pt>
                <c:pt idx="977">
                  <c:v>1003.27</c:v>
                </c:pt>
                <c:pt idx="978">
                  <c:v>988.583</c:v>
                </c:pt>
                <c:pt idx="979">
                  <c:v>997.21</c:v>
                </c:pt>
                <c:pt idx="980">
                  <c:v>1002.6</c:v>
                </c:pt>
                <c:pt idx="981">
                  <c:v>999.74</c:v>
                </c:pt>
                <c:pt idx="982">
                  <c:v>999.433</c:v>
                </c:pt>
                <c:pt idx="983">
                  <c:v>1002.53</c:v>
                </c:pt>
                <c:pt idx="984">
                  <c:v>992.315</c:v>
                </c:pt>
                <c:pt idx="985">
                  <c:v>999.517</c:v>
                </c:pt>
                <c:pt idx="986">
                  <c:v>1001.25</c:v>
                </c:pt>
                <c:pt idx="987">
                  <c:v>1000.46</c:v>
                </c:pt>
                <c:pt idx="988">
                  <c:v>1001.21</c:v>
                </c:pt>
                <c:pt idx="989">
                  <c:v>999.517</c:v>
                </c:pt>
                <c:pt idx="990">
                  <c:v>985.527</c:v>
                </c:pt>
                <c:pt idx="991">
                  <c:v>1001.38</c:v>
                </c:pt>
                <c:pt idx="992">
                  <c:v>1000.19</c:v>
                </c:pt>
                <c:pt idx="993">
                  <c:v>995.461</c:v>
                </c:pt>
                <c:pt idx="994">
                  <c:v>986.891</c:v>
                </c:pt>
                <c:pt idx="995">
                  <c:v>999.859</c:v>
                </c:pt>
                <c:pt idx="996">
                  <c:v>1001.57</c:v>
                </c:pt>
                <c:pt idx="997">
                  <c:v>998.107</c:v>
                </c:pt>
                <c:pt idx="998">
                  <c:v>997.781</c:v>
                </c:pt>
                <c:pt idx="999">
                  <c:v>979.358</c:v>
                </c:pt>
                <c:pt idx="1000">
                  <c:v>990.691</c:v>
                </c:pt>
                <c:pt idx="1001">
                  <c:v>999.331</c:v>
                </c:pt>
                <c:pt idx="1002">
                  <c:v>1001.06</c:v>
                </c:pt>
                <c:pt idx="1003">
                  <c:v>1000.5</c:v>
                </c:pt>
                <c:pt idx="1004">
                  <c:v>1000.82</c:v>
                </c:pt>
                <c:pt idx="1005">
                  <c:v>994.635</c:v>
                </c:pt>
                <c:pt idx="1006">
                  <c:v>1000.88</c:v>
                </c:pt>
                <c:pt idx="1007">
                  <c:v>1001.28</c:v>
                </c:pt>
                <c:pt idx="1008">
                  <c:v>985.336</c:v>
                </c:pt>
                <c:pt idx="1009">
                  <c:v>986.708</c:v>
                </c:pt>
                <c:pt idx="1010">
                  <c:v>997.777</c:v>
                </c:pt>
                <c:pt idx="1011">
                  <c:v>996.156</c:v>
                </c:pt>
                <c:pt idx="1012">
                  <c:v>990.635</c:v>
                </c:pt>
                <c:pt idx="1013">
                  <c:v>987.21</c:v>
                </c:pt>
                <c:pt idx="1014">
                  <c:v>998.56</c:v>
                </c:pt>
                <c:pt idx="1015">
                  <c:v>999.191</c:v>
                </c:pt>
                <c:pt idx="1016">
                  <c:v>998.364</c:v>
                </c:pt>
                <c:pt idx="1017">
                  <c:v>999.143</c:v>
                </c:pt>
                <c:pt idx="1018">
                  <c:v>1000.49</c:v>
                </c:pt>
                <c:pt idx="1019">
                  <c:v>994.178</c:v>
                </c:pt>
                <c:pt idx="1020">
                  <c:v>1000.24</c:v>
                </c:pt>
                <c:pt idx="1021">
                  <c:v>999.709</c:v>
                </c:pt>
                <c:pt idx="1022">
                  <c:v>997.13</c:v>
                </c:pt>
                <c:pt idx="1023">
                  <c:v>986.905</c:v>
                </c:pt>
                <c:pt idx="1024">
                  <c:v>999.927</c:v>
                </c:pt>
                <c:pt idx="1025">
                  <c:v>984.824</c:v>
                </c:pt>
                <c:pt idx="1026">
                  <c:v>986.204</c:v>
                </c:pt>
                <c:pt idx="1027">
                  <c:v>996.13</c:v>
                </c:pt>
                <c:pt idx="1028">
                  <c:v>992.198</c:v>
                </c:pt>
                <c:pt idx="1029">
                  <c:v>986.997</c:v>
                </c:pt>
                <c:pt idx="1030">
                  <c:v>998.947</c:v>
                </c:pt>
                <c:pt idx="1031">
                  <c:v>999.536</c:v>
                </c:pt>
                <c:pt idx="1032">
                  <c:v>998.729</c:v>
                </c:pt>
                <c:pt idx="1033">
                  <c:v>990.327</c:v>
                </c:pt>
                <c:pt idx="1034">
                  <c:v>1000.4</c:v>
                </c:pt>
                <c:pt idx="1035">
                  <c:v>1000.64</c:v>
                </c:pt>
                <c:pt idx="1036">
                  <c:v>985.109</c:v>
                </c:pt>
                <c:pt idx="1037">
                  <c:v>1000.34</c:v>
                </c:pt>
                <c:pt idx="1038">
                  <c:v>994.397</c:v>
                </c:pt>
                <c:pt idx="1039">
                  <c:v>999.152</c:v>
                </c:pt>
                <c:pt idx="1040">
                  <c:v>986.489</c:v>
                </c:pt>
                <c:pt idx="1041">
                  <c:v>1000.1</c:v>
                </c:pt>
                <c:pt idx="1042">
                  <c:v>1000.79</c:v>
                </c:pt>
                <c:pt idx="1043">
                  <c:v>997.415</c:v>
                </c:pt>
                <c:pt idx="1044">
                  <c:v>995.812</c:v>
                </c:pt>
                <c:pt idx="1045">
                  <c:v>1001.94</c:v>
                </c:pt>
                <c:pt idx="1046">
                  <c:v>1002.07</c:v>
                </c:pt>
                <c:pt idx="1047">
                  <c:v>1001.76</c:v>
                </c:pt>
                <c:pt idx="1048">
                  <c:v>999.021</c:v>
                </c:pt>
                <c:pt idx="1049">
                  <c:v>1001.65</c:v>
                </c:pt>
                <c:pt idx="1050">
                  <c:v>996.242</c:v>
                </c:pt>
                <c:pt idx="1051">
                  <c:v>999.645</c:v>
                </c:pt>
                <c:pt idx="1052">
                  <c:v>1000.75</c:v>
                </c:pt>
                <c:pt idx="1053">
                  <c:v>1001.25</c:v>
                </c:pt>
                <c:pt idx="1054">
                  <c:v>998.849</c:v>
                </c:pt>
                <c:pt idx="1055">
                  <c:v>991.519</c:v>
                </c:pt>
                <c:pt idx="1056">
                  <c:v>988.598</c:v>
                </c:pt>
                <c:pt idx="1057">
                  <c:v>1000.78</c:v>
                </c:pt>
                <c:pt idx="1058">
                  <c:v>986.778</c:v>
                </c:pt>
                <c:pt idx="1059">
                  <c:v>1000.47</c:v>
                </c:pt>
                <c:pt idx="1060">
                  <c:v>983.117</c:v>
                </c:pt>
                <c:pt idx="1061">
                  <c:v>1001.85</c:v>
                </c:pt>
                <c:pt idx="1062">
                  <c:v>1002.36</c:v>
                </c:pt>
                <c:pt idx="1063">
                  <c:v>996.777</c:v>
                </c:pt>
                <c:pt idx="1064">
                  <c:v>991.964</c:v>
                </c:pt>
                <c:pt idx="1065">
                  <c:v>1001.04</c:v>
                </c:pt>
                <c:pt idx="1066">
                  <c:v>1001.78</c:v>
                </c:pt>
                <c:pt idx="1067">
                  <c:v>999.558</c:v>
                </c:pt>
                <c:pt idx="1068">
                  <c:v>988.876</c:v>
                </c:pt>
                <c:pt idx="1069">
                  <c:v>987.029</c:v>
                </c:pt>
                <c:pt idx="1070">
                  <c:v>999.392</c:v>
                </c:pt>
                <c:pt idx="1071">
                  <c:v>1001.23</c:v>
                </c:pt>
                <c:pt idx="1072">
                  <c:v>1000.17</c:v>
                </c:pt>
                <c:pt idx="1073">
                  <c:v>1002.57</c:v>
                </c:pt>
                <c:pt idx="1074">
                  <c:v>1001.77</c:v>
                </c:pt>
                <c:pt idx="1075">
                  <c:v>1001.36</c:v>
                </c:pt>
                <c:pt idx="1076">
                  <c:v>983.464</c:v>
                </c:pt>
                <c:pt idx="1077">
                  <c:v>1003.97</c:v>
                </c:pt>
                <c:pt idx="1078">
                  <c:v>1002.73</c:v>
                </c:pt>
                <c:pt idx="1079">
                  <c:v>1003.92</c:v>
                </c:pt>
                <c:pt idx="1080">
                  <c:v>1001.54</c:v>
                </c:pt>
                <c:pt idx="1081">
                  <c:v>1003.16</c:v>
                </c:pt>
                <c:pt idx="1082">
                  <c:v>1002.22</c:v>
                </c:pt>
                <c:pt idx="1083">
                  <c:v>1002.65</c:v>
                </c:pt>
                <c:pt idx="1084">
                  <c:v>997.881</c:v>
                </c:pt>
                <c:pt idx="1085">
                  <c:v>988.057</c:v>
                </c:pt>
                <c:pt idx="1086">
                  <c:v>989.968</c:v>
                </c:pt>
                <c:pt idx="1087">
                  <c:v>1000.8</c:v>
                </c:pt>
                <c:pt idx="1088">
                  <c:v>1000.57</c:v>
                </c:pt>
                <c:pt idx="1089">
                  <c:v>993.085</c:v>
                </c:pt>
                <c:pt idx="1090">
                  <c:v>984.603</c:v>
                </c:pt>
                <c:pt idx="1091">
                  <c:v>1003.43</c:v>
                </c:pt>
                <c:pt idx="1092">
                  <c:v>1003.45</c:v>
                </c:pt>
                <c:pt idx="1093">
                  <c:v>1004.45</c:v>
                </c:pt>
                <c:pt idx="1094">
                  <c:v>1002.5</c:v>
                </c:pt>
                <c:pt idx="1095">
                  <c:v>972.814</c:v>
                </c:pt>
                <c:pt idx="1096">
                  <c:v>1002.43</c:v>
                </c:pt>
                <c:pt idx="1097">
                  <c:v>1005.71</c:v>
                </c:pt>
                <c:pt idx="1098">
                  <c:v>1000.95</c:v>
                </c:pt>
                <c:pt idx="1099">
                  <c:v>1004.69</c:v>
                </c:pt>
                <c:pt idx="1100">
                  <c:v>991.025</c:v>
                </c:pt>
                <c:pt idx="1101">
                  <c:v>998.805</c:v>
                </c:pt>
                <c:pt idx="1102">
                  <c:v>992.023</c:v>
                </c:pt>
                <c:pt idx="1103">
                  <c:v>1001.33</c:v>
                </c:pt>
                <c:pt idx="1104">
                  <c:v>994.111</c:v>
                </c:pt>
                <c:pt idx="1105">
                  <c:v>999.079</c:v>
                </c:pt>
                <c:pt idx="1106">
                  <c:v>1003.56</c:v>
                </c:pt>
                <c:pt idx="1107">
                  <c:v>1005.93</c:v>
                </c:pt>
                <c:pt idx="1108">
                  <c:v>982.853</c:v>
                </c:pt>
                <c:pt idx="1109">
                  <c:v>1002.92</c:v>
                </c:pt>
                <c:pt idx="1110">
                  <c:v>1004.27</c:v>
                </c:pt>
                <c:pt idx="1111">
                  <c:v>1002.63</c:v>
                </c:pt>
                <c:pt idx="1112">
                  <c:v>1004.42</c:v>
                </c:pt>
                <c:pt idx="1113">
                  <c:v>1004.28</c:v>
                </c:pt>
                <c:pt idx="1114">
                  <c:v>1003.81</c:v>
                </c:pt>
                <c:pt idx="1115">
                  <c:v>998.388</c:v>
                </c:pt>
                <c:pt idx="1116">
                  <c:v>1001.3</c:v>
                </c:pt>
                <c:pt idx="1117">
                  <c:v>1004.54</c:v>
                </c:pt>
                <c:pt idx="1118">
                  <c:v>1000.73</c:v>
                </c:pt>
                <c:pt idx="1119">
                  <c:v>1003.51</c:v>
                </c:pt>
                <c:pt idx="1120">
                  <c:v>1001.93</c:v>
                </c:pt>
                <c:pt idx="1121">
                  <c:v>993.489</c:v>
                </c:pt>
                <c:pt idx="1122">
                  <c:v>993.315</c:v>
                </c:pt>
                <c:pt idx="1123">
                  <c:v>993.615</c:v>
                </c:pt>
                <c:pt idx="1124">
                  <c:v>1002.61</c:v>
                </c:pt>
                <c:pt idx="1125">
                  <c:v>1001.03</c:v>
                </c:pt>
                <c:pt idx="1126">
                  <c:v>1003.62</c:v>
                </c:pt>
                <c:pt idx="1127">
                  <c:v>1003.54</c:v>
                </c:pt>
                <c:pt idx="1128">
                  <c:v>1001.79</c:v>
                </c:pt>
                <c:pt idx="1129">
                  <c:v>1003.81</c:v>
                </c:pt>
                <c:pt idx="1130">
                  <c:v>997.536</c:v>
                </c:pt>
                <c:pt idx="1131">
                  <c:v>1003.08</c:v>
                </c:pt>
                <c:pt idx="1132">
                  <c:v>992.405</c:v>
                </c:pt>
                <c:pt idx="1133">
                  <c:v>1003.51</c:v>
                </c:pt>
                <c:pt idx="1134">
                  <c:v>992.582</c:v>
                </c:pt>
                <c:pt idx="1135">
                  <c:v>999.871</c:v>
                </c:pt>
                <c:pt idx="1136">
                  <c:v>1000.47</c:v>
                </c:pt>
                <c:pt idx="1137">
                  <c:v>1002.19</c:v>
                </c:pt>
                <c:pt idx="1138">
                  <c:v>992.747</c:v>
                </c:pt>
                <c:pt idx="1139">
                  <c:v>981.991</c:v>
                </c:pt>
                <c:pt idx="1140">
                  <c:v>992.018</c:v>
                </c:pt>
                <c:pt idx="1141">
                  <c:v>1002.87</c:v>
                </c:pt>
                <c:pt idx="1142">
                  <c:v>1002.87</c:v>
                </c:pt>
                <c:pt idx="1143">
                  <c:v>1001.32</c:v>
                </c:pt>
                <c:pt idx="1144">
                  <c:v>999.466</c:v>
                </c:pt>
                <c:pt idx="1145">
                  <c:v>1000.06</c:v>
                </c:pt>
                <c:pt idx="1146">
                  <c:v>1002.66</c:v>
                </c:pt>
                <c:pt idx="1147">
                  <c:v>992.178</c:v>
                </c:pt>
                <c:pt idx="1148">
                  <c:v>1003.12</c:v>
                </c:pt>
                <c:pt idx="1149">
                  <c:v>997.083</c:v>
                </c:pt>
                <c:pt idx="1150">
                  <c:v>1003.12</c:v>
                </c:pt>
                <c:pt idx="1151">
                  <c:v>1000.67</c:v>
                </c:pt>
                <c:pt idx="1152">
                  <c:v>992.381</c:v>
                </c:pt>
                <c:pt idx="1153">
                  <c:v>1002.29</c:v>
                </c:pt>
                <c:pt idx="1154">
                  <c:v>1001.79</c:v>
                </c:pt>
                <c:pt idx="1155">
                  <c:v>981.588</c:v>
                </c:pt>
                <c:pt idx="1156">
                  <c:v>986.608</c:v>
                </c:pt>
                <c:pt idx="1157">
                  <c:v>997.517</c:v>
                </c:pt>
                <c:pt idx="1158">
                  <c:v>997.387</c:v>
                </c:pt>
                <c:pt idx="1159">
                  <c:v>1008.09</c:v>
                </c:pt>
                <c:pt idx="1160">
                  <c:v>997.577</c:v>
                </c:pt>
                <c:pt idx="1161">
                  <c:v>1002.51</c:v>
                </c:pt>
                <c:pt idx="1162">
                  <c:v>1007.94</c:v>
                </c:pt>
                <c:pt idx="1163">
                  <c:v>1004.77</c:v>
                </c:pt>
                <c:pt idx="1164">
                  <c:v>1008.37</c:v>
                </c:pt>
                <c:pt idx="1165">
                  <c:v>1006.78</c:v>
                </c:pt>
                <c:pt idx="1166">
                  <c:v>1008.17</c:v>
                </c:pt>
                <c:pt idx="1167">
                  <c:v>1006.15</c:v>
                </c:pt>
                <c:pt idx="1168">
                  <c:v>1007.68</c:v>
                </c:pt>
                <c:pt idx="1169">
                  <c:v>1005.27</c:v>
                </c:pt>
                <c:pt idx="1170">
                  <c:v>1007.84</c:v>
                </c:pt>
                <c:pt idx="1171">
                  <c:v>1006.89</c:v>
                </c:pt>
                <c:pt idx="1172">
                  <c:v>986.843</c:v>
                </c:pt>
                <c:pt idx="1173">
                  <c:v>1002.7</c:v>
                </c:pt>
                <c:pt idx="1174">
                  <c:v>1008.45</c:v>
                </c:pt>
                <c:pt idx="1175">
                  <c:v>1008.39</c:v>
                </c:pt>
                <c:pt idx="1176">
                  <c:v>997.861</c:v>
                </c:pt>
                <c:pt idx="1177">
                  <c:v>1006.65</c:v>
                </c:pt>
                <c:pt idx="1178">
                  <c:v>1006.95</c:v>
                </c:pt>
                <c:pt idx="1179">
                  <c:v>997.684</c:v>
                </c:pt>
                <c:pt idx="1180">
                  <c:v>1008.34</c:v>
                </c:pt>
                <c:pt idx="1181">
                  <c:v>1008.33</c:v>
                </c:pt>
                <c:pt idx="1182">
                  <c:v>1004.95</c:v>
                </c:pt>
                <c:pt idx="1183">
                  <c:v>1005.47</c:v>
                </c:pt>
                <c:pt idx="1184">
                  <c:v>997.711</c:v>
                </c:pt>
                <c:pt idx="1185">
                  <c:v>1008.03</c:v>
                </c:pt>
                <c:pt idx="1186">
                  <c:v>1007.24</c:v>
                </c:pt>
                <c:pt idx="1187">
                  <c:v>1008.24</c:v>
                </c:pt>
                <c:pt idx="1188">
                  <c:v>986.321</c:v>
                </c:pt>
                <c:pt idx="1189">
                  <c:v>1002.2</c:v>
                </c:pt>
                <c:pt idx="1190">
                  <c:v>1007.86</c:v>
                </c:pt>
                <c:pt idx="1191">
                  <c:v>1004.94</c:v>
                </c:pt>
                <c:pt idx="1192">
                  <c:v>997.174</c:v>
                </c:pt>
                <c:pt idx="1193">
                  <c:v>1006.38</c:v>
                </c:pt>
                <c:pt idx="1194">
                  <c:v>1004.4</c:v>
                </c:pt>
                <c:pt idx="1195">
                  <c:v>997.425</c:v>
                </c:pt>
                <c:pt idx="1196">
                  <c:v>1006.16</c:v>
                </c:pt>
                <c:pt idx="1197">
                  <c:v>1007.74</c:v>
                </c:pt>
                <c:pt idx="1198">
                  <c:v>1007.88</c:v>
                </c:pt>
                <c:pt idx="1199">
                  <c:v>1006.68</c:v>
                </c:pt>
                <c:pt idx="1200">
                  <c:v>1007.85</c:v>
                </c:pt>
                <c:pt idx="1201">
                  <c:v>1007.66</c:v>
                </c:pt>
                <c:pt idx="1202">
                  <c:v>1007.51</c:v>
                </c:pt>
                <c:pt idx="1203">
                  <c:v>997.262</c:v>
                </c:pt>
                <c:pt idx="1204">
                  <c:v>986.246</c:v>
                </c:pt>
                <c:pt idx="1205">
                  <c:v>1004.43</c:v>
                </c:pt>
                <c:pt idx="1206">
                  <c:v>1007.47</c:v>
                </c:pt>
                <c:pt idx="1207">
                  <c:v>1006.44</c:v>
                </c:pt>
                <c:pt idx="1208">
                  <c:v>1004.98</c:v>
                </c:pt>
                <c:pt idx="1209">
                  <c:v>1005.82</c:v>
                </c:pt>
                <c:pt idx="1210">
                  <c:v>1007.98</c:v>
                </c:pt>
                <c:pt idx="1211">
                  <c:v>1008.05</c:v>
                </c:pt>
                <c:pt idx="1212">
                  <c:v>1002.12</c:v>
                </c:pt>
                <c:pt idx="1213">
                  <c:v>1007.54</c:v>
                </c:pt>
                <c:pt idx="1214">
                  <c:v>997.172</c:v>
                </c:pt>
                <c:pt idx="1215">
                  <c:v>1007.77</c:v>
                </c:pt>
                <c:pt idx="1216">
                  <c:v>1006.74</c:v>
                </c:pt>
                <c:pt idx="1217">
                  <c:v>997.121</c:v>
                </c:pt>
                <c:pt idx="1218">
                  <c:v>1007.75</c:v>
                </c:pt>
                <c:pt idx="1219">
                  <c:v>996.946</c:v>
                </c:pt>
                <c:pt idx="1220">
                  <c:v>1005.32</c:v>
                </c:pt>
                <c:pt idx="1221">
                  <c:v>1004.19</c:v>
                </c:pt>
                <c:pt idx="1222">
                  <c:v>1005.36</c:v>
                </c:pt>
                <c:pt idx="1223">
                  <c:v>1004.33</c:v>
                </c:pt>
                <c:pt idx="1224">
                  <c:v>1005.22</c:v>
                </c:pt>
                <c:pt idx="1225">
                  <c:v>1003.58</c:v>
                </c:pt>
                <c:pt idx="1226">
                  <c:v>1005.02</c:v>
                </c:pt>
                <c:pt idx="1227">
                  <c:v>999.385</c:v>
                </c:pt>
                <c:pt idx="1228">
                  <c:v>1005.43</c:v>
                </c:pt>
                <c:pt idx="1229">
                  <c:v>1004.91</c:v>
                </c:pt>
                <c:pt idx="1230">
                  <c:v>1002.56</c:v>
                </c:pt>
                <c:pt idx="1231">
                  <c:v>991.098</c:v>
                </c:pt>
                <c:pt idx="1232">
                  <c:v>988.36</c:v>
                </c:pt>
                <c:pt idx="1233">
                  <c:v>994.073</c:v>
                </c:pt>
                <c:pt idx="1234">
                  <c:v>1005.37</c:v>
                </c:pt>
                <c:pt idx="1235">
                  <c:v>982.869</c:v>
                </c:pt>
                <c:pt idx="1236">
                  <c:v>990.01</c:v>
                </c:pt>
                <c:pt idx="1237">
                  <c:v>1001.26</c:v>
                </c:pt>
                <c:pt idx="1238">
                  <c:v>1000.01</c:v>
                </c:pt>
                <c:pt idx="1239">
                  <c:v>998.362</c:v>
                </c:pt>
                <c:pt idx="1240">
                  <c:v>1001.46</c:v>
                </c:pt>
                <c:pt idx="1241">
                  <c:v>1001.37</c:v>
                </c:pt>
                <c:pt idx="1242">
                  <c:v>1001.26</c:v>
                </c:pt>
                <c:pt idx="1243">
                  <c:v>1000.84</c:v>
                </c:pt>
                <c:pt idx="1244">
                  <c:v>1000.72</c:v>
                </c:pt>
                <c:pt idx="1245">
                  <c:v>995.192</c:v>
                </c:pt>
                <c:pt idx="1246">
                  <c:v>1000.13</c:v>
                </c:pt>
                <c:pt idx="1247">
                  <c:v>999.649</c:v>
                </c:pt>
                <c:pt idx="1248">
                  <c:v>1001.25</c:v>
                </c:pt>
                <c:pt idx="1249">
                  <c:v>987.14</c:v>
                </c:pt>
                <c:pt idx="1250">
                  <c:v>984.487</c:v>
                </c:pt>
                <c:pt idx="1251">
                  <c:v>978.907</c:v>
                </c:pt>
                <c:pt idx="1252">
                  <c:v>987.386</c:v>
                </c:pt>
                <c:pt idx="1253">
                  <c:v>990.714</c:v>
                </c:pt>
                <c:pt idx="1254">
                  <c:v>1000.99</c:v>
                </c:pt>
                <c:pt idx="1255">
                  <c:v>999.76</c:v>
                </c:pt>
                <c:pt idx="1256">
                  <c:v>994.75</c:v>
                </c:pt>
                <c:pt idx="1257">
                  <c:v>996.923</c:v>
                </c:pt>
                <c:pt idx="1258">
                  <c:v>999.9</c:v>
                </c:pt>
                <c:pt idx="1259">
                  <c:v>1001</c:v>
                </c:pt>
                <c:pt idx="1260">
                  <c:v>1001.2</c:v>
                </c:pt>
                <c:pt idx="1261">
                  <c:v>1000.16</c:v>
                </c:pt>
                <c:pt idx="1262">
                  <c:v>1000.87</c:v>
                </c:pt>
                <c:pt idx="1263">
                  <c:v>1001.54</c:v>
                </c:pt>
                <c:pt idx="1264">
                  <c:v>986.821</c:v>
                </c:pt>
                <c:pt idx="1265">
                  <c:v>985.541</c:v>
                </c:pt>
                <c:pt idx="1266">
                  <c:v>1001.67</c:v>
                </c:pt>
                <c:pt idx="1267">
                  <c:v>999.842</c:v>
                </c:pt>
                <c:pt idx="1268">
                  <c:v>1002.12</c:v>
                </c:pt>
                <c:pt idx="1269">
                  <c:v>989.718</c:v>
                </c:pt>
                <c:pt idx="1270">
                  <c:v>1002.85</c:v>
                </c:pt>
                <c:pt idx="1271">
                  <c:v>1001.3</c:v>
                </c:pt>
                <c:pt idx="1272">
                  <c:v>1001.92</c:v>
                </c:pt>
                <c:pt idx="1273">
                  <c:v>996.985</c:v>
                </c:pt>
                <c:pt idx="1274">
                  <c:v>999.817</c:v>
                </c:pt>
                <c:pt idx="1275">
                  <c:v>998.854</c:v>
                </c:pt>
                <c:pt idx="1276">
                  <c:v>1002.76</c:v>
                </c:pt>
                <c:pt idx="1277">
                  <c:v>1002.8</c:v>
                </c:pt>
                <c:pt idx="1278">
                  <c:v>1002.4</c:v>
                </c:pt>
                <c:pt idx="1279">
                  <c:v>994.826</c:v>
                </c:pt>
                <c:pt idx="1280">
                  <c:v>989.023</c:v>
                </c:pt>
                <c:pt idx="1281">
                  <c:v>987.676</c:v>
                </c:pt>
                <c:pt idx="1282">
                  <c:v>1001.25</c:v>
                </c:pt>
                <c:pt idx="1283">
                  <c:v>993.667</c:v>
                </c:pt>
                <c:pt idx="1284">
                  <c:v>1006.68</c:v>
                </c:pt>
                <c:pt idx="1285">
                  <c:v>1005.51</c:v>
                </c:pt>
                <c:pt idx="1286">
                  <c:v>1007.23</c:v>
                </c:pt>
                <c:pt idx="1287">
                  <c:v>1001</c:v>
                </c:pt>
                <c:pt idx="1288">
                  <c:v>1006.03</c:v>
                </c:pt>
                <c:pt idx="1289">
                  <c:v>1007.12</c:v>
                </c:pt>
                <c:pt idx="1290">
                  <c:v>1007.1</c:v>
                </c:pt>
                <c:pt idx="1291">
                  <c:v>1003.99</c:v>
                </c:pt>
                <c:pt idx="1292">
                  <c:v>998.858</c:v>
                </c:pt>
                <c:pt idx="1293">
                  <c:v>1002.95</c:v>
                </c:pt>
                <c:pt idx="1294">
                  <c:v>1005.29</c:v>
                </c:pt>
                <c:pt idx="1295">
                  <c:v>991.44</c:v>
                </c:pt>
                <c:pt idx="1296">
                  <c:v>992.807</c:v>
                </c:pt>
                <c:pt idx="1297">
                  <c:v>1006.12</c:v>
                </c:pt>
                <c:pt idx="1298">
                  <c:v>1008.3</c:v>
                </c:pt>
                <c:pt idx="1299">
                  <c:v>1007.46</c:v>
                </c:pt>
                <c:pt idx="1300">
                  <c:v>1009.51</c:v>
                </c:pt>
                <c:pt idx="1301">
                  <c:v>1009.41</c:v>
                </c:pt>
                <c:pt idx="1302">
                  <c:v>1008.87</c:v>
                </c:pt>
                <c:pt idx="1303">
                  <c:v>1008.2</c:v>
                </c:pt>
                <c:pt idx="1304">
                  <c:v>993.971</c:v>
                </c:pt>
                <c:pt idx="1305">
                  <c:v>995.668</c:v>
                </c:pt>
                <c:pt idx="1306">
                  <c:v>1007.7</c:v>
                </c:pt>
                <c:pt idx="1307">
                  <c:v>995.589</c:v>
                </c:pt>
                <c:pt idx="1308">
                  <c:v>1003.15</c:v>
                </c:pt>
                <c:pt idx="1309">
                  <c:v>1009.48</c:v>
                </c:pt>
                <c:pt idx="1310">
                  <c:v>1006.14</c:v>
                </c:pt>
                <c:pt idx="1311">
                  <c:v>1005.1</c:v>
                </c:pt>
                <c:pt idx="1312">
                  <c:v>1001</c:v>
                </c:pt>
                <c:pt idx="1313">
                  <c:v>1009.49</c:v>
                </c:pt>
                <c:pt idx="1314">
                  <c:v>1010.04</c:v>
                </c:pt>
                <c:pt idx="1315">
                  <c:v>1009.19</c:v>
                </c:pt>
                <c:pt idx="1316">
                  <c:v>1010.69</c:v>
                </c:pt>
                <c:pt idx="1317">
                  <c:v>1009.6</c:v>
                </c:pt>
                <c:pt idx="1318">
                  <c:v>1011.4</c:v>
                </c:pt>
                <c:pt idx="1319">
                  <c:v>1011.49</c:v>
                </c:pt>
                <c:pt idx="1320">
                  <c:v>1000.58</c:v>
                </c:pt>
                <c:pt idx="1321">
                  <c:v>994.821</c:v>
                </c:pt>
                <c:pt idx="1322">
                  <c:v>996.288</c:v>
                </c:pt>
                <c:pt idx="1323">
                  <c:v>1004.66</c:v>
                </c:pt>
                <c:pt idx="1324">
                  <c:v>1011.22</c:v>
                </c:pt>
                <c:pt idx="1325">
                  <c:v>997.031</c:v>
                </c:pt>
                <c:pt idx="1326">
                  <c:v>1007.87</c:v>
                </c:pt>
                <c:pt idx="1327">
                  <c:v>1011.29</c:v>
                </c:pt>
                <c:pt idx="1328">
                  <c:v>1006.2</c:v>
                </c:pt>
                <c:pt idx="1329">
                  <c:v>993.607</c:v>
                </c:pt>
                <c:pt idx="1330">
                  <c:v>1009.69</c:v>
                </c:pt>
                <c:pt idx="1331">
                  <c:v>996.26</c:v>
                </c:pt>
                <c:pt idx="1332">
                  <c:v>1007.92</c:v>
                </c:pt>
                <c:pt idx="1333">
                  <c:v>1010.16</c:v>
                </c:pt>
                <c:pt idx="1334">
                  <c:v>1009.08</c:v>
                </c:pt>
                <c:pt idx="1335">
                  <c:v>1010.57</c:v>
                </c:pt>
                <c:pt idx="1336">
                  <c:v>1007.9</c:v>
                </c:pt>
                <c:pt idx="1337">
                  <c:v>1011.04</c:v>
                </c:pt>
                <c:pt idx="1338">
                  <c:v>1010.92</c:v>
                </c:pt>
                <c:pt idx="1339">
                  <c:v>1007.73</c:v>
                </c:pt>
                <c:pt idx="1340">
                  <c:v>1005.04</c:v>
                </c:pt>
                <c:pt idx="1341">
                  <c:v>1010.82</c:v>
                </c:pt>
                <c:pt idx="1342">
                  <c:v>997.975</c:v>
                </c:pt>
                <c:pt idx="1343">
                  <c:v>1011.1</c:v>
                </c:pt>
                <c:pt idx="1344">
                  <c:v>996.843</c:v>
                </c:pt>
                <c:pt idx="1345">
                  <c:v>1007.53</c:v>
                </c:pt>
                <c:pt idx="1346">
                  <c:v>1009.32</c:v>
                </c:pt>
                <c:pt idx="1347">
                  <c:v>1008.69</c:v>
                </c:pt>
                <c:pt idx="1348">
                  <c:v>994.857</c:v>
                </c:pt>
                <c:pt idx="1349">
                  <c:v>1006.78</c:v>
                </c:pt>
                <c:pt idx="1350">
                  <c:v>1009.69</c:v>
                </c:pt>
                <c:pt idx="1351">
                  <c:v>1007.96</c:v>
                </c:pt>
                <c:pt idx="1352">
                  <c:v>998.608</c:v>
                </c:pt>
                <c:pt idx="1353">
                  <c:v>1007.64</c:v>
                </c:pt>
                <c:pt idx="1354">
                  <c:v>1008.49</c:v>
                </c:pt>
                <c:pt idx="1355">
                  <c:v>1008.63</c:v>
                </c:pt>
                <c:pt idx="1356">
                  <c:v>993.353</c:v>
                </c:pt>
                <c:pt idx="1357">
                  <c:v>1004.38</c:v>
                </c:pt>
                <c:pt idx="1358">
                  <c:v>994.881</c:v>
                </c:pt>
                <c:pt idx="1359">
                  <c:v>1006.01</c:v>
                </c:pt>
                <c:pt idx="1360">
                  <c:v>1002.98</c:v>
                </c:pt>
                <c:pt idx="1361">
                  <c:v>999.194</c:v>
                </c:pt>
                <c:pt idx="1362">
                  <c:v>1008.13</c:v>
                </c:pt>
                <c:pt idx="1363">
                  <c:v>1009.92</c:v>
                </c:pt>
                <c:pt idx="1364">
                  <c:v>1008.47</c:v>
                </c:pt>
                <c:pt idx="1365">
                  <c:v>1007.47</c:v>
                </c:pt>
                <c:pt idx="1366">
                  <c:v>995.507</c:v>
                </c:pt>
                <c:pt idx="1367">
                  <c:v>1008.3</c:v>
                </c:pt>
                <c:pt idx="1368">
                  <c:v>1009.31</c:v>
                </c:pt>
                <c:pt idx="1369">
                  <c:v>1004.94</c:v>
                </c:pt>
                <c:pt idx="1370">
                  <c:v>1003.5</c:v>
                </c:pt>
                <c:pt idx="1371">
                  <c:v>994.922</c:v>
                </c:pt>
                <c:pt idx="1372">
                  <c:v>993.384</c:v>
                </c:pt>
                <c:pt idx="1373">
                  <c:v>1009.51</c:v>
                </c:pt>
                <c:pt idx="1374">
                  <c:v>1009.49</c:v>
                </c:pt>
                <c:pt idx="1375">
                  <c:v>1009.99</c:v>
                </c:pt>
              </c:numCache>
            </c:numRef>
          </c:xVal>
          <c:yVal>
            <c:numRef>
              <c:f>'[pm&amp;气象.xlsx]滨江'!$C$2:$C$1377</c:f>
              <c:numCache>
                <c:formatCode>0.0000_ </c:formatCode>
                <c:ptCount val="1376"/>
                <c:pt idx="0">
                  <c:v>16</c:v>
                </c:pt>
                <c:pt idx="1">
                  <c:v>14</c:v>
                </c:pt>
                <c:pt idx="2">
                  <c:v>13</c:v>
                </c:pt>
                <c:pt idx="3">
                  <c:v>10</c:v>
                </c:pt>
                <c:pt idx="4">
                  <c:v>26</c:v>
                </c:pt>
                <c:pt idx="5">
                  <c:v>19</c:v>
                </c:pt>
                <c:pt idx="6">
                  <c:v>14</c:v>
                </c:pt>
                <c:pt idx="7">
                  <c:v>36</c:v>
                </c:pt>
                <c:pt idx="8">
                  <c:v>24</c:v>
                </c:pt>
                <c:pt idx="9">
                  <c:v>18</c:v>
                </c:pt>
                <c:pt idx="10">
                  <c:v>18</c:v>
                </c:pt>
                <c:pt idx="11">
                  <c:v>21</c:v>
                </c:pt>
                <c:pt idx="12">
                  <c:v>15</c:v>
                </c:pt>
                <c:pt idx="13">
                  <c:v>18</c:v>
                </c:pt>
                <c:pt idx="14">
                  <c:v>24</c:v>
                </c:pt>
                <c:pt idx="15">
                  <c:v>16</c:v>
                </c:pt>
                <c:pt idx="16">
                  <c:v>14</c:v>
                </c:pt>
                <c:pt idx="17">
                  <c:v>45</c:v>
                </c:pt>
                <c:pt idx="18">
                  <c:v>31</c:v>
                </c:pt>
                <c:pt idx="19">
                  <c:v>23</c:v>
                </c:pt>
                <c:pt idx="20">
                  <c:v>34</c:v>
                </c:pt>
                <c:pt idx="21">
                  <c:v>41</c:v>
                </c:pt>
                <c:pt idx="22">
                  <c:v>45</c:v>
                </c:pt>
                <c:pt idx="23">
                  <c:v>30</c:v>
                </c:pt>
                <c:pt idx="24">
                  <c:v>48</c:v>
                </c:pt>
                <c:pt idx="25">
                  <c:v>27</c:v>
                </c:pt>
                <c:pt idx="26">
                  <c:v>42</c:v>
                </c:pt>
                <c:pt idx="27">
                  <c:v>36</c:v>
                </c:pt>
                <c:pt idx="28">
                  <c:v>53</c:v>
                </c:pt>
                <c:pt idx="29">
                  <c:v>51</c:v>
                </c:pt>
                <c:pt idx="30">
                  <c:v>53</c:v>
                </c:pt>
                <c:pt idx="31">
                  <c:v>37</c:v>
                </c:pt>
                <c:pt idx="32">
                  <c:v>45</c:v>
                </c:pt>
                <c:pt idx="33">
                  <c:v>21</c:v>
                </c:pt>
                <c:pt idx="34">
                  <c:v>23</c:v>
                </c:pt>
                <c:pt idx="35">
                  <c:v>22</c:v>
                </c:pt>
                <c:pt idx="36">
                  <c:v>40</c:v>
                </c:pt>
                <c:pt idx="37">
                  <c:v>14</c:v>
                </c:pt>
                <c:pt idx="38">
                  <c:v>27</c:v>
                </c:pt>
                <c:pt idx="39">
                  <c:v>15</c:v>
                </c:pt>
                <c:pt idx="40">
                  <c:v>15</c:v>
                </c:pt>
                <c:pt idx="41">
                  <c:v>36</c:v>
                </c:pt>
                <c:pt idx="42">
                  <c:v>51</c:v>
                </c:pt>
                <c:pt idx="43">
                  <c:v>27</c:v>
                </c:pt>
                <c:pt idx="44">
                  <c:v>27</c:v>
                </c:pt>
                <c:pt idx="45">
                  <c:v>42</c:v>
                </c:pt>
                <c:pt idx="46">
                  <c:v>24</c:v>
                </c:pt>
                <c:pt idx="47">
                  <c:v>29</c:v>
                </c:pt>
                <c:pt idx="48">
                  <c:v>19</c:v>
                </c:pt>
                <c:pt idx="49">
                  <c:v>44</c:v>
                </c:pt>
                <c:pt idx="50">
                  <c:v>24</c:v>
                </c:pt>
                <c:pt idx="51">
                  <c:v>31</c:v>
                </c:pt>
                <c:pt idx="52">
                  <c:v>28</c:v>
                </c:pt>
                <c:pt idx="53">
                  <c:v>28</c:v>
                </c:pt>
                <c:pt idx="54">
                  <c:v>38</c:v>
                </c:pt>
                <c:pt idx="55">
                  <c:v>23</c:v>
                </c:pt>
                <c:pt idx="56">
                  <c:v>18</c:v>
                </c:pt>
                <c:pt idx="57">
                  <c:v>31</c:v>
                </c:pt>
                <c:pt idx="58">
                  <c:v>33</c:v>
                </c:pt>
                <c:pt idx="59">
                  <c:v>34</c:v>
                </c:pt>
                <c:pt idx="60">
                  <c:v>20</c:v>
                </c:pt>
                <c:pt idx="61">
                  <c:v>24</c:v>
                </c:pt>
                <c:pt idx="62">
                  <c:v>26</c:v>
                </c:pt>
                <c:pt idx="63">
                  <c:v>24</c:v>
                </c:pt>
                <c:pt idx="64">
                  <c:v>29</c:v>
                </c:pt>
                <c:pt idx="65">
                  <c:v>22</c:v>
                </c:pt>
                <c:pt idx="66">
                  <c:v>16</c:v>
                </c:pt>
                <c:pt idx="67">
                  <c:v>10</c:v>
                </c:pt>
                <c:pt idx="68">
                  <c:v>42</c:v>
                </c:pt>
                <c:pt idx="69">
                  <c:v>13</c:v>
                </c:pt>
                <c:pt idx="70">
                  <c:v>21</c:v>
                </c:pt>
                <c:pt idx="71">
                  <c:v>31</c:v>
                </c:pt>
                <c:pt idx="72">
                  <c:v>31</c:v>
                </c:pt>
                <c:pt idx="73">
                  <c:v>26</c:v>
                </c:pt>
                <c:pt idx="74">
                  <c:v>20</c:v>
                </c:pt>
                <c:pt idx="75">
                  <c:v>42</c:v>
                </c:pt>
                <c:pt idx="76">
                  <c:v>30</c:v>
                </c:pt>
                <c:pt idx="77">
                  <c:v>25</c:v>
                </c:pt>
                <c:pt idx="78">
                  <c:v>20</c:v>
                </c:pt>
                <c:pt idx="79">
                  <c:v>37</c:v>
                </c:pt>
                <c:pt idx="80">
                  <c:v>23</c:v>
                </c:pt>
                <c:pt idx="81">
                  <c:v>19</c:v>
                </c:pt>
                <c:pt idx="82">
                  <c:v>14</c:v>
                </c:pt>
                <c:pt idx="83">
                  <c:v>20</c:v>
                </c:pt>
                <c:pt idx="84">
                  <c:v>16</c:v>
                </c:pt>
                <c:pt idx="85">
                  <c:v>19</c:v>
                </c:pt>
                <c:pt idx="86">
                  <c:v>10</c:v>
                </c:pt>
                <c:pt idx="87">
                  <c:v>17</c:v>
                </c:pt>
                <c:pt idx="88">
                  <c:v>18</c:v>
                </c:pt>
                <c:pt idx="89">
                  <c:v>11</c:v>
                </c:pt>
                <c:pt idx="90">
                  <c:v>42</c:v>
                </c:pt>
                <c:pt idx="91">
                  <c:v>15</c:v>
                </c:pt>
                <c:pt idx="92">
                  <c:v>20</c:v>
                </c:pt>
                <c:pt idx="93">
                  <c:v>19</c:v>
                </c:pt>
                <c:pt idx="94">
                  <c:v>12</c:v>
                </c:pt>
                <c:pt idx="95">
                  <c:v>17</c:v>
                </c:pt>
                <c:pt idx="96">
                  <c:v>16</c:v>
                </c:pt>
                <c:pt idx="97">
                  <c:v>43</c:v>
                </c:pt>
                <c:pt idx="98">
                  <c:v>13</c:v>
                </c:pt>
                <c:pt idx="99">
                  <c:v>50</c:v>
                </c:pt>
                <c:pt idx="100">
                  <c:v>31</c:v>
                </c:pt>
                <c:pt idx="101">
                  <c:v>19</c:v>
                </c:pt>
                <c:pt idx="102">
                  <c:v>25</c:v>
                </c:pt>
                <c:pt idx="103">
                  <c:v>17</c:v>
                </c:pt>
                <c:pt idx="104">
                  <c:v>18</c:v>
                </c:pt>
                <c:pt idx="105">
                  <c:v>15</c:v>
                </c:pt>
                <c:pt idx="106">
                  <c:v>13</c:v>
                </c:pt>
                <c:pt idx="107">
                  <c:v>12</c:v>
                </c:pt>
                <c:pt idx="108">
                  <c:v>13</c:v>
                </c:pt>
                <c:pt idx="109">
                  <c:v>10</c:v>
                </c:pt>
                <c:pt idx="110">
                  <c:v>17</c:v>
                </c:pt>
                <c:pt idx="111">
                  <c:v>10</c:v>
                </c:pt>
                <c:pt idx="112">
                  <c:v>16</c:v>
                </c:pt>
                <c:pt idx="113">
                  <c:v>11</c:v>
                </c:pt>
                <c:pt idx="114">
                  <c:v>19</c:v>
                </c:pt>
                <c:pt idx="115">
                  <c:v>20</c:v>
                </c:pt>
                <c:pt idx="116">
                  <c:v>11</c:v>
                </c:pt>
                <c:pt idx="117">
                  <c:v>19</c:v>
                </c:pt>
                <c:pt idx="118">
                  <c:v>21</c:v>
                </c:pt>
                <c:pt idx="119">
                  <c:v>14</c:v>
                </c:pt>
                <c:pt idx="120">
                  <c:v>18</c:v>
                </c:pt>
                <c:pt idx="121">
                  <c:v>11</c:v>
                </c:pt>
                <c:pt idx="122">
                  <c:v>8</c:v>
                </c:pt>
                <c:pt idx="123">
                  <c:v>4</c:v>
                </c:pt>
                <c:pt idx="124">
                  <c:v>7</c:v>
                </c:pt>
                <c:pt idx="125">
                  <c:v>8</c:v>
                </c:pt>
                <c:pt idx="126">
                  <c:v>12</c:v>
                </c:pt>
                <c:pt idx="127">
                  <c:v>12</c:v>
                </c:pt>
                <c:pt idx="128">
                  <c:v>9</c:v>
                </c:pt>
                <c:pt idx="129">
                  <c:v>19</c:v>
                </c:pt>
                <c:pt idx="130">
                  <c:v>17</c:v>
                </c:pt>
                <c:pt idx="131">
                  <c:v>25</c:v>
                </c:pt>
                <c:pt idx="132">
                  <c:v>20</c:v>
                </c:pt>
                <c:pt idx="133">
                  <c:v>28</c:v>
                </c:pt>
                <c:pt idx="134">
                  <c:v>11</c:v>
                </c:pt>
                <c:pt idx="135">
                  <c:v>5</c:v>
                </c:pt>
                <c:pt idx="136">
                  <c:v>9</c:v>
                </c:pt>
                <c:pt idx="137">
                  <c:v>26</c:v>
                </c:pt>
                <c:pt idx="138">
                  <c:v>8</c:v>
                </c:pt>
                <c:pt idx="139">
                  <c:v>8</c:v>
                </c:pt>
                <c:pt idx="140">
                  <c:v>17</c:v>
                </c:pt>
                <c:pt idx="141">
                  <c:v>10</c:v>
                </c:pt>
                <c:pt idx="142">
                  <c:v>14</c:v>
                </c:pt>
                <c:pt idx="143">
                  <c:v>16</c:v>
                </c:pt>
                <c:pt idx="144">
                  <c:v>39</c:v>
                </c:pt>
                <c:pt idx="145">
                  <c:v>36</c:v>
                </c:pt>
                <c:pt idx="146">
                  <c:v>20</c:v>
                </c:pt>
                <c:pt idx="147">
                  <c:v>27</c:v>
                </c:pt>
                <c:pt idx="148">
                  <c:v>28</c:v>
                </c:pt>
                <c:pt idx="149">
                  <c:v>25</c:v>
                </c:pt>
                <c:pt idx="150">
                  <c:v>34</c:v>
                </c:pt>
                <c:pt idx="151">
                  <c:v>33</c:v>
                </c:pt>
                <c:pt idx="152">
                  <c:v>32</c:v>
                </c:pt>
                <c:pt idx="153">
                  <c:v>26</c:v>
                </c:pt>
                <c:pt idx="154">
                  <c:v>35</c:v>
                </c:pt>
                <c:pt idx="155">
                  <c:v>39</c:v>
                </c:pt>
                <c:pt idx="156">
                  <c:v>39</c:v>
                </c:pt>
                <c:pt idx="157">
                  <c:v>33</c:v>
                </c:pt>
                <c:pt idx="158">
                  <c:v>15</c:v>
                </c:pt>
                <c:pt idx="159">
                  <c:v>22</c:v>
                </c:pt>
                <c:pt idx="160">
                  <c:v>22</c:v>
                </c:pt>
                <c:pt idx="161">
                  <c:v>22</c:v>
                </c:pt>
                <c:pt idx="162">
                  <c:v>29</c:v>
                </c:pt>
                <c:pt idx="163">
                  <c:v>25</c:v>
                </c:pt>
                <c:pt idx="164">
                  <c:v>37</c:v>
                </c:pt>
                <c:pt idx="165">
                  <c:v>74</c:v>
                </c:pt>
                <c:pt idx="166">
                  <c:v>23</c:v>
                </c:pt>
                <c:pt idx="167">
                  <c:v>22</c:v>
                </c:pt>
                <c:pt idx="168">
                  <c:v>23</c:v>
                </c:pt>
                <c:pt idx="169">
                  <c:v>24</c:v>
                </c:pt>
                <c:pt idx="170">
                  <c:v>24</c:v>
                </c:pt>
                <c:pt idx="171">
                  <c:v>32</c:v>
                </c:pt>
                <c:pt idx="172">
                  <c:v>20</c:v>
                </c:pt>
                <c:pt idx="173">
                  <c:v>24</c:v>
                </c:pt>
                <c:pt idx="174">
                  <c:v>28</c:v>
                </c:pt>
                <c:pt idx="175">
                  <c:v>16</c:v>
                </c:pt>
                <c:pt idx="176">
                  <c:v>20</c:v>
                </c:pt>
                <c:pt idx="177">
                  <c:v>32</c:v>
                </c:pt>
                <c:pt idx="178">
                  <c:v>26</c:v>
                </c:pt>
                <c:pt idx="179">
                  <c:v>26</c:v>
                </c:pt>
                <c:pt idx="180">
                  <c:v>37</c:v>
                </c:pt>
                <c:pt idx="181">
                  <c:v>35</c:v>
                </c:pt>
                <c:pt idx="182">
                  <c:v>25</c:v>
                </c:pt>
                <c:pt idx="183">
                  <c:v>42</c:v>
                </c:pt>
                <c:pt idx="184">
                  <c:v>31</c:v>
                </c:pt>
                <c:pt idx="185">
                  <c:v>33</c:v>
                </c:pt>
                <c:pt idx="186">
                  <c:v>25</c:v>
                </c:pt>
                <c:pt idx="187">
                  <c:v>32</c:v>
                </c:pt>
                <c:pt idx="188">
                  <c:v>29</c:v>
                </c:pt>
                <c:pt idx="189">
                  <c:v>31</c:v>
                </c:pt>
                <c:pt idx="190">
                  <c:v>19</c:v>
                </c:pt>
                <c:pt idx="191">
                  <c:v>24</c:v>
                </c:pt>
                <c:pt idx="192">
                  <c:v>29</c:v>
                </c:pt>
                <c:pt idx="193">
                  <c:v>34</c:v>
                </c:pt>
                <c:pt idx="194">
                  <c:v>27</c:v>
                </c:pt>
                <c:pt idx="195">
                  <c:v>30</c:v>
                </c:pt>
                <c:pt idx="196">
                  <c:v>26</c:v>
                </c:pt>
                <c:pt idx="197">
                  <c:v>28</c:v>
                </c:pt>
                <c:pt idx="198">
                  <c:v>35</c:v>
                </c:pt>
                <c:pt idx="199">
                  <c:v>34</c:v>
                </c:pt>
                <c:pt idx="200">
                  <c:v>29</c:v>
                </c:pt>
                <c:pt idx="201">
                  <c:v>24</c:v>
                </c:pt>
                <c:pt idx="202">
                  <c:v>20</c:v>
                </c:pt>
                <c:pt idx="203">
                  <c:v>35</c:v>
                </c:pt>
                <c:pt idx="204">
                  <c:v>26</c:v>
                </c:pt>
                <c:pt idx="205">
                  <c:v>18</c:v>
                </c:pt>
                <c:pt idx="206">
                  <c:v>20</c:v>
                </c:pt>
                <c:pt idx="207">
                  <c:v>23</c:v>
                </c:pt>
                <c:pt idx="208">
                  <c:v>16</c:v>
                </c:pt>
                <c:pt idx="209">
                  <c:v>23</c:v>
                </c:pt>
                <c:pt idx="210">
                  <c:v>42</c:v>
                </c:pt>
                <c:pt idx="211">
                  <c:v>21</c:v>
                </c:pt>
                <c:pt idx="212">
                  <c:v>26</c:v>
                </c:pt>
                <c:pt idx="213">
                  <c:v>28</c:v>
                </c:pt>
                <c:pt idx="214">
                  <c:v>20</c:v>
                </c:pt>
                <c:pt idx="215">
                  <c:v>18</c:v>
                </c:pt>
                <c:pt idx="216">
                  <c:v>21</c:v>
                </c:pt>
                <c:pt idx="217">
                  <c:v>20</c:v>
                </c:pt>
                <c:pt idx="218">
                  <c:v>20</c:v>
                </c:pt>
                <c:pt idx="219">
                  <c:v>19</c:v>
                </c:pt>
                <c:pt idx="220">
                  <c:v>20</c:v>
                </c:pt>
                <c:pt idx="221">
                  <c:v>27</c:v>
                </c:pt>
                <c:pt idx="222">
                  <c:v>25</c:v>
                </c:pt>
                <c:pt idx="223">
                  <c:v>19</c:v>
                </c:pt>
                <c:pt idx="224">
                  <c:v>22</c:v>
                </c:pt>
                <c:pt idx="225">
                  <c:v>19</c:v>
                </c:pt>
                <c:pt idx="226">
                  <c:v>22</c:v>
                </c:pt>
                <c:pt idx="227">
                  <c:v>25</c:v>
                </c:pt>
                <c:pt idx="228">
                  <c:v>20</c:v>
                </c:pt>
                <c:pt idx="229">
                  <c:v>23</c:v>
                </c:pt>
                <c:pt idx="230">
                  <c:v>15</c:v>
                </c:pt>
                <c:pt idx="231">
                  <c:v>11</c:v>
                </c:pt>
                <c:pt idx="232">
                  <c:v>7</c:v>
                </c:pt>
                <c:pt idx="233">
                  <c:v>39</c:v>
                </c:pt>
                <c:pt idx="234">
                  <c:v>7</c:v>
                </c:pt>
                <c:pt idx="235">
                  <c:v>56</c:v>
                </c:pt>
                <c:pt idx="236">
                  <c:v>35</c:v>
                </c:pt>
                <c:pt idx="237">
                  <c:v>15</c:v>
                </c:pt>
                <c:pt idx="238">
                  <c:v>20</c:v>
                </c:pt>
                <c:pt idx="239">
                  <c:v>30</c:v>
                </c:pt>
                <c:pt idx="240">
                  <c:v>17</c:v>
                </c:pt>
                <c:pt idx="241">
                  <c:v>20</c:v>
                </c:pt>
                <c:pt idx="242">
                  <c:v>7</c:v>
                </c:pt>
                <c:pt idx="243">
                  <c:v>12</c:v>
                </c:pt>
                <c:pt idx="244">
                  <c:v>9</c:v>
                </c:pt>
                <c:pt idx="245">
                  <c:v>52</c:v>
                </c:pt>
                <c:pt idx="246">
                  <c:v>19</c:v>
                </c:pt>
                <c:pt idx="247">
                  <c:v>24</c:v>
                </c:pt>
                <c:pt idx="248">
                  <c:v>15</c:v>
                </c:pt>
                <c:pt idx="249">
                  <c:v>22</c:v>
                </c:pt>
                <c:pt idx="250">
                  <c:v>15</c:v>
                </c:pt>
                <c:pt idx="251">
                  <c:v>15</c:v>
                </c:pt>
                <c:pt idx="252">
                  <c:v>15</c:v>
                </c:pt>
                <c:pt idx="253">
                  <c:v>27</c:v>
                </c:pt>
                <c:pt idx="254">
                  <c:v>15</c:v>
                </c:pt>
                <c:pt idx="255">
                  <c:v>19</c:v>
                </c:pt>
                <c:pt idx="256">
                  <c:v>18</c:v>
                </c:pt>
                <c:pt idx="257">
                  <c:v>14</c:v>
                </c:pt>
                <c:pt idx="258">
                  <c:v>10</c:v>
                </c:pt>
                <c:pt idx="259">
                  <c:v>7</c:v>
                </c:pt>
                <c:pt idx="260">
                  <c:v>12</c:v>
                </c:pt>
                <c:pt idx="261">
                  <c:v>16</c:v>
                </c:pt>
                <c:pt idx="262">
                  <c:v>7</c:v>
                </c:pt>
                <c:pt idx="263">
                  <c:v>30</c:v>
                </c:pt>
                <c:pt idx="264">
                  <c:v>21</c:v>
                </c:pt>
                <c:pt idx="265">
                  <c:v>14</c:v>
                </c:pt>
                <c:pt idx="266">
                  <c:v>29</c:v>
                </c:pt>
                <c:pt idx="267">
                  <c:v>37</c:v>
                </c:pt>
                <c:pt idx="268">
                  <c:v>19</c:v>
                </c:pt>
                <c:pt idx="269">
                  <c:v>27</c:v>
                </c:pt>
                <c:pt idx="270">
                  <c:v>22</c:v>
                </c:pt>
                <c:pt idx="271">
                  <c:v>29</c:v>
                </c:pt>
                <c:pt idx="272">
                  <c:v>18</c:v>
                </c:pt>
                <c:pt idx="273">
                  <c:v>23</c:v>
                </c:pt>
                <c:pt idx="274">
                  <c:v>18</c:v>
                </c:pt>
                <c:pt idx="275">
                  <c:v>21</c:v>
                </c:pt>
                <c:pt idx="276">
                  <c:v>24</c:v>
                </c:pt>
                <c:pt idx="277">
                  <c:v>22</c:v>
                </c:pt>
                <c:pt idx="278">
                  <c:v>21</c:v>
                </c:pt>
                <c:pt idx="279">
                  <c:v>14</c:v>
                </c:pt>
                <c:pt idx="280">
                  <c:v>15</c:v>
                </c:pt>
                <c:pt idx="281">
                  <c:v>17</c:v>
                </c:pt>
                <c:pt idx="282">
                  <c:v>59</c:v>
                </c:pt>
                <c:pt idx="283">
                  <c:v>17</c:v>
                </c:pt>
                <c:pt idx="284">
                  <c:v>22</c:v>
                </c:pt>
                <c:pt idx="285">
                  <c:v>26</c:v>
                </c:pt>
                <c:pt idx="286">
                  <c:v>17</c:v>
                </c:pt>
                <c:pt idx="287">
                  <c:v>23</c:v>
                </c:pt>
                <c:pt idx="288">
                  <c:v>20</c:v>
                </c:pt>
                <c:pt idx="289">
                  <c:v>16</c:v>
                </c:pt>
                <c:pt idx="290">
                  <c:v>16</c:v>
                </c:pt>
                <c:pt idx="291">
                  <c:v>24</c:v>
                </c:pt>
                <c:pt idx="292">
                  <c:v>30</c:v>
                </c:pt>
                <c:pt idx="293">
                  <c:v>21</c:v>
                </c:pt>
                <c:pt idx="294">
                  <c:v>22</c:v>
                </c:pt>
                <c:pt idx="295">
                  <c:v>21</c:v>
                </c:pt>
                <c:pt idx="296">
                  <c:v>18</c:v>
                </c:pt>
                <c:pt idx="297">
                  <c:v>15</c:v>
                </c:pt>
                <c:pt idx="298">
                  <c:v>14</c:v>
                </c:pt>
                <c:pt idx="299">
                  <c:v>23</c:v>
                </c:pt>
                <c:pt idx="300">
                  <c:v>29</c:v>
                </c:pt>
                <c:pt idx="301">
                  <c:v>15</c:v>
                </c:pt>
                <c:pt idx="302">
                  <c:v>31</c:v>
                </c:pt>
                <c:pt idx="303">
                  <c:v>13</c:v>
                </c:pt>
                <c:pt idx="304">
                  <c:v>17</c:v>
                </c:pt>
                <c:pt idx="305">
                  <c:v>22</c:v>
                </c:pt>
                <c:pt idx="306">
                  <c:v>20</c:v>
                </c:pt>
                <c:pt idx="307">
                  <c:v>11</c:v>
                </c:pt>
                <c:pt idx="308">
                  <c:v>20</c:v>
                </c:pt>
                <c:pt idx="309">
                  <c:v>13</c:v>
                </c:pt>
                <c:pt idx="310">
                  <c:v>14</c:v>
                </c:pt>
                <c:pt idx="311">
                  <c:v>12</c:v>
                </c:pt>
                <c:pt idx="312">
                  <c:v>13</c:v>
                </c:pt>
                <c:pt idx="313">
                  <c:v>19</c:v>
                </c:pt>
                <c:pt idx="314">
                  <c:v>16</c:v>
                </c:pt>
                <c:pt idx="315">
                  <c:v>13</c:v>
                </c:pt>
                <c:pt idx="316">
                  <c:v>21</c:v>
                </c:pt>
                <c:pt idx="317">
                  <c:v>17</c:v>
                </c:pt>
                <c:pt idx="318">
                  <c:v>22</c:v>
                </c:pt>
                <c:pt idx="319">
                  <c:v>13</c:v>
                </c:pt>
                <c:pt idx="320">
                  <c:v>25</c:v>
                </c:pt>
                <c:pt idx="321">
                  <c:v>17</c:v>
                </c:pt>
                <c:pt idx="322">
                  <c:v>12</c:v>
                </c:pt>
                <c:pt idx="323">
                  <c:v>19</c:v>
                </c:pt>
                <c:pt idx="324">
                  <c:v>19</c:v>
                </c:pt>
                <c:pt idx="325">
                  <c:v>21</c:v>
                </c:pt>
                <c:pt idx="326">
                  <c:v>16</c:v>
                </c:pt>
                <c:pt idx="327">
                  <c:v>19</c:v>
                </c:pt>
                <c:pt idx="328">
                  <c:v>26</c:v>
                </c:pt>
                <c:pt idx="329">
                  <c:v>25</c:v>
                </c:pt>
                <c:pt idx="330">
                  <c:v>30</c:v>
                </c:pt>
                <c:pt idx="331">
                  <c:v>36</c:v>
                </c:pt>
                <c:pt idx="332">
                  <c:v>24</c:v>
                </c:pt>
                <c:pt idx="333">
                  <c:v>33</c:v>
                </c:pt>
                <c:pt idx="334">
                  <c:v>25</c:v>
                </c:pt>
                <c:pt idx="335">
                  <c:v>34</c:v>
                </c:pt>
                <c:pt idx="336">
                  <c:v>15</c:v>
                </c:pt>
                <c:pt idx="337">
                  <c:v>22</c:v>
                </c:pt>
                <c:pt idx="338">
                  <c:v>21</c:v>
                </c:pt>
                <c:pt idx="339">
                  <c:v>21</c:v>
                </c:pt>
                <c:pt idx="340">
                  <c:v>32</c:v>
                </c:pt>
                <c:pt idx="341">
                  <c:v>20</c:v>
                </c:pt>
                <c:pt idx="342">
                  <c:v>29</c:v>
                </c:pt>
                <c:pt idx="343">
                  <c:v>25</c:v>
                </c:pt>
                <c:pt idx="344">
                  <c:v>32</c:v>
                </c:pt>
                <c:pt idx="345">
                  <c:v>31</c:v>
                </c:pt>
                <c:pt idx="346">
                  <c:v>27</c:v>
                </c:pt>
                <c:pt idx="347">
                  <c:v>33</c:v>
                </c:pt>
                <c:pt idx="348">
                  <c:v>25</c:v>
                </c:pt>
                <c:pt idx="349">
                  <c:v>35</c:v>
                </c:pt>
                <c:pt idx="350">
                  <c:v>32</c:v>
                </c:pt>
                <c:pt idx="351">
                  <c:v>28</c:v>
                </c:pt>
                <c:pt idx="352">
                  <c:v>27</c:v>
                </c:pt>
                <c:pt idx="353">
                  <c:v>25</c:v>
                </c:pt>
                <c:pt idx="354">
                  <c:v>37</c:v>
                </c:pt>
                <c:pt idx="355">
                  <c:v>25</c:v>
                </c:pt>
                <c:pt idx="356">
                  <c:v>16</c:v>
                </c:pt>
                <c:pt idx="357">
                  <c:v>27</c:v>
                </c:pt>
                <c:pt idx="358">
                  <c:v>39</c:v>
                </c:pt>
                <c:pt idx="359">
                  <c:v>49</c:v>
                </c:pt>
                <c:pt idx="360">
                  <c:v>34</c:v>
                </c:pt>
                <c:pt idx="361">
                  <c:v>46</c:v>
                </c:pt>
                <c:pt idx="362">
                  <c:v>36</c:v>
                </c:pt>
                <c:pt idx="363">
                  <c:v>34</c:v>
                </c:pt>
                <c:pt idx="364">
                  <c:v>41</c:v>
                </c:pt>
                <c:pt idx="365">
                  <c:v>31</c:v>
                </c:pt>
                <c:pt idx="366">
                  <c:v>49</c:v>
                </c:pt>
                <c:pt idx="367">
                  <c:v>35</c:v>
                </c:pt>
                <c:pt idx="368">
                  <c:v>27</c:v>
                </c:pt>
                <c:pt idx="369">
                  <c:v>40</c:v>
                </c:pt>
                <c:pt idx="370">
                  <c:v>38</c:v>
                </c:pt>
                <c:pt idx="371">
                  <c:v>40</c:v>
                </c:pt>
                <c:pt idx="372">
                  <c:v>30</c:v>
                </c:pt>
                <c:pt idx="373">
                  <c:v>40</c:v>
                </c:pt>
                <c:pt idx="374">
                  <c:v>34</c:v>
                </c:pt>
                <c:pt idx="375">
                  <c:v>47</c:v>
                </c:pt>
                <c:pt idx="376">
                  <c:v>37</c:v>
                </c:pt>
                <c:pt idx="377">
                  <c:v>71</c:v>
                </c:pt>
                <c:pt idx="378">
                  <c:v>43</c:v>
                </c:pt>
                <c:pt idx="379">
                  <c:v>37</c:v>
                </c:pt>
                <c:pt idx="380">
                  <c:v>45</c:v>
                </c:pt>
                <c:pt idx="381">
                  <c:v>45</c:v>
                </c:pt>
                <c:pt idx="382">
                  <c:v>37</c:v>
                </c:pt>
                <c:pt idx="383">
                  <c:v>59</c:v>
                </c:pt>
                <c:pt idx="384">
                  <c:v>68</c:v>
                </c:pt>
                <c:pt idx="385">
                  <c:v>63</c:v>
                </c:pt>
                <c:pt idx="386">
                  <c:v>56</c:v>
                </c:pt>
                <c:pt idx="387">
                  <c:v>53</c:v>
                </c:pt>
                <c:pt idx="388">
                  <c:v>77</c:v>
                </c:pt>
                <c:pt idx="389">
                  <c:v>54</c:v>
                </c:pt>
                <c:pt idx="390">
                  <c:v>52</c:v>
                </c:pt>
                <c:pt idx="391">
                  <c:v>55</c:v>
                </c:pt>
                <c:pt idx="392">
                  <c:v>49</c:v>
                </c:pt>
                <c:pt idx="393">
                  <c:v>53</c:v>
                </c:pt>
                <c:pt idx="394">
                  <c:v>69</c:v>
                </c:pt>
                <c:pt idx="395">
                  <c:v>60</c:v>
                </c:pt>
                <c:pt idx="396">
                  <c:v>50</c:v>
                </c:pt>
                <c:pt idx="397">
                  <c:v>50</c:v>
                </c:pt>
                <c:pt idx="398">
                  <c:v>54</c:v>
                </c:pt>
                <c:pt idx="399">
                  <c:v>38</c:v>
                </c:pt>
                <c:pt idx="400">
                  <c:v>34</c:v>
                </c:pt>
                <c:pt idx="401">
                  <c:v>50</c:v>
                </c:pt>
                <c:pt idx="402">
                  <c:v>55</c:v>
                </c:pt>
                <c:pt idx="403">
                  <c:v>34</c:v>
                </c:pt>
                <c:pt idx="404">
                  <c:v>47</c:v>
                </c:pt>
                <c:pt idx="405">
                  <c:v>37</c:v>
                </c:pt>
                <c:pt idx="406">
                  <c:v>44</c:v>
                </c:pt>
                <c:pt idx="407">
                  <c:v>44</c:v>
                </c:pt>
                <c:pt idx="408">
                  <c:v>51</c:v>
                </c:pt>
                <c:pt idx="409">
                  <c:v>44</c:v>
                </c:pt>
                <c:pt idx="410">
                  <c:v>38</c:v>
                </c:pt>
                <c:pt idx="411">
                  <c:v>55</c:v>
                </c:pt>
                <c:pt idx="412">
                  <c:v>54</c:v>
                </c:pt>
                <c:pt idx="413">
                  <c:v>52</c:v>
                </c:pt>
                <c:pt idx="414">
                  <c:v>55</c:v>
                </c:pt>
                <c:pt idx="415">
                  <c:v>52</c:v>
                </c:pt>
                <c:pt idx="416">
                  <c:v>45</c:v>
                </c:pt>
                <c:pt idx="417">
                  <c:v>51</c:v>
                </c:pt>
                <c:pt idx="418">
                  <c:v>54</c:v>
                </c:pt>
                <c:pt idx="419">
                  <c:v>38</c:v>
                </c:pt>
                <c:pt idx="420">
                  <c:v>46</c:v>
                </c:pt>
                <c:pt idx="421">
                  <c:v>28</c:v>
                </c:pt>
                <c:pt idx="422">
                  <c:v>70</c:v>
                </c:pt>
                <c:pt idx="423">
                  <c:v>53</c:v>
                </c:pt>
                <c:pt idx="424">
                  <c:v>53</c:v>
                </c:pt>
                <c:pt idx="425">
                  <c:v>55</c:v>
                </c:pt>
                <c:pt idx="426">
                  <c:v>66</c:v>
                </c:pt>
                <c:pt idx="427">
                  <c:v>44</c:v>
                </c:pt>
                <c:pt idx="428">
                  <c:v>52</c:v>
                </c:pt>
                <c:pt idx="429">
                  <c:v>51</c:v>
                </c:pt>
                <c:pt idx="430">
                  <c:v>54</c:v>
                </c:pt>
                <c:pt idx="431">
                  <c:v>54</c:v>
                </c:pt>
                <c:pt idx="432">
                  <c:v>42</c:v>
                </c:pt>
                <c:pt idx="433">
                  <c:v>36</c:v>
                </c:pt>
                <c:pt idx="434">
                  <c:v>41</c:v>
                </c:pt>
                <c:pt idx="435">
                  <c:v>42</c:v>
                </c:pt>
                <c:pt idx="436">
                  <c:v>42</c:v>
                </c:pt>
                <c:pt idx="437">
                  <c:v>52</c:v>
                </c:pt>
                <c:pt idx="438">
                  <c:v>44</c:v>
                </c:pt>
                <c:pt idx="439">
                  <c:v>40</c:v>
                </c:pt>
                <c:pt idx="440">
                  <c:v>35</c:v>
                </c:pt>
                <c:pt idx="441">
                  <c:v>38</c:v>
                </c:pt>
                <c:pt idx="442">
                  <c:v>42</c:v>
                </c:pt>
                <c:pt idx="443">
                  <c:v>39</c:v>
                </c:pt>
                <c:pt idx="444">
                  <c:v>33</c:v>
                </c:pt>
                <c:pt idx="445">
                  <c:v>40</c:v>
                </c:pt>
                <c:pt idx="446">
                  <c:v>39</c:v>
                </c:pt>
                <c:pt idx="447">
                  <c:v>39</c:v>
                </c:pt>
                <c:pt idx="448">
                  <c:v>32</c:v>
                </c:pt>
                <c:pt idx="449">
                  <c:v>38</c:v>
                </c:pt>
                <c:pt idx="450">
                  <c:v>41</c:v>
                </c:pt>
                <c:pt idx="451">
                  <c:v>51</c:v>
                </c:pt>
                <c:pt idx="452">
                  <c:v>44</c:v>
                </c:pt>
                <c:pt idx="453">
                  <c:v>47</c:v>
                </c:pt>
                <c:pt idx="454">
                  <c:v>65</c:v>
                </c:pt>
                <c:pt idx="455">
                  <c:v>66</c:v>
                </c:pt>
                <c:pt idx="456">
                  <c:v>62</c:v>
                </c:pt>
                <c:pt idx="457">
                  <c:v>68</c:v>
                </c:pt>
                <c:pt idx="458">
                  <c:v>89</c:v>
                </c:pt>
                <c:pt idx="459">
                  <c:v>73</c:v>
                </c:pt>
                <c:pt idx="460">
                  <c:v>43</c:v>
                </c:pt>
                <c:pt idx="461">
                  <c:v>85</c:v>
                </c:pt>
                <c:pt idx="462">
                  <c:v>83</c:v>
                </c:pt>
                <c:pt idx="463">
                  <c:v>58</c:v>
                </c:pt>
                <c:pt idx="464">
                  <c:v>53</c:v>
                </c:pt>
                <c:pt idx="465">
                  <c:v>44</c:v>
                </c:pt>
                <c:pt idx="466">
                  <c:v>57</c:v>
                </c:pt>
                <c:pt idx="467">
                  <c:v>81</c:v>
                </c:pt>
                <c:pt idx="468">
                  <c:v>48</c:v>
                </c:pt>
                <c:pt idx="469">
                  <c:v>46</c:v>
                </c:pt>
                <c:pt idx="470">
                  <c:v>14</c:v>
                </c:pt>
                <c:pt idx="471">
                  <c:v>20</c:v>
                </c:pt>
                <c:pt idx="472">
                  <c:v>22</c:v>
                </c:pt>
                <c:pt idx="473">
                  <c:v>50</c:v>
                </c:pt>
                <c:pt idx="474">
                  <c:v>25</c:v>
                </c:pt>
                <c:pt idx="475">
                  <c:v>18</c:v>
                </c:pt>
                <c:pt idx="476">
                  <c:v>22</c:v>
                </c:pt>
                <c:pt idx="477">
                  <c:v>36</c:v>
                </c:pt>
                <c:pt idx="478">
                  <c:v>31</c:v>
                </c:pt>
                <c:pt idx="479">
                  <c:v>23</c:v>
                </c:pt>
                <c:pt idx="480">
                  <c:v>24</c:v>
                </c:pt>
                <c:pt idx="481">
                  <c:v>24</c:v>
                </c:pt>
                <c:pt idx="482">
                  <c:v>14</c:v>
                </c:pt>
                <c:pt idx="483">
                  <c:v>32</c:v>
                </c:pt>
                <c:pt idx="484">
                  <c:v>26</c:v>
                </c:pt>
                <c:pt idx="485">
                  <c:v>28</c:v>
                </c:pt>
                <c:pt idx="486">
                  <c:v>15</c:v>
                </c:pt>
                <c:pt idx="487">
                  <c:v>27</c:v>
                </c:pt>
                <c:pt idx="488">
                  <c:v>18</c:v>
                </c:pt>
                <c:pt idx="489">
                  <c:v>19</c:v>
                </c:pt>
                <c:pt idx="490">
                  <c:v>39</c:v>
                </c:pt>
                <c:pt idx="491">
                  <c:v>32</c:v>
                </c:pt>
                <c:pt idx="492">
                  <c:v>20</c:v>
                </c:pt>
                <c:pt idx="493">
                  <c:v>16</c:v>
                </c:pt>
                <c:pt idx="494">
                  <c:v>19</c:v>
                </c:pt>
                <c:pt idx="495">
                  <c:v>21</c:v>
                </c:pt>
                <c:pt idx="496">
                  <c:v>19</c:v>
                </c:pt>
                <c:pt idx="497">
                  <c:v>28</c:v>
                </c:pt>
                <c:pt idx="498">
                  <c:v>12</c:v>
                </c:pt>
                <c:pt idx="499">
                  <c:v>26</c:v>
                </c:pt>
                <c:pt idx="500">
                  <c:v>22</c:v>
                </c:pt>
                <c:pt idx="501">
                  <c:v>33</c:v>
                </c:pt>
                <c:pt idx="502">
                  <c:v>17</c:v>
                </c:pt>
                <c:pt idx="503">
                  <c:v>13</c:v>
                </c:pt>
                <c:pt idx="504">
                  <c:v>12</c:v>
                </c:pt>
                <c:pt idx="505">
                  <c:v>16</c:v>
                </c:pt>
                <c:pt idx="506">
                  <c:v>13</c:v>
                </c:pt>
                <c:pt idx="507">
                  <c:v>13</c:v>
                </c:pt>
                <c:pt idx="508">
                  <c:v>10</c:v>
                </c:pt>
                <c:pt idx="509">
                  <c:v>14</c:v>
                </c:pt>
                <c:pt idx="510">
                  <c:v>16</c:v>
                </c:pt>
                <c:pt idx="511">
                  <c:v>20</c:v>
                </c:pt>
                <c:pt idx="512">
                  <c:v>21</c:v>
                </c:pt>
                <c:pt idx="513">
                  <c:v>11</c:v>
                </c:pt>
                <c:pt idx="514">
                  <c:v>19</c:v>
                </c:pt>
                <c:pt idx="515">
                  <c:v>8</c:v>
                </c:pt>
                <c:pt idx="516">
                  <c:v>7</c:v>
                </c:pt>
                <c:pt idx="517">
                  <c:v>86</c:v>
                </c:pt>
                <c:pt idx="518">
                  <c:v>25</c:v>
                </c:pt>
                <c:pt idx="519">
                  <c:v>21</c:v>
                </c:pt>
                <c:pt idx="520">
                  <c:v>35</c:v>
                </c:pt>
                <c:pt idx="521">
                  <c:v>25</c:v>
                </c:pt>
                <c:pt idx="522">
                  <c:v>29</c:v>
                </c:pt>
                <c:pt idx="523">
                  <c:v>27</c:v>
                </c:pt>
                <c:pt idx="524">
                  <c:v>25</c:v>
                </c:pt>
                <c:pt idx="525">
                  <c:v>16</c:v>
                </c:pt>
                <c:pt idx="526">
                  <c:v>19</c:v>
                </c:pt>
                <c:pt idx="527">
                  <c:v>43</c:v>
                </c:pt>
                <c:pt idx="528">
                  <c:v>27</c:v>
                </c:pt>
                <c:pt idx="529">
                  <c:v>34</c:v>
                </c:pt>
                <c:pt idx="530">
                  <c:v>20</c:v>
                </c:pt>
                <c:pt idx="531">
                  <c:v>24</c:v>
                </c:pt>
                <c:pt idx="532">
                  <c:v>12</c:v>
                </c:pt>
                <c:pt idx="533">
                  <c:v>18</c:v>
                </c:pt>
                <c:pt idx="534">
                  <c:v>54</c:v>
                </c:pt>
                <c:pt idx="535">
                  <c:v>54</c:v>
                </c:pt>
                <c:pt idx="536">
                  <c:v>70</c:v>
                </c:pt>
                <c:pt idx="537">
                  <c:v>53</c:v>
                </c:pt>
                <c:pt idx="538">
                  <c:v>71</c:v>
                </c:pt>
                <c:pt idx="539">
                  <c:v>62</c:v>
                </c:pt>
                <c:pt idx="540">
                  <c:v>35</c:v>
                </c:pt>
                <c:pt idx="541">
                  <c:v>67</c:v>
                </c:pt>
                <c:pt idx="542">
                  <c:v>45</c:v>
                </c:pt>
                <c:pt idx="543">
                  <c:v>100</c:v>
                </c:pt>
                <c:pt idx="544">
                  <c:v>55</c:v>
                </c:pt>
                <c:pt idx="545">
                  <c:v>36</c:v>
                </c:pt>
                <c:pt idx="546">
                  <c:v>88</c:v>
                </c:pt>
                <c:pt idx="547">
                  <c:v>60</c:v>
                </c:pt>
                <c:pt idx="548">
                  <c:v>78</c:v>
                </c:pt>
                <c:pt idx="549">
                  <c:v>95</c:v>
                </c:pt>
                <c:pt idx="550">
                  <c:v>79</c:v>
                </c:pt>
                <c:pt idx="551">
                  <c:v>75</c:v>
                </c:pt>
                <c:pt idx="552">
                  <c:v>98</c:v>
                </c:pt>
                <c:pt idx="553">
                  <c:v>70</c:v>
                </c:pt>
                <c:pt idx="554">
                  <c:v>62</c:v>
                </c:pt>
                <c:pt idx="555">
                  <c:v>71</c:v>
                </c:pt>
                <c:pt idx="556">
                  <c:v>79</c:v>
                </c:pt>
                <c:pt idx="557">
                  <c:v>60</c:v>
                </c:pt>
                <c:pt idx="558">
                  <c:v>68</c:v>
                </c:pt>
                <c:pt idx="559">
                  <c:v>79</c:v>
                </c:pt>
                <c:pt idx="560">
                  <c:v>57</c:v>
                </c:pt>
                <c:pt idx="561">
                  <c:v>82</c:v>
                </c:pt>
                <c:pt idx="562">
                  <c:v>61</c:v>
                </c:pt>
                <c:pt idx="563">
                  <c:v>34</c:v>
                </c:pt>
                <c:pt idx="564">
                  <c:v>66</c:v>
                </c:pt>
                <c:pt idx="565">
                  <c:v>22</c:v>
                </c:pt>
                <c:pt idx="566">
                  <c:v>24</c:v>
                </c:pt>
                <c:pt idx="567">
                  <c:v>22</c:v>
                </c:pt>
                <c:pt idx="568">
                  <c:v>24</c:v>
                </c:pt>
                <c:pt idx="569">
                  <c:v>17</c:v>
                </c:pt>
                <c:pt idx="570">
                  <c:v>19</c:v>
                </c:pt>
                <c:pt idx="571">
                  <c:v>21</c:v>
                </c:pt>
                <c:pt idx="572">
                  <c:v>20</c:v>
                </c:pt>
                <c:pt idx="573">
                  <c:v>15</c:v>
                </c:pt>
                <c:pt idx="574">
                  <c:v>21</c:v>
                </c:pt>
                <c:pt idx="575">
                  <c:v>18</c:v>
                </c:pt>
                <c:pt idx="576">
                  <c:v>24</c:v>
                </c:pt>
                <c:pt idx="577">
                  <c:v>27</c:v>
                </c:pt>
                <c:pt idx="578">
                  <c:v>17</c:v>
                </c:pt>
                <c:pt idx="579">
                  <c:v>18</c:v>
                </c:pt>
                <c:pt idx="580">
                  <c:v>12</c:v>
                </c:pt>
                <c:pt idx="581">
                  <c:v>42</c:v>
                </c:pt>
                <c:pt idx="582">
                  <c:v>42</c:v>
                </c:pt>
                <c:pt idx="583">
                  <c:v>39</c:v>
                </c:pt>
                <c:pt idx="584">
                  <c:v>84</c:v>
                </c:pt>
                <c:pt idx="585">
                  <c:v>30</c:v>
                </c:pt>
                <c:pt idx="586">
                  <c:v>58</c:v>
                </c:pt>
                <c:pt idx="587">
                  <c:v>49</c:v>
                </c:pt>
                <c:pt idx="588">
                  <c:v>48</c:v>
                </c:pt>
                <c:pt idx="589">
                  <c:v>41</c:v>
                </c:pt>
                <c:pt idx="590">
                  <c:v>58</c:v>
                </c:pt>
                <c:pt idx="591">
                  <c:v>33</c:v>
                </c:pt>
                <c:pt idx="592">
                  <c:v>26</c:v>
                </c:pt>
                <c:pt idx="593">
                  <c:v>35</c:v>
                </c:pt>
                <c:pt idx="594">
                  <c:v>46</c:v>
                </c:pt>
                <c:pt idx="595">
                  <c:v>48</c:v>
                </c:pt>
                <c:pt idx="596">
                  <c:v>56</c:v>
                </c:pt>
                <c:pt idx="597">
                  <c:v>39</c:v>
                </c:pt>
                <c:pt idx="598">
                  <c:v>43</c:v>
                </c:pt>
                <c:pt idx="599">
                  <c:v>40</c:v>
                </c:pt>
                <c:pt idx="600">
                  <c:v>48</c:v>
                </c:pt>
                <c:pt idx="601">
                  <c:v>34</c:v>
                </c:pt>
                <c:pt idx="602">
                  <c:v>31</c:v>
                </c:pt>
                <c:pt idx="603">
                  <c:v>55</c:v>
                </c:pt>
                <c:pt idx="604">
                  <c:v>85</c:v>
                </c:pt>
                <c:pt idx="605">
                  <c:v>55</c:v>
                </c:pt>
                <c:pt idx="606">
                  <c:v>49</c:v>
                </c:pt>
                <c:pt idx="607">
                  <c:v>43</c:v>
                </c:pt>
                <c:pt idx="608">
                  <c:v>53</c:v>
                </c:pt>
                <c:pt idx="609">
                  <c:v>57</c:v>
                </c:pt>
                <c:pt idx="610">
                  <c:v>32</c:v>
                </c:pt>
                <c:pt idx="611">
                  <c:v>33</c:v>
                </c:pt>
                <c:pt idx="612">
                  <c:v>46</c:v>
                </c:pt>
                <c:pt idx="613">
                  <c:v>8</c:v>
                </c:pt>
                <c:pt idx="614">
                  <c:v>9</c:v>
                </c:pt>
                <c:pt idx="615">
                  <c:v>13</c:v>
                </c:pt>
                <c:pt idx="616">
                  <c:v>15</c:v>
                </c:pt>
                <c:pt idx="617">
                  <c:v>10</c:v>
                </c:pt>
                <c:pt idx="618">
                  <c:v>10</c:v>
                </c:pt>
                <c:pt idx="619">
                  <c:v>15</c:v>
                </c:pt>
                <c:pt idx="620">
                  <c:v>18</c:v>
                </c:pt>
                <c:pt idx="621">
                  <c:v>16</c:v>
                </c:pt>
                <c:pt idx="622">
                  <c:v>19</c:v>
                </c:pt>
                <c:pt idx="623">
                  <c:v>16</c:v>
                </c:pt>
                <c:pt idx="624">
                  <c:v>15</c:v>
                </c:pt>
                <c:pt idx="625">
                  <c:v>24</c:v>
                </c:pt>
                <c:pt idx="626">
                  <c:v>2</c:v>
                </c:pt>
                <c:pt idx="627">
                  <c:v>18</c:v>
                </c:pt>
                <c:pt idx="628">
                  <c:v>32</c:v>
                </c:pt>
                <c:pt idx="629">
                  <c:v>13</c:v>
                </c:pt>
                <c:pt idx="630">
                  <c:v>9</c:v>
                </c:pt>
                <c:pt idx="631">
                  <c:v>3</c:v>
                </c:pt>
                <c:pt idx="632">
                  <c:v>8</c:v>
                </c:pt>
                <c:pt idx="633">
                  <c:v>16</c:v>
                </c:pt>
                <c:pt idx="634">
                  <c:v>7</c:v>
                </c:pt>
                <c:pt idx="635">
                  <c:v>12</c:v>
                </c:pt>
                <c:pt idx="636">
                  <c:v>4</c:v>
                </c:pt>
                <c:pt idx="637">
                  <c:v>16</c:v>
                </c:pt>
                <c:pt idx="638">
                  <c:v>6</c:v>
                </c:pt>
                <c:pt idx="639">
                  <c:v>6</c:v>
                </c:pt>
                <c:pt idx="640">
                  <c:v>28</c:v>
                </c:pt>
                <c:pt idx="641">
                  <c:v>12</c:v>
                </c:pt>
                <c:pt idx="642">
                  <c:v>8</c:v>
                </c:pt>
                <c:pt idx="643">
                  <c:v>5</c:v>
                </c:pt>
                <c:pt idx="644">
                  <c:v>25</c:v>
                </c:pt>
                <c:pt idx="645">
                  <c:v>10</c:v>
                </c:pt>
                <c:pt idx="646">
                  <c:v>16</c:v>
                </c:pt>
                <c:pt idx="647">
                  <c:v>8</c:v>
                </c:pt>
                <c:pt idx="648">
                  <c:v>16</c:v>
                </c:pt>
                <c:pt idx="649">
                  <c:v>9</c:v>
                </c:pt>
                <c:pt idx="650">
                  <c:v>11</c:v>
                </c:pt>
                <c:pt idx="651">
                  <c:v>5</c:v>
                </c:pt>
                <c:pt idx="652">
                  <c:v>10</c:v>
                </c:pt>
                <c:pt idx="653">
                  <c:v>6</c:v>
                </c:pt>
                <c:pt idx="654">
                  <c:v>18</c:v>
                </c:pt>
                <c:pt idx="655">
                  <c:v>16</c:v>
                </c:pt>
                <c:pt idx="656">
                  <c:v>14</c:v>
                </c:pt>
                <c:pt idx="657">
                  <c:v>23</c:v>
                </c:pt>
                <c:pt idx="658">
                  <c:v>18</c:v>
                </c:pt>
                <c:pt idx="659">
                  <c:v>13</c:v>
                </c:pt>
                <c:pt idx="660">
                  <c:v>6</c:v>
                </c:pt>
                <c:pt idx="661">
                  <c:v>35</c:v>
                </c:pt>
                <c:pt idx="662">
                  <c:v>49</c:v>
                </c:pt>
                <c:pt idx="663">
                  <c:v>36</c:v>
                </c:pt>
                <c:pt idx="664">
                  <c:v>43</c:v>
                </c:pt>
                <c:pt idx="665">
                  <c:v>34</c:v>
                </c:pt>
                <c:pt idx="666">
                  <c:v>46</c:v>
                </c:pt>
                <c:pt idx="667">
                  <c:v>45</c:v>
                </c:pt>
                <c:pt idx="668">
                  <c:v>40</c:v>
                </c:pt>
                <c:pt idx="669">
                  <c:v>35</c:v>
                </c:pt>
                <c:pt idx="670">
                  <c:v>37</c:v>
                </c:pt>
                <c:pt idx="671">
                  <c:v>33</c:v>
                </c:pt>
                <c:pt idx="672">
                  <c:v>47</c:v>
                </c:pt>
                <c:pt idx="673">
                  <c:v>29</c:v>
                </c:pt>
                <c:pt idx="674">
                  <c:v>41</c:v>
                </c:pt>
                <c:pt idx="675">
                  <c:v>36</c:v>
                </c:pt>
                <c:pt idx="676">
                  <c:v>33</c:v>
                </c:pt>
                <c:pt idx="677">
                  <c:v>24</c:v>
                </c:pt>
                <c:pt idx="678">
                  <c:v>26</c:v>
                </c:pt>
                <c:pt idx="679">
                  <c:v>22</c:v>
                </c:pt>
                <c:pt idx="680">
                  <c:v>23</c:v>
                </c:pt>
                <c:pt idx="681">
                  <c:v>24</c:v>
                </c:pt>
                <c:pt idx="682">
                  <c:v>26</c:v>
                </c:pt>
                <c:pt idx="683">
                  <c:v>31</c:v>
                </c:pt>
                <c:pt idx="684">
                  <c:v>23</c:v>
                </c:pt>
                <c:pt idx="685">
                  <c:v>19</c:v>
                </c:pt>
                <c:pt idx="686">
                  <c:v>24</c:v>
                </c:pt>
                <c:pt idx="687">
                  <c:v>29</c:v>
                </c:pt>
                <c:pt idx="688">
                  <c:v>29</c:v>
                </c:pt>
                <c:pt idx="689">
                  <c:v>27</c:v>
                </c:pt>
                <c:pt idx="690">
                  <c:v>42</c:v>
                </c:pt>
                <c:pt idx="691">
                  <c:v>22</c:v>
                </c:pt>
                <c:pt idx="692">
                  <c:v>27</c:v>
                </c:pt>
                <c:pt idx="693">
                  <c:v>18</c:v>
                </c:pt>
                <c:pt idx="694">
                  <c:v>15</c:v>
                </c:pt>
                <c:pt idx="695">
                  <c:v>14</c:v>
                </c:pt>
                <c:pt idx="696">
                  <c:v>22</c:v>
                </c:pt>
                <c:pt idx="697">
                  <c:v>16</c:v>
                </c:pt>
                <c:pt idx="698">
                  <c:v>17</c:v>
                </c:pt>
                <c:pt idx="699">
                  <c:v>18</c:v>
                </c:pt>
                <c:pt idx="700">
                  <c:v>16</c:v>
                </c:pt>
                <c:pt idx="701">
                  <c:v>22</c:v>
                </c:pt>
                <c:pt idx="702">
                  <c:v>13</c:v>
                </c:pt>
                <c:pt idx="703">
                  <c:v>12</c:v>
                </c:pt>
                <c:pt idx="704">
                  <c:v>16</c:v>
                </c:pt>
                <c:pt idx="705">
                  <c:v>19</c:v>
                </c:pt>
                <c:pt idx="706">
                  <c:v>16</c:v>
                </c:pt>
                <c:pt idx="707">
                  <c:v>9</c:v>
                </c:pt>
                <c:pt idx="708">
                  <c:v>41</c:v>
                </c:pt>
                <c:pt idx="709">
                  <c:v>53</c:v>
                </c:pt>
                <c:pt idx="710">
                  <c:v>25</c:v>
                </c:pt>
                <c:pt idx="711">
                  <c:v>31</c:v>
                </c:pt>
                <c:pt idx="712">
                  <c:v>33</c:v>
                </c:pt>
                <c:pt idx="713">
                  <c:v>55</c:v>
                </c:pt>
                <c:pt idx="714">
                  <c:v>51</c:v>
                </c:pt>
                <c:pt idx="715">
                  <c:v>53</c:v>
                </c:pt>
                <c:pt idx="716">
                  <c:v>30</c:v>
                </c:pt>
                <c:pt idx="717">
                  <c:v>42</c:v>
                </c:pt>
                <c:pt idx="718">
                  <c:v>52</c:v>
                </c:pt>
                <c:pt idx="719">
                  <c:v>39</c:v>
                </c:pt>
                <c:pt idx="720">
                  <c:v>53</c:v>
                </c:pt>
                <c:pt idx="721">
                  <c:v>58</c:v>
                </c:pt>
                <c:pt idx="722">
                  <c:v>57</c:v>
                </c:pt>
                <c:pt idx="723">
                  <c:v>42</c:v>
                </c:pt>
                <c:pt idx="724">
                  <c:v>26</c:v>
                </c:pt>
                <c:pt idx="725">
                  <c:v>48</c:v>
                </c:pt>
                <c:pt idx="726">
                  <c:v>68</c:v>
                </c:pt>
                <c:pt idx="727">
                  <c:v>62</c:v>
                </c:pt>
                <c:pt idx="728">
                  <c:v>56</c:v>
                </c:pt>
                <c:pt idx="729">
                  <c:v>21</c:v>
                </c:pt>
                <c:pt idx="730">
                  <c:v>41</c:v>
                </c:pt>
                <c:pt idx="731">
                  <c:v>71</c:v>
                </c:pt>
                <c:pt idx="732">
                  <c:v>76</c:v>
                </c:pt>
                <c:pt idx="733">
                  <c:v>53</c:v>
                </c:pt>
                <c:pt idx="734">
                  <c:v>50</c:v>
                </c:pt>
                <c:pt idx="735">
                  <c:v>41</c:v>
                </c:pt>
                <c:pt idx="736">
                  <c:v>65</c:v>
                </c:pt>
                <c:pt idx="737">
                  <c:v>50</c:v>
                </c:pt>
                <c:pt idx="738">
                  <c:v>65</c:v>
                </c:pt>
                <c:pt idx="739">
                  <c:v>50</c:v>
                </c:pt>
                <c:pt idx="740">
                  <c:v>24</c:v>
                </c:pt>
                <c:pt idx="741">
                  <c:v>28</c:v>
                </c:pt>
                <c:pt idx="742">
                  <c:v>35</c:v>
                </c:pt>
                <c:pt idx="743">
                  <c:v>51</c:v>
                </c:pt>
                <c:pt idx="744">
                  <c:v>41</c:v>
                </c:pt>
                <c:pt idx="745">
                  <c:v>36</c:v>
                </c:pt>
                <c:pt idx="746">
                  <c:v>50</c:v>
                </c:pt>
                <c:pt idx="747">
                  <c:v>60</c:v>
                </c:pt>
                <c:pt idx="748">
                  <c:v>59</c:v>
                </c:pt>
                <c:pt idx="749">
                  <c:v>37</c:v>
                </c:pt>
                <c:pt idx="750">
                  <c:v>66</c:v>
                </c:pt>
                <c:pt idx="751">
                  <c:v>64</c:v>
                </c:pt>
                <c:pt idx="752">
                  <c:v>57</c:v>
                </c:pt>
                <c:pt idx="753">
                  <c:v>56</c:v>
                </c:pt>
                <c:pt idx="754">
                  <c:v>116</c:v>
                </c:pt>
                <c:pt idx="755">
                  <c:v>92</c:v>
                </c:pt>
                <c:pt idx="756">
                  <c:v>57</c:v>
                </c:pt>
                <c:pt idx="757">
                  <c:v>62</c:v>
                </c:pt>
                <c:pt idx="758">
                  <c:v>59</c:v>
                </c:pt>
                <c:pt idx="759">
                  <c:v>56</c:v>
                </c:pt>
                <c:pt idx="760">
                  <c:v>60</c:v>
                </c:pt>
                <c:pt idx="761">
                  <c:v>32</c:v>
                </c:pt>
                <c:pt idx="762">
                  <c:v>24</c:v>
                </c:pt>
                <c:pt idx="763">
                  <c:v>45</c:v>
                </c:pt>
                <c:pt idx="764">
                  <c:v>79</c:v>
                </c:pt>
                <c:pt idx="765">
                  <c:v>27</c:v>
                </c:pt>
                <c:pt idx="766">
                  <c:v>40</c:v>
                </c:pt>
                <c:pt idx="767">
                  <c:v>76</c:v>
                </c:pt>
                <c:pt idx="768">
                  <c:v>58</c:v>
                </c:pt>
                <c:pt idx="769">
                  <c:v>59</c:v>
                </c:pt>
                <c:pt idx="770">
                  <c:v>75</c:v>
                </c:pt>
                <c:pt idx="771">
                  <c:v>18</c:v>
                </c:pt>
                <c:pt idx="772">
                  <c:v>20</c:v>
                </c:pt>
                <c:pt idx="773">
                  <c:v>14</c:v>
                </c:pt>
                <c:pt idx="774">
                  <c:v>8</c:v>
                </c:pt>
                <c:pt idx="775">
                  <c:v>19</c:v>
                </c:pt>
                <c:pt idx="776">
                  <c:v>9</c:v>
                </c:pt>
                <c:pt idx="777">
                  <c:v>11</c:v>
                </c:pt>
                <c:pt idx="778">
                  <c:v>8</c:v>
                </c:pt>
                <c:pt idx="779">
                  <c:v>12</c:v>
                </c:pt>
                <c:pt idx="780">
                  <c:v>15</c:v>
                </c:pt>
                <c:pt idx="781">
                  <c:v>11</c:v>
                </c:pt>
                <c:pt idx="782">
                  <c:v>11</c:v>
                </c:pt>
                <c:pt idx="783">
                  <c:v>20</c:v>
                </c:pt>
                <c:pt idx="784">
                  <c:v>16</c:v>
                </c:pt>
                <c:pt idx="785">
                  <c:v>13</c:v>
                </c:pt>
                <c:pt idx="786">
                  <c:v>19</c:v>
                </c:pt>
                <c:pt idx="787">
                  <c:v>13</c:v>
                </c:pt>
                <c:pt idx="788">
                  <c:v>15</c:v>
                </c:pt>
                <c:pt idx="789">
                  <c:v>10</c:v>
                </c:pt>
                <c:pt idx="790">
                  <c:v>11</c:v>
                </c:pt>
                <c:pt idx="791">
                  <c:v>13</c:v>
                </c:pt>
                <c:pt idx="792">
                  <c:v>11</c:v>
                </c:pt>
                <c:pt idx="793">
                  <c:v>10</c:v>
                </c:pt>
                <c:pt idx="794">
                  <c:v>12</c:v>
                </c:pt>
                <c:pt idx="795">
                  <c:v>13</c:v>
                </c:pt>
                <c:pt idx="796">
                  <c:v>9</c:v>
                </c:pt>
                <c:pt idx="797">
                  <c:v>15</c:v>
                </c:pt>
                <c:pt idx="798">
                  <c:v>18</c:v>
                </c:pt>
                <c:pt idx="799">
                  <c:v>10</c:v>
                </c:pt>
                <c:pt idx="800">
                  <c:v>11</c:v>
                </c:pt>
                <c:pt idx="801">
                  <c:v>12</c:v>
                </c:pt>
                <c:pt idx="802">
                  <c:v>10</c:v>
                </c:pt>
                <c:pt idx="803">
                  <c:v>10</c:v>
                </c:pt>
                <c:pt idx="804">
                  <c:v>13</c:v>
                </c:pt>
                <c:pt idx="805">
                  <c:v>7</c:v>
                </c:pt>
                <c:pt idx="806">
                  <c:v>7</c:v>
                </c:pt>
                <c:pt idx="807">
                  <c:v>3</c:v>
                </c:pt>
                <c:pt idx="808">
                  <c:v>7</c:v>
                </c:pt>
                <c:pt idx="809">
                  <c:v>6</c:v>
                </c:pt>
                <c:pt idx="810">
                  <c:v>16</c:v>
                </c:pt>
                <c:pt idx="811">
                  <c:v>35</c:v>
                </c:pt>
                <c:pt idx="812">
                  <c:v>7</c:v>
                </c:pt>
                <c:pt idx="813">
                  <c:v>15</c:v>
                </c:pt>
                <c:pt idx="814">
                  <c:v>10</c:v>
                </c:pt>
                <c:pt idx="815">
                  <c:v>16</c:v>
                </c:pt>
                <c:pt idx="816">
                  <c:v>17</c:v>
                </c:pt>
                <c:pt idx="817">
                  <c:v>22</c:v>
                </c:pt>
                <c:pt idx="818">
                  <c:v>24</c:v>
                </c:pt>
                <c:pt idx="819">
                  <c:v>13</c:v>
                </c:pt>
                <c:pt idx="820">
                  <c:v>9</c:v>
                </c:pt>
                <c:pt idx="821">
                  <c:v>22</c:v>
                </c:pt>
                <c:pt idx="822">
                  <c:v>9</c:v>
                </c:pt>
                <c:pt idx="823">
                  <c:v>13</c:v>
                </c:pt>
                <c:pt idx="824">
                  <c:v>65</c:v>
                </c:pt>
                <c:pt idx="825">
                  <c:v>10</c:v>
                </c:pt>
                <c:pt idx="826">
                  <c:v>4</c:v>
                </c:pt>
                <c:pt idx="827">
                  <c:v>13</c:v>
                </c:pt>
                <c:pt idx="828">
                  <c:v>15</c:v>
                </c:pt>
                <c:pt idx="829">
                  <c:v>14</c:v>
                </c:pt>
                <c:pt idx="830">
                  <c:v>14</c:v>
                </c:pt>
                <c:pt idx="831">
                  <c:v>12</c:v>
                </c:pt>
                <c:pt idx="832">
                  <c:v>12</c:v>
                </c:pt>
                <c:pt idx="833">
                  <c:v>77</c:v>
                </c:pt>
                <c:pt idx="834">
                  <c:v>50</c:v>
                </c:pt>
                <c:pt idx="835">
                  <c:v>68</c:v>
                </c:pt>
                <c:pt idx="836">
                  <c:v>49</c:v>
                </c:pt>
                <c:pt idx="837">
                  <c:v>52</c:v>
                </c:pt>
                <c:pt idx="838">
                  <c:v>39</c:v>
                </c:pt>
                <c:pt idx="839">
                  <c:v>63</c:v>
                </c:pt>
                <c:pt idx="840">
                  <c:v>30</c:v>
                </c:pt>
                <c:pt idx="841">
                  <c:v>71</c:v>
                </c:pt>
                <c:pt idx="842">
                  <c:v>44</c:v>
                </c:pt>
                <c:pt idx="843">
                  <c:v>28</c:v>
                </c:pt>
                <c:pt idx="844">
                  <c:v>52</c:v>
                </c:pt>
                <c:pt idx="845">
                  <c:v>36</c:v>
                </c:pt>
                <c:pt idx="846">
                  <c:v>41</c:v>
                </c:pt>
                <c:pt idx="847">
                  <c:v>52</c:v>
                </c:pt>
                <c:pt idx="848">
                  <c:v>46</c:v>
                </c:pt>
                <c:pt idx="849">
                  <c:v>43</c:v>
                </c:pt>
                <c:pt idx="850">
                  <c:v>45</c:v>
                </c:pt>
                <c:pt idx="851">
                  <c:v>73</c:v>
                </c:pt>
                <c:pt idx="852">
                  <c:v>42</c:v>
                </c:pt>
                <c:pt idx="853">
                  <c:v>40</c:v>
                </c:pt>
                <c:pt idx="854">
                  <c:v>37</c:v>
                </c:pt>
                <c:pt idx="855">
                  <c:v>70</c:v>
                </c:pt>
                <c:pt idx="856">
                  <c:v>57</c:v>
                </c:pt>
                <c:pt idx="857">
                  <c:v>50</c:v>
                </c:pt>
                <c:pt idx="858">
                  <c:v>35</c:v>
                </c:pt>
                <c:pt idx="859">
                  <c:v>64</c:v>
                </c:pt>
                <c:pt idx="860">
                  <c:v>51</c:v>
                </c:pt>
                <c:pt idx="861">
                  <c:v>44</c:v>
                </c:pt>
                <c:pt idx="862">
                  <c:v>28</c:v>
                </c:pt>
                <c:pt idx="863">
                  <c:v>34</c:v>
                </c:pt>
                <c:pt idx="864">
                  <c:v>14</c:v>
                </c:pt>
                <c:pt idx="865">
                  <c:v>17</c:v>
                </c:pt>
                <c:pt idx="866">
                  <c:v>15</c:v>
                </c:pt>
                <c:pt idx="867">
                  <c:v>37</c:v>
                </c:pt>
                <c:pt idx="868">
                  <c:v>19</c:v>
                </c:pt>
                <c:pt idx="869">
                  <c:v>17</c:v>
                </c:pt>
                <c:pt idx="870">
                  <c:v>16</c:v>
                </c:pt>
                <c:pt idx="871">
                  <c:v>39</c:v>
                </c:pt>
                <c:pt idx="872">
                  <c:v>23</c:v>
                </c:pt>
                <c:pt idx="873">
                  <c:v>18</c:v>
                </c:pt>
                <c:pt idx="874">
                  <c:v>14</c:v>
                </c:pt>
                <c:pt idx="875">
                  <c:v>16</c:v>
                </c:pt>
                <c:pt idx="876">
                  <c:v>14</c:v>
                </c:pt>
                <c:pt idx="877">
                  <c:v>17</c:v>
                </c:pt>
                <c:pt idx="878">
                  <c:v>14</c:v>
                </c:pt>
                <c:pt idx="879">
                  <c:v>19</c:v>
                </c:pt>
                <c:pt idx="880">
                  <c:v>19</c:v>
                </c:pt>
                <c:pt idx="881">
                  <c:v>26</c:v>
                </c:pt>
                <c:pt idx="882">
                  <c:v>24</c:v>
                </c:pt>
                <c:pt idx="883">
                  <c:v>11</c:v>
                </c:pt>
                <c:pt idx="884">
                  <c:v>14</c:v>
                </c:pt>
                <c:pt idx="885">
                  <c:v>10</c:v>
                </c:pt>
                <c:pt idx="886">
                  <c:v>21</c:v>
                </c:pt>
                <c:pt idx="887">
                  <c:v>21</c:v>
                </c:pt>
                <c:pt idx="888">
                  <c:v>20</c:v>
                </c:pt>
                <c:pt idx="889">
                  <c:v>24</c:v>
                </c:pt>
                <c:pt idx="890">
                  <c:v>12</c:v>
                </c:pt>
                <c:pt idx="891">
                  <c:v>17</c:v>
                </c:pt>
                <c:pt idx="892">
                  <c:v>8</c:v>
                </c:pt>
                <c:pt idx="893">
                  <c:v>16</c:v>
                </c:pt>
                <c:pt idx="894">
                  <c:v>18</c:v>
                </c:pt>
                <c:pt idx="895">
                  <c:v>13</c:v>
                </c:pt>
                <c:pt idx="896">
                  <c:v>12</c:v>
                </c:pt>
                <c:pt idx="897">
                  <c:v>8</c:v>
                </c:pt>
                <c:pt idx="898">
                  <c:v>2</c:v>
                </c:pt>
                <c:pt idx="899">
                  <c:v>48</c:v>
                </c:pt>
                <c:pt idx="900">
                  <c:v>10</c:v>
                </c:pt>
                <c:pt idx="901">
                  <c:v>23</c:v>
                </c:pt>
                <c:pt idx="902">
                  <c:v>11</c:v>
                </c:pt>
                <c:pt idx="903">
                  <c:v>13</c:v>
                </c:pt>
                <c:pt idx="904">
                  <c:v>10</c:v>
                </c:pt>
                <c:pt idx="905">
                  <c:v>11</c:v>
                </c:pt>
                <c:pt idx="906">
                  <c:v>24</c:v>
                </c:pt>
                <c:pt idx="907">
                  <c:v>15</c:v>
                </c:pt>
                <c:pt idx="908">
                  <c:v>16</c:v>
                </c:pt>
                <c:pt idx="909">
                  <c:v>11</c:v>
                </c:pt>
                <c:pt idx="910">
                  <c:v>7</c:v>
                </c:pt>
                <c:pt idx="911">
                  <c:v>19</c:v>
                </c:pt>
                <c:pt idx="912">
                  <c:v>42</c:v>
                </c:pt>
                <c:pt idx="913">
                  <c:v>25</c:v>
                </c:pt>
                <c:pt idx="914">
                  <c:v>14</c:v>
                </c:pt>
                <c:pt idx="915">
                  <c:v>13</c:v>
                </c:pt>
                <c:pt idx="916">
                  <c:v>19</c:v>
                </c:pt>
                <c:pt idx="917">
                  <c:v>24</c:v>
                </c:pt>
                <c:pt idx="918">
                  <c:v>26</c:v>
                </c:pt>
                <c:pt idx="919">
                  <c:v>17</c:v>
                </c:pt>
                <c:pt idx="920">
                  <c:v>19</c:v>
                </c:pt>
                <c:pt idx="921">
                  <c:v>26</c:v>
                </c:pt>
                <c:pt idx="922">
                  <c:v>16</c:v>
                </c:pt>
                <c:pt idx="923">
                  <c:v>14</c:v>
                </c:pt>
                <c:pt idx="924">
                  <c:v>18</c:v>
                </c:pt>
                <c:pt idx="925">
                  <c:v>17</c:v>
                </c:pt>
                <c:pt idx="926">
                  <c:v>15</c:v>
                </c:pt>
                <c:pt idx="927">
                  <c:v>29</c:v>
                </c:pt>
                <c:pt idx="928">
                  <c:v>38</c:v>
                </c:pt>
                <c:pt idx="929">
                  <c:v>31</c:v>
                </c:pt>
                <c:pt idx="930">
                  <c:v>26</c:v>
                </c:pt>
                <c:pt idx="931">
                  <c:v>35</c:v>
                </c:pt>
                <c:pt idx="932">
                  <c:v>19</c:v>
                </c:pt>
                <c:pt idx="933">
                  <c:v>16</c:v>
                </c:pt>
                <c:pt idx="934">
                  <c:v>19</c:v>
                </c:pt>
                <c:pt idx="935">
                  <c:v>31</c:v>
                </c:pt>
                <c:pt idx="936">
                  <c:v>24</c:v>
                </c:pt>
                <c:pt idx="937">
                  <c:v>19</c:v>
                </c:pt>
                <c:pt idx="938">
                  <c:v>23</c:v>
                </c:pt>
                <c:pt idx="939">
                  <c:v>25</c:v>
                </c:pt>
                <c:pt idx="940">
                  <c:v>24</c:v>
                </c:pt>
                <c:pt idx="941">
                  <c:v>17</c:v>
                </c:pt>
                <c:pt idx="942">
                  <c:v>25</c:v>
                </c:pt>
                <c:pt idx="943">
                  <c:v>24</c:v>
                </c:pt>
                <c:pt idx="944">
                  <c:v>16</c:v>
                </c:pt>
                <c:pt idx="945">
                  <c:v>23</c:v>
                </c:pt>
                <c:pt idx="946">
                  <c:v>19</c:v>
                </c:pt>
                <c:pt idx="947">
                  <c:v>30</c:v>
                </c:pt>
                <c:pt idx="948">
                  <c:v>20</c:v>
                </c:pt>
                <c:pt idx="949">
                  <c:v>30</c:v>
                </c:pt>
                <c:pt idx="950">
                  <c:v>21</c:v>
                </c:pt>
                <c:pt idx="951">
                  <c:v>23</c:v>
                </c:pt>
                <c:pt idx="952">
                  <c:v>17</c:v>
                </c:pt>
                <c:pt idx="953">
                  <c:v>16</c:v>
                </c:pt>
                <c:pt idx="954">
                  <c:v>25</c:v>
                </c:pt>
                <c:pt idx="955">
                  <c:v>34</c:v>
                </c:pt>
                <c:pt idx="956">
                  <c:v>22</c:v>
                </c:pt>
                <c:pt idx="957">
                  <c:v>18</c:v>
                </c:pt>
                <c:pt idx="958">
                  <c:v>29</c:v>
                </c:pt>
                <c:pt idx="959">
                  <c:v>24</c:v>
                </c:pt>
                <c:pt idx="960">
                  <c:v>15</c:v>
                </c:pt>
                <c:pt idx="961">
                  <c:v>15</c:v>
                </c:pt>
                <c:pt idx="962">
                  <c:v>9</c:v>
                </c:pt>
                <c:pt idx="963">
                  <c:v>16</c:v>
                </c:pt>
                <c:pt idx="964">
                  <c:v>14</c:v>
                </c:pt>
                <c:pt idx="965">
                  <c:v>21</c:v>
                </c:pt>
                <c:pt idx="966">
                  <c:v>10</c:v>
                </c:pt>
                <c:pt idx="967">
                  <c:v>35</c:v>
                </c:pt>
                <c:pt idx="968">
                  <c:v>23</c:v>
                </c:pt>
                <c:pt idx="969">
                  <c:v>14</c:v>
                </c:pt>
                <c:pt idx="970">
                  <c:v>39</c:v>
                </c:pt>
                <c:pt idx="971">
                  <c:v>19</c:v>
                </c:pt>
                <c:pt idx="972">
                  <c:v>21</c:v>
                </c:pt>
                <c:pt idx="973">
                  <c:v>14</c:v>
                </c:pt>
                <c:pt idx="974">
                  <c:v>26</c:v>
                </c:pt>
                <c:pt idx="975">
                  <c:v>21</c:v>
                </c:pt>
                <c:pt idx="976">
                  <c:v>58</c:v>
                </c:pt>
                <c:pt idx="977">
                  <c:v>13</c:v>
                </c:pt>
                <c:pt idx="978">
                  <c:v>20</c:v>
                </c:pt>
                <c:pt idx="979">
                  <c:v>22</c:v>
                </c:pt>
                <c:pt idx="980">
                  <c:v>10</c:v>
                </c:pt>
                <c:pt idx="981">
                  <c:v>17</c:v>
                </c:pt>
                <c:pt idx="982">
                  <c:v>29</c:v>
                </c:pt>
                <c:pt idx="983">
                  <c:v>17</c:v>
                </c:pt>
                <c:pt idx="984">
                  <c:v>22</c:v>
                </c:pt>
                <c:pt idx="985">
                  <c:v>25</c:v>
                </c:pt>
                <c:pt idx="986">
                  <c:v>22</c:v>
                </c:pt>
                <c:pt idx="987">
                  <c:v>40</c:v>
                </c:pt>
                <c:pt idx="988">
                  <c:v>20</c:v>
                </c:pt>
                <c:pt idx="989">
                  <c:v>27</c:v>
                </c:pt>
                <c:pt idx="990">
                  <c:v>44</c:v>
                </c:pt>
                <c:pt idx="991">
                  <c:v>34</c:v>
                </c:pt>
                <c:pt idx="992">
                  <c:v>44</c:v>
                </c:pt>
                <c:pt idx="993">
                  <c:v>45</c:v>
                </c:pt>
                <c:pt idx="994">
                  <c:v>36</c:v>
                </c:pt>
                <c:pt idx="995">
                  <c:v>54</c:v>
                </c:pt>
                <c:pt idx="996">
                  <c:v>30</c:v>
                </c:pt>
                <c:pt idx="997">
                  <c:v>36</c:v>
                </c:pt>
                <c:pt idx="998">
                  <c:v>64</c:v>
                </c:pt>
                <c:pt idx="999">
                  <c:v>30</c:v>
                </c:pt>
                <c:pt idx="1000">
                  <c:v>39</c:v>
                </c:pt>
                <c:pt idx="1001">
                  <c:v>38</c:v>
                </c:pt>
                <c:pt idx="1002">
                  <c:v>36</c:v>
                </c:pt>
                <c:pt idx="1003">
                  <c:v>40</c:v>
                </c:pt>
                <c:pt idx="1004">
                  <c:v>114</c:v>
                </c:pt>
                <c:pt idx="1005">
                  <c:v>46</c:v>
                </c:pt>
                <c:pt idx="1006">
                  <c:v>67</c:v>
                </c:pt>
                <c:pt idx="1007">
                  <c:v>35</c:v>
                </c:pt>
                <c:pt idx="1008">
                  <c:v>58</c:v>
                </c:pt>
                <c:pt idx="1009">
                  <c:v>37</c:v>
                </c:pt>
                <c:pt idx="1010">
                  <c:v>32</c:v>
                </c:pt>
                <c:pt idx="1011">
                  <c:v>44</c:v>
                </c:pt>
                <c:pt idx="1012">
                  <c:v>43</c:v>
                </c:pt>
                <c:pt idx="1013">
                  <c:v>45</c:v>
                </c:pt>
                <c:pt idx="1014">
                  <c:v>51</c:v>
                </c:pt>
                <c:pt idx="1015">
                  <c:v>49</c:v>
                </c:pt>
                <c:pt idx="1016">
                  <c:v>45</c:v>
                </c:pt>
                <c:pt idx="1017">
                  <c:v>54</c:v>
                </c:pt>
                <c:pt idx="1018">
                  <c:v>26</c:v>
                </c:pt>
                <c:pt idx="1019">
                  <c:v>57</c:v>
                </c:pt>
                <c:pt idx="1020">
                  <c:v>37</c:v>
                </c:pt>
                <c:pt idx="1021">
                  <c:v>66</c:v>
                </c:pt>
                <c:pt idx="1022">
                  <c:v>47</c:v>
                </c:pt>
                <c:pt idx="1023">
                  <c:v>86</c:v>
                </c:pt>
                <c:pt idx="1024">
                  <c:v>40</c:v>
                </c:pt>
                <c:pt idx="1025">
                  <c:v>58</c:v>
                </c:pt>
                <c:pt idx="1026">
                  <c:v>50</c:v>
                </c:pt>
                <c:pt idx="1027">
                  <c:v>53</c:v>
                </c:pt>
                <c:pt idx="1028">
                  <c:v>67</c:v>
                </c:pt>
                <c:pt idx="1029">
                  <c:v>22</c:v>
                </c:pt>
                <c:pt idx="1030">
                  <c:v>31</c:v>
                </c:pt>
                <c:pt idx="1031">
                  <c:v>21</c:v>
                </c:pt>
                <c:pt idx="1032">
                  <c:v>17</c:v>
                </c:pt>
                <c:pt idx="1033">
                  <c:v>25</c:v>
                </c:pt>
                <c:pt idx="1034">
                  <c:v>19</c:v>
                </c:pt>
                <c:pt idx="1035">
                  <c:v>24</c:v>
                </c:pt>
                <c:pt idx="1036">
                  <c:v>36</c:v>
                </c:pt>
                <c:pt idx="1037">
                  <c:v>18</c:v>
                </c:pt>
                <c:pt idx="1038">
                  <c:v>32</c:v>
                </c:pt>
                <c:pt idx="1039">
                  <c:v>28</c:v>
                </c:pt>
                <c:pt idx="1040">
                  <c:v>29</c:v>
                </c:pt>
                <c:pt idx="1041">
                  <c:v>19</c:v>
                </c:pt>
                <c:pt idx="1042">
                  <c:v>21</c:v>
                </c:pt>
                <c:pt idx="1043">
                  <c:v>22</c:v>
                </c:pt>
                <c:pt idx="1044">
                  <c:v>35</c:v>
                </c:pt>
                <c:pt idx="1045">
                  <c:v>35</c:v>
                </c:pt>
                <c:pt idx="1046">
                  <c:v>33</c:v>
                </c:pt>
                <c:pt idx="1047">
                  <c:v>31</c:v>
                </c:pt>
                <c:pt idx="1048">
                  <c:v>27</c:v>
                </c:pt>
                <c:pt idx="1049">
                  <c:v>24</c:v>
                </c:pt>
                <c:pt idx="1050">
                  <c:v>23</c:v>
                </c:pt>
                <c:pt idx="1051">
                  <c:v>33</c:v>
                </c:pt>
                <c:pt idx="1052">
                  <c:v>33</c:v>
                </c:pt>
                <c:pt idx="1053">
                  <c:v>33</c:v>
                </c:pt>
                <c:pt idx="1054">
                  <c:v>38</c:v>
                </c:pt>
                <c:pt idx="1055">
                  <c:v>24</c:v>
                </c:pt>
                <c:pt idx="1056">
                  <c:v>20</c:v>
                </c:pt>
                <c:pt idx="1057">
                  <c:v>33</c:v>
                </c:pt>
                <c:pt idx="1058">
                  <c:v>23</c:v>
                </c:pt>
                <c:pt idx="1059">
                  <c:v>30</c:v>
                </c:pt>
                <c:pt idx="1060">
                  <c:v>25</c:v>
                </c:pt>
                <c:pt idx="1061">
                  <c:v>51</c:v>
                </c:pt>
                <c:pt idx="1062">
                  <c:v>48</c:v>
                </c:pt>
                <c:pt idx="1063">
                  <c:v>41</c:v>
                </c:pt>
                <c:pt idx="1064">
                  <c:v>36</c:v>
                </c:pt>
                <c:pt idx="1065">
                  <c:v>46</c:v>
                </c:pt>
                <c:pt idx="1066">
                  <c:v>51</c:v>
                </c:pt>
                <c:pt idx="1067">
                  <c:v>36</c:v>
                </c:pt>
                <c:pt idx="1068">
                  <c:v>40</c:v>
                </c:pt>
                <c:pt idx="1069">
                  <c:v>53</c:v>
                </c:pt>
                <c:pt idx="1070">
                  <c:v>57</c:v>
                </c:pt>
                <c:pt idx="1071">
                  <c:v>43</c:v>
                </c:pt>
                <c:pt idx="1072">
                  <c:v>42</c:v>
                </c:pt>
                <c:pt idx="1073">
                  <c:v>42</c:v>
                </c:pt>
                <c:pt idx="1074">
                  <c:v>45</c:v>
                </c:pt>
                <c:pt idx="1075">
                  <c:v>42</c:v>
                </c:pt>
                <c:pt idx="1076">
                  <c:v>42</c:v>
                </c:pt>
                <c:pt idx="1077">
                  <c:v>49</c:v>
                </c:pt>
                <c:pt idx="1078">
                  <c:v>61</c:v>
                </c:pt>
                <c:pt idx="1079">
                  <c:v>65</c:v>
                </c:pt>
                <c:pt idx="1080">
                  <c:v>54</c:v>
                </c:pt>
                <c:pt idx="1081">
                  <c:v>57</c:v>
                </c:pt>
                <c:pt idx="1082">
                  <c:v>58</c:v>
                </c:pt>
                <c:pt idx="1083">
                  <c:v>52</c:v>
                </c:pt>
                <c:pt idx="1084">
                  <c:v>56</c:v>
                </c:pt>
                <c:pt idx="1085">
                  <c:v>48</c:v>
                </c:pt>
                <c:pt idx="1086">
                  <c:v>48</c:v>
                </c:pt>
                <c:pt idx="1087">
                  <c:v>50</c:v>
                </c:pt>
                <c:pt idx="1088">
                  <c:v>60</c:v>
                </c:pt>
                <c:pt idx="1089">
                  <c:v>42</c:v>
                </c:pt>
                <c:pt idx="1090">
                  <c:v>49</c:v>
                </c:pt>
                <c:pt idx="1091">
                  <c:v>64</c:v>
                </c:pt>
                <c:pt idx="1092">
                  <c:v>31</c:v>
                </c:pt>
                <c:pt idx="1093">
                  <c:v>19</c:v>
                </c:pt>
                <c:pt idx="1094">
                  <c:v>39</c:v>
                </c:pt>
                <c:pt idx="1095">
                  <c:v>38</c:v>
                </c:pt>
                <c:pt idx="1096">
                  <c:v>35</c:v>
                </c:pt>
                <c:pt idx="1097">
                  <c:v>22</c:v>
                </c:pt>
                <c:pt idx="1098">
                  <c:v>15</c:v>
                </c:pt>
                <c:pt idx="1099">
                  <c:v>33</c:v>
                </c:pt>
                <c:pt idx="1100">
                  <c:v>28</c:v>
                </c:pt>
                <c:pt idx="1101">
                  <c:v>21</c:v>
                </c:pt>
                <c:pt idx="1102">
                  <c:v>17</c:v>
                </c:pt>
                <c:pt idx="1103">
                  <c:v>19</c:v>
                </c:pt>
                <c:pt idx="1104">
                  <c:v>19</c:v>
                </c:pt>
                <c:pt idx="1105">
                  <c:v>27</c:v>
                </c:pt>
                <c:pt idx="1106">
                  <c:v>31</c:v>
                </c:pt>
                <c:pt idx="1107">
                  <c:v>17</c:v>
                </c:pt>
                <c:pt idx="1108">
                  <c:v>31</c:v>
                </c:pt>
                <c:pt idx="1109">
                  <c:v>42</c:v>
                </c:pt>
                <c:pt idx="1110">
                  <c:v>51</c:v>
                </c:pt>
                <c:pt idx="1111">
                  <c:v>46</c:v>
                </c:pt>
                <c:pt idx="1112">
                  <c:v>35</c:v>
                </c:pt>
                <c:pt idx="1113">
                  <c:v>38</c:v>
                </c:pt>
                <c:pt idx="1114">
                  <c:v>33</c:v>
                </c:pt>
                <c:pt idx="1115">
                  <c:v>44</c:v>
                </c:pt>
                <c:pt idx="1116">
                  <c:v>37</c:v>
                </c:pt>
                <c:pt idx="1117">
                  <c:v>41</c:v>
                </c:pt>
                <c:pt idx="1118">
                  <c:v>52</c:v>
                </c:pt>
                <c:pt idx="1119">
                  <c:v>46</c:v>
                </c:pt>
                <c:pt idx="1120">
                  <c:v>40</c:v>
                </c:pt>
                <c:pt idx="1121">
                  <c:v>31</c:v>
                </c:pt>
                <c:pt idx="1122">
                  <c:v>50</c:v>
                </c:pt>
                <c:pt idx="1123">
                  <c:v>53</c:v>
                </c:pt>
                <c:pt idx="1124">
                  <c:v>25</c:v>
                </c:pt>
                <c:pt idx="1125">
                  <c:v>30</c:v>
                </c:pt>
                <c:pt idx="1126">
                  <c:v>26</c:v>
                </c:pt>
                <c:pt idx="1127">
                  <c:v>23</c:v>
                </c:pt>
                <c:pt idx="1128">
                  <c:v>40</c:v>
                </c:pt>
                <c:pt idx="1129">
                  <c:v>26</c:v>
                </c:pt>
                <c:pt idx="1130">
                  <c:v>32</c:v>
                </c:pt>
                <c:pt idx="1131">
                  <c:v>27</c:v>
                </c:pt>
                <c:pt idx="1132">
                  <c:v>40</c:v>
                </c:pt>
                <c:pt idx="1133">
                  <c:v>11</c:v>
                </c:pt>
                <c:pt idx="1134">
                  <c:v>33</c:v>
                </c:pt>
                <c:pt idx="1135">
                  <c:v>38</c:v>
                </c:pt>
                <c:pt idx="1136">
                  <c:v>25</c:v>
                </c:pt>
                <c:pt idx="1137">
                  <c:v>34</c:v>
                </c:pt>
                <c:pt idx="1138">
                  <c:v>31</c:v>
                </c:pt>
                <c:pt idx="1139">
                  <c:v>34</c:v>
                </c:pt>
                <c:pt idx="1140">
                  <c:v>36</c:v>
                </c:pt>
                <c:pt idx="1141">
                  <c:v>35</c:v>
                </c:pt>
                <c:pt idx="1142">
                  <c:v>25</c:v>
                </c:pt>
                <c:pt idx="1143">
                  <c:v>32</c:v>
                </c:pt>
                <c:pt idx="1144">
                  <c:v>43</c:v>
                </c:pt>
                <c:pt idx="1145">
                  <c:v>29</c:v>
                </c:pt>
                <c:pt idx="1146">
                  <c:v>25</c:v>
                </c:pt>
                <c:pt idx="1147">
                  <c:v>26</c:v>
                </c:pt>
                <c:pt idx="1148">
                  <c:v>30</c:v>
                </c:pt>
                <c:pt idx="1149">
                  <c:v>30</c:v>
                </c:pt>
                <c:pt idx="1150">
                  <c:v>19</c:v>
                </c:pt>
                <c:pt idx="1151">
                  <c:v>26</c:v>
                </c:pt>
                <c:pt idx="1152">
                  <c:v>56</c:v>
                </c:pt>
                <c:pt idx="1153">
                  <c:v>23</c:v>
                </c:pt>
                <c:pt idx="1154">
                  <c:v>31</c:v>
                </c:pt>
                <c:pt idx="1155">
                  <c:v>30</c:v>
                </c:pt>
                <c:pt idx="1156">
                  <c:v>32</c:v>
                </c:pt>
                <c:pt idx="1157">
                  <c:v>42</c:v>
                </c:pt>
                <c:pt idx="1158">
                  <c:v>32</c:v>
                </c:pt>
                <c:pt idx="1159">
                  <c:v>33</c:v>
                </c:pt>
                <c:pt idx="1160">
                  <c:v>39</c:v>
                </c:pt>
                <c:pt idx="1161">
                  <c:v>35</c:v>
                </c:pt>
                <c:pt idx="1162">
                  <c:v>31</c:v>
                </c:pt>
                <c:pt idx="1163">
                  <c:v>34</c:v>
                </c:pt>
                <c:pt idx="1164">
                  <c:v>29</c:v>
                </c:pt>
                <c:pt idx="1165">
                  <c:v>38</c:v>
                </c:pt>
                <c:pt idx="1166">
                  <c:v>39</c:v>
                </c:pt>
                <c:pt idx="1167">
                  <c:v>36</c:v>
                </c:pt>
                <c:pt idx="1168">
                  <c:v>31</c:v>
                </c:pt>
                <c:pt idx="1169">
                  <c:v>32</c:v>
                </c:pt>
                <c:pt idx="1170">
                  <c:v>31</c:v>
                </c:pt>
                <c:pt idx="1171">
                  <c:v>36</c:v>
                </c:pt>
                <c:pt idx="1172">
                  <c:v>13</c:v>
                </c:pt>
                <c:pt idx="1173">
                  <c:v>17</c:v>
                </c:pt>
                <c:pt idx="1174">
                  <c:v>10</c:v>
                </c:pt>
                <c:pt idx="1175">
                  <c:v>18</c:v>
                </c:pt>
                <c:pt idx="1176">
                  <c:v>15</c:v>
                </c:pt>
                <c:pt idx="1177">
                  <c:v>21</c:v>
                </c:pt>
                <c:pt idx="1178">
                  <c:v>19</c:v>
                </c:pt>
                <c:pt idx="1179">
                  <c:v>18</c:v>
                </c:pt>
                <c:pt idx="1180">
                  <c:v>22</c:v>
                </c:pt>
                <c:pt idx="1181">
                  <c:v>28</c:v>
                </c:pt>
                <c:pt idx="1182">
                  <c:v>23</c:v>
                </c:pt>
                <c:pt idx="1183">
                  <c:v>21</c:v>
                </c:pt>
                <c:pt idx="1184">
                  <c:v>18</c:v>
                </c:pt>
                <c:pt idx="1185">
                  <c:v>18</c:v>
                </c:pt>
                <c:pt idx="1186">
                  <c:v>29</c:v>
                </c:pt>
                <c:pt idx="1187">
                  <c:v>18</c:v>
                </c:pt>
                <c:pt idx="1188">
                  <c:v>10</c:v>
                </c:pt>
                <c:pt idx="1189">
                  <c:v>23</c:v>
                </c:pt>
                <c:pt idx="1190">
                  <c:v>18</c:v>
                </c:pt>
                <c:pt idx="1191">
                  <c:v>22</c:v>
                </c:pt>
                <c:pt idx="1192">
                  <c:v>22</c:v>
                </c:pt>
                <c:pt idx="1193">
                  <c:v>24</c:v>
                </c:pt>
                <c:pt idx="1194">
                  <c:v>27</c:v>
                </c:pt>
                <c:pt idx="1195">
                  <c:v>15</c:v>
                </c:pt>
                <c:pt idx="1196">
                  <c:v>14</c:v>
                </c:pt>
                <c:pt idx="1197">
                  <c:v>20</c:v>
                </c:pt>
                <c:pt idx="1198">
                  <c:v>23</c:v>
                </c:pt>
                <c:pt idx="1199">
                  <c:v>22</c:v>
                </c:pt>
                <c:pt idx="1200">
                  <c:v>15</c:v>
                </c:pt>
                <c:pt idx="1201">
                  <c:v>17</c:v>
                </c:pt>
                <c:pt idx="1202">
                  <c:v>19</c:v>
                </c:pt>
                <c:pt idx="1203">
                  <c:v>18</c:v>
                </c:pt>
                <c:pt idx="1204">
                  <c:v>28</c:v>
                </c:pt>
                <c:pt idx="1205">
                  <c:v>38</c:v>
                </c:pt>
                <c:pt idx="1206">
                  <c:v>32</c:v>
                </c:pt>
                <c:pt idx="1207">
                  <c:v>33</c:v>
                </c:pt>
                <c:pt idx="1208">
                  <c:v>28</c:v>
                </c:pt>
                <c:pt idx="1209">
                  <c:v>30</c:v>
                </c:pt>
                <c:pt idx="1210">
                  <c:v>29</c:v>
                </c:pt>
                <c:pt idx="1211">
                  <c:v>26</c:v>
                </c:pt>
                <c:pt idx="1212">
                  <c:v>34</c:v>
                </c:pt>
                <c:pt idx="1213">
                  <c:v>26</c:v>
                </c:pt>
                <c:pt idx="1214">
                  <c:v>30</c:v>
                </c:pt>
                <c:pt idx="1215">
                  <c:v>35</c:v>
                </c:pt>
                <c:pt idx="1216">
                  <c:v>31</c:v>
                </c:pt>
                <c:pt idx="1217">
                  <c:v>32</c:v>
                </c:pt>
                <c:pt idx="1218">
                  <c:v>28</c:v>
                </c:pt>
                <c:pt idx="1219">
                  <c:v>48</c:v>
                </c:pt>
                <c:pt idx="1220">
                  <c:v>25</c:v>
                </c:pt>
                <c:pt idx="1221">
                  <c:v>24</c:v>
                </c:pt>
                <c:pt idx="1222">
                  <c:v>20</c:v>
                </c:pt>
                <c:pt idx="1223">
                  <c:v>25</c:v>
                </c:pt>
                <c:pt idx="1224">
                  <c:v>20</c:v>
                </c:pt>
                <c:pt idx="1225">
                  <c:v>22</c:v>
                </c:pt>
                <c:pt idx="1226">
                  <c:v>17</c:v>
                </c:pt>
                <c:pt idx="1227">
                  <c:v>21</c:v>
                </c:pt>
                <c:pt idx="1228">
                  <c:v>29</c:v>
                </c:pt>
                <c:pt idx="1229">
                  <c:v>24</c:v>
                </c:pt>
                <c:pt idx="1230">
                  <c:v>27</c:v>
                </c:pt>
                <c:pt idx="1231">
                  <c:v>19</c:v>
                </c:pt>
                <c:pt idx="1232">
                  <c:v>18</c:v>
                </c:pt>
                <c:pt idx="1233">
                  <c:v>24</c:v>
                </c:pt>
                <c:pt idx="1234">
                  <c:v>21</c:v>
                </c:pt>
                <c:pt idx="1235">
                  <c:v>16</c:v>
                </c:pt>
                <c:pt idx="1236">
                  <c:v>40</c:v>
                </c:pt>
                <c:pt idx="1237">
                  <c:v>26</c:v>
                </c:pt>
                <c:pt idx="1238">
                  <c:v>31</c:v>
                </c:pt>
                <c:pt idx="1239">
                  <c:v>41</c:v>
                </c:pt>
                <c:pt idx="1240">
                  <c:v>33</c:v>
                </c:pt>
                <c:pt idx="1241">
                  <c:v>30</c:v>
                </c:pt>
                <c:pt idx="1242">
                  <c:v>34</c:v>
                </c:pt>
                <c:pt idx="1243">
                  <c:v>29</c:v>
                </c:pt>
                <c:pt idx="1244">
                  <c:v>36</c:v>
                </c:pt>
                <c:pt idx="1245">
                  <c:v>39</c:v>
                </c:pt>
                <c:pt idx="1246">
                  <c:v>38</c:v>
                </c:pt>
                <c:pt idx="1247">
                  <c:v>33</c:v>
                </c:pt>
                <c:pt idx="1248">
                  <c:v>31</c:v>
                </c:pt>
                <c:pt idx="1249">
                  <c:v>32</c:v>
                </c:pt>
                <c:pt idx="1250">
                  <c:v>33</c:v>
                </c:pt>
                <c:pt idx="1251">
                  <c:v>28</c:v>
                </c:pt>
                <c:pt idx="1252">
                  <c:v>43</c:v>
                </c:pt>
                <c:pt idx="1253">
                  <c:v>57</c:v>
                </c:pt>
                <c:pt idx="1254">
                  <c:v>45</c:v>
                </c:pt>
                <c:pt idx="1255">
                  <c:v>51</c:v>
                </c:pt>
                <c:pt idx="1256">
                  <c:v>49</c:v>
                </c:pt>
                <c:pt idx="1257">
                  <c:v>56</c:v>
                </c:pt>
                <c:pt idx="1258">
                  <c:v>49</c:v>
                </c:pt>
                <c:pt idx="1259">
                  <c:v>34</c:v>
                </c:pt>
                <c:pt idx="1260">
                  <c:v>46</c:v>
                </c:pt>
                <c:pt idx="1261">
                  <c:v>45</c:v>
                </c:pt>
                <c:pt idx="1262">
                  <c:v>45</c:v>
                </c:pt>
                <c:pt idx="1263">
                  <c:v>52</c:v>
                </c:pt>
                <c:pt idx="1264">
                  <c:v>47</c:v>
                </c:pt>
                <c:pt idx="1265">
                  <c:v>52</c:v>
                </c:pt>
                <c:pt idx="1266">
                  <c:v>61</c:v>
                </c:pt>
                <c:pt idx="1267">
                  <c:v>44</c:v>
                </c:pt>
                <c:pt idx="1268">
                  <c:v>40</c:v>
                </c:pt>
                <c:pt idx="1269">
                  <c:v>46</c:v>
                </c:pt>
                <c:pt idx="1270">
                  <c:v>50</c:v>
                </c:pt>
                <c:pt idx="1271">
                  <c:v>40</c:v>
                </c:pt>
                <c:pt idx="1272">
                  <c:v>58</c:v>
                </c:pt>
                <c:pt idx="1273">
                  <c:v>56</c:v>
                </c:pt>
                <c:pt idx="1274">
                  <c:v>43</c:v>
                </c:pt>
                <c:pt idx="1275">
                  <c:v>62</c:v>
                </c:pt>
                <c:pt idx="1276">
                  <c:v>100</c:v>
                </c:pt>
                <c:pt idx="1277">
                  <c:v>61</c:v>
                </c:pt>
                <c:pt idx="1278">
                  <c:v>43</c:v>
                </c:pt>
                <c:pt idx="1279">
                  <c:v>63</c:v>
                </c:pt>
                <c:pt idx="1280">
                  <c:v>39</c:v>
                </c:pt>
                <c:pt idx="1281">
                  <c:v>42</c:v>
                </c:pt>
                <c:pt idx="1282">
                  <c:v>46</c:v>
                </c:pt>
                <c:pt idx="1283">
                  <c:v>24</c:v>
                </c:pt>
                <c:pt idx="1284">
                  <c:v>38</c:v>
                </c:pt>
                <c:pt idx="1285">
                  <c:v>43</c:v>
                </c:pt>
                <c:pt idx="1286">
                  <c:v>37</c:v>
                </c:pt>
                <c:pt idx="1287">
                  <c:v>40</c:v>
                </c:pt>
                <c:pt idx="1288">
                  <c:v>41</c:v>
                </c:pt>
                <c:pt idx="1289">
                  <c:v>40</c:v>
                </c:pt>
                <c:pt idx="1290">
                  <c:v>57</c:v>
                </c:pt>
                <c:pt idx="1291">
                  <c:v>42</c:v>
                </c:pt>
                <c:pt idx="1292">
                  <c:v>47</c:v>
                </c:pt>
                <c:pt idx="1293">
                  <c:v>49</c:v>
                </c:pt>
                <c:pt idx="1294">
                  <c:v>23</c:v>
                </c:pt>
                <c:pt idx="1295">
                  <c:v>27</c:v>
                </c:pt>
                <c:pt idx="1296">
                  <c:v>23</c:v>
                </c:pt>
                <c:pt idx="1297">
                  <c:v>26</c:v>
                </c:pt>
                <c:pt idx="1298">
                  <c:v>51</c:v>
                </c:pt>
                <c:pt idx="1299">
                  <c:v>55</c:v>
                </c:pt>
                <c:pt idx="1300">
                  <c:v>67</c:v>
                </c:pt>
                <c:pt idx="1301">
                  <c:v>44</c:v>
                </c:pt>
                <c:pt idx="1302">
                  <c:v>37</c:v>
                </c:pt>
                <c:pt idx="1303">
                  <c:v>55</c:v>
                </c:pt>
                <c:pt idx="1304">
                  <c:v>45</c:v>
                </c:pt>
                <c:pt idx="1305">
                  <c:v>39</c:v>
                </c:pt>
                <c:pt idx="1306">
                  <c:v>26</c:v>
                </c:pt>
                <c:pt idx="1307">
                  <c:v>40</c:v>
                </c:pt>
                <c:pt idx="1308">
                  <c:v>63</c:v>
                </c:pt>
                <c:pt idx="1309">
                  <c:v>29</c:v>
                </c:pt>
                <c:pt idx="1310">
                  <c:v>41</c:v>
                </c:pt>
                <c:pt idx="1311">
                  <c:v>48</c:v>
                </c:pt>
                <c:pt idx="1312">
                  <c:v>56</c:v>
                </c:pt>
                <c:pt idx="1313">
                  <c:v>77</c:v>
                </c:pt>
                <c:pt idx="1314">
                  <c:v>89</c:v>
                </c:pt>
                <c:pt idx="1315">
                  <c:v>62</c:v>
                </c:pt>
                <c:pt idx="1316">
                  <c:v>69</c:v>
                </c:pt>
                <c:pt idx="1317">
                  <c:v>51</c:v>
                </c:pt>
                <c:pt idx="1318">
                  <c:v>57</c:v>
                </c:pt>
                <c:pt idx="1319">
                  <c:v>60</c:v>
                </c:pt>
                <c:pt idx="1320">
                  <c:v>71</c:v>
                </c:pt>
                <c:pt idx="1321">
                  <c:v>58</c:v>
                </c:pt>
                <c:pt idx="1322">
                  <c:v>49</c:v>
                </c:pt>
                <c:pt idx="1323">
                  <c:v>45</c:v>
                </c:pt>
                <c:pt idx="1324">
                  <c:v>43</c:v>
                </c:pt>
                <c:pt idx="1325">
                  <c:v>53</c:v>
                </c:pt>
                <c:pt idx="1326">
                  <c:v>56</c:v>
                </c:pt>
                <c:pt idx="1327">
                  <c:v>32</c:v>
                </c:pt>
                <c:pt idx="1328">
                  <c:v>62</c:v>
                </c:pt>
                <c:pt idx="1329">
                  <c:v>67</c:v>
                </c:pt>
                <c:pt idx="1330">
                  <c:v>54</c:v>
                </c:pt>
                <c:pt idx="1331">
                  <c:v>50</c:v>
                </c:pt>
                <c:pt idx="1332">
                  <c:v>41</c:v>
                </c:pt>
                <c:pt idx="1333">
                  <c:v>48</c:v>
                </c:pt>
                <c:pt idx="1334">
                  <c:v>27</c:v>
                </c:pt>
                <c:pt idx="1335">
                  <c:v>30</c:v>
                </c:pt>
                <c:pt idx="1336">
                  <c:v>35</c:v>
                </c:pt>
                <c:pt idx="1337">
                  <c:v>44</c:v>
                </c:pt>
                <c:pt idx="1338">
                  <c:v>31</c:v>
                </c:pt>
                <c:pt idx="1339">
                  <c:v>38</c:v>
                </c:pt>
                <c:pt idx="1340">
                  <c:v>30</c:v>
                </c:pt>
                <c:pt idx="1341">
                  <c:v>34</c:v>
                </c:pt>
                <c:pt idx="1342">
                  <c:v>55</c:v>
                </c:pt>
                <c:pt idx="1343">
                  <c:v>28</c:v>
                </c:pt>
                <c:pt idx="1344">
                  <c:v>24</c:v>
                </c:pt>
                <c:pt idx="1345">
                  <c:v>16</c:v>
                </c:pt>
                <c:pt idx="1346">
                  <c:v>17</c:v>
                </c:pt>
                <c:pt idx="1347">
                  <c:v>10</c:v>
                </c:pt>
                <c:pt idx="1348">
                  <c:v>15</c:v>
                </c:pt>
                <c:pt idx="1349">
                  <c:v>14</c:v>
                </c:pt>
                <c:pt idx="1350">
                  <c:v>17</c:v>
                </c:pt>
                <c:pt idx="1351">
                  <c:v>22</c:v>
                </c:pt>
                <c:pt idx="1352">
                  <c:v>19</c:v>
                </c:pt>
                <c:pt idx="1353">
                  <c:v>14</c:v>
                </c:pt>
                <c:pt idx="1354">
                  <c:v>16</c:v>
                </c:pt>
                <c:pt idx="1355">
                  <c:v>14</c:v>
                </c:pt>
                <c:pt idx="1356">
                  <c:v>26</c:v>
                </c:pt>
                <c:pt idx="1357">
                  <c:v>20</c:v>
                </c:pt>
                <c:pt idx="1358">
                  <c:v>16</c:v>
                </c:pt>
                <c:pt idx="1359">
                  <c:v>16</c:v>
                </c:pt>
                <c:pt idx="1360">
                  <c:v>19</c:v>
                </c:pt>
                <c:pt idx="1361">
                  <c:v>11</c:v>
                </c:pt>
                <c:pt idx="1362">
                  <c:v>16</c:v>
                </c:pt>
                <c:pt idx="1363">
                  <c:v>17</c:v>
                </c:pt>
                <c:pt idx="1364">
                  <c:v>11</c:v>
                </c:pt>
                <c:pt idx="1365">
                  <c:v>17</c:v>
                </c:pt>
                <c:pt idx="1366">
                  <c:v>13</c:v>
                </c:pt>
                <c:pt idx="1367">
                  <c:v>13</c:v>
                </c:pt>
                <c:pt idx="1368">
                  <c:v>60</c:v>
                </c:pt>
                <c:pt idx="1369">
                  <c:v>19</c:v>
                </c:pt>
                <c:pt idx="1370">
                  <c:v>11</c:v>
                </c:pt>
                <c:pt idx="1371">
                  <c:v>17</c:v>
                </c:pt>
                <c:pt idx="1372">
                  <c:v>21</c:v>
                </c:pt>
                <c:pt idx="1373">
                  <c:v>15</c:v>
                </c:pt>
                <c:pt idx="1374">
                  <c:v>21</c:v>
                </c:pt>
                <c:pt idx="1375">
                  <c:v>21</c:v>
                </c:pt>
              </c:numCache>
            </c:numRef>
          </c:yVal>
          <c:smooth val="0"/>
        </c:ser>
        <c:dLbls>
          <c:showLegendKey val="0"/>
          <c:showVal val="0"/>
          <c:showCatName val="0"/>
          <c:showSerName val="0"/>
          <c:showPercent val="0"/>
          <c:showBubbleSize val="0"/>
        </c:dLbls>
        <c:axId val="797583376"/>
        <c:axId val="797583936"/>
      </c:scatterChart>
      <c:valAx>
        <c:axId val="797583376"/>
        <c:scaling>
          <c:orientation val="minMax"/>
          <c:max val="1020"/>
          <c:min val="97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lang="zh-CN" sz="900" b="1" i="0" u="none" strike="noStrike" kern="1200" baseline="0">
                    <a:solidFill>
                      <a:schemeClr val="dk1">
                        <a:lumMod val="50000"/>
                        <a:lumOff val="50000"/>
                      </a:schemeClr>
                    </a:solidFill>
                    <a:latin typeface="+mn-lt"/>
                    <a:ea typeface="+mn-ea"/>
                    <a:cs typeface="+mn-cs"/>
                  </a:defRPr>
                </a:pPr>
                <a:r>
                  <a:rPr lang="en-US" altLang="zh-CN"/>
                  <a:t>Air</a:t>
                </a:r>
                <a:r>
                  <a:rPr lang="en-US" altLang="zh-CN" baseline="0"/>
                  <a:t> Pressure</a:t>
                </a:r>
                <a:r>
                  <a:rPr lang="zh-CN" altLang="en-US" baseline="0"/>
                  <a:t>（</a:t>
                </a:r>
                <a:r>
                  <a:rPr lang="en-US" altLang="zh-CN" baseline="0"/>
                  <a:t>hPa</a:t>
                </a:r>
                <a:r>
                  <a:rPr lang="zh-CN" altLang="en-US"/>
                  <a:t>）</a:t>
                </a:r>
                <a:endParaRPr lang="zh-CN" altLang="en-US"/>
              </a:p>
            </c:rich>
          </c:tx>
          <c:layout/>
          <c:overlay val="0"/>
          <c:spPr>
            <a:noFill/>
            <a:ln>
              <a:noFill/>
            </a:ln>
            <a:effectLst/>
          </c:spPr>
        </c:title>
        <c:numFmt formatCode="0_ "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dk1">
                    <a:lumMod val="50000"/>
                    <a:lumOff val="50000"/>
                  </a:schemeClr>
                </a:solidFill>
                <a:latin typeface="+mn-lt"/>
                <a:ea typeface="+mn-ea"/>
                <a:cs typeface="+mn-cs"/>
              </a:defRPr>
            </a:pPr>
          </a:p>
        </c:txPr>
        <c:crossAx val="797583936"/>
        <c:crosses val="autoZero"/>
        <c:crossBetween val="midCat"/>
      </c:valAx>
      <c:valAx>
        <c:axId val="797583936"/>
        <c:scaling>
          <c:orientation val="minMax"/>
          <c:max val="120"/>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lang="zh-CN" sz="900" b="1" i="0" u="none" strike="noStrike" kern="1200" baseline="0">
                    <a:solidFill>
                      <a:schemeClr val="dk1">
                        <a:lumMod val="50000"/>
                        <a:lumOff val="50000"/>
                      </a:schemeClr>
                    </a:solidFill>
                    <a:latin typeface="+mn-lt"/>
                    <a:ea typeface="+mn-ea"/>
                    <a:cs typeface="+mn-cs"/>
                  </a:defRPr>
                </a:pPr>
                <a:r>
                  <a:rPr lang="en-US" altLang="zh-CN"/>
                  <a:t>PM2.5</a:t>
                </a:r>
                <a:r>
                  <a:rPr lang="zh-CN" altLang="en-US"/>
                  <a:t>（</a:t>
                </a:r>
                <a:r>
                  <a:rPr lang="en-US" altLang="zh-CN"/>
                  <a:t>μg/m</a:t>
                </a:r>
                <a:r>
                  <a:rPr lang="en-US" altLang="zh-CN" baseline="30000"/>
                  <a:t>3</a:t>
                </a:r>
                <a:r>
                  <a:rPr lang="zh-CN" altLang="en-US"/>
                  <a:t>）</a:t>
                </a:r>
                <a:endParaRPr lang="zh-CN" altLang="en-US"/>
              </a:p>
            </c:rich>
          </c:tx>
          <c:layout/>
          <c:overlay val="0"/>
          <c:spPr>
            <a:noFill/>
            <a:ln>
              <a:noFill/>
            </a:ln>
            <a:effectLst/>
          </c:spPr>
        </c:title>
        <c:numFmt formatCode="0_ "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dk1">
                    <a:lumMod val="50000"/>
                    <a:lumOff val="50000"/>
                  </a:schemeClr>
                </a:solidFill>
                <a:latin typeface="+mn-lt"/>
                <a:ea typeface="+mn-ea"/>
                <a:cs typeface="+mn-cs"/>
              </a:defRPr>
            </a:pPr>
          </a:p>
        </c:txPr>
        <c:crossAx val="797583376"/>
        <c:crosses val="autoZero"/>
        <c:crossBetween val="midCat"/>
      </c:valAx>
      <c:spPr>
        <a:noFill/>
        <a:ln>
          <a:noFill/>
        </a:ln>
        <a:effectLst/>
      </c:spPr>
    </c:plotArea>
    <c:plotVisOnly val="1"/>
    <c:dispBlanksAs val="gap"/>
    <c:showDLblsOverMax val="0"/>
  </c:chart>
  <c:spPr>
    <a:solidFill>
      <a:sysClr val="window" lastClr="FFFFFF"/>
    </a:solidFill>
    <a:ln w="9525" cap="flat" cmpd="sng" algn="ctr">
      <a:solidFill>
        <a:schemeClr val="dk1">
          <a:lumMod val="15000"/>
          <a:lumOff val="85000"/>
        </a:schemeClr>
      </a:solidFill>
      <a:round/>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1"/>
          <c:order val="1"/>
          <c:tx>
            <c:strRef>
              <c:f>'[pm&amp;气象.xlsx]Sheet1'!$D$44</c:f>
              <c:strCache>
                <c:ptCount val="1"/>
                <c:pt idx="0">
                  <c:v>Frequency</c:v>
                </c:pt>
              </c:strCache>
            </c:strRef>
          </c:tx>
          <c:spPr>
            <a:solidFill>
              <a:schemeClr val="dk1">
                <a:tint val="55000"/>
              </a:schemeClr>
            </a:solidFill>
            <a:ln>
              <a:noFill/>
            </a:ln>
            <a:effectLst/>
          </c:spPr>
          <c:invertIfNegative val="0"/>
          <c:dLbls>
            <c:delete val="1"/>
          </c:dLbls>
          <c:cat>
            <c:strRef>
              <c:f>'[pm&amp;气象.xlsx]Sheet1'!$E$45:$E$51</c:f>
              <c:strCache>
                <c:ptCount val="7"/>
                <c:pt idx="0" c:formatCode="@">
                  <c:v>[30,40)</c:v>
                </c:pt>
                <c:pt idx="1" c:formatCode="@">
                  <c:v>[40,50)</c:v>
                </c:pt>
                <c:pt idx="2" c:formatCode="@">
                  <c:v>[50,60)</c:v>
                </c:pt>
                <c:pt idx="3" c:formatCode="@">
                  <c:v>[60,70)</c:v>
                </c:pt>
                <c:pt idx="4" c:formatCode="@">
                  <c:v>[70,80)</c:v>
                </c:pt>
                <c:pt idx="5" c:formatCode="@">
                  <c:v>[80,90)</c:v>
                </c:pt>
                <c:pt idx="6" c:formatCode="@">
                  <c:v>[90,100]</c:v>
                </c:pt>
              </c:strCache>
            </c:strRef>
          </c:cat>
          <c:val>
            <c:numRef>
              <c:f>'[pm&amp;气象.xlsx]Sheet1'!$D$45:$D$51</c:f>
              <c:numCache>
                <c:formatCode>0.00_ </c:formatCode>
                <c:ptCount val="7"/>
                <c:pt idx="0">
                  <c:v>0.872093023255814</c:v>
                </c:pt>
                <c:pt idx="1">
                  <c:v>5.45058139534884</c:v>
                </c:pt>
                <c:pt idx="2">
                  <c:v>14.8255813953488</c:v>
                </c:pt>
                <c:pt idx="3">
                  <c:v>20.7122093023256</c:v>
                </c:pt>
                <c:pt idx="4">
                  <c:v>25.2906976744186</c:v>
                </c:pt>
                <c:pt idx="5">
                  <c:v>19.0406976744186</c:v>
                </c:pt>
                <c:pt idx="6">
                  <c:v>13.8081395348837</c:v>
                </c:pt>
              </c:numCache>
            </c:numRef>
          </c:val>
        </c:ser>
        <c:dLbls>
          <c:showLegendKey val="0"/>
          <c:showVal val="0"/>
          <c:showCatName val="0"/>
          <c:showSerName val="0"/>
          <c:showPercent val="0"/>
          <c:showBubbleSize val="0"/>
        </c:dLbls>
        <c:gapWidth val="219"/>
        <c:overlap val="-27"/>
        <c:axId val="54861291"/>
        <c:axId val="19422320"/>
      </c:barChart>
      <c:lineChart>
        <c:grouping val="standard"/>
        <c:varyColors val="0"/>
        <c:ser>
          <c:idx val="0"/>
          <c:order val="0"/>
          <c:tx>
            <c:strRef>
              <c:f>'[pm&amp;气象.xlsx]Sheet1'!$C$44</c:f>
              <c:strCache>
                <c:ptCount val="1"/>
                <c:pt idx="0">
                  <c:v>PM2.5</c:v>
                </c:pt>
              </c:strCache>
            </c:strRef>
          </c:tx>
          <c:spPr>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dLbls>
            <c:delete val="1"/>
          </c:dLbls>
          <c:cat>
            <c:strRef>
              <c:f>'[pm&amp;气象.xlsx]Sheet1'!$E$45:$E$51</c:f>
              <c:strCache>
                <c:ptCount val="7"/>
                <c:pt idx="0" c:formatCode="@">
                  <c:v>[30,40)</c:v>
                </c:pt>
                <c:pt idx="1" c:formatCode="@">
                  <c:v>[40,50)</c:v>
                </c:pt>
                <c:pt idx="2" c:formatCode="@">
                  <c:v>[50,60)</c:v>
                </c:pt>
                <c:pt idx="3" c:formatCode="@">
                  <c:v>[60,70)</c:v>
                </c:pt>
                <c:pt idx="4" c:formatCode="@">
                  <c:v>[70,80)</c:v>
                </c:pt>
                <c:pt idx="5" c:formatCode="@">
                  <c:v>[80,90)</c:v>
                </c:pt>
                <c:pt idx="6" c:formatCode="@">
                  <c:v>[90,100]</c:v>
                </c:pt>
              </c:strCache>
            </c:strRef>
          </c:cat>
          <c:val>
            <c:numRef>
              <c:f>'[pm&amp;气象.xlsx]Sheet1'!$C$45:$C$51</c:f>
              <c:numCache>
                <c:formatCode>General</c:formatCode>
                <c:ptCount val="7"/>
                <c:pt idx="0">
                  <c:v>22.5</c:v>
                </c:pt>
                <c:pt idx="1">
                  <c:v>28.01</c:v>
                </c:pt>
                <c:pt idx="2">
                  <c:v>37.31</c:v>
                </c:pt>
                <c:pt idx="3">
                  <c:v>38.01</c:v>
                </c:pt>
                <c:pt idx="4">
                  <c:v>30.43</c:v>
                </c:pt>
                <c:pt idx="5">
                  <c:v>27.55</c:v>
                </c:pt>
                <c:pt idx="6">
                  <c:v>23.4</c:v>
                </c:pt>
              </c:numCache>
            </c:numRef>
          </c:val>
          <c:smooth val="0"/>
        </c:ser>
        <c:dLbls>
          <c:showLegendKey val="0"/>
          <c:showVal val="0"/>
          <c:showCatName val="0"/>
          <c:showSerName val="0"/>
          <c:showPercent val="0"/>
          <c:showBubbleSize val="0"/>
        </c:dLbls>
        <c:marker val="1"/>
        <c:smooth val="0"/>
        <c:axId val="229942087"/>
        <c:axId val="758538253"/>
      </c:lineChart>
      <c:catAx>
        <c:axId val="54861291"/>
        <c:scaling>
          <c:orientation val="minMax"/>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Relative Humidity</a:t>
                </a:r>
                <a:r>
                  <a:rPr altLang="en-US"/>
                  <a:t>（</a:t>
                </a:r>
                <a:r>
                  <a:rPr lang="en-US" altLang="zh-CN"/>
                  <a:t>%</a:t>
                </a:r>
                <a:r>
                  <a:rPr altLang="en-US"/>
                  <a:t>）</a:t>
                </a:r>
                <a:endParaRPr altLang="en-US"/>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9422320"/>
        <c:crosses val="autoZero"/>
        <c:auto val="1"/>
        <c:lblAlgn val="ctr"/>
        <c:lblOffset val="100"/>
        <c:noMultiLvlLbl val="0"/>
      </c:catAx>
      <c:valAx>
        <c:axId val="19422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Frequency</a:t>
                </a:r>
                <a:r>
                  <a:rPr altLang="en-US"/>
                  <a:t>（</a:t>
                </a:r>
                <a:r>
                  <a:rPr lang="en-US" altLang="zh-CN"/>
                  <a:t>%</a:t>
                </a:r>
                <a:r>
                  <a:rPr altLang="en-US"/>
                  <a:t>）</a:t>
                </a:r>
                <a:endParaRPr altLang="en-US"/>
              </a:p>
            </c:rich>
          </c:tx>
          <c:layout/>
          <c:overlay val="0"/>
          <c:spPr>
            <a:noFill/>
            <a:ln>
              <a:noFill/>
            </a:ln>
            <a:effectLst/>
          </c:spPr>
        </c:title>
        <c:numFmt formatCode="0.0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4861291"/>
        <c:crosses val="autoZero"/>
        <c:crossBetween val="between"/>
      </c:valAx>
      <c:catAx>
        <c:axId val="229942087"/>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58538253"/>
        <c:crosses val="autoZero"/>
        <c:auto val="1"/>
        <c:lblAlgn val="ctr"/>
        <c:lblOffset val="100"/>
        <c:noMultiLvlLbl val="0"/>
      </c:catAx>
      <c:valAx>
        <c:axId val="758538253"/>
        <c:scaling>
          <c:orientation val="minMax"/>
        </c:scaling>
        <c:delete val="0"/>
        <c:axPos val="r"/>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t>PM2.5（μg\m</a:t>
                </a:r>
                <a:r>
                  <a:rPr baseline="30000">
                    <a:solidFill>
                      <a:schemeClr val="tx1">
                        <a:lumMod val="65000"/>
                        <a:lumOff val="35000"/>
                      </a:schemeClr>
                    </a:solidFill>
                    <a:uFillTx/>
                  </a:rPr>
                  <a:t>3</a:t>
                </a:r>
                <a:r>
                  <a:t>）</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29942087"/>
        <c:crosses val="max"/>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autoTitleDeleted val="1"/>
    <c:plotArea>
      <c:layout/>
      <c:scatterChart>
        <c:scatterStyle val="marker"/>
        <c:varyColors val="0"/>
        <c:ser>
          <c:idx val="0"/>
          <c:order val="0"/>
          <c:tx>
            <c:strRef>
              <c:f>"PM2.5"</c:f>
              <c:strCache>
                <c:ptCount val="1"/>
                <c:pt idx="0">
                  <c:v>PM2.5</c:v>
                </c:pt>
              </c:strCache>
            </c:strRef>
          </c:tx>
          <c:spPr>
            <a:ln w="25400">
              <a:noFill/>
            </a:ln>
            <a:effectLst/>
          </c:spPr>
          <c:marker>
            <c:symbol val="circle"/>
            <c:size val="4"/>
            <c:spPr>
              <a:solidFill>
                <a:schemeClr val="accent2"/>
              </a:solidFill>
              <a:ln w="9525" cap="flat" cmpd="sng" algn="ctr">
                <a:solidFill>
                  <a:schemeClr val="accent2"/>
                </a:solidFill>
                <a:round/>
              </a:ln>
              <a:effectLst/>
            </c:spPr>
          </c:marker>
          <c:dLbls>
            <c:delete val="1"/>
          </c:dLbls>
          <c:trendline>
            <c:spPr>
              <a:ln w="28575" cap="rnd" cmpd="sng" algn="ctr">
                <a:solidFill>
                  <a:schemeClr val="tx1">
                    <a:lumMod val="95000"/>
                    <a:lumOff val="5000"/>
                  </a:schemeClr>
                </a:solidFill>
                <a:round/>
              </a:ln>
              <a:effectLst/>
            </c:spPr>
            <c:trendlineType val="linear"/>
            <c:dispRSqr val="1"/>
            <c:dispEq val="1"/>
            <c:trendlineLbl>
              <c:layout>
                <c:manualLayout>
                  <c:x val="0.0532814960629921"/>
                  <c:y val="-0.405827865266842"/>
                </c:manualLayout>
              </c:layout>
              <c:numFmt formatCode="General" sourceLinked="0"/>
              <c:spPr>
                <a:noFill/>
                <a:ln>
                  <a:noFill/>
                </a:ln>
                <a:effectLst/>
              </c:spPr>
              <c:txPr>
                <a:bodyPr rot="0" spcFirstLastPara="1" vertOverflow="ellipsis" vert="horz" wrap="square" anchor="ctr" anchorCtr="1"/>
                <a:lstStyle/>
                <a:p>
                  <a:pPr>
                    <a:defRPr lang="zh-CN" sz="900" b="0" i="0" u="none" strike="noStrike" kern="1200" baseline="0">
                      <a:solidFill>
                        <a:schemeClr val="dk1">
                          <a:lumMod val="50000"/>
                          <a:lumOff val="50000"/>
                        </a:schemeClr>
                      </a:solidFill>
                      <a:latin typeface="+mn-lt"/>
                      <a:ea typeface="+mn-ea"/>
                      <a:cs typeface="+mn-cs"/>
                    </a:defRPr>
                  </a:pPr>
                </a:p>
              </c:txPr>
            </c:trendlineLbl>
          </c:trendline>
          <c:xVal>
            <c:numRef>
              <c:f>'[pm&amp;气象.xlsx]滨江'!$F$2:$F$1377</c:f>
              <c:numCache>
                <c:formatCode>0.0000_ </c:formatCode>
                <c:ptCount val="1376"/>
                <c:pt idx="0">
                  <c:v>76.9148</c:v>
                </c:pt>
                <c:pt idx="1">
                  <c:v>86.0212</c:v>
                </c:pt>
                <c:pt idx="2">
                  <c:v>84.2071</c:v>
                </c:pt>
                <c:pt idx="3">
                  <c:v>72.984</c:v>
                </c:pt>
                <c:pt idx="4">
                  <c:v>73.0272</c:v>
                </c:pt>
                <c:pt idx="5">
                  <c:v>74.1145</c:v>
                </c:pt>
                <c:pt idx="6">
                  <c:v>76.038</c:v>
                </c:pt>
                <c:pt idx="7">
                  <c:v>65.5688</c:v>
                </c:pt>
                <c:pt idx="8">
                  <c:v>70.143</c:v>
                </c:pt>
                <c:pt idx="9">
                  <c:v>77.8142</c:v>
                </c:pt>
                <c:pt idx="10">
                  <c:v>68.7451</c:v>
                </c:pt>
                <c:pt idx="11">
                  <c:v>77.3707</c:v>
                </c:pt>
                <c:pt idx="12">
                  <c:v>71.6604</c:v>
                </c:pt>
                <c:pt idx="13">
                  <c:v>76.5419</c:v>
                </c:pt>
                <c:pt idx="14">
                  <c:v>77.1572</c:v>
                </c:pt>
                <c:pt idx="15">
                  <c:v>79.8623</c:v>
                </c:pt>
                <c:pt idx="16">
                  <c:v>73.8764</c:v>
                </c:pt>
                <c:pt idx="17">
                  <c:v>98.0761</c:v>
                </c:pt>
                <c:pt idx="18">
                  <c:v>96.9606</c:v>
                </c:pt>
                <c:pt idx="19">
                  <c:v>90.5972</c:v>
                </c:pt>
                <c:pt idx="20">
                  <c:v>96.9303</c:v>
                </c:pt>
                <c:pt idx="21">
                  <c:v>97.3574</c:v>
                </c:pt>
                <c:pt idx="22">
                  <c:v>97.9601</c:v>
                </c:pt>
                <c:pt idx="23">
                  <c:v>92.4237</c:v>
                </c:pt>
                <c:pt idx="24">
                  <c:v>95.5042</c:v>
                </c:pt>
                <c:pt idx="25">
                  <c:v>95.17</c:v>
                </c:pt>
                <c:pt idx="26">
                  <c:v>84.6974</c:v>
                </c:pt>
                <c:pt idx="27">
                  <c:v>92.4048</c:v>
                </c:pt>
                <c:pt idx="28">
                  <c:v>91.5627</c:v>
                </c:pt>
                <c:pt idx="29">
                  <c:v>97.7708</c:v>
                </c:pt>
                <c:pt idx="30">
                  <c:v>97.3115</c:v>
                </c:pt>
                <c:pt idx="31">
                  <c:v>96.9346</c:v>
                </c:pt>
                <c:pt idx="32">
                  <c:v>93.4256</c:v>
                </c:pt>
                <c:pt idx="33">
                  <c:v>90.6389</c:v>
                </c:pt>
                <c:pt idx="34">
                  <c:v>93.4347</c:v>
                </c:pt>
                <c:pt idx="35">
                  <c:v>96.7106</c:v>
                </c:pt>
                <c:pt idx="36">
                  <c:v>92.7177</c:v>
                </c:pt>
                <c:pt idx="37">
                  <c:v>92.4086</c:v>
                </c:pt>
                <c:pt idx="38">
                  <c:v>95.8247</c:v>
                </c:pt>
                <c:pt idx="39">
                  <c:v>93.7058</c:v>
                </c:pt>
                <c:pt idx="40">
                  <c:v>91.9024</c:v>
                </c:pt>
                <c:pt idx="41">
                  <c:v>82.3948</c:v>
                </c:pt>
                <c:pt idx="42">
                  <c:v>94.3997</c:v>
                </c:pt>
                <c:pt idx="43">
                  <c:v>93.9238</c:v>
                </c:pt>
                <c:pt idx="44">
                  <c:v>97.3425</c:v>
                </c:pt>
                <c:pt idx="45">
                  <c:v>87.353</c:v>
                </c:pt>
                <c:pt idx="46">
                  <c:v>88.05</c:v>
                </c:pt>
                <c:pt idx="47">
                  <c:v>92.8819</c:v>
                </c:pt>
                <c:pt idx="48">
                  <c:v>95.8499</c:v>
                </c:pt>
                <c:pt idx="49">
                  <c:v>78.8712</c:v>
                </c:pt>
                <c:pt idx="50">
                  <c:v>86.3127</c:v>
                </c:pt>
                <c:pt idx="51">
                  <c:v>78.9025</c:v>
                </c:pt>
                <c:pt idx="52">
                  <c:v>87.6314</c:v>
                </c:pt>
                <c:pt idx="53">
                  <c:v>93.498</c:v>
                </c:pt>
                <c:pt idx="54">
                  <c:v>67.4785</c:v>
                </c:pt>
                <c:pt idx="55">
                  <c:v>82.925</c:v>
                </c:pt>
                <c:pt idx="56">
                  <c:v>75.5126</c:v>
                </c:pt>
                <c:pt idx="57">
                  <c:v>89.503</c:v>
                </c:pt>
                <c:pt idx="58">
                  <c:v>72.3079</c:v>
                </c:pt>
                <c:pt idx="59">
                  <c:v>87.4508</c:v>
                </c:pt>
                <c:pt idx="60">
                  <c:v>73.7226</c:v>
                </c:pt>
                <c:pt idx="61">
                  <c:v>88.8724</c:v>
                </c:pt>
                <c:pt idx="62">
                  <c:v>91.4727</c:v>
                </c:pt>
                <c:pt idx="63">
                  <c:v>91.3634</c:v>
                </c:pt>
                <c:pt idx="64">
                  <c:v>79.4877</c:v>
                </c:pt>
                <c:pt idx="65">
                  <c:v>92.5078</c:v>
                </c:pt>
                <c:pt idx="66">
                  <c:v>86.2677</c:v>
                </c:pt>
                <c:pt idx="67">
                  <c:v>75.8678</c:v>
                </c:pt>
                <c:pt idx="68">
                  <c:v>92.0357</c:v>
                </c:pt>
                <c:pt idx="69">
                  <c:v>78.7287</c:v>
                </c:pt>
                <c:pt idx="70">
                  <c:v>85.6003</c:v>
                </c:pt>
                <c:pt idx="71">
                  <c:v>90.8167</c:v>
                </c:pt>
                <c:pt idx="72">
                  <c:v>77.0935</c:v>
                </c:pt>
                <c:pt idx="73">
                  <c:v>94.2268</c:v>
                </c:pt>
                <c:pt idx="74">
                  <c:v>82.9759</c:v>
                </c:pt>
                <c:pt idx="75">
                  <c:v>82.4117</c:v>
                </c:pt>
                <c:pt idx="76">
                  <c:v>85.5639</c:v>
                </c:pt>
                <c:pt idx="77">
                  <c:v>79.9955</c:v>
                </c:pt>
                <c:pt idx="78">
                  <c:v>80.5822</c:v>
                </c:pt>
                <c:pt idx="79">
                  <c:v>82.7993</c:v>
                </c:pt>
                <c:pt idx="80">
                  <c:v>88.5934</c:v>
                </c:pt>
                <c:pt idx="81">
                  <c:v>75.9347</c:v>
                </c:pt>
                <c:pt idx="82">
                  <c:v>83.1408</c:v>
                </c:pt>
                <c:pt idx="83">
                  <c:v>73.6738</c:v>
                </c:pt>
                <c:pt idx="84">
                  <c:v>78.6569</c:v>
                </c:pt>
                <c:pt idx="85">
                  <c:v>80.5202</c:v>
                </c:pt>
                <c:pt idx="86">
                  <c:v>78.8754</c:v>
                </c:pt>
                <c:pt idx="87">
                  <c:v>76.7722</c:v>
                </c:pt>
                <c:pt idx="88">
                  <c:v>76.8322</c:v>
                </c:pt>
                <c:pt idx="89">
                  <c:v>78.8013</c:v>
                </c:pt>
                <c:pt idx="90">
                  <c:v>78.0867</c:v>
                </c:pt>
                <c:pt idx="91">
                  <c:v>80.6422</c:v>
                </c:pt>
                <c:pt idx="92">
                  <c:v>76.8695</c:v>
                </c:pt>
                <c:pt idx="93">
                  <c:v>76.7267</c:v>
                </c:pt>
                <c:pt idx="94">
                  <c:v>78.0812</c:v>
                </c:pt>
                <c:pt idx="95">
                  <c:v>78.015</c:v>
                </c:pt>
                <c:pt idx="96">
                  <c:v>76.9544</c:v>
                </c:pt>
                <c:pt idx="97">
                  <c:v>80.419</c:v>
                </c:pt>
                <c:pt idx="98">
                  <c:v>74.1145</c:v>
                </c:pt>
                <c:pt idx="99">
                  <c:v>82.7829</c:v>
                </c:pt>
                <c:pt idx="100">
                  <c:v>82.4981</c:v>
                </c:pt>
                <c:pt idx="101">
                  <c:v>73.7808</c:v>
                </c:pt>
                <c:pt idx="102">
                  <c:v>80.7799</c:v>
                </c:pt>
                <c:pt idx="103">
                  <c:v>77.1269</c:v>
                </c:pt>
                <c:pt idx="104">
                  <c:v>87.4571</c:v>
                </c:pt>
                <c:pt idx="105">
                  <c:v>70.5974</c:v>
                </c:pt>
                <c:pt idx="106">
                  <c:v>85.1913</c:v>
                </c:pt>
                <c:pt idx="107">
                  <c:v>70.4913</c:v>
                </c:pt>
                <c:pt idx="108">
                  <c:v>75.1443</c:v>
                </c:pt>
                <c:pt idx="109">
                  <c:v>86.5572</c:v>
                </c:pt>
                <c:pt idx="110">
                  <c:v>77.4697</c:v>
                </c:pt>
                <c:pt idx="111">
                  <c:v>77.6147</c:v>
                </c:pt>
                <c:pt idx="112">
                  <c:v>74.8673</c:v>
                </c:pt>
                <c:pt idx="113">
                  <c:v>82.1303</c:v>
                </c:pt>
                <c:pt idx="114">
                  <c:v>78.3426</c:v>
                </c:pt>
                <c:pt idx="115">
                  <c:v>70.8821</c:v>
                </c:pt>
                <c:pt idx="116">
                  <c:v>79.8629</c:v>
                </c:pt>
                <c:pt idx="117">
                  <c:v>77.8225</c:v>
                </c:pt>
                <c:pt idx="118">
                  <c:v>73.4126</c:v>
                </c:pt>
                <c:pt idx="119">
                  <c:v>79.4103</c:v>
                </c:pt>
                <c:pt idx="120">
                  <c:v>81.2479</c:v>
                </c:pt>
                <c:pt idx="121">
                  <c:v>75.7192</c:v>
                </c:pt>
                <c:pt idx="122">
                  <c:v>81.6488</c:v>
                </c:pt>
                <c:pt idx="123">
                  <c:v>83.8726</c:v>
                </c:pt>
                <c:pt idx="124">
                  <c:v>76.9308</c:v>
                </c:pt>
                <c:pt idx="125">
                  <c:v>80.71</c:v>
                </c:pt>
                <c:pt idx="126">
                  <c:v>76.2121</c:v>
                </c:pt>
                <c:pt idx="127">
                  <c:v>77.3828</c:v>
                </c:pt>
                <c:pt idx="128">
                  <c:v>77.9551</c:v>
                </c:pt>
                <c:pt idx="129">
                  <c:v>90.6124</c:v>
                </c:pt>
                <c:pt idx="130">
                  <c:v>94.8397</c:v>
                </c:pt>
                <c:pt idx="131">
                  <c:v>91.6729</c:v>
                </c:pt>
                <c:pt idx="132">
                  <c:v>92.6722</c:v>
                </c:pt>
                <c:pt idx="133">
                  <c:v>92.3615</c:v>
                </c:pt>
                <c:pt idx="134">
                  <c:v>92.4688</c:v>
                </c:pt>
                <c:pt idx="135">
                  <c:v>94.491</c:v>
                </c:pt>
                <c:pt idx="136">
                  <c:v>93.4147</c:v>
                </c:pt>
                <c:pt idx="137">
                  <c:v>90.267</c:v>
                </c:pt>
                <c:pt idx="138">
                  <c:v>95.9644</c:v>
                </c:pt>
                <c:pt idx="139">
                  <c:v>88.1347</c:v>
                </c:pt>
                <c:pt idx="140">
                  <c:v>87.9072</c:v>
                </c:pt>
                <c:pt idx="141">
                  <c:v>94.5287</c:v>
                </c:pt>
                <c:pt idx="142">
                  <c:v>95.6812</c:v>
                </c:pt>
                <c:pt idx="143">
                  <c:v>96.6566</c:v>
                </c:pt>
                <c:pt idx="144">
                  <c:v>90.0829</c:v>
                </c:pt>
                <c:pt idx="145">
                  <c:v>89.9895</c:v>
                </c:pt>
                <c:pt idx="146">
                  <c:v>92.6543</c:v>
                </c:pt>
                <c:pt idx="147">
                  <c:v>86.5597</c:v>
                </c:pt>
                <c:pt idx="148">
                  <c:v>90.6008</c:v>
                </c:pt>
                <c:pt idx="149">
                  <c:v>86.9535</c:v>
                </c:pt>
                <c:pt idx="150">
                  <c:v>88.6108</c:v>
                </c:pt>
                <c:pt idx="151">
                  <c:v>91.1565</c:v>
                </c:pt>
                <c:pt idx="152">
                  <c:v>94.6562</c:v>
                </c:pt>
                <c:pt idx="153">
                  <c:v>86.0678</c:v>
                </c:pt>
                <c:pt idx="154">
                  <c:v>86.7913</c:v>
                </c:pt>
                <c:pt idx="155">
                  <c:v>90.9282</c:v>
                </c:pt>
                <c:pt idx="156">
                  <c:v>90.1366</c:v>
                </c:pt>
                <c:pt idx="157">
                  <c:v>93.1648</c:v>
                </c:pt>
                <c:pt idx="158">
                  <c:v>94.7322</c:v>
                </c:pt>
                <c:pt idx="159">
                  <c:v>93.6887</c:v>
                </c:pt>
                <c:pt idx="160">
                  <c:v>96.797</c:v>
                </c:pt>
                <c:pt idx="161">
                  <c:v>94.9525</c:v>
                </c:pt>
                <c:pt idx="162">
                  <c:v>93.2923</c:v>
                </c:pt>
                <c:pt idx="163">
                  <c:v>93.0097</c:v>
                </c:pt>
                <c:pt idx="164">
                  <c:v>93.6755</c:v>
                </c:pt>
                <c:pt idx="165">
                  <c:v>92.6453</c:v>
                </c:pt>
                <c:pt idx="166">
                  <c:v>93.602</c:v>
                </c:pt>
                <c:pt idx="167">
                  <c:v>93.1185</c:v>
                </c:pt>
                <c:pt idx="168">
                  <c:v>96.5447</c:v>
                </c:pt>
                <c:pt idx="169">
                  <c:v>96.3332</c:v>
                </c:pt>
                <c:pt idx="170">
                  <c:v>95.3341</c:v>
                </c:pt>
                <c:pt idx="171">
                  <c:v>94.0237</c:v>
                </c:pt>
                <c:pt idx="172">
                  <c:v>89.4804</c:v>
                </c:pt>
                <c:pt idx="173">
                  <c:v>71.7629</c:v>
                </c:pt>
                <c:pt idx="174">
                  <c:v>78.3588</c:v>
                </c:pt>
                <c:pt idx="175">
                  <c:v>88.1463</c:v>
                </c:pt>
                <c:pt idx="176">
                  <c:v>77.5595</c:v>
                </c:pt>
                <c:pt idx="177">
                  <c:v>77.3888</c:v>
                </c:pt>
                <c:pt idx="178">
                  <c:v>74.2266</c:v>
                </c:pt>
                <c:pt idx="179">
                  <c:v>83.8681</c:v>
                </c:pt>
                <c:pt idx="180">
                  <c:v>82.4311</c:v>
                </c:pt>
                <c:pt idx="181">
                  <c:v>81.2671</c:v>
                </c:pt>
                <c:pt idx="182">
                  <c:v>74.5649</c:v>
                </c:pt>
                <c:pt idx="183">
                  <c:v>79.3787</c:v>
                </c:pt>
                <c:pt idx="184">
                  <c:v>87.1236</c:v>
                </c:pt>
                <c:pt idx="185">
                  <c:v>88.6398</c:v>
                </c:pt>
                <c:pt idx="186">
                  <c:v>83.191</c:v>
                </c:pt>
                <c:pt idx="187">
                  <c:v>89.3758</c:v>
                </c:pt>
                <c:pt idx="188">
                  <c:v>79.3828</c:v>
                </c:pt>
                <c:pt idx="189">
                  <c:v>84.9821</c:v>
                </c:pt>
                <c:pt idx="190">
                  <c:v>88.4613</c:v>
                </c:pt>
                <c:pt idx="191">
                  <c:v>86.759</c:v>
                </c:pt>
                <c:pt idx="192">
                  <c:v>79.132</c:v>
                </c:pt>
                <c:pt idx="193">
                  <c:v>79.3081</c:v>
                </c:pt>
                <c:pt idx="194">
                  <c:v>87.9154</c:v>
                </c:pt>
                <c:pt idx="195">
                  <c:v>91.5594</c:v>
                </c:pt>
                <c:pt idx="196">
                  <c:v>78.1648</c:v>
                </c:pt>
                <c:pt idx="197">
                  <c:v>87.0807</c:v>
                </c:pt>
                <c:pt idx="198">
                  <c:v>80.8797</c:v>
                </c:pt>
                <c:pt idx="199">
                  <c:v>82.8527</c:v>
                </c:pt>
                <c:pt idx="200">
                  <c:v>85.6873</c:v>
                </c:pt>
                <c:pt idx="201">
                  <c:v>88.4581</c:v>
                </c:pt>
                <c:pt idx="202">
                  <c:v>92.2042</c:v>
                </c:pt>
                <c:pt idx="203">
                  <c:v>88.0472</c:v>
                </c:pt>
                <c:pt idx="204">
                  <c:v>93.8466</c:v>
                </c:pt>
                <c:pt idx="205">
                  <c:v>82.766</c:v>
                </c:pt>
                <c:pt idx="206">
                  <c:v>90.9846</c:v>
                </c:pt>
                <c:pt idx="207">
                  <c:v>86.0061</c:v>
                </c:pt>
                <c:pt idx="208">
                  <c:v>80.1927</c:v>
                </c:pt>
                <c:pt idx="209">
                  <c:v>88.512</c:v>
                </c:pt>
                <c:pt idx="210">
                  <c:v>88.3399</c:v>
                </c:pt>
                <c:pt idx="211">
                  <c:v>88.6641</c:v>
                </c:pt>
                <c:pt idx="212">
                  <c:v>84.8664</c:v>
                </c:pt>
                <c:pt idx="213">
                  <c:v>91.1211</c:v>
                </c:pt>
                <c:pt idx="214">
                  <c:v>87.5514</c:v>
                </c:pt>
                <c:pt idx="215">
                  <c:v>88.6046</c:v>
                </c:pt>
                <c:pt idx="216">
                  <c:v>61.0059</c:v>
                </c:pt>
                <c:pt idx="217">
                  <c:v>56.3842</c:v>
                </c:pt>
                <c:pt idx="218">
                  <c:v>64.2923</c:v>
                </c:pt>
                <c:pt idx="219">
                  <c:v>62.6116</c:v>
                </c:pt>
                <c:pt idx="220">
                  <c:v>57.2646</c:v>
                </c:pt>
                <c:pt idx="221">
                  <c:v>62.9661</c:v>
                </c:pt>
                <c:pt idx="222">
                  <c:v>56.2464</c:v>
                </c:pt>
                <c:pt idx="223">
                  <c:v>61.8326</c:v>
                </c:pt>
                <c:pt idx="224">
                  <c:v>63.1631</c:v>
                </c:pt>
                <c:pt idx="225">
                  <c:v>61.7164</c:v>
                </c:pt>
                <c:pt idx="226">
                  <c:v>55.0593</c:v>
                </c:pt>
                <c:pt idx="227">
                  <c:v>57.9927</c:v>
                </c:pt>
                <c:pt idx="228">
                  <c:v>67.0522</c:v>
                </c:pt>
                <c:pt idx="229">
                  <c:v>58.5203</c:v>
                </c:pt>
                <c:pt idx="230">
                  <c:v>63.9253</c:v>
                </c:pt>
                <c:pt idx="231">
                  <c:v>60.9615</c:v>
                </c:pt>
                <c:pt idx="232">
                  <c:v>94.5824</c:v>
                </c:pt>
                <c:pt idx="233">
                  <c:v>86.9076</c:v>
                </c:pt>
                <c:pt idx="234">
                  <c:v>90.1926</c:v>
                </c:pt>
                <c:pt idx="235">
                  <c:v>85.1155</c:v>
                </c:pt>
                <c:pt idx="236">
                  <c:v>86.4279</c:v>
                </c:pt>
                <c:pt idx="237">
                  <c:v>86.1703</c:v>
                </c:pt>
                <c:pt idx="238">
                  <c:v>87.184</c:v>
                </c:pt>
                <c:pt idx="239">
                  <c:v>88.5738</c:v>
                </c:pt>
                <c:pt idx="240">
                  <c:v>87.0274</c:v>
                </c:pt>
                <c:pt idx="241">
                  <c:v>86.5195</c:v>
                </c:pt>
                <c:pt idx="242">
                  <c:v>87.0537</c:v>
                </c:pt>
                <c:pt idx="243">
                  <c:v>90.1575</c:v>
                </c:pt>
                <c:pt idx="244">
                  <c:v>90.4395</c:v>
                </c:pt>
                <c:pt idx="245">
                  <c:v>83.885</c:v>
                </c:pt>
                <c:pt idx="246">
                  <c:v>87.0077</c:v>
                </c:pt>
                <c:pt idx="247">
                  <c:v>88.4149</c:v>
                </c:pt>
                <c:pt idx="248">
                  <c:v>82.8221</c:v>
                </c:pt>
                <c:pt idx="249">
                  <c:v>77.3535</c:v>
                </c:pt>
                <c:pt idx="250">
                  <c:v>82.0741</c:v>
                </c:pt>
                <c:pt idx="251">
                  <c:v>79.8973</c:v>
                </c:pt>
                <c:pt idx="252">
                  <c:v>80.9097</c:v>
                </c:pt>
                <c:pt idx="253">
                  <c:v>85.5249</c:v>
                </c:pt>
                <c:pt idx="254">
                  <c:v>78.6348</c:v>
                </c:pt>
                <c:pt idx="255">
                  <c:v>79.0395</c:v>
                </c:pt>
                <c:pt idx="256">
                  <c:v>84.2551</c:v>
                </c:pt>
                <c:pt idx="257">
                  <c:v>79.7156</c:v>
                </c:pt>
                <c:pt idx="258">
                  <c:v>77.837</c:v>
                </c:pt>
                <c:pt idx="259">
                  <c:v>85.0924</c:v>
                </c:pt>
                <c:pt idx="260">
                  <c:v>74.9616</c:v>
                </c:pt>
                <c:pt idx="261">
                  <c:v>80.2857</c:v>
                </c:pt>
                <c:pt idx="262">
                  <c:v>86.8801</c:v>
                </c:pt>
                <c:pt idx="263">
                  <c:v>92.7319</c:v>
                </c:pt>
                <c:pt idx="264">
                  <c:v>83.4661</c:v>
                </c:pt>
                <c:pt idx="265">
                  <c:v>85.5295</c:v>
                </c:pt>
                <c:pt idx="266">
                  <c:v>95.247</c:v>
                </c:pt>
                <c:pt idx="267">
                  <c:v>95.8177</c:v>
                </c:pt>
                <c:pt idx="268">
                  <c:v>89.3814</c:v>
                </c:pt>
                <c:pt idx="269">
                  <c:v>94.7568</c:v>
                </c:pt>
                <c:pt idx="270">
                  <c:v>96.0637</c:v>
                </c:pt>
                <c:pt idx="271">
                  <c:v>96.5444</c:v>
                </c:pt>
                <c:pt idx="272">
                  <c:v>89.2326</c:v>
                </c:pt>
                <c:pt idx="273">
                  <c:v>92.6894</c:v>
                </c:pt>
                <c:pt idx="274">
                  <c:v>89.9767</c:v>
                </c:pt>
                <c:pt idx="275">
                  <c:v>93.2987</c:v>
                </c:pt>
                <c:pt idx="276">
                  <c:v>78.3628</c:v>
                </c:pt>
                <c:pt idx="277">
                  <c:v>92.6375</c:v>
                </c:pt>
                <c:pt idx="278">
                  <c:v>75.6091</c:v>
                </c:pt>
                <c:pt idx="279">
                  <c:v>80.8723</c:v>
                </c:pt>
                <c:pt idx="280">
                  <c:v>84.4345</c:v>
                </c:pt>
                <c:pt idx="281">
                  <c:v>76.9383</c:v>
                </c:pt>
                <c:pt idx="282">
                  <c:v>81.7897</c:v>
                </c:pt>
                <c:pt idx="283">
                  <c:v>83.9939</c:v>
                </c:pt>
                <c:pt idx="284">
                  <c:v>77.4121</c:v>
                </c:pt>
                <c:pt idx="285">
                  <c:v>71.9686</c:v>
                </c:pt>
                <c:pt idx="286">
                  <c:v>77.9952</c:v>
                </c:pt>
                <c:pt idx="287">
                  <c:v>82.1384</c:v>
                </c:pt>
                <c:pt idx="288">
                  <c:v>77.5193</c:v>
                </c:pt>
                <c:pt idx="289">
                  <c:v>74.2751</c:v>
                </c:pt>
                <c:pt idx="290">
                  <c:v>78.2034</c:v>
                </c:pt>
                <c:pt idx="291">
                  <c:v>73.8847</c:v>
                </c:pt>
                <c:pt idx="292">
                  <c:v>73.5776</c:v>
                </c:pt>
                <c:pt idx="293">
                  <c:v>83.3004</c:v>
                </c:pt>
                <c:pt idx="294">
                  <c:v>55.053</c:v>
                </c:pt>
                <c:pt idx="295">
                  <c:v>50.9202</c:v>
                </c:pt>
                <c:pt idx="296">
                  <c:v>54.3542</c:v>
                </c:pt>
                <c:pt idx="297">
                  <c:v>51.6068</c:v>
                </c:pt>
                <c:pt idx="298">
                  <c:v>63.2614</c:v>
                </c:pt>
                <c:pt idx="299">
                  <c:v>44.1782</c:v>
                </c:pt>
                <c:pt idx="300">
                  <c:v>56.5331</c:v>
                </c:pt>
                <c:pt idx="301">
                  <c:v>69.2042</c:v>
                </c:pt>
                <c:pt idx="302">
                  <c:v>55.2889</c:v>
                </c:pt>
                <c:pt idx="303">
                  <c:v>71.2466</c:v>
                </c:pt>
                <c:pt idx="304">
                  <c:v>67.027</c:v>
                </c:pt>
                <c:pt idx="305">
                  <c:v>55.0175</c:v>
                </c:pt>
                <c:pt idx="306">
                  <c:v>52.67</c:v>
                </c:pt>
                <c:pt idx="307">
                  <c:v>66.7384</c:v>
                </c:pt>
                <c:pt idx="308">
                  <c:v>64.0135</c:v>
                </c:pt>
                <c:pt idx="309">
                  <c:v>58.5308</c:v>
                </c:pt>
                <c:pt idx="310">
                  <c:v>58.5279</c:v>
                </c:pt>
                <c:pt idx="311">
                  <c:v>78.4554</c:v>
                </c:pt>
                <c:pt idx="312">
                  <c:v>74.9687</c:v>
                </c:pt>
                <c:pt idx="313">
                  <c:v>59.1463</c:v>
                </c:pt>
                <c:pt idx="314">
                  <c:v>49.1464</c:v>
                </c:pt>
                <c:pt idx="315">
                  <c:v>63.996</c:v>
                </c:pt>
                <c:pt idx="316">
                  <c:v>57.8566</c:v>
                </c:pt>
                <c:pt idx="317">
                  <c:v>52.6562</c:v>
                </c:pt>
                <c:pt idx="318">
                  <c:v>66.3538</c:v>
                </c:pt>
                <c:pt idx="319">
                  <c:v>56.4477</c:v>
                </c:pt>
                <c:pt idx="320">
                  <c:v>52.0475</c:v>
                </c:pt>
                <c:pt idx="321">
                  <c:v>66.6731</c:v>
                </c:pt>
                <c:pt idx="322">
                  <c:v>62.7289</c:v>
                </c:pt>
                <c:pt idx="323">
                  <c:v>60.0351</c:v>
                </c:pt>
                <c:pt idx="324">
                  <c:v>52.5734</c:v>
                </c:pt>
                <c:pt idx="325">
                  <c:v>55.8007</c:v>
                </c:pt>
                <c:pt idx="326">
                  <c:v>78.8556</c:v>
                </c:pt>
                <c:pt idx="327">
                  <c:v>74.7631</c:v>
                </c:pt>
                <c:pt idx="328">
                  <c:v>47.7095</c:v>
                </c:pt>
                <c:pt idx="329">
                  <c:v>55.7067</c:v>
                </c:pt>
                <c:pt idx="330">
                  <c:v>56.4531</c:v>
                </c:pt>
                <c:pt idx="331">
                  <c:v>58.3899</c:v>
                </c:pt>
                <c:pt idx="332">
                  <c:v>52.7703</c:v>
                </c:pt>
                <c:pt idx="333">
                  <c:v>63.7919</c:v>
                </c:pt>
                <c:pt idx="334">
                  <c:v>61.0827</c:v>
                </c:pt>
                <c:pt idx="335">
                  <c:v>52.9136</c:v>
                </c:pt>
                <c:pt idx="336">
                  <c:v>64.1175</c:v>
                </c:pt>
                <c:pt idx="337">
                  <c:v>61.5269</c:v>
                </c:pt>
                <c:pt idx="338">
                  <c:v>52.6185</c:v>
                </c:pt>
                <c:pt idx="339">
                  <c:v>53.9071</c:v>
                </c:pt>
                <c:pt idx="340">
                  <c:v>69.3374</c:v>
                </c:pt>
                <c:pt idx="341">
                  <c:v>60.8863</c:v>
                </c:pt>
                <c:pt idx="342">
                  <c:v>62.0541</c:v>
                </c:pt>
                <c:pt idx="343">
                  <c:v>74.9451</c:v>
                </c:pt>
                <c:pt idx="344">
                  <c:v>50.5043</c:v>
                </c:pt>
                <c:pt idx="345">
                  <c:v>53.744</c:v>
                </c:pt>
                <c:pt idx="346">
                  <c:v>57.6622</c:v>
                </c:pt>
                <c:pt idx="347">
                  <c:v>57.0968</c:v>
                </c:pt>
                <c:pt idx="348">
                  <c:v>59.4089</c:v>
                </c:pt>
                <c:pt idx="349">
                  <c:v>56.5737</c:v>
                </c:pt>
                <c:pt idx="350">
                  <c:v>61.6521</c:v>
                </c:pt>
                <c:pt idx="351">
                  <c:v>49.9573</c:v>
                </c:pt>
                <c:pt idx="352">
                  <c:v>73.1614</c:v>
                </c:pt>
                <c:pt idx="353">
                  <c:v>63.0109</c:v>
                </c:pt>
                <c:pt idx="354">
                  <c:v>48.6106</c:v>
                </c:pt>
                <c:pt idx="355">
                  <c:v>68.4232</c:v>
                </c:pt>
                <c:pt idx="356">
                  <c:v>62.5998</c:v>
                </c:pt>
                <c:pt idx="357">
                  <c:v>58.3087</c:v>
                </c:pt>
                <c:pt idx="358">
                  <c:v>63.1925</c:v>
                </c:pt>
                <c:pt idx="359">
                  <c:v>66.4552</c:v>
                </c:pt>
                <c:pt idx="360">
                  <c:v>65.4997</c:v>
                </c:pt>
                <c:pt idx="361">
                  <c:v>58.9619</c:v>
                </c:pt>
                <c:pt idx="362">
                  <c:v>59.8444</c:v>
                </c:pt>
                <c:pt idx="363">
                  <c:v>57.6909</c:v>
                </c:pt>
                <c:pt idx="364">
                  <c:v>64.8989</c:v>
                </c:pt>
                <c:pt idx="365">
                  <c:v>61.857</c:v>
                </c:pt>
                <c:pt idx="366">
                  <c:v>65.0637</c:v>
                </c:pt>
                <c:pt idx="367">
                  <c:v>59.6831</c:v>
                </c:pt>
                <c:pt idx="368">
                  <c:v>62.6423</c:v>
                </c:pt>
                <c:pt idx="369">
                  <c:v>62.0122</c:v>
                </c:pt>
                <c:pt idx="370">
                  <c:v>59.0652</c:v>
                </c:pt>
                <c:pt idx="371">
                  <c:v>71.1064</c:v>
                </c:pt>
                <c:pt idx="372">
                  <c:v>60.1674</c:v>
                </c:pt>
                <c:pt idx="373">
                  <c:v>73.017</c:v>
                </c:pt>
                <c:pt idx="374">
                  <c:v>72.0447</c:v>
                </c:pt>
                <c:pt idx="375">
                  <c:v>58.0517</c:v>
                </c:pt>
                <c:pt idx="376">
                  <c:v>71.0517</c:v>
                </c:pt>
                <c:pt idx="377">
                  <c:v>57.1905</c:v>
                </c:pt>
                <c:pt idx="378">
                  <c:v>58.7003</c:v>
                </c:pt>
                <c:pt idx="379">
                  <c:v>62.3104</c:v>
                </c:pt>
                <c:pt idx="380">
                  <c:v>60.9964</c:v>
                </c:pt>
                <c:pt idx="381">
                  <c:v>56.5802</c:v>
                </c:pt>
                <c:pt idx="382">
                  <c:v>63.8194</c:v>
                </c:pt>
                <c:pt idx="383">
                  <c:v>69.2461</c:v>
                </c:pt>
                <c:pt idx="384">
                  <c:v>68.4883</c:v>
                </c:pt>
                <c:pt idx="385">
                  <c:v>70.2861</c:v>
                </c:pt>
                <c:pt idx="386">
                  <c:v>59.4373</c:v>
                </c:pt>
                <c:pt idx="387">
                  <c:v>57.2692</c:v>
                </c:pt>
                <c:pt idx="388">
                  <c:v>57.3368</c:v>
                </c:pt>
                <c:pt idx="389">
                  <c:v>61.1069</c:v>
                </c:pt>
                <c:pt idx="390">
                  <c:v>80.6896</c:v>
                </c:pt>
                <c:pt idx="391">
                  <c:v>59.0884</c:v>
                </c:pt>
                <c:pt idx="392">
                  <c:v>67.9185</c:v>
                </c:pt>
                <c:pt idx="393">
                  <c:v>67.9121</c:v>
                </c:pt>
                <c:pt idx="394">
                  <c:v>57.1331</c:v>
                </c:pt>
                <c:pt idx="395">
                  <c:v>77.8802</c:v>
                </c:pt>
                <c:pt idx="396">
                  <c:v>69.1551</c:v>
                </c:pt>
                <c:pt idx="397">
                  <c:v>63.4775</c:v>
                </c:pt>
                <c:pt idx="398">
                  <c:v>72.5672</c:v>
                </c:pt>
                <c:pt idx="399">
                  <c:v>66.7657</c:v>
                </c:pt>
                <c:pt idx="400">
                  <c:v>65.7722</c:v>
                </c:pt>
                <c:pt idx="401">
                  <c:v>52.2847</c:v>
                </c:pt>
                <c:pt idx="402">
                  <c:v>83.638</c:v>
                </c:pt>
                <c:pt idx="403">
                  <c:v>67.5784</c:v>
                </c:pt>
                <c:pt idx="404">
                  <c:v>64.9601</c:v>
                </c:pt>
                <c:pt idx="405">
                  <c:v>66.5453</c:v>
                </c:pt>
                <c:pt idx="406">
                  <c:v>91.4456</c:v>
                </c:pt>
                <c:pt idx="407">
                  <c:v>60.6862</c:v>
                </c:pt>
                <c:pt idx="408">
                  <c:v>64.8214</c:v>
                </c:pt>
                <c:pt idx="409">
                  <c:v>60.5458</c:v>
                </c:pt>
                <c:pt idx="410">
                  <c:v>53.0481</c:v>
                </c:pt>
                <c:pt idx="411">
                  <c:v>54.3466</c:v>
                </c:pt>
                <c:pt idx="412">
                  <c:v>79.5554</c:v>
                </c:pt>
                <c:pt idx="413">
                  <c:v>58.6558</c:v>
                </c:pt>
                <c:pt idx="414">
                  <c:v>57.1914</c:v>
                </c:pt>
                <c:pt idx="415">
                  <c:v>58.8509</c:v>
                </c:pt>
                <c:pt idx="416">
                  <c:v>59.2825</c:v>
                </c:pt>
                <c:pt idx="417">
                  <c:v>57.8199</c:v>
                </c:pt>
                <c:pt idx="418">
                  <c:v>59.2794</c:v>
                </c:pt>
                <c:pt idx="419">
                  <c:v>58.6826</c:v>
                </c:pt>
                <c:pt idx="420">
                  <c:v>66.6815</c:v>
                </c:pt>
                <c:pt idx="421">
                  <c:v>51.9315</c:v>
                </c:pt>
                <c:pt idx="422">
                  <c:v>69.0753</c:v>
                </c:pt>
                <c:pt idx="423">
                  <c:v>57.8523</c:v>
                </c:pt>
                <c:pt idx="424">
                  <c:v>70.0949</c:v>
                </c:pt>
                <c:pt idx="425">
                  <c:v>58.0784</c:v>
                </c:pt>
                <c:pt idx="426">
                  <c:v>57.9585</c:v>
                </c:pt>
                <c:pt idx="427">
                  <c:v>55.5253</c:v>
                </c:pt>
                <c:pt idx="428">
                  <c:v>57.9524</c:v>
                </c:pt>
                <c:pt idx="429">
                  <c:v>60.3102</c:v>
                </c:pt>
                <c:pt idx="430">
                  <c:v>61.159</c:v>
                </c:pt>
                <c:pt idx="431">
                  <c:v>58.1634</c:v>
                </c:pt>
                <c:pt idx="432">
                  <c:v>62.4141</c:v>
                </c:pt>
                <c:pt idx="433">
                  <c:v>69.0393</c:v>
                </c:pt>
                <c:pt idx="434">
                  <c:v>63.0997</c:v>
                </c:pt>
                <c:pt idx="435">
                  <c:v>64.6246</c:v>
                </c:pt>
                <c:pt idx="436">
                  <c:v>61.0399</c:v>
                </c:pt>
                <c:pt idx="437">
                  <c:v>62.7951</c:v>
                </c:pt>
                <c:pt idx="438">
                  <c:v>60.4678</c:v>
                </c:pt>
                <c:pt idx="439">
                  <c:v>62.3034</c:v>
                </c:pt>
                <c:pt idx="440">
                  <c:v>64.8046</c:v>
                </c:pt>
                <c:pt idx="441">
                  <c:v>62.9917</c:v>
                </c:pt>
                <c:pt idx="442">
                  <c:v>60.6392</c:v>
                </c:pt>
                <c:pt idx="443">
                  <c:v>55.2059</c:v>
                </c:pt>
                <c:pt idx="444">
                  <c:v>61.3679</c:v>
                </c:pt>
                <c:pt idx="445">
                  <c:v>68.2568</c:v>
                </c:pt>
                <c:pt idx="446">
                  <c:v>64.4302</c:v>
                </c:pt>
                <c:pt idx="447">
                  <c:v>62.6826</c:v>
                </c:pt>
                <c:pt idx="448">
                  <c:v>59.0521</c:v>
                </c:pt>
                <c:pt idx="449">
                  <c:v>58.4701</c:v>
                </c:pt>
                <c:pt idx="450">
                  <c:v>58.721</c:v>
                </c:pt>
                <c:pt idx="451">
                  <c:v>57.9284</c:v>
                </c:pt>
                <c:pt idx="452">
                  <c:v>64.8231</c:v>
                </c:pt>
                <c:pt idx="453">
                  <c:v>60.0457</c:v>
                </c:pt>
                <c:pt idx="454">
                  <c:v>70.5403</c:v>
                </c:pt>
                <c:pt idx="455">
                  <c:v>69.1275</c:v>
                </c:pt>
                <c:pt idx="456">
                  <c:v>60.4042</c:v>
                </c:pt>
                <c:pt idx="457">
                  <c:v>74.2977</c:v>
                </c:pt>
                <c:pt idx="458">
                  <c:v>69.9114</c:v>
                </c:pt>
                <c:pt idx="459">
                  <c:v>64.798</c:v>
                </c:pt>
                <c:pt idx="460">
                  <c:v>74.6366</c:v>
                </c:pt>
                <c:pt idx="461">
                  <c:v>65.8073</c:v>
                </c:pt>
                <c:pt idx="462">
                  <c:v>69.9438</c:v>
                </c:pt>
                <c:pt idx="463">
                  <c:v>69.0107</c:v>
                </c:pt>
                <c:pt idx="464">
                  <c:v>55.4493</c:v>
                </c:pt>
                <c:pt idx="465">
                  <c:v>54.8816</c:v>
                </c:pt>
                <c:pt idx="466">
                  <c:v>67.1034</c:v>
                </c:pt>
                <c:pt idx="467">
                  <c:v>67.5048</c:v>
                </c:pt>
                <c:pt idx="468">
                  <c:v>65.9871</c:v>
                </c:pt>
                <c:pt idx="469">
                  <c:v>66.9177</c:v>
                </c:pt>
                <c:pt idx="470">
                  <c:v>65.6944</c:v>
                </c:pt>
                <c:pt idx="471">
                  <c:v>66.3729</c:v>
                </c:pt>
                <c:pt idx="472">
                  <c:v>65.8451</c:v>
                </c:pt>
                <c:pt idx="473">
                  <c:v>64.7306</c:v>
                </c:pt>
                <c:pt idx="474">
                  <c:v>72.1909</c:v>
                </c:pt>
                <c:pt idx="475">
                  <c:v>57.8865</c:v>
                </c:pt>
                <c:pt idx="476">
                  <c:v>64.9396</c:v>
                </c:pt>
                <c:pt idx="477">
                  <c:v>66.9385</c:v>
                </c:pt>
                <c:pt idx="478">
                  <c:v>65.4411</c:v>
                </c:pt>
                <c:pt idx="479">
                  <c:v>63.2398</c:v>
                </c:pt>
                <c:pt idx="480">
                  <c:v>65.0666</c:v>
                </c:pt>
                <c:pt idx="481">
                  <c:v>71.4964</c:v>
                </c:pt>
                <c:pt idx="482">
                  <c:v>50.3013</c:v>
                </c:pt>
                <c:pt idx="483">
                  <c:v>64.0515</c:v>
                </c:pt>
                <c:pt idx="484">
                  <c:v>63.3605</c:v>
                </c:pt>
                <c:pt idx="485">
                  <c:v>65.413</c:v>
                </c:pt>
                <c:pt idx="486">
                  <c:v>81.9767</c:v>
                </c:pt>
                <c:pt idx="487">
                  <c:v>88.8631</c:v>
                </c:pt>
                <c:pt idx="488">
                  <c:v>87.8664</c:v>
                </c:pt>
                <c:pt idx="489">
                  <c:v>83.281</c:v>
                </c:pt>
                <c:pt idx="490">
                  <c:v>70.2923</c:v>
                </c:pt>
                <c:pt idx="491">
                  <c:v>68.2173</c:v>
                </c:pt>
                <c:pt idx="492">
                  <c:v>81.8009</c:v>
                </c:pt>
                <c:pt idx="493">
                  <c:v>85.5003</c:v>
                </c:pt>
                <c:pt idx="494">
                  <c:v>85.446</c:v>
                </c:pt>
                <c:pt idx="495">
                  <c:v>82.3837</c:v>
                </c:pt>
                <c:pt idx="496">
                  <c:v>82.5726</c:v>
                </c:pt>
                <c:pt idx="497">
                  <c:v>83.8242</c:v>
                </c:pt>
                <c:pt idx="498">
                  <c:v>86.6072</c:v>
                </c:pt>
                <c:pt idx="499">
                  <c:v>82.7552</c:v>
                </c:pt>
                <c:pt idx="500">
                  <c:v>91.0505</c:v>
                </c:pt>
                <c:pt idx="501">
                  <c:v>88.7167</c:v>
                </c:pt>
                <c:pt idx="502">
                  <c:v>88.501</c:v>
                </c:pt>
                <c:pt idx="503">
                  <c:v>86.9448</c:v>
                </c:pt>
                <c:pt idx="504">
                  <c:v>85.5671</c:v>
                </c:pt>
                <c:pt idx="505">
                  <c:v>88.3228</c:v>
                </c:pt>
                <c:pt idx="506">
                  <c:v>88.9557</c:v>
                </c:pt>
                <c:pt idx="507">
                  <c:v>86.063</c:v>
                </c:pt>
                <c:pt idx="508">
                  <c:v>88.8648</c:v>
                </c:pt>
                <c:pt idx="509">
                  <c:v>89.3608</c:v>
                </c:pt>
                <c:pt idx="510">
                  <c:v>88.5193</c:v>
                </c:pt>
                <c:pt idx="511">
                  <c:v>87.3529</c:v>
                </c:pt>
                <c:pt idx="512">
                  <c:v>85.844</c:v>
                </c:pt>
                <c:pt idx="513">
                  <c:v>87.6535</c:v>
                </c:pt>
                <c:pt idx="514">
                  <c:v>92.7193</c:v>
                </c:pt>
                <c:pt idx="515">
                  <c:v>91.6791</c:v>
                </c:pt>
                <c:pt idx="516">
                  <c:v>93.3623</c:v>
                </c:pt>
                <c:pt idx="517">
                  <c:v>70.0579</c:v>
                </c:pt>
                <c:pt idx="518">
                  <c:v>71.2201</c:v>
                </c:pt>
                <c:pt idx="519">
                  <c:v>67.7672</c:v>
                </c:pt>
                <c:pt idx="520">
                  <c:v>74.9817</c:v>
                </c:pt>
                <c:pt idx="521">
                  <c:v>72.8159</c:v>
                </c:pt>
                <c:pt idx="522">
                  <c:v>77.8199</c:v>
                </c:pt>
                <c:pt idx="523">
                  <c:v>72.42</c:v>
                </c:pt>
                <c:pt idx="524">
                  <c:v>73.5769</c:v>
                </c:pt>
                <c:pt idx="525">
                  <c:v>68.4769</c:v>
                </c:pt>
                <c:pt idx="526">
                  <c:v>64.4198</c:v>
                </c:pt>
                <c:pt idx="527">
                  <c:v>74.1327</c:v>
                </c:pt>
                <c:pt idx="528">
                  <c:v>63.9132</c:v>
                </c:pt>
                <c:pt idx="529">
                  <c:v>79.0893</c:v>
                </c:pt>
                <c:pt idx="530">
                  <c:v>64.1695</c:v>
                </c:pt>
                <c:pt idx="531">
                  <c:v>74.9024</c:v>
                </c:pt>
                <c:pt idx="532">
                  <c:v>73.193</c:v>
                </c:pt>
                <c:pt idx="533">
                  <c:v>70.0849</c:v>
                </c:pt>
                <c:pt idx="534">
                  <c:v>68.8702</c:v>
                </c:pt>
                <c:pt idx="535">
                  <c:v>66.6969</c:v>
                </c:pt>
                <c:pt idx="536">
                  <c:v>72.4321</c:v>
                </c:pt>
                <c:pt idx="537">
                  <c:v>76.8958</c:v>
                </c:pt>
                <c:pt idx="538">
                  <c:v>68.293</c:v>
                </c:pt>
                <c:pt idx="539">
                  <c:v>77.0177</c:v>
                </c:pt>
                <c:pt idx="540">
                  <c:v>60.5668</c:v>
                </c:pt>
                <c:pt idx="541">
                  <c:v>66.811</c:v>
                </c:pt>
                <c:pt idx="542">
                  <c:v>67.4097</c:v>
                </c:pt>
                <c:pt idx="543">
                  <c:v>66.1049</c:v>
                </c:pt>
                <c:pt idx="544">
                  <c:v>62.6624</c:v>
                </c:pt>
                <c:pt idx="545">
                  <c:v>64.8017</c:v>
                </c:pt>
                <c:pt idx="546">
                  <c:v>67.2852</c:v>
                </c:pt>
                <c:pt idx="547">
                  <c:v>67.3749</c:v>
                </c:pt>
                <c:pt idx="548">
                  <c:v>67.7915</c:v>
                </c:pt>
                <c:pt idx="549">
                  <c:v>75.9684</c:v>
                </c:pt>
                <c:pt idx="550">
                  <c:v>76.6337</c:v>
                </c:pt>
                <c:pt idx="551">
                  <c:v>76.124</c:v>
                </c:pt>
                <c:pt idx="552">
                  <c:v>75.18</c:v>
                </c:pt>
                <c:pt idx="553">
                  <c:v>80.0051</c:v>
                </c:pt>
                <c:pt idx="554">
                  <c:v>82.0279</c:v>
                </c:pt>
                <c:pt idx="555">
                  <c:v>77.0194</c:v>
                </c:pt>
                <c:pt idx="556">
                  <c:v>75.0442</c:v>
                </c:pt>
                <c:pt idx="557">
                  <c:v>72.8215</c:v>
                </c:pt>
                <c:pt idx="558">
                  <c:v>76.6704</c:v>
                </c:pt>
                <c:pt idx="559">
                  <c:v>75.4368</c:v>
                </c:pt>
                <c:pt idx="560">
                  <c:v>75.3654</c:v>
                </c:pt>
                <c:pt idx="561">
                  <c:v>75.5473</c:v>
                </c:pt>
                <c:pt idx="562">
                  <c:v>65.906</c:v>
                </c:pt>
                <c:pt idx="563">
                  <c:v>61.9262</c:v>
                </c:pt>
                <c:pt idx="564">
                  <c:v>77.7785</c:v>
                </c:pt>
                <c:pt idx="565">
                  <c:v>89.7259</c:v>
                </c:pt>
                <c:pt idx="566">
                  <c:v>89.5813</c:v>
                </c:pt>
                <c:pt idx="567">
                  <c:v>92.1586</c:v>
                </c:pt>
                <c:pt idx="568">
                  <c:v>91.2498</c:v>
                </c:pt>
                <c:pt idx="569">
                  <c:v>89.7924</c:v>
                </c:pt>
                <c:pt idx="570">
                  <c:v>91.7082</c:v>
                </c:pt>
                <c:pt idx="571">
                  <c:v>94.7938</c:v>
                </c:pt>
                <c:pt idx="572">
                  <c:v>93.7031</c:v>
                </c:pt>
                <c:pt idx="573">
                  <c:v>92.7126</c:v>
                </c:pt>
                <c:pt idx="574">
                  <c:v>91.5213</c:v>
                </c:pt>
                <c:pt idx="575">
                  <c:v>93.058</c:v>
                </c:pt>
                <c:pt idx="576">
                  <c:v>91.9625</c:v>
                </c:pt>
                <c:pt idx="577">
                  <c:v>93.4648</c:v>
                </c:pt>
                <c:pt idx="578">
                  <c:v>96.2623</c:v>
                </c:pt>
                <c:pt idx="579">
                  <c:v>87.8011</c:v>
                </c:pt>
                <c:pt idx="580">
                  <c:v>93.7267</c:v>
                </c:pt>
                <c:pt idx="581">
                  <c:v>66.0172</c:v>
                </c:pt>
                <c:pt idx="582">
                  <c:v>63.2721</c:v>
                </c:pt>
                <c:pt idx="583">
                  <c:v>59.3211</c:v>
                </c:pt>
                <c:pt idx="584">
                  <c:v>53.8854</c:v>
                </c:pt>
                <c:pt idx="585">
                  <c:v>55.2422</c:v>
                </c:pt>
                <c:pt idx="586">
                  <c:v>49.8064</c:v>
                </c:pt>
                <c:pt idx="587">
                  <c:v>53.8391</c:v>
                </c:pt>
                <c:pt idx="588">
                  <c:v>62.1895</c:v>
                </c:pt>
                <c:pt idx="589">
                  <c:v>54.243</c:v>
                </c:pt>
                <c:pt idx="590">
                  <c:v>52.1747</c:v>
                </c:pt>
                <c:pt idx="591">
                  <c:v>55.7118</c:v>
                </c:pt>
                <c:pt idx="592">
                  <c:v>55.7518</c:v>
                </c:pt>
                <c:pt idx="593">
                  <c:v>55.8578</c:v>
                </c:pt>
                <c:pt idx="594">
                  <c:v>54.0209</c:v>
                </c:pt>
                <c:pt idx="595">
                  <c:v>48.8366</c:v>
                </c:pt>
                <c:pt idx="596">
                  <c:v>56.489</c:v>
                </c:pt>
                <c:pt idx="597">
                  <c:v>58.8991</c:v>
                </c:pt>
                <c:pt idx="598">
                  <c:v>61.0408</c:v>
                </c:pt>
                <c:pt idx="599">
                  <c:v>61.2036</c:v>
                </c:pt>
                <c:pt idx="600">
                  <c:v>59.5543</c:v>
                </c:pt>
                <c:pt idx="601">
                  <c:v>68.1407</c:v>
                </c:pt>
                <c:pt idx="602">
                  <c:v>59.4261</c:v>
                </c:pt>
                <c:pt idx="603">
                  <c:v>59.0544</c:v>
                </c:pt>
                <c:pt idx="604">
                  <c:v>62.4765</c:v>
                </c:pt>
                <c:pt idx="605">
                  <c:v>57.8506</c:v>
                </c:pt>
                <c:pt idx="606">
                  <c:v>57.873</c:v>
                </c:pt>
                <c:pt idx="607">
                  <c:v>58.991</c:v>
                </c:pt>
                <c:pt idx="608">
                  <c:v>58.6513</c:v>
                </c:pt>
                <c:pt idx="609">
                  <c:v>57.2082</c:v>
                </c:pt>
                <c:pt idx="610">
                  <c:v>63.1719</c:v>
                </c:pt>
                <c:pt idx="611">
                  <c:v>83.1464</c:v>
                </c:pt>
                <c:pt idx="612">
                  <c:v>82.1898</c:v>
                </c:pt>
                <c:pt idx="613">
                  <c:v>94.177</c:v>
                </c:pt>
                <c:pt idx="614">
                  <c:v>96.0578</c:v>
                </c:pt>
                <c:pt idx="615">
                  <c:v>96.0438</c:v>
                </c:pt>
                <c:pt idx="616">
                  <c:v>97.2795</c:v>
                </c:pt>
                <c:pt idx="617">
                  <c:v>94.0394</c:v>
                </c:pt>
                <c:pt idx="618">
                  <c:v>94.9235</c:v>
                </c:pt>
                <c:pt idx="619">
                  <c:v>97.69</c:v>
                </c:pt>
                <c:pt idx="620">
                  <c:v>97.7811</c:v>
                </c:pt>
                <c:pt idx="621">
                  <c:v>96.0579</c:v>
                </c:pt>
                <c:pt idx="622">
                  <c:v>95.4568</c:v>
                </c:pt>
                <c:pt idx="623">
                  <c:v>98.0439</c:v>
                </c:pt>
                <c:pt idx="624">
                  <c:v>97.1437</c:v>
                </c:pt>
                <c:pt idx="625">
                  <c:v>88.3845</c:v>
                </c:pt>
                <c:pt idx="626">
                  <c:v>97.8515</c:v>
                </c:pt>
                <c:pt idx="627">
                  <c:v>98.8345</c:v>
                </c:pt>
                <c:pt idx="628">
                  <c:v>89.6688</c:v>
                </c:pt>
                <c:pt idx="629">
                  <c:v>89.4245</c:v>
                </c:pt>
                <c:pt idx="630">
                  <c:v>89.4918</c:v>
                </c:pt>
                <c:pt idx="631">
                  <c:v>91.0959</c:v>
                </c:pt>
                <c:pt idx="632">
                  <c:v>82.8552</c:v>
                </c:pt>
                <c:pt idx="633">
                  <c:v>93.8523</c:v>
                </c:pt>
                <c:pt idx="634">
                  <c:v>91.9207</c:v>
                </c:pt>
                <c:pt idx="635">
                  <c:v>94.2207</c:v>
                </c:pt>
                <c:pt idx="636">
                  <c:v>90.8004</c:v>
                </c:pt>
                <c:pt idx="637">
                  <c:v>94.1227</c:v>
                </c:pt>
                <c:pt idx="638">
                  <c:v>80.9602</c:v>
                </c:pt>
                <c:pt idx="639">
                  <c:v>92.9714</c:v>
                </c:pt>
                <c:pt idx="640">
                  <c:v>94.9312</c:v>
                </c:pt>
                <c:pt idx="641">
                  <c:v>80.0137</c:v>
                </c:pt>
                <c:pt idx="642">
                  <c:v>86.3439</c:v>
                </c:pt>
                <c:pt idx="643">
                  <c:v>82.6851</c:v>
                </c:pt>
                <c:pt idx="644">
                  <c:v>94.1041</c:v>
                </c:pt>
                <c:pt idx="645">
                  <c:v>85.2216</c:v>
                </c:pt>
                <c:pt idx="646">
                  <c:v>81.7775</c:v>
                </c:pt>
                <c:pt idx="647">
                  <c:v>79.2785</c:v>
                </c:pt>
                <c:pt idx="648">
                  <c:v>76.4013</c:v>
                </c:pt>
                <c:pt idx="649">
                  <c:v>80.9462</c:v>
                </c:pt>
                <c:pt idx="650">
                  <c:v>79.0698</c:v>
                </c:pt>
                <c:pt idx="651">
                  <c:v>81.847</c:v>
                </c:pt>
                <c:pt idx="652">
                  <c:v>76.7499</c:v>
                </c:pt>
                <c:pt idx="653">
                  <c:v>86.2349</c:v>
                </c:pt>
                <c:pt idx="654">
                  <c:v>82.4885</c:v>
                </c:pt>
                <c:pt idx="655">
                  <c:v>79.3086</c:v>
                </c:pt>
                <c:pt idx="656">
                  <c:v>81.7163</c:v>
                </c:pt>
                <c:pt idx="657">
                  <c:v>75.5476</c:v>
                </c:pt>
                <c:pt idx="658">
                  <c:v>78.1367</c:v>
                </c:pt>
                <c:pt idx="659">
                  <c:v>78.7555</c:v>
                </c:pt>
                <c:pt idx="660">
                  <c:v>84.7599</c:v>
                </c:pt>
                <c:pt idx="661">
                  <c:v>69.16</c:v>
                </c:pt>
                <c:pt idx="662">
                  <c:v>68.3384</c:v>
                </c:pt>
                <c:pt idx="663">
                  <c:v>70.5592</c:v>
                </c:pt>
                <c:pt idx="664">
                  <c:v>69.0068</c:v>
                </c:pt>
                <c:pt idx="665">
                  <c:v>73.122</c:v>
                </c:pt>
                <c:pt idx="666">
                  <c:v>72.2591</c:v>
                </c:pt>
                <c:pt idx="667">
                  <c:v>70.2387</c:v>
                </c:pt>
                <c:pt idx="668">
                  <c:v>69.7992</c:v>
                </c:pt>
                <c:pt idx="669">
                  <c:v>70.533</c:v>
                </c:pt>
                <c:pt idx="670">
                  <c:v>70.1178</c:v>
                </c:pt>
                <c:pt idx="671">
                  <c:v>67.7357</c:v>
                </c:pt>
                <c:pt idx="672">
                  <c:v>68.4733</c:v>
                </c:pt>
                <c:pt idx="673">
                  <c:v>69.8089</c:v>
                </c:pt>
                <c:pt idx="674">
                  <c:v>67.8582</c:v>
                </c:pt>
                <c:pt idx="675">
                  <c:v>72.1047</c:v>
                </c:pt>
                <c:pt idx="676">
                  <c:v>66.3281</c:v>
                </c:pt>
                <c:pt idx="677">
                  <c:v>57.7526</c:v>
                </c:pt>
                <c:pt idx="678">
                  <c:v>52.0906</c:v>
                </c:pt>
                <c:pt idx="679">
                  <c:v>57.2008</c:v>
                </c:pt>
                <c:pt idx="680">
                  <c:v>54.3373</c:v>
                </c:pt>
                <c:pt idx="681">
                  <c:v>52.2002</c:v>
                </c:pt>
                <c:pt idx="682">
                  <c:v>54.4791</c:v>
                </c:pt>
                <c:pt idx="683">
                  <c:v>53.0524</c:v>
                </c:pt>
                <c:pt idx="684">
                  <c:v>54.1467</c:v>
                </c:pt>
                <c:pt idx="685">
                  <c:v>54.6333</c:v>
                </c:pt>
                <c:pt idx="686">
                  <c:v>56.1528</c:v>
                </c:pt>
                <c:pt idx="687">
                  <c:v>54.7178</c:v>
                </c:pt>
                <c:pt idx="688">
                  <c:v>63.9743</c:v>
                </c:pt>
                <c:pt idx="689">
                  <c:v>56.3148</c:v>
                </c:pt>
                <c:pt idx="690">
                  <c:v>49.5509</c:v>
                </c:pt>
                <c:pt idx="691">
                  <c:v>57.494</c:v>
                </c:pt>
                <c:pt idx="692">
                  <c:v>49.1272</c:v>
                </c:pt>
                <c:pt idx="693">
                  <c:v>44.7673</c:v>
                </c:pt>
                <c:pt idx="694">
                  <c:v>46.0642</c:v>
                </c:pt>
                <c:pt idx="695">
                  <c:v>39.1668</c:v>
                </c:pt>
                <c:pt idx="696">
                  <c:v>39.5556</c:v>
                </c:pt>
                <c:pt idx="697">
                  <c:v>45.9385</c:v>
                </c:pt>
                <c:pt idx="698">
                  <c:v>43.5982</c:v>
                </c:pt>
                <c:pt idx="699">
                  <c:v>44.4387</c:v>
                </c:pt>
                <c:pt idx="700">
                  <c:v>57.7464</c:v>
                </c:pt>
                <c:pt idx="701">
                  <c:v>43.5931</c:v>
                </c:pt>
                <c:pt idx="702">
                  <c:v>46.1257</c:v>
                </c:pt>
                <c:pt idx="703">
                  <c:v>49.72</c:v>
                </c:pt>
                <c:pt idx="704">
                  <c:v>47.7962</c:v>
                </c:pt>
                <c:pt idx="705">
                  <c:v>46.9892</c:v>
                </c:pt>
                <c:pt idx="706">
                  <c:v>41.176</c:v>
                </c:pt>
                <c:pt idx="707">
                  <c:v>47.2143</c:v>
                </c:pt>
                <c:pt idx="708">
                  <c:v>52.5251</c:v>
                </c:pt>
                <c:pt idx="709">
                  <c:v>54.1829</c:v>
                </c:pt>
                <c:pt idx="710">
                  <c:v>54.4438</c:v>
                </c:pt>
                <c:pt idx="711">
                  <c:v>55.8952</c:v>
                </c:pt>
                <c:pt idx="712">
                  <c:v>55.8493</c:v>
                </c:pt>
                <c:pt idx="713">
                  <c:v>58.4282</c:v>
                </c:pt>
                <c:pt idx="714">
                  <c:v>56.6109</c:v>
                </c:pt>
                <c:pt idx="715">
                  <c:v>56.5444</c:v>
                </c:pt>
                <c:pt idx="716">
                  <c:v>57.2014</c:v>
                </c:pt>
                <c:pt idx="717">
                  <c:v>52.8902</c:v>
                </c:pt>
                <c:pt idx="718">
                  <c:v>59.4745</c:v>
                </c:pt>
                <c:pt idx="719">
                  <c:v>49.9357</c:v>
                </c:pt>
                <c:pt idx="720">
                  <c:v>54.3379</c:v>
                </c:pt>
                <c:pt idx="721">
                  <c:v>60.0812</c:v>
                </c:pt>
                <c:pt idx="722">
                  <c:v>57.4929</c:v>
                </c:pt>
                <c:pt idx="723">
                  <c:v>64.2943</c:v>
                </c:pt>
                <c:pt idx="724">
                  <c:v>66.3521</c:v>
                </c:pt>
                <c:pt idx="725">
                  <c:v>67.8022</c:v>
                </c:pt>
                <c:pt idx="726">
                  <c:v>69.3417</c:v>
                </c:pt>
                <c:pt idx="727">
                  <c:v>68.0854</c:v>
                </c:pt>
                <c:pt idx="728">
                  <c:v>62.753</c:v>
                </c:pt>
                <c:pt idx="729">
                  <c:v>61.4585</c:v>
                </c:pt>
                <c:pt idx="730">
                  <c:v>71.1118</c:v>
                </c:pt>
                <c:pt idx="731">
                  <c:v>63.1882</c:v>
                </c:pt>
                <c:pt idx="732">
                  <c:v>68.7955</c:v>
                </c:pt>
                <c:pt idx="733">
                  <c:v>62.187</c:v>
                </c:pt>
                <c:pt idx="734">
                  <c:v>70.8699</c:v>
                </c:pt>
                <c:pt idx="735">
                  <c:v>64.2556</c:v>
                </c:pt>
                <c:pt idx="736">
                  <c:v>63.237</c:v>
                </c:pt>
                <c:pt idx="737">
                  <c:v>64.9768</c:v>
                </c:pt>
                <c:pt idx="738">
                  <c:v>68.1697</c:v>
                </c:pt>
                <c:pt idx="739">
                  <c:v>93.0951</c:v>
                </c:pt>
                <c:pt idx="740">
                  <c:v>90.6812</c:v>
                </c:pt>
                <c:pt idx="741">
                  <c:v>89.5828</c:v>
                </c:pt>
                <c:pt idx="742">
                  <c:v>87.8141</c:v>
                </c:pt>
                <c:pt idx="743">
                  <c:v>87.1742</c:v>
                </c:pt>
                <c:pt idx="744">
                  <c:v>89.6093</c:v>
                </c:pt>
                <c:pt idx="745">
                  <c:v>84.7351</c:v>
                </c:pt>
                <c:pt idx="746">
                  <c:v>89.8439</c:v>
                </c:pt>
                <c:pt idx="747">
                  <c:v>89.2145</c:v>
                </c:pt>
                <c:pt idx="748">
                  <c:v>90.3171</c:v>
                </c:pt>
                <c:pt idx="749">
                  <c:v>89.9076</c:v>
                </c:pt>
                <c:pt idx="750">
                  <c:v>87.8403</c:v>
                </c:pt>
                <c:pt idx="751">
                  <c:v>88.9269</c:v>
                </c:pt>
                <c:pt idx="752">
                  <c:v>90.4897</c:v>
                </c:pt>
                <c:pt idx="753">
                  <c:v>85.3873</c:v>
                </c:pt>
                <c:pt idx="754">
                  <c:v>87.7876</c:v>
                </c:pt>
                <c:pt idx="755">
                  <c:v>79.2294</c:v>
                </c:pt>
                <c:pt idx="756">
                  <c:v>78.338</c:v>
                </c:pt>
                <c:pt idx="757">
                  <c:v>78.299</c:v>
                </c:pt>
                <c:pt idx="758">
                  <c:v>73.0885</c:v>
                </c:pt>
                <c:pt idx="759">
                  <c:v>84.913</c:v>
                </c:pt>
                <c:pt idx="760">
                  <c:v>78.7678</c:v>
                </c:pt>
                <c:pt idx="761">
                  <c:v>76.7115</c:v>
                </c:pt>
                <c:pt idx="762">
                  <c:v>69.764</c:v>
                </c:pt>
                <c:pt idx="763">
                  <c:v>75.7794</c:v>
                </c:pt>
                <c:pt idx="764">
                  <c:v>79.3724</c:v>
                </c:pt>
                <c:pt idx="765">
                  <c:v>82.9209</c:v>
                </c:pt>
                <c:pt idx="766">
                  <c:v>78.9498</c:v>
                </c:pt>
                <c:pt idx="767">
                  <c:v>77.5129</c:v>
                </c:pt>
                <c:pt idx="768">
                  <c:v>77.2558</c:v>
                </c:pt>
                <c:pt idx="769">
                  <c:v>86.0513</c:v>
                </c:pt>
                <c:pt idx="770">
                  <c:v>76.2022</c:v>
                </c:pt>
                <c:pt idx="771">
                  <c:v>68.9066</c:v>
                </c:pt>
                <c:pt idx="772">
                  <c:v>82.2037</c:v>
                </c:pt>
                <c:pt idx="773">
                  <c:v>78.112</c:v>
                </c:pt>
                <c:pt idx="774">
                  <c:v>79.0035</c:v>
                </c:pt>
                <c:pt idx="775">
                  <c:v>76.1994</c:v>
                </c:pt>
                <c:pt idx="776">
                  <c:v>77.0724</c:v>
                </c:pt>
                <c:pt idx="777">
                  <c:v>71.8454</c:v>
                </c:pt>
                <c:pt idx="778">
                  <c:v>80.1211</c:v>
                </c:pt>
                <c:pt idx="779">
                  <c:v>78.4899</c:v>
                </c:pt>
                <c:pt idx="780">
                  <c:v>74.8232</c:v>
                </c:pt>
                <c:pt idx="781">
                  <c:v>73.7439</c:v>
                </c:pt>
                <c:pt idx="782">
                  <c:v>75.828</c:v>
                </c:pt>
                <c:pt idx="783">
                  <c:v>74.9879</c:v>
                </c:pt>
                <c:pt idx="784">
                  <c:v>62.9061</c:v>
                </c:pt>
                <c:pt idx="785">
                  <c:v>62.9912</c:v>
                </c:pt>
                <c:pt idx="786">
                  <c:v>85.7753</c:v>
                </c:pt>
                <c:pt idx="787">
                  <c:v>63.305</c:v>
                </c:pt>
                <c:pt idx="788">
                  <c:v>73.5325</c:v>
                </c:pt>
                <c:pt idx="789">
                  <c:v>64.0152</c:v>
                </c:pt>
                <c:pt idx="790">
                  <c:v>85.8294</c:v>
                </c:pt>
                <c:pt idx="791">
                  <c:v>64.1161</c:v>
                </c:pt>
                <c:pt idx="792">
                  <c:v>67.0458</c:v>
                </c:pt>
                <c:pt idx="793">
                  <c:v>67.2284</c:v>
                </c:pt>
                <c:pt idx="794">
                  <c:v>77.6157</c:v>
                </c:pt>
                <c:pt idx="795">
                  <c:v>93.6232</c:v>
                </c:pt>
                <c:pt idx="796">
                  <c:v>72.7488</c:v>
                </c:pt>
                <c:pt idx="797">
                  <c:v>91.9677</c:v>
                </c:pt>
                <c:pt idx="798">
                  <c:v>71.1147</c:v>
                </c:pt>
                <c:pt idx="799">
                  <c:v>72.6302</c:v>
                </c:pt>
                <c:pt idx="800">
                  <c:v>62.0565</c:v>
                </c:pt>
                <c:pt idx="801">
                  <c:v>68.7305</c:v>
                </c:pt>
                <c:pt idx="802">
                  <c:v>82.3565</c:v>
                </c:pt>
                <c:pt idx="803">
                  <c:v>86.2894</c:v>
                </c:pt>
                <c:pt idx="804">
                  <c:v>71.6</c:v>
                </c:pt>
                <c:pt idx="805">
                  <c:v>70.0066</c:v>
                </c:pt>
                <c:pt idx="806">
                  <c:v>75.3043</c:v>
                </c:pt>
                <c:pt idx="807">
                  <c:v>72.5046</c:v>
                </c:pt>
                <c:pt idx="808">
                  <c:v>74.1472</c:v>
                </c:pt>
                <c:pt idx="809">
                  <c:v>77.1799</c:v>
                </c:pt>
                <c:pt idx="810">
                  <c:v>81.3098</c:v>
                </c:pt>
                <c:pt idx="811">
                  <c:v>85.4129</c:v>
                </c:pt>
                <c:pt idx="812">
                  <c:v>81.8846</c:v>
                </c:pt>
                <c:pt idx="813">
                  <c:v>93.2701</c:v>
                </c:pt>
                <c:pt idx="814">
                  <c:v>92.8477</c:v>
                </c:pt>
                <c:pt idx="815">
                  <c:v>79.7909</c:v>
                </c:pt>
                <c:pt idx="816">
                  <c:v>76.0741</c:v>
                </c:pt>
                <c:pt idx="817">
                  <c:v>78.4285</c:v>
                </c:pt>
                <c:pt idx="818">
                  <c:v>84.4825</c:v>
                </c:pt>
                <c:pt idx="819">
                  <c:v>91.7428</c:v>
                </c:pt>
                <c:pt idx="820">
                  <c:v>93.1874</c:v>
                </c:pt>
                <c:pt idx="821">
                  <c:v>92.7157</c:v>
                </c:pt>
                <c:pt idx="822">
                  <c:v>92.5674</c:v>
                </c:pt>
                <c:pt idx="823">
                  <c:v>95.4406</c:v>
                </c:pt>
                <c:pt idx="824">
                  <c:v>94.2762</c:v>
                </c:pt>
                <c:pt idx="825">
                  <c:v>93.1758</c:v>
                </c:pt>
                <c:pt idx="826">
                  <c:v>95.3476</c:v>
                </c:pt>
                <c:pt idx="827">
                  <c:v>93.3577</c:v>
                </c:pt>
                <c:pt idx="828">
                  <c:v>92.7964</c:v>
                </c:pt>
                <c:pt idx="829">
                  <c:v>85.9047</c:v>
                </c:pt>
                <c:pt idx="830">
                  <c:v>94.0097</c:v>
                </c:pt>
                <c:pt idx="831">
                  <c:v>93.0328</c:v>
                </c:pt>
                <c:pt idx="832">
                  <c:v>96.5865</c:v>
                </c:pt>
                <c:pt idx="833">
                  <c:v>64.2985</c:v>
                </c:pt>
                <c:pt idx="834">
                  <c:v>55.6583</c:v>
                </c:pt>
                <c:pt idx="835">
                  <c:v>71.4166</c:v>
                </c:pt>
                <c:pt idx="836">
                  <c:v>81.3384</c:v>
                </c:pt>
                <c:pt idx="837">
                  <c:v>71.1944</c:v>
                </c:pt>
                <c:pt idx="838">
                  <c:v>64.2397</c:v>
                </c:pt>
                <c:pt idx="839">
                  <c:v>72.8937</c:v>
                </c:pt>
                <c:pt idx="840">
                  <c:v>78.9213</c:v>
                </c:pt>
                <c:pt idx="841">
                  <c:v>68.3789</c:v>
                </c:pt>
                <c:pt idx="842">
                  <c:v>65.6787</c:v>
                </c:pt>
                <c:pt idx="843">
                  <c:v>82.112</c:v>
                </c:pt>
                <c:pt idx="844">
                  <c:v>66.9559</c:v>
                </c:pt>
                <c:pt idx="845">
                  <c:v>70.1568</c:v>
                </c:pt>
                <c:pt idx="846">
                  <c:v>78.2737</c:v>
                </c:pt>
                <c:pt idx="847">
                  <c:v>76.7703</c:v>
                </c:pt>
                <c:pt idx="848">
                  <c:v>83.0229</c:v>
                </c:pt>
                <c:pt idx="849">
                  <c:v>81.5367</c:v>
                </c:pt>
                <c:pt idx="850">
                  <c:v>77.8508</c:v>
                </c:pt>
                <c:pt idx="851">
                  <c:v>83.5992</c:v>
                </c:pt>
                <c:pt idx="852">
                  <c:v>80.3051</c:v>
                </c:pt>
                <c:pt idx="853">
                  <c:v>80.9979</c:v>
                </c:pt>
                <c:pt idx="854">
                  <c:v>83.2982</c:v>
                </c:pt>
                <c:pt idx="855">
                  <c:v>82.8671</c:v>
                </c:pt>
                <c:pt idx="856">
                  <c:v>83.182</c:v>
                </c:pt>
                <c:pt idx="857">
                  <c:v>81.1333</c:v>
                </c:pt>
                <c:pt idx="858">
                  <c:v>80.9819</c:v>
                </c:pt>
                <c:pt idx="859">
                  <c:v>81.635</c:v>
                </c:pt>
                <c:pt idx="860">
                  <c:v>91.7403</c:v>
                </c:pt>
                <c:pt idx="861">
                  <c:v>84.5867</c:v>
                </c:pt>
                <c:pt idx="862">
                  <c:v>85.055</c:v>
                </c:pt>
                <c:pt idx="863">
                  <c:v>88.3233</c:v>
                </c:pt>
                <c:pt idx="864">
                  <c:v>73.3094</c:v>
                </c:pt>
                <c:pt idx="865">
                  <c:v>70.8241</c:v>
                </c:pt>
                <c:pt idx="866">
                  <c:v>69.308</c:v>
                </c:pt>
                <c:pt idx="867">
                  <c:v>68.2936</c:v>
                </c:pt>
                <c:pt idx="868">
                  <c:v>75.8572</c:v>
                </c:pt>
                <c:pt idx="869">
                  <c:v>69.9801</c:v>
                </c:pt>
                <c:pt idx="870">
                  <c:v>70.0168</c:v>
                </c:pt>
                <c:pt idx="871">
                  <c:v>71.5187</c:v>
                </c:pt>
                <c:pt idx="872">
                  <c:v>73.2377</c:v>
                </c:pt>
                <c:pt idx="873">
                  <c:v>67.3555</c:v>
                </c:pt>
                <c:pt idx="874">
                  <c:v>68.8967</c:v>
                </c:pt>
                <c:pt idx="875">
                  <c:v>73.6012</c:v>
                </c:pt>
                <c:pt idx="876">
                  <c:v>68.7864</c:v>
                </c:pt>
                <c:pt idx="877">
                  <c:v>68.8733</c:v>
                </c:pt>
                <c:pt idx="878">
                  <c:v>60.2032</c:v>
                </c:pt>
                <c:pt idx="879">
                  <c:v>74.2685</c:v>
                </c:pt>
                <c:pt idx="880">
                  <c:v>75.4025</c:v>
                </c:pt>
                <c:pt idx="881">
                  <c:v>70.7229</c:v>
                </c:pt>
                <c:pt idx="882">
                  <c:v>71.5741</c:v>
                </c:pt>
                <c:pt idx="883">
                  <c:v>74.6586</c:v>
                </c:pt>
                <c:pt idx="884">
                  <c:v>75.2459</c:v>
                </c:pt>
                <c:pt idx="885">
                  <c:v>75.4586</c:v>
                </c:pt>
                <c:pt idx="886">
                  <c:v>71.9175</c:v>
                </c:pt>
                <c:pt idx="887">
                  <c:v>62.2216</c:v>
                </c:pt>
                <c:pt idx="888">
                  <c:v>80.4705</c:v>
                </c:pt>
                <c:pt idx="889">
                  <c:v>68.7934</c:v>
                </c:pt>
                <c:pt idx="890">
                  <c:v>72.482</c:v>
                </c:pt>
                <c:pt idx="891">
                  <c:v>76.5425</c:v>
                </c:pt>
                <c:pt idx="892">
                  <c:v>64.9374</c:v>
                </c:pt>
                <c:pt idx="893">
                  <c:v>66.435</c:v>
                </c:pt>
                <c:pt idx="894">
                  <c:v>72.6841</c:v>
                </c:pt>
                <c:pt idx="895">
                  <c:v>93.4278</c:v>
                </c:pt>
                <c:pt idx="896">
                  <c:v>88.1464</c:v>
                </c:pt>
                <c:pt idx="897">
                  <c:v>89.3812</c:v>
                </c:pt>
                <c:pt idx="898">
                  <c:v>92.7839</c:v>
                </c:pt>
                <c:pt idx="899">
                  <c:v>86.645</c:v>
                </c:pt>
                <c:pt idx="900">
                  <c:v>91.7024</c:v>
                </c:pt>
                <c:pt idx="901">
                  <c:v>91.2885</c:v>
                </c:pt>
                <c:pt idx="902">
                  <c:v>91.5513</c:v>
                </c:pt>
                <c:pt idx="903">
                  <c:v>88.5577</c:v>
                </c:pt>
                <c:pt idx="904">
                  <c:v>91.214</c:v>
                </c:pt>
                <c:pt idx="905">
                  <c:v>91.0051</c:v>
                </c:pt>
                <c:pt idx="906">
                  <c:v>93.0557</c:v>
                </c:pt>
                <c:pt idx="907">
                  <c:v>96.5581</c:v>
                </c:pt>
                <c:pt idx="908">
                  <c:v>96.0411</c:v>
                </c:pt>
                <c:pt idx="909">
                  <c:v>86.9853</c:v>
                </c:pt>
                <c:pt idx="910">
                  <c:v>96.3512</c:v>
                </c:pt>
                <c:pt idx="911">
                  <c:v>97.169</c:v>
                </c:pt>
                <c:pt idx="912">
                  <c:v>82.231</c:v>
                </c:pt>
                <c:pt idx="913">
                  <c:v>84.961</c:v>
                </c:pt>
                <c:pt idx="914">
                  <c:v>88.1268</c:v>
                </c:pt>
                <c:pt idx="915">
                  <c:v>90.2227</c:v>
                </c:pt>
                <c:pt idx="916">
                  <c:v>88.2662</c:v>
                </c:pt>
                <c:pt idx="917">
                  <c:v>90.1115</c:v>
                </c:pt>
                <c:pt idx="918">
                  <c:v>72.1624</c:v>
                </c:pt>
                <c:pt idx="919">
                  <c:v>80.7376</c:v>
                </c:pt>
                <c:pt idx="920">
                  <c:v>81.8273</c:v>
                </c:pt>
                <c:pt idx="921">
                  <c:v>86.6764</c:v>
                </c:pt>
                <c:pt idx="922">
                  <c:v>69.5458</c:v>
                </c:pt>
                <c:pt idx="923">
                  <c:v>85.1611</c:v>
                </c:pt>
                <c:pt idx="924">
                  <c:v>88.4165</c:v>
                </c:pt>
                <c:pt idx="925">
                  <c:v>92.0887</c:v>
                </c:pt>
                <c:pt idx="926">
                  <c:v>92.4775</c:v>
                </c:pt>
                <c:pt idx="927">
                  <c:v>79.3035</c:v>
                </c:pt>
                <c:pt idx="928">
                  <c:v>71.1408</c:v>
                </c:pt>
                <c:pt idx="929">
                  <c:v>82.0455</c:v>
                </c:pt>
                <c:pt idx="930">
                  <c:v>72.7894</c:v>
                </c:pt>
                <c:pt idx="931">
                  <c:v>81.4466</c:v>
                </c:pt>
                <c:pt idx="932">
                  <c:v>78.8878</c:v>
                </c:pt>
                <c:pt idx="933">
                  <c:v>77.3569</c:v>
                </c:pt>
                <c:pt idx="934">
                  <c:v>83.2859</c:v>
                </c:pt>
                <c:pt idx="935">
                  <c:v>78.6613</c:v>
                </c:pt>
                <c:pt idx="936">
                  <c:v>84.3592</c:v>
                </c:pt>
                <c:pt idx="937">
                  <c:v>78.8064</c:v>
                </c:pt>
                <c:pt idx="938">
                  <c:v>77.8238</c:v>
                </c:pt>
                <c:pt idx="939">
                  <c:v>76.0487</c:v>
                </c:pt>
                <c:pt idx="940">
                  <c:v>84.6357</c:v>
                </c:pt>
                <c:pt idx="941">
                  <c:v>78.2174</c:v>
                </c:pt>
                <c:pt idx="942">
                  <c:v>82.231</c:v>
                </c:pt>
                <c:pt idx="943">
                  <c:v>76.2703</c:v>
                </c:pt>
                <c:pt idx="944">
                  <c:v>78.9967</c:v>
                </c:pt>
                <c:pt idx="945">
                  <c:v>81.1688</c:v>
                </c:pt>
                <c:pt idx="946">
                  <c:v>76.5815</c:v>
                </c:pt>
                <c:pt idx="947">
                  <c:v>74.7236</c:v>
                </c:pt>
                <c:pt idx="948">
                  <c:v>76.9585</c:v>
                </c:pt>
                <c:pt idx="949">
                  <c:v>75.9439</c:v>
                </c:pt>
                <c:pt idx="950">
                  <c:v>68.2058</c:v>
                </c:pt>
                <c:pt idx="951">
                  <c:v>76.599</c:v>
                </c:pt>
                <c:pt idx="952">
                  <c:v>64.9828</c:v>
                </c:pt>
                <c:pt idx="953">
                  <c:v>77.8799</c:v>
                </c:pt>
                <c:pt idx="954">
                  <c:v>72.7496</c:v>
                </c:pt>
                <c:pt idx="955">
                  <c:v>75.3703</c:v>
                </c:pt>
                <c:pt idx="956">
                  <c:v>75.5475</c:v>
                </c:pt>
                <c:pt idx="957">
                  <c:v>75.9493</c:v>
                </c:pt>
                <c:pt idx="958">
                  <c:v>74.9155</c:v>
                </c:pt>
                <c:pt idx="959">
                  <c:v>75.1808</c:v>
                </c:pt>
                <c:pt idx="960">
                  <c:v>73.2225</c:v>
                </c:pt>
                <c:pt idx="961">
                  <c:v>78.7643</c:v>
                </c:pt>
                <c:pt idx="962">
                  <c:v>77.7622</c:v>
                </c:pt>
                <c:pt idx="963">
                  <c:v>68.1867</c:v>
                </c:pt>
                <c:pt idx="964">
                  <c:v>82.639</c:v>
                </c:pt>
                <c:pt idx="965">
                  <c:v>72.358</c:v>
                </c:pt>
                <c:pt idx="966">
                  <c:v>77.6762</c:v>
                </c:pt>
                <c:pt idx="967">
                  <c:v>74.2759</c:v>
                </c:pt>
                <c:pt idx="968">
                  <c:v>74.729</c:v>
                </c:pt>
                <c:pt idx="969">
                  <c:v>78.2074</c:v>
                </c:pt>
                <c:pt idx="970">
                  <c:v>76.9943</c:v>
                </c:pt>
                <c:pt idx="971">
                  <c:v>75.7726</c:v>
                </c:pt>
                <c:pt idx="972">
                  <c:v>80.336</c:v>
                </c:pt>
                <c:pt idx="973">
                  <c:v>72.7683</c:v>
                </c:pt>
                <c:pt idx="974">
                  <c:v>73.5818</c:v>
                </c:pt>
                <c:pt idx="975">
                  <c:v>62.3991</c:v>
                </c:pt>
                <c:pt idx="976">
                  <c:v>77.0343</c:v>
                </c:pt>
                <c:pt idx="977">
                  <c:v>78.2834</c:v>
                </c:pt>
                <c:pt idx="978">
                  <c:v>66.7053</c:v>
                </c:pt>
                <c:pt idx="979">
                  <c:v>73.7104</c:v>
                </c:pt>
                <c:pt idx="980">
                  <c:v>62.8677</c:v>
                </c:pt>
                <c:pt idx="981">
                  <c:v>72.207</c:v>
                </c:pt>
                <c:pt idx="982">
                  <c:v>72.2916</c:v>
                </c:pt>
                <c:pt idx="983">
                  <c:v>68.5056</c:v>
                </c:pt>
                <c:pt idx="984">
                  <c:v>71.7072</c:v>
                </c:pt>
                <c:pt idx="985">
                  <c:v>70.9317</c:v>
                </c:pt>
                <c:pt idx="986">
                  <c:v>66.3799</c:v>
                </c:pt>
                <c:pt idx="987">
                  <c:v>75.256</c:v>
                </c:pt>
                <c:pt idx="988">
                  <c:v>70.9829</c:v>
                </c:pt>
                <c:pt idx="989">
                  <c:v>70.9159</c:v>
                </c:pt>
                <c:pt idx="990">
                  <c:v>62.6658</c:v>
                </c:pt>
                <c:pt idx="991">
                  <c:v>80.6289</c:v>
                </c:pt>
                <c:pt idx="992">
                  <c:v>76.2897</c:v>
                </c:pt>
                <c:pt idx="993">
                  <c:v>72.1039</c:v>
                </c:pt>
                <c:pt idx="994">
                  <c:v>67.711</c:v>
                </c:pt>
                <c:pt idx="995">
                  <c:v>70.3447</c:v>
                </c:pt>
                <c:pt idx="996">
                  <c:v>76.7534</c:v>
                </c:pt>
                <c:pt idx="997">
                  <c:v>71.4601</c:v>
                </c:pt>
                <c:pt idx="998">
                  <c:v>70.8366</c:v>
                </c:pt>
                <c:pt idx="999">
                  <c:v>75.6175</c:v>
                </c:pt>
                <c:pt idx="1000">
                  <c:v>70.0393</c:v>
                </c:pt>
                <c:pt idx="1001">
                  <c:v>69.1545</c:v>
                </c:pt>
                <c:pt idx="1002">
                  <c:v>78.2624</c:v>
                </c:pt>
                <c:pt idx="1003">
                  <c:v>73.4977</c:v>
                </c:pt>
                <c:pt idx="1004">
                  <c:v>71.4805</c:v>
                </c:pt>
                <c:pt idx="1005">
                  <c:v>57.4933</c:v>
                </c:pt>
                <c:pt idx="1006">
                  <c:v>67.5027</c:v>
                </c:pt>
                <c:pt idx="1007">
                  <c:v>75.6875</c:v>
                </c:pt>
                <c:pt idx="1008">
                  <c:v>63.5115</c:v>
                </c:pt>
                <c:pt idx="1009">
                  <c:v>68.1209</c:v>
                </c:pt>
                <c:pt idx="1010">
                  <c:v>63.4562</c:v>
                </c:pt>
                <c:pt idx="1011">
                  <c:v>61.4801</c:v>
                </c:pt>
                <c:pt idx="1012">
                  <c:v>57.7771</c:v>
                </c:pt>
                <c:pt idx="1013">
                  <c:v>63.1711</c:v>
                </c:pt>
                <c:pt idx="1014">
                  <c:v>69.4045</c:v>
                </c:pt>
                <c:pt idx="1015">
                  <c:v>71.2012</c:v>
                </c:pt>
                <c:pt idx="1016">
                  <c:v>70.3742</c:v>
                </c:pt>
                <c:pt idx="1017">
                  <c:v>64.7491</c:v>
                </c:pt>
                <c:pt idx="1018">
                  <c:v>72.7225</c:v>
                </c:pt>
                <c:pt idx="1019">
                  <c:v>65.4522</c:v>
                </c:pt>
                <c:pt idx="1020">
                  <c:v>75.5803</c:v>
                </c:pt>
                <c:pt idx="1021">
                  <c:v>71.3678</c:v>
                </c:pt>
                <c:pt idx="1022">
                  <c:v>65.3927</c:v>
                </c:pt>
                <c:pt idx="1023">
                  <c:v>67.8699</c:v>
                </c:pt>
                <c:pt idx="1024">
                  <c:v>63.7524</c:v>
                </c:pt>
                <c:pt idx="1025">
                  <c:v>62.2179</c:v>
                </c:pt>
                <c:pt idx="1026">
                  <c:v>66.1468</c:v>
                </c:pt>
                <c:pt idx="1027">
                  <c:v>63.7568</c:v>
                </c:pt>
                <c:pt idx="1028">
                  <c:v>64.1397</c:v>
                </c:pt>
                <c:pt idx="1029">
                  <c:v>71.3268</c:v>
                </c:pt>
                <c:pt idx="1030">
                  <c:v>72.7751</c:v>
                </c:pt>
                <c:pt idx="1031">
                  <c:v>71.714</c:v>
                </c:pt>
                <c:pt idx="1032">
                  <c:v>71.4123</c:v>
                </c:pt>
                <c:pt idx="1033">
                  <c:v>67.9107</c:v>
                </c:pt>
                <c:pt idx="1034">
                  <c:v>64.9284</c:v>
                </c:pt>
                <c:pt idx="1035">
                  <c:v>79.6513</c:v>
                </c:pt>
                <c:pt idx="1036">
                  <c:v>63.353</c:v>
                </c:pt>
                <c:pt idx="1037">
                  <c:v>72.0129</c:v>
                </c:pt>
                <c:pt idx="1038">
                  <c:v>69.7312</c:v>
                </c:pt>
                <c:pt idx="1039">
                  <c:v>69.8848</c:v>
                </c:pt>
                <c:pt idx="1040">
                  <c:v>67.5846</c:v>
                </c:pt>
                <c:pt idx="1041">
                  <c:v>74.2455</c:v>
                </c:pt>
                <c:pt idx="1042">
                  <c:v>75.6803</c:v>
                </c:pt>
                <c:pt idx="1043">
                  <c:v>70.19</c:v>
                </c:pt>
                <c:pt idx="1044">
                  <c:v>69.8946</c:v>
                </c:pt>
                <c:pt idx="1045">
                  <c:v>77.1187</c:v>
                </c:pt>
                <c:pt idx="1046">
                  <c:v>70.6901</c:v>
                </c:pt>
                <c:pt idx="1047">
                  <c:v>57.8401</c:v>
                </c:pt>
                <c:pt idx="1048">
                  <c:v>66.0293</c:v>
                </c:pt>
                <c:pt idx="1049">
                  <c:v>64.6943</c:v>
                </c:pt>
                <c:pt idx="1050">
                  <c:v>72.5804</c:v>
                </c:pt>
                <c:pt idx="1051">
                  <c:v>72.904</c:v>
                </c:pt>
                <c:pt idx="1052">
                  <c:v>73.4819</c:v>
                </c:pt>
                <c:pt idx="1053">
                  <c:v>73.7801</c:v>
                </c:pt>
                <c:pt idx="1054">
                  <c:v>66.4876</c:v>
                </c:pt>
                <c:pt idx="1055">
                  <c:v>72.5959</c:v>
                </c:pt>
                <c:pt idx="1056">
                  <c:v>80.9823</c:v>
                </c:pt>
                <c:pt idx="1057">
                  <c:v>68.7351</c:v>
                </c:pt>
                <c:pt idx="1058">
                  <c:v>79.377</c:v>
                </c:pt>
                <c:pt idx="1059">
                  <c:v>67.8467</c:v>
                </c:pt>
                <c:pt idx="1060">
                  <c:v>68.7446</c:v>
                </c:pt>
                <c:pt idx="1061">
                  <c:v>63.9535</c:v>
                </c:pt>
                <c:pt idx="1062">
                  <c:v>73.8891</c:v>
                </c:pt>
                <c:pt idx="1063">
                  <c:v>85.8955</c:v>
                </c:pt>
                <c:pt idx="1064">
                  <c:v>79.0646</c:v>
                </c:pt>
                <c:pt idx="1065">
                  <c:v>77.4286</c:v>
                </c:pt>
                <c:pt idx="1066">
                  <c:v>73.6974</c:v>
                </c:pt>
                <c:pt idx="1067">
                  <c:v>66.2843</c:v>
                </c:pt>
                <c:pt idx="1068">
                  <c:v>72.4111</c:v>
                </c:pt>
                <c:pt idx="1069">
                  <c:v>68.6552</c:v>
                </c:pt>
                <c:pt idx="1070">
                  <c:v>67.4368</c:v>
                </c:pt>
                <c:pt idx="1071">
                  <c:v>68.6139</c:v>
                </c:pt>
                <c:pt idx="1072">
                  <c:v>75.3266</c:v>
                </c:pt>
                <c:pt idx="1073">
                  <c:v>72.1284</c:v>
                </c:pt>
                <c:pt idx="1074">
                  <c:v>73.7288</c:v>
                </c:pt>
                <c:pt idx="1075">
                  <c:v>68.1426</c:v>
                </c:pt>
                <c:pt idx="1076">
                  <c:v>79.8222</c:v>
                </c:pt>
                <c:pt idx="1077">
                  <c:v>95.8283</c:v>
                </c:pt>
                <c:pt idx="1078">
                  <c:v>91.2084</c:v>
                </c:pt>
                <c:pt idx="1079">
                  <c:v>95.8061</c:v>
                </c:pt>
                <c:pt idx="1080">
                  <c:v>84.3829</c:v>
                </c:pt>
                <c:pt idx="1081">
                  <c:v>84.1609</c:v>
                </c:pt>
                <c:pt idx="1082">
                  <c:v>88.7226</c:v>
                </c:pt>
                <c:pt idx="1083">
                  <c:v>87.4056</c:v>
                </c:pt>
                <c:pt idx="1084">
                  <c:v>86.2675</c:v>
                </c:pt>
                <c:pt idx="1085">
                  <c:v>73.332</c:v>
                </c:pt>
                <c:pt idx="1086">
                  <c:v>75.5518</c:v>
                </c:pt>
                <c:pt idx="1087">
                  <c:v>95.5313</c:v>
                </c:pt>
                <c:pt idx="1088">
                  <c:v>95.5646</c:v>
                </c:pt>
                <c:pt idx="1089">
                  <c:v>92.6713</c:v>
                </c:pt>
                <c:pt idx="1090">
                  <c:v>95.4996</c:v>
                </c:pt>
                <c:pt idx="1091">
                  <c:v>83.1722</c:v>
                </c:pt>
                <c:pt idx="1092">
                  <c:v>76.4522</c:v>
                </c:pt>
                <c:pt idx="1093">
                  <c:v>66.4167</c:v>
                </c:pt>
                <c:pt idx="1094">
                  <c:v>75.5206</c:v>
                </c:pt>
                <c:pt idx="1095">
                  <c:v>69.4818</c:v>
                </c:pt>
                <c:pt idx="1096">
                  <c:v>65.5046</c:v>
                </c:pt>
                <c:pt idx="1097">
                  <c:v>68.005</c:v>
                </c:pt>
                <c:pt idx="1098">
                  <c:v>66.508</c:v>
                </c:pt>
                <c:pt idx="1099">
                  <c:v>68.6686</c:v>
                </c:pt>
                <c:pt idx="1100">
                  <c:v>62.5101</c:v>
                </c:pt>
                <c:pt idx="1101">
                  <c:v>68.7571</c:v>
                </c:pt>
                <c:pt idx="1102">
                  <c:v>65.1051</c:v>
                </c:pt>
                <c:pt idx="1103">
                  <c:v>67.5078</c:v>
                </c:pt>
                <c:pt idx="1104">
                  <c:v>70.8655</c:v>
                </c:pt>
                <c:pt idx="1105">
                  <c:v>64.7898</c:v>
                </c:pt>
                <c:pt idx="1106">
                  <c:v>63.442</c:v>
                </c:pt>
                <c:pt idx="1107">
                  <c:v>70.6484</c:v>
                </c:pt>
                <c:pt idx="1108">
                  <c:v>67.7447</c:v>
                </c:pt>
                <c:pt idx="1109">
                  <c:v>69.1339</c:v>
                </c:pt>
                <c:pt idx="1110">
                  <c:v>72.5563</c:v>
                </c:pt>
                <c:pt idx="1111">
                  <c:v>66.6315</c:v>
                </c:pt>
                <c:pt idx="1112">
                  <c:v>80.3397</c:v>
                </c:pt>
                <c:pt idx="1113">
                  <c:v>68.9427</c:v>
                </c:pt>
                <c:pt idx="1114">
                  <c:v>71.6563</c:v>
                </c:pt>
                <c:pt idx="1115">
                  <c:v>70.1259</c:v>
                </c:pt>
                <c:pt idx="1116">
                  <c:v>67.601</c:v>
                </c:pt>
                <c:pt idx="1117">
                  <c:v>78.4623</c:v>
                </c:pt>
                <c:pt idx="1118">
                  <c:v>66.1889</c:v>
                </c:pt>
                <c:pt idx="1119">
                  <c:v>83.3793</c:v>
                </c:pt>
                <c:pt idx="1120">
                  <c:v>81.089</c:v>
                </c:pt>
                <c:pt idx="1121">
                  <c:v>70.7162</c:v>
                </c:pt>
                <c:pt idx="1122">
                  <c:v>67.3253</c:v>
                </c:pt>
                <c:pt idx="1123">
                  <c:v>74.6521</c:v>
                </c:pt>
                <c:pt idx="1124">
                  <c:v>74.6506</c:v>
                </c:pt>
                <c:pt idx="1125">
                  <c:v>71.0743</c:v>
                </c:pt>
                <c:pt idx="1126">
                  <c:v>71.9415</c:v>
                </c:pt>
                <c:pt idx="1127">
                  <c:v>64.5298</c:v>
                </c:pt>
                <c:pt idx="1128">
                  <c:v>56.7697</c:v>
                </c:pt>
                <c:pt idx="1129">
                  <c:v>70.5275</c:v>
                </c:pt>
                <c:pt idx="1130">
                  <c:v>61.3329</c:v>
                </c:pt>
                <c:pt idx="1131">
                  <c:v>59.2245</c:v>
                </c:pt>
                <c:pt idx="1132">
                  <c:v>49.5411</c:v>
                </c:pt>
                <c:pt idx="1133">
                  <c:v>60.4051</c:v>
                </c:pt>
                <c:pt idx="1134">
                  <c:v>55.2897</c:v>
                </c:pt>
                <c:pt idx="1135">
                  <c:v>55.2319</c:v>
                </c:pt>
                <c:pt idx="1136">
                  <c:v>56.7914</c:v>
                </c:pt>
                <c:pt idx="1137">
                  <c:v>57.6988</c:v>
                </c:pt>
                <c:pt idx="1138">
                  <c:v>62.1844</c:v>
                </c:pt>
                <c:pt idx="1139">
                  <c:v>62.8942</c:v>
                </c:pt>
                <c:pt idx="1140">
                  <c:v>50.5226</c:v>
                </c:pt>
                <c:pt idx="1141">
                  <c:v>67.5641</c:v>
                </c:pt>
                <c:pt idx="1142">
                  <c:v>58.9946</c:v>
                </c:pt>
                <c:pt idx="1143">
                  <c:v>52.8553</c:v>
                </c:pt>
                <c:pt idx="1144">
                  <c:v>49.1542</c:v>
                </c:pt>
                <c:pt idx="1145">
                  <c:v>51.2747</c:v>
                </c:pt>
                <c:pt idx="1146">
                  <c:v>60.1234</c:v>
                </c:pt>
                <c:pt idx="1147">
                  <c:v>56.3074</c:v>
                </c:pt>
                <c:pt idx="1148">
                  <c:v>67.8119</c:v>
                </c:pt>
                <c:pt idx="1149">
                  <c:v>61.5231</c:v>
                </c:pt>
                <c:pt idx="1150">
                  <c:v>60.8189</c:v>
                </c:pt>
                <c:pt idx="1151">
                  <c:v>63.5526</c:v>
                </c:pt>
                <c:pt idx="1152">
                  <c:v>67.8089</c:v>
                </c:pt>
                <c:pt idx="1153">
                  <c:v>65.1404</c:v>
                </c:pt>
                <c:pt idx="1154">
                  <c:v>56.7967</c:v>
                </c:pt>
                <c:pt idx="1155">
                  <c:v>61.8024</c:v>
                </c:pt>
                <c:pt idx="1156">
                  <c:v>80.1146</c:v>
                </c:pt>
                <c:pt idx="1157">
                  <c:v>72.399</c:v>
                </c:pt>
                <c:pt idx="1158">
                  <c:v>70.1263</c:v>
                </c:pt>
                <c:pt idx="1159">
                  <c:v>88.2063</c:v>
                </c:pt>
                <c:pt idx="1160">
                  <c:v>71.7498</c:v>
                </c:pt>
                <c:pt idx="1161">
                  <c:v>76.7551</c:v>
                </c:pt>
                <c:pt idx="1162">
                  <c:v>94.9457</c:v>
                </c:pt>
                <c:pt idx="1163">
                  <c:v>74.3927</c:v>
                </c:pt>
                <c:pt idx="1164">
                  <c:v>76.0975</c:v>
                </c:pt>
                <c:pt idx="1165">
                  <c:v>75.4273</c:v>
                </c:pt>
                <c:pt idx="1166">
                  <c:v>78.7882</c:v>
                </c:pt>
                <c:pt idx="1167">
                  <c:v>73.4279</c:v>
                </c:pt>
                <c:pt idx="1168">
                  <c:v>75.1315</c:v>
                </c:pt>
                <c:pt idx="1169">
                  <c:v>74.5077</c:v>
                </c:pt>
                <c:pt idx="1170">
                  <c:v>73.2447</c:v>
                </c:pt>
                <c:pt idx="1171">
                  <c:v>75.9977</c:v>
                </c:pt>
                <c:pt idx="1172">
                  <c:v>57.243</c:v>
                </c:pt>
                <c:pt idx="1173">
                  <c:v>56.6737</c:v>
                </c:pt>
                <c:pt idx="1174">
                  <c:v>55.4091</c:v>
                </c:pt>
                <c:pt idx="1175">
                  <c:v>53.9459</c:v>
                </c:pt>
                <c:pt idx="1176">
                  <c:v>56.2999</c:v>
                </c:pt>
                <c:pt idx="1177">
                  <c:v>55.604</c:v>
                </c:pt>
                <c:pt idx="1178">
                  <c:v>51.8348</c:v>
                </c:pt>
                <c:pt idx="1179">
                  <c:v>51.4712</c:v>
                </c:pt>
                <c:pt idx="1180">
                  <c:v>53.7211</c:v>
                </c:pt>
                <c:pt idx="1181">
                  <c:v>57.9519</c:v>
                </c:pt>
                <c:pt idx="1182">
                  <c:v>49.369</c:v>
                </c:pt>
                <c:pt idx="1183">
                  <c:v>49.673</c:v>
                </c:pt>
                <c:pt idx="1184">
                  <c:v>54.4144</c:v>
                </c:pt>
                <c:pt idx="1185">
                  <c:v>52.8078</c:v>
                </c:pt>
                <c:pt idx="1186">
                  <c:v>51.8721</c:v>
                </c:pt>
                <c:pt idx="1187">
                  <c:v>49.5158</c:v>
                </c:pt>
                <c:pt idx="1188">
                  <c:v>45.3435</c:v>
                </c:pt>
                <c:pt idx="1189">
                  <c:v>56.517</c:v>
                </c:pt>
                <c:pt idx="1190">
                  <c:v>42.8349</c:v>
                </c:pt>
                <c:pt idx="1191">
                  <c:v>33.0504</c:v>
                </c:pt>
                <c:pt idx="1192">
                  <c:v>50.7066</c:v>
                </c:pt>
                <c:pt idx="1193">
                  <c:v>36.7268</c:v>
                </c:pt>
                <c:pt idx="1194">
                  <c:v>32.871</c:v>
                </c:pt>
                <c:pt idx="1195">
                  <c:v>46.2803</c:v>
                </c:pt>
                <c:pt idx="1196">
                  <c:v>46.8416</c:v>
                </c:pt>
                <c:pt idx="1197">
                  <c:v>53.8581</c:v>
                </c:pt>
                <c:pt idx="1198">
                  <c:v>44.5729</c:v>
                </c:pt>
                <c:pt idx="1199">
                  <c:v>34.947</c:v>
                </c:pt>
                <c:pt idx="1200">
                  <c:v>44.6501</c:v>
                </c:pt>
                <c:pt idx="1201">
                  <c:v>36.9967</c:v>
                </c:pt>
                <c:pt idx="1202">
                  <c:v>38.2162</c:v>
                </c:pt>
                <c:pt idx="1203">
                  <c:v>42.3198</c:v>
                </c:pt>
                <c:pt idx="1204">
                  <c:v>50.0629</c:v>
                </c:pt>
                <c:pt idx="1205">
                  <c:v>40.8614</c:v>
                </c:pt>
                <c:pt idx="1206">
                  <c:v>52.7903</c:v>
                </c:pt>
                <c:pt idx="1207">
                  <c:v>44.3963</c:v>
                </c:pt>
                <c:pt idx="1208">
                  <c:v>41.7912</c:v>
                </c:pt>
                <c:pt idx="1209">
                  <c:v>54.1731</c:v>
                </c:pt>
                <c:pt idx="1210">
                  <c:v>52.3761</c:v>
                </c:pt>
                <c:pt idx="1211">
                  <c:v>46.9679</c:v>
                </c:pt>
                <c:pt idx="1212">
                  <c:v>52.8762</c:v>
                </c:pt>
                <c:pt idx="1213">
                  <c:v>48.6402</c:v>
                </c:pt>
                <c:pt idx="1214">
                  <c:v>56.7491</c:v>
                </c:pt>
                <c:pt idx="1215">
                  <c:v>56.2223</c:v>
                </c:pt>
                <c:pt idx="1216">
                  <c:v>45.1992</c:v>
                </c:pt>
                <c:pt idx="1217">
                  <c:v>51.3464</c:v>
                </c:pt>
                <c:pt idx="1218">
                  <c:v>38.299</c:v>
                </c:pt>
                <c:pt idx="1219">
                  <c:v>46.4504</c:v>
                </c:pt>
                <c:pt idx="1220">
                  <c:v>53.3609</c:v>
                </c:pt>
                <c:pt idx="1221">
                  <c:v>42.2335</c:v>
                </c:pt>
                <c:pt idx="1222">
                  <c:v>47.1845</c:v>
                </c:pt>
                <c:pt idx="1223">
                  <c:v>48.7309</c:v>
                </c:pt>
                <c:pt idx="1224">
                  <c:v>59.5479</c:v>
                </c:pt>
                <c:pt idx="1225">
                  <c:v>56.8648</c:v>
                </c:pt>
                <c:pt idx="1226">
                  <c:v>46.9278</c:v>
                </c:pt>
                <c:pt idx="1227">
                  <c:v>54.3202</c:v>
                </c:pt>
                <c:pt idx="1228">
                  <c:v>53.5352</c:v>
                </c:pt>
                <c:pt idx="1229">
                  <c:v>36.5597</c:v>
                </c:pt>
                <c:pt idx="1230">
                  <c:v>41.6752</c:v>
                </c:pt>
                <c:pt idx="1231">
                  <c:v>47.5879</c:v>
                </c:pt>
                <c:pt idx="1232">
                  <c:v>45.0901</c:v>
                </c:pt>
                <c:pt idx="1233">
                  <c:v>52.6351</c:v>
                </c:pt>
                <c:pt idx="1234">
                  <c:v>38.0853</c:v>
                </c:pt>
                <c:pt idx="1235">
                  <c:v>48.086</c:v>
                </c:pt>
                <c:pt idx="1236">
                  <c:v>57.5687</c:v>
                </c:pt>
                <c:pt idx="1237">
                  <c:v>47.3572</c:v>
                </c:pt>
                <c:pt idx="1238">
                  <c:v>46.2494</c:v>
                </c:pt>
                <c:pt idx="1239">
                  <c:v>45.8566</c:v>
                </c:pt>
                <c:pt idx="1240">
                  <c:v>49.7471</c:v>
                </c:pt>
                <c:pt idx="1241">
                  <c:v>39.2139</c:v>
                </c:pt>
                <c:pt idx="1242">
                  <c:v>52.94</c:v>
                </c:pt>
                <c:pt idx="1243">
                  <c:v>49.8589</c:v>
                </c:pt>
                <c:pt idx="1244">
                  <c:v>40.0129</c:v>
                </c:pt>
                <c:pt idx="1245">
                  <c:v>54.9523</c:v>
                </c:pt>
                <c:pt idx="1246">
                  <c:v>48.8926</c:v>
                </c:pt>
                <c:pt idx="1247">
                  <c:v>46.0333</c:v>
                </c:pt>
                <c:pt idx="1248">
                  <c:v>45.6546</c:v>
                </c:pt>
                <c:pt idx="1249">
                  <c:v>48.8753</c:v>
                </c:pt>
                <c:pt idx="1250">
                  <c:v>47.5025</c:v>
                </c:pt>
                <c:pt idx="1251">
                  <c:v>48.9585</c:v>
                </c:pt>
                <c:pt idx="1252">
                  <c:v>60.7063</c:v>
                </c:pt>
                <c:pt idx="1253">
                  <c:v>59.9212</c:v>
                </c:pt>
                <c:pt idx="1254">
                  <c:v>59.2825</c:v>
                </c:pt>
                <c:pt idx="1255">
                  <c:v>62.9618</c:v>
                </c:pt>
                <c:pt idx="1256">
                  <c:v>55.0379</c:v>
                </c:pt>
                <c:pt idx="1257">
                  <c:v>52.2566</c:v>
                </c:pt>
                <c:pt idx="1258">
                  <c:v>50.7868</c:v>
                </c:pt>
                <c:pt idx="1259">
                  <c:v>69.1711</c:v>
                </c:pt>
                <c:pt idx="1260">
                  <c:v>65.984</c:v>
                </c:pt>
                <c:pt idx="1261">
                  <c:v>69.1519</c:v>
                </c:pt>
                <c:pt idx="1262">
                  <c:v>66.5666</c:v>
                </c:pt>
                <c:pt idx="1263">
                  <c:v>62.0656</c:v>
                </c:pt>
                <c:pt idx="1264">
                  <c:v>68.2425</c:v>
                </c:pt>
                <c:pt idx="1265">
                  <c:v>66.5658</c:v>
                </c:pt>
                <c:pt idx="1266">
                  <c:v>66.9181</c:v>
                </c:pt>
                <c:pt idx="1267">
                  <c:v>52.4626</c:v>
                </c:pt>
                <c:pt idx="1268">
                  <c:v>61.7945</c:v>
                </c:pt>
                <c:pt idx="1269">
                  <c:v>51.5523</c:v>
                </c:pt>
                <c:pt idx="1270">
                  <c:v>69.0295</c:v>
                </c:pt>
                <c:pt idx="1271">
                  <c:v>60.5252</c:v>
                </c:pt>
                <c:pt idx="1272">
                  <c:v>51.1156</c:v>
                </c:pt>
                <c:pt idx="1273">
                  <c:v>55.7695</c:v>
                </c:pt>
                <c:pt idx="1274">
                  <c:v>45.2366</c:v>
                </c:pt>
                <c:pt idx="1275">
                  <c:v>47.1429</c:v>
                </c:pt>
                <c:pt idx="1276">
                  <c:v>52.8608</c:v>
                </c:pt>
                <c:pt idx="1277">
                  <c:v>58.0129</c:v>
                </c:pt>
                <c:pt idx="1278">
                  <c:v>56.5517</c:v>
                </c:pt>
                <c:pt idx="1279">
                  <c:v>60.3641</c:v>
                </c:pt>
                <c:pt idx="1280">
                  <c:v>56.1601</c:v>
                </c:pt>
                <c:pt idx="1281">
                  <c:v>53.8033</c:v>
                </c:pt>
                <c:pt idx="1282">
                  <c:v>54.0594</c:v>
                </c:pt>
                <c:pt idx="1283">
                  <c:v>48.3626</c:v>
                </c:pt>
                <c:pt idx="1284">
                  <c:v>48.5103</c:v>
                </c:pt>
                <c:pt idx="1285">
                  <c:v>45.823</c:v>
                </c:pt>
                <c:pt idx="1286">
                  <c:v>50.3351</c:v>
                </c:pt>
                <c:pt idx="1287">
                  <c:v>45.2478</c:v>
                </c:pt>
                <c:pt idx="1288">
                  <c:v>42.6069</c:v>
                </c:pt>
                <c:pt idx="1289">
                  <c:v>42.0983</c:v>
                </c:pt>
                <c:pt idx="1290">
                  <c:v>57.7332</c:v>
                </c:pt>
                <c:pt idx="1291">
                  <c:v>41.8649</c:v>
                </c:pt>
                <c:pt idx="1292">
                  <c:v>54.4834</c:v>
                </c:pt>
                <c:pt idx="1293">
                  <c:v>41.14</c:v>
                </c:pt>
                <c:pt idx="1294">
                  <c:v>46.9056</c:v>
                </c:pt>
                <c:pt idx="1295">
                  <c:v>47.4728</c:v>
                </c:pt>
                <c:pt idx="1296">
                  <c:v>48.7812</c:v>
                </c:pt>
                <c:pt idx="1297">
                  <c:v>47.4484</c:v>
                </c:pt>
                <c:pt idx="1298">
                  <c:v>80.068</c:v>
                </c:pt>
                <c:pt idx="1299">
                  <c:v>78.4359</c:v>
                </c:pt>
                <c:pt idx="1300">
                  <c:v>84.2118</c:v>
                </c:pt>
                <c:pt idx="1301">
                  <c:v>82.6742</c:v>
                </c:pt>
                <c:pt idx="1302">
                  <c:v>82.3472</c:v>
                </c:pt>
                <c:pt idx="1303">
                  <c:v>72.9947</c:v>
                </c:pt>
                <c:pt idx="1304">
                  <c:v>69.5102</c:v>
                </c:pt>
                <c:pt idx="1305">
                  <c:v>80.8906</c:v>
                </c:pt>
                <c:pt idx="1306">
                  <c:v>78.3693</c:v>
                </c:pt>
                <c:pt idx="1307">
                  <c:v>72.0129</c:v>
                </c:pt>
                <c:pt idx="1308">
                  <c:v>77.6718</c:v>
                </c:pt>
                <c:pt idx="1309">
                  <c:v>88.0247</c:v>
                </c:pt>
                <c:pt idx="1310">
                  <c:v>75.0344</c:v>
                </c:pt>
                <c:pt idx="1311">
                  <c:v>74.4299</c:v>
                </c:pt>
                <c:pt idx="1312">
                  <c:v>86.2634</c:v>
                </c:pt>
                <c:pt idx="1313">
                  <c:v>57.6507</c:v>
                </c:pt>
                <c:pt idx="1314">
                  <c:v>64.6673</c:v>
                </c:pt>
                <c:pt idx="1315">
                  <c:v>61.2903</c:v>
                </c:pt>
                <c:pt idx="1316">
                  <c:v>58.3481</c:v>
                </c:pt>
                <c:pt idx="1317">
                  <c:v>56.2353</c:v>
                </c:pt>
                <c:pt idx="1318">
                  <c:v>61.8093</c:v>
                </c:pt>
                <c:pt idx="1319">
                  <c:v>59.8539</c:v>
                </c:pt>
                <c:pt idx="1320">
                  <c:v>54.0072</c:v>
                </c:pt>
                <c:pt idx="1321">
                  <c:v>54.9159</c:v>
                </c:pt>
                <c:pt idx="1322">
                  <c:v>54.6621</c:v>
                </c:pt>
                <c:pt idx="1323">
                  <c:v>56.4487</c:v>
                </c:pt>
                <c:pt idx="1324">
                  <c:v>59.769</c:v>
                </c:pt>
                <c:pt idx="1325">
                  <c:v>59.1211</c:v>
                </c:pt>
                <c:pt idx="1326">
                  <c:v>56.9725</c:v>
                </c:pt>
                <c:pt idx="1327">
                  <c:v>54.1207</c:v>
                </c:pt>
                <c:pt idx="1328">
                  <c:v>54.3647</c:v>
                </c:pt>
                <c:pt idx="1329">
                  <c:v>68.3913</c:v>
                </c:pt>
                <c:pt idx="1330">
                  <c:v>79.3966</c:v>
                </c:pt>
                <c:pt idx="1331">
                  <c:v>72.7858</c:v>
                </c:pt>
                <c:pt idx="1332">
                  <c:v>81.3113</c:v>
                </c:pt>
                <c:pt idx="1333">
                  <c:v>81.692</c:v>
                </c:pt>
                <c:pt idx="1334">
                  <c:v>76.4399</c:v>
                </c:pt>
                <c:pt idx="1335">
                  <c:v>81.5071</c:v>
                </c:pt>
                <c:pt idx="1336">
                  <c:v>76.4991</c:v>
                </c:pt>
                <c:pt idx="1337">
                  <c:v>84.4312</c:v>
                </c:pt>
                <c:pt idx="1338">
                  <c:v>86.3548</c:v>
                </c:pt>
                <c:pt idx="1339">
                  <c:v>76.2821</c:v>
                </c:pt>
                <c:pt idx="1340">
                  <c:v>78.8112</c:v>
                </c:pt>
                <c:pt idx="1341">
                  <c:v>80.2414</c:v>
                </c:pt>
                <c:pt idx="1342">
                  <c:v>74.6116</c:v>
                </c:pt>
                <c:pt idx="1343">
                  <c:v>80.7237</c:v>
                </c:pt>
                <c:pt idx="1344">
                  <c:v>85.2301</c:v>
                </c:pt>
                <c:pt idx="1345">
                  <c:v>95.5854</c:v>
                </c:pt>
                <c:pt idx="1346">
                  <c:v>97.2016</c:v>
                </c:pt>
                <c:pt idx="1347">
                  <c:v>96.4473</c:v>
                </c:pt>
                <c:pt idx="1348">
                  <c:v>97.1684</c:v>
                </c:pt>
                <c:pt idx="1349">
                  <c:v>94.4227</c:v>
                </c:pt>
                <c:pt idx="1350">
                  <c:v>95.8023</c:v>
                </c:pt>
                <c:pt idx="1351">
                  <c:v>93.9938</c:v>
                </c:pt>
                <c:pt idx="1352">
                  <c:v>94.469</c:v>
                </c:pt>
                <c:pt idx="1353">
                  <c:v>93.3943</c:v>
                </c:pt>
                <c:pt idx="1354">
                  <c:v>91.6476</c:v>
                </c:pt>
                <c:pt idx="1355">
                  <c:v>90.7521</c:v>
                </c:pt>
                <c:pt idx="1356">
                  <c:v>96.0062</c:v>
                </c:pt>
                <c:pt idx="1357">
                  <c:v>96.3128</c:v>
                </c:pt>
                <c:pt idx="1358">
                  <c:v>96.5153</c:v>
                </c:pt>
                <c:pt idx="1359">
                  <c:v>96.2204</c:v>
                </c:pt>
                <c:pt idx="1360">
                  <c:v>92.1559</c:v>
                </c:pt>
                <c:pt idx="1361">
                  <c:v>80.6042</c:v>
                </c:pt>
                <c:pt idx="1362">
                  <c:v>81.5881</c:v>
                </c:pt>
                <c:pt idx="1363">
                  <c:v>84.6421</c:v>
                </c:pt>
                <c:pt idx="1364">
                  <c:v>82.4899</c:v>
                </c:pt>
                <c:pt idx="1365">
                  <c:v>81.0223</c:v>
                </c:pt>
                <c:pt idx="1366">
                  <c:v>88.7523</c:v>
                </c:pt>
                <c:pt idx="1367">
                  <c:v>82.5115</c:v>
                </c:pt>
                <c:pt idx="1368">
                  <c:v>81.816</c:v>
                </c:pt>
                <c:pt idx="1369">
                  <c:v>83.8689</c:v>
                </c:pt>
                <c:pt idx="1370">
                  <c:v>81.9295</c:v>
                </c:pt>
                <c:pt idx="1371">
                  <c:v>78.2155</c:v>
                </c:pt>
                <c:pt idx="1372">
                  <c:v>78.0573</c:v>
                </c:pt>
                <c:pt idx="1373">
                  <c:v>86.0893</c:v>
                </c:pt>
                <c:pt idx="1374">
                  <c:v>82.1539</c:v>
                </c:pt>
                <c:pt idx="1375">
                  <c:v>81.0795</c:v>
                </c:pt>
              </c:numCache>
            </c:numRef>
          </c:xVal>
          <c:yVal>
            <c:numRef>
              <c:f>'[pm&amp;气象.xlsx]滨江'!$C$2:$C$1377</c:f>
              <c:numCache>
                <c:formatCode>0.0000_ </c:formatCode>
                <c:ptCount val="1376"/>
                <c:pt idx="0">
                  <c:v>16</c:v>
                </c:pt>
                <c:pt idx="1">
                  <c:v>14</c:v>
                </c:pt>
                <c:pt idx="2">
                  <c:v>13</c:v>
                </c:pt>
                <c:pt idx="3">
                  <c:v>10</c:v>
                </c:pt>
                <c:pt idx="4">
                  <c:v>26</c:v>
                </c:pt>
                <c:pt idx="5">
                  <c:v>19</c:v>
                </c:pt>
                <c:pt idx="6">
                  <c:v>14</c:v>
                </c:pt>
                <c:pt idx="7">
                  <c:v>36</c:v>
                </c:pt>
                <c:pt idx="8">
                  <c:v>24</c:v>
                </c:pt>
                <c:pt idx="9">
                  <c:v>18</c:v>
                </c:pt>
                <c:pt idx="10">
                  <c:v>18</c:v>
                </c:pt>
                <c:pt idx="11">
                  <c:v>21</c:v>
                </c:pt>
                <c:pt idx="12">
                  <c:v>15</c:v>
                </c:pt>
                <c:pt idx="13">
                  <c:v>18</c:v>
                </c:pt>
                <c:pt idx="14">
                  <c:v>24</c:v>
                </c:pt>
                <c:pt idx="15">
                  <c:v>16</c:v>
                </c:pt>
                <c:pt idx="16">
                  <c:v>14</c:v>
                </c:pt>
                <c:pt idx="17">
                  <c:v>45</c:v>
                </c:pt>
                <c:pt idx="18">
                  <c:v>31</c:v>
                </c:pt>
                <c:pt idx="19">
                  <c:v>23</c:v>
                </c:pt>
                <c:pt idx="20">
                  <c:v>34</c:v>
                </c:pt>
                <c:pt idx="21">
                  <c:v>41</c:v>
                </c:pt>
                <c:pt idx="22">
                  <c:v>45</c:v>
                </c:pt>
                <c:pt idx="23">
                  <c:v>30</c:v>
                </c:pt>
                <c:pt idx="24">
                  <c:v>48</c:v>
                </c:pt>
                <c:pt idx="25">
                  <c:v>27</c:v>
                </c:pt>
                <c:pt idx="26">
                  <c:v>42</c:v>
                </c:pt>
                <c:pt idx="27">
                  <c:v>36</c:v>
                </c:pt>
                <c:pt idx="28">
                  <c:v>53</c:v>
                </c:pt>
                <c:pt idx="29">
                  <c:v>51</c:v>
                </c:pt>
                <c:pt idx="30">
                  <c:v>53</c:v>
                </c:pt>
                <c:pt idx="31">
                  <c:v>37</c:v>
                </c:pt>
                <c:pt idx="32">
                  <c:v>45</c:v>
                </c:pt>
                <c:pt idx="33">
                  <c:v>21</c:v>
                </c:pt>
                <c:pt idx="34">
                  <c:v>23</c:v>
                </c:pt>
                <c:pt idx="35">
                  <c:v>22</c:v>
                </c:pt>
                <c:pt idx="36">
                  <c:v>40</c:v>
                </c:pt>
                <c:pt idx="37">
                  <c:v>14</c:v>
                </c:pt>
                <c:pt idx="38">
                  <c:v>27</c:v>
                </c:pt>
                <c:pt idx="39">
                  <c:v>15</c:v>
                </c:pt>
                <c:pt idx="40">
                  <c:v>15</c:v>
                </c:pt>
                <c:pt idx="41">
                  <c:v>36</c:v>
                </c:pt>
                <c:pt idx="42">
                  <c:v>51</c:v>
                </c:pt>
                <c:pt idx="43">
                  <c:v>27</c:v>
                </c:pt>
                <c:pt idx="44">
                  <c:v>27</c:v>
                </c:pt>
                <c:pt idx="45">
                  <c:v>42</c:v>
                </c:pt>
                <c:pt idx="46">
                  <c:v>24</c:v>
                </c:pt>
                <c:pt idx="47">
                  <c:v>29</c:v>
                </c:pt>
                <c:pt idx="48">
                  <c:v>19</c:v>
                </c:pt>
                <c:pt idx="49">
                  <c:v>44</c:v>
                </c:pt>
                <c:pt idx="50">
                  <c:v>24</c:v>
                </c:pt>
                <c:pt idx="51">
                  <c:v>31</c:v>
                </c:pt>
                <c:pt idx="52">
                  <c:v>28</c:v>
                </c:pt>
                <c:pt idx="53">
                  <c:v>28</c:v>
                </c:pt>
                <c:pt idx="54">
                  <c:v>38</c:v>
                </c:pt>
                <c:pt idx="55">
                  <c:v>23</c:v>
                </c:pt>
                <c:pt idx="56">
                  <c:v>18</c:v>
                </c:pt>
                <c:pt idx="57">
                  <c:v>31</c:v>
                </c:pt>
                <c:pt idx="58">
                  <c:v>33</c:v>
                </c:pt>
                <c:pt idx="59">
                  <c:v>34</c:v>
                </c:pt>
                <c:pt idx="60">
                  <c:v>20</c:v>
                </c:pt>
                <c:pt idx="61">
                  <c:v>24</c:v>
                </c:pt>
                <c:pt idx="62">
                  <c:v>26</c:v>
                </c:pt>
                <c:pt idx="63">
                  <c:v>24</c:v>
                </c:pt>
                <c:pt idx="64">
                  <c:v>29</c:v>
                </c:pt>
                <c:pt idx="65">
                  <c:v>22</c:v>
                </c:pt>
                <c:pt idx="66">
                  <c:v>16</c:v>
                </c:pt>
                <c:pt idx="67">
                  <c:v>10</c:v>
                </c:pt>
                <c:pt idx="68">
                  <c:v>42</c:v>
                </c:pt>
                <c:pt idx="69">
                  <c:v>13</c:v>
                </c:pt>
                <c:pt idx="70">
                  <c:v>21</c:v>
                </c:pt>
                <c:pt idx="71">
                  <c:v>31</c:v>
                </c:pt>
                <c:pt idx="72">
                  <c:v>31</c:v>
                </c:pt>
                <c:pt idx="73">
                  <c:v>26</c:v>
                </c:pt>
                <c:pt idx="74">
                  <c:v>20</c:v>
                </c:pt>
                <c:pt idx="75">
                  <c:v>42</c:v>
                </c:pt>
                <c:pt idx="76">
                  <c:v>30</c:v>
                </c:pt>
                <c:pt idx="77">
                  <c:v>25</c:v>
                </c:pt>
                <c:pt idx="78">
                  <c:v>20</c:v>
                </c:pt>
                <c:pt idx="79">
                  <c:v>37</c:v>
                </c:pt>
                <c:pt idx="80">
                  <c:v>23</c:v>
                </c:pt>
                <c:pt idx="81">
                  <c:v>19</c:v>
                </c:pt>
                <c:pt idx="82">
                  <c:v>14</c:v>
                </c:pt>
                <c:pt idx="83">
                  <c:v>20</c:v>
                </c:pt>
                <c:pt idx="84">
                  <c:v>16</c:v>
                </c:pt>
                <c:pt idx="85">
                  <c:v>19</c:v>
                </c:pt>
                <c:pt idx="86">
                  <c:v>10</c:v>
                </c:pt>
                <c:pt idx="87">
                  <c:v>17</c:v>
                </c:pt>
                <c:pt idx="88">
                  <c:v>18</c:v>
                </c:pt>
                <c:pt idx="89">
                  <c:v>11</c:v>
                </c:pt>
                <c:pt idx="90">
                  <c:v>42</c:v>
                </c:pt>
                <c:pt idx="91">
                  <c:v>15</c:v>
                </c:pt>
                <c:pt idx="92">
                  <c:v>20</c:v>
                </c:pt>
                <c:pt idx="93">
                  <c:v>19</c:v>
                </c:pt>
                <c:pt idx="94">
                  <c:v>12</c:v>
                </c:pt>
                <c:pt idx="95">
                  <c:v>17</c:v>
                </c:pt>
                <c:pt idx="96">
                  <c:v>16</c:v>
                </c:pt>
                <c:pt idx="97">
                  <c:v>43</c:v>
                </c:pt>
                <c:pt idx="98">
                  <c:v>13</c:v>
                </c:pt>
                <c:pt idx="99">
                  <c:v>50</c:v>
                </c:pt>
                <c:pt idx="100">
                  <c:v>31</c:v>
                </c:pt>
                <c:pt idx="101">
                  <c:v>19</c:v>
                </c:pt>
                <c:pt idx="102">
                  <c:v>25</c:v>
                </c:pt>
                <c:pt idx="103">
                  <c:v>17</c:v>
                </c:pt>
                <c:pt idx="104">
                  <c:v>18</c:v>
                </c:pt>
                <c:pt idx="105">
                  <c:v>15</c:v>
                </c:pt>
                <c:pt idx="106">
                  <c:v>13</c:v>
                </c:pt>
                <c:pt idx="107">
                  <c:v>12</c:v>
                </c:pt>
                <c:pt idx="108">
                  <c:v>13</c:v>
                </c:pt>
                <c:pt idx="109">
                  <c:v>10</c:v>
                </c:pt>
                <c:pt idx="110">
                  <c:v>17</c:v>
                </c:pt>
                <c:pt idx="111">
                  <c:v>10</c:v>
                </c:pt>
                <c:pt idx="112">
                  <c:v>16</c:v>
                </c:pt>
                <c:pt idx="113">
                  <c:v>11</c:v>
                </c:pt>
                <c:pt idx="114">
                  <c:v>19</c:v>
                </c:pt>
                <c:pt idx="115">
                  <c:v>20</c:v>
                </c:pt>
                <c:pt idx="116">
                  <c:v>11</c:v>
                </c:pt>
                <c:pt idx="117">
                  <c:v>19</c:v>
                </c:pt>
                <c:pt idx="118">
                  <c:v>21</c:v>
                </c:pt>
                <c:pt idx="119">
                  <c:v>14</c:v>
                </c:pt>
                <c:pt idx="120">
                  <c:v>18</c:v>
                </c:pt>
                <c:pt idx="121">
                  <c:v>11</c:v>
                </c:pt>
                <c:pt idx="122">
                  <c:v>8</c:v>
                </c:pt>
                <c:pt idx="123">
                  <c:v>4</c:v>
                </c:pt>
                <c:pt idx="124">
                  <c:v>7</c:v>
                </c:pt>
                <c:pt idx="125">
                  <c:v>8</c:v>
                </c:pt>
                <c:pt idx="126">
                  <c:v>12</c:v>
                </c:pt>
                <c:pt idx="127">
                  <c:v>12</c:v>
                </c:pt>
                <c:pt idx="128">
                  <c:v>9</c:v>
                </c:pt>
                <c:pt idx="129">
                  <c:v>19</c:v>
                </c:pt>
                <c:pt idx="130">
                  <c:v>17</c:v>
                </c:pt>
                <c:pt idx="131">
                  <c:v>25</c:v>
                </c:pt>
                <c:pt idx="132">
                  <c:v>20</c:v>
                </c:pt>
                <c:pt idx="133">
                  <c:v>28</c:v>
                </c:pt>
                <c:pt idx="134">
                  <c:v>11</c:v>
                </c:pt>
                <c:pt idx="135">
                  <c:v>5</c:v>
                </c:pt>
                <c:pt idx="136">
                  <c:v>9</c:v>
                </c:pt>
                <c:pt idx="137">
                  <c:v>26</c:v>
                </c:pt>
                <c:pt idx="138">
                  <c:v>8</c:v>
                </c:pt>
                <c:pt idx="139">
                  <c:v>8</c:v>
                </c:pt>
                <c:pt idx="140">
                  <c:v>17</c:v>
                </c:pt>
                <c:pt idx="141">
                  <c:v>10</c:v>
                </c:pt>
                <c:pt idx="142">
                  <c:v>14</c:v>
                </c:pt>
                <c:pt idx="143">
                  <c:v>16</c:v>
                </c:pt>
                <c:pt idx="144">
                  <c:v>39</c:v>
                </c:pt>
                <c:pt idx="145">
                  <c:v>36</c:v>
                </c:pt>
                <c:pt idx="146">
                  <c:v>20</c:v>
                </c:pt>
                <c:pt idx="147">
                  <c:v>27</c:v>
                </c:pt>
                <c:pt idx="148">
                  <c:v>28</c:v>
                </c:pt>
                <c:pt idx="149">
                  <c:v>25</c:v>
                </c:pt>
                <c:pt idx="150">
                  <c:v>34</c:v>
                </c:pt>
                <c:pt idx="151">
                  <c:v>33</c:v>
                </c:pt>
                <c:pt idx="152">
                  <c:v>32</c:v>
                </c:pt>
                <c:pt idx="153">
                  <c:v>26</c:v>
                </c:pt>
                <c:pt idx="154">
                  <c:v>35</c:v>
                </c:pt>
                <c:pt idx="155">
                  <c:v>39</c:v>
                </c:pt>
                <c:pt idx="156">
                  <c:v>39</c:v>
                </c:pt>
                <c:pt idx="157">
                  <c:v>33</c:v>
                </c:pt>
                <c:pt idx="158">
                  <c:v>15</c:v>
                </c:pt>
                <c:pt idx="159">
                  <c:v>22</c:v>
                </c:pt>
                <c:pt idx="160">
                  <c:v>22</c:v>
                </c:pt>
                <c:pt idx="161">
                  <c:v>22</c:v>
                </c:pt>
                <c:pt idx="162">
                  <c:v>29</c:v>
                </c:pt>
                <c:pt idx="163">
                  <c:v>25</c:v>
                </c:pt>
                <c:pt idx="164">
                  <c:v>37</c:v>
                </c:pt>
                <c:pt idx="165">
                  <c:v>74</c:v>
                </c:pt>
                <c:pt idx="166">
                  <c:v>23</c:v>
                </c:pt>
                <c:pt idx="167">
                  <c:v>22</c:v>
                </c:pt>
                <c:pt idx="168">
                  <c:v>23</c:v>
                </c:pt>
                <c:pt idx="169">
                  <c:v>24</c:v>
                </c:pt>
                <c:pt idx="170">
                  <c:v>24</c:v>
                </c:pt>
                <c:pt idx="171">
                  <c:v>32</c:v>
                </c:pt>
                <c:pt idx="172">
                  <c:v>20</c:v>
                </c:pt>
                <c:pt idx="173">
                  <c:v>24</c:v>
                </c:pt>
                <c:pt idx="174">
                  <c:v>28</c:v>
                </c:pt>
                <c:pt idx="175">
                  <c:v>16</c:v>
                </c:pt>
                <c:pt idx="176">
                  <c:v>20</c:v>
                </c:pt>
                <c:pt idx="177">
                  <c:v>32</c:v>
                </c:pt>
                <c:pt idx="178">
                  <c:v>26</c:v>
                </c:pt>
                <c:pt idx="179">
                  <c:v>26</c:v>
                </c:pt>
                <c:pt idx="180">
                  <c:v>37</c:v>
                </c:pt>
                <c:pt idx="181">
                  <c:v>35</c:v>
                </c:pt>
                <c:pt idx="182">
                  <c:v>25</c:v>
                </c:pt>
                <c:pt idx="183">
                  <c:v>42</c:v>
                </c:pt>
                <c:pt idx="184">
                  <c:v>31</c:v>
                </c:pt>
                <c:pt idx="185">
                  <c:v>33</c:v>
                </c:pt>
                <c:pt idx="186">
                  <c:v>25</c:v>
                </c:pt>
                <c:pt idx="187">
                  <c:v>32</c:v>
                </c:pt>
                <c:pt idx="188">
                  <c:v>29</c:v>
                </c:pt>
                <c:pt idx="189">
                  <c:v>31</c:v>
                </c:pt>
                <c:pt idx="190">
                  <c:v>19</c:v>
                </c:pt>
                <c:pt idx="191">
                  <c:v>24</c:v>
                </c:pt>
                <c:pt idx="192">
                  <c:v>29</c:v>
                </c:pt>
                <c:pt idx="193">
                  <c:v>34</c:v>
                </c:pt>
                <c:pt idx="194">
                  <c:v>27</c:v>
                </c:pt>
                <c:pt idx="195">
                  <c:v>30</c:v>
                </c:pt>
                <c:pt idx="196">
                  <c:v>26</c:v>
                </c:pt>
                <c:pt idx="197">
                  <c:v>28</c:v>
                </c:pt>
                <c:pt idx="198">
                  <c:v>35</c:v>
                </c:pt>
                <c:pt idx="199">
                  <c:v>34</c:v>
                </c:pt>
                <c:pt idx="200">
                  <c:v>29</c:v>
                </c:pt>
                <c:pt idx="201">
                  <c:v>24</c:v>
                </c:pt>
                <c:pt idx="202">
                  <c:v>20</c:v>
                </c:pt>
                <c:pt idx="203">
                  <c:v>35</c:v>
                </c:pt>
                <c:pt idx="204">
                  <c:v>26</c:v>
                </c:pt>
                <c:pt idx="205">
                  <c:v>18</c:v>
                </c:pt>
                <c:pt idx="206">
                  <c:v>20</c:v>
                </c:pt>
                <c:pt idx="207">
                  <c:v>23</c:v>
                </c:pt>
                <c:pt idx="208">
                  <c:v>16</c:v>
                </c:pt>
                <c:pt idx="209">
                  <c:v>23</c:v>
                </c:pt>
                <c:pt idx="210">
                  <c:v>42</c:v>
                </c:pt>
                <c:pt idx="211">
                  <c:v>21</c:v>
                </c:pt>
                <c:pt idx="212">
                  <c:v>26</c:v>
                </c:pt>
                <c:pt idx="213">
                  <c:v>28</c:v>
                </c:pt>
                <c:pt idx="214">
                  <c:v>20</c:v>
                </c:pt>
                <c:pt idx="215">
                  <c:v>18</c:v>
                </c:pt>
                <c:pt idx="216">
                  <c:v>21</c:v>
                </c:pt>
                <c:pt idx="217">
                  <c:v>20</c:v>
                </c:pt>
                <c:pt idx="218">
                  <c:v>20</c:v>
                </c:pt>
                <c:pt idx="219">
                  <c:v>19</c:v>
                </c:pt>
                <c:pt idx="220">
                  <c:v>20</c:v>
                </c:pt>
                <c:pt idx="221">
                  <c:v>27</c:v>
                </c:pt>
                <c:pt idx="222">
                  <c:v>25</c:v>
                </c:pt>
                <c:pt idx="223">
                  <c:v>19</c:v>
                </c:pt>
                <c:pt idx="224">
                  <c:v>22</c:v>
                </c:pt>
                <c:pt idx="225">
                  <c:v>19</c:v>
                </c:pt>
                <c:pt idx="226">
                  <c:v>22</c:v>
                </c:pt>
                <c:pt idx="227">
                  <c:v>25</c:v>
                </c:pt>
                <c:pt idx="228">
                  <c:v>20</c:v>
                </c:pt>
                <c:pt idx="229">
                  <c:v>23</c:v>
                </c:pt>
                <c:pt idx="230">
                  <c:v>15</c:v>
                </c:pt>
                <c:pt idx="231">
                  <c:v>11</c:v>
                </c:pt>
                <c:pt idx="232">
                  <c:v>7</c:v>
                </c:pt>
                <c:pt idx="233">
                  <c:v>39</c:v>
                </c:pt>
                <c:pt idx="234">
                  <c:v>7</c:v>
                </c:pt>
                <c:pt idx="235">
                  <c:v>56</c:v>
                </c:pt>
                <c:pt idx="236">
                  <c:v>35</c:v>
                </c:pt>
                <c:pt idx="237">
                  <c:v>15</c:v>
                </c:pt>
                <c:pt idx="238">
                  <c:v>20</c:v>
                </c:pt>
                <c:pt idx="239">
                  <c:v>30</c:v>
                </c:pt>
                <c:pt idx="240">
                  <c:v>17</c:v>
                </c:pt>
                <c:pt idx="241">
                  <c:v>20</c:v>
                </c:pt>
                <c:pt idx="242">
                  <c:v>7</c:v>
                </c:pt>
                <c:pt idx="243">
                  <c:v>12</c:v>
                </c:pt>
                <c:pt idx="244">
                  <c:v>9</c:v>
                </c:pt>
                <c:pt idx="245">
                  <c:v>52</c:v>
                </c:pt>
                <c:pt idx="246">
                  <c:v>19</c:v>
                </c:pt>
                <c:pt idx="247">
                  <c:v>24</c:v>
                </c:pt>
                <c:pt idx="248">
                  <c:v>15</c:v>
                </c:pt>
                <c:pt idx="249">
                  <c:v>22</c:v>
                </c:pt>
                <c:pt idx="250">
                  <c:v>15</c:v>
                </c:pt>
                <c:pt idx="251">
                  <c:v>15</c:v>
                </c:pt>
                <c:pt idx="252">
                  <c:v>15</c:v>
                </c:pt>
                <c:pt idx="253">
                  <c:v>27</c:v>
                </c:pt>
                <c:pt idx="254">
                  <c:v>15</c:v>
                </c:pt>
                <c:pt idx="255">
                  <c:v>19</c:v>
                </c:pt>
                <c:pt idx="256">
                  <c:v>18</c:v>
                </c:pt>
                <c:pt idx="257">
                  <c:v>14</c:v>
                </c:pt>
                <c:pt idx="258">
                  <c:v>10</c:v>
                </c:pt>
                <c:pt idx="259">
                  <c:v>7</c:v>
                </c:pt>
                <c:pt idx="260">
                  <c:v>12</c:v>
                </c:pt>
                <c:pt idx="261">
                  <c:v>16</c:v>
                </c:pt>
                <c:pt idx="262">
                  <c:v>7</c:v>
                </c:pt>
                <c:pt idx="263">
                  <c:v>30</c:v>
                </c:pt>
                <c:pt idx="264">
                  <c:v>21</c:v>
                </c:pt>
                <c:pt idx="265">
                  <c:v>14</c:v>
                </c:pt>
                <c:pt idx="266">
                  <c:v>29</c:v>
                </c:pt>
                <c:pt idx="267">
                  <c:v>37</c:v>
                </c:pt>
                <c:pt idx="268">
                  <c:v>19</c:v>
                </c:pt>
                <c:pt idx="269">
                  <c:v>27</c:v>
                </c:pt>
                <c:pt idx="270">
                  <c:v>22</c:v>
                </c:pt>
                <c:pt idx="271">
                  <c:v>29</c:v>
                </c:pt>
                <c:pt idx="272">
                  <c:v>18</c:v>
                </c:pt>
                <c:pt idx="273">
                  <c:v>23</c:v>
                </c:pt>
                <c:pt idx="274">
                  <c:v>18</c:v>
                </c:pt>
                <c:pt idx="275">
                  <c:v>21</c:v>
                </c:pt>
                <c:pt idx="276">
                  <c:v>24</c:v>
                </c:pt>
                <c:pt idx="277">
                  <c:v>22</c:v>
                </c:pt>
                <c:pt idx="278">
                  <c:v>21</c:v>
                </c:pt>
                <c:pt idx="279">
                  <c:v>14</c:v>
                </c:pt>
                <c:pt idx="280">
                  <c:v>15</c:v>
                </c:pt>
                <c:pt idx="281">
                  <c:v>17</c:v>
                </c:pt>
                <c:pt idx="282">
                  <c:v>59</c:v>
                </c:pt>
                <c:pt idx="283">
                  <c:v>17</c:v>
                </c:pt>
                <c:pt idx="284">
                  <c:v>22</c:v>
                </c:pt>
                <c:pt idx="285">
                  <c:v>26</c:v>
                </c:pt>
                <c:pt idx="286">
                  <c:v>17</c:v>
                </c:pt>
                <c:pt idx="287">
                  <c:v>23</c:v>
                </c:pt>
                <c:pt idx="288">
                  <c:v>20</c:v>
                </c:pt>
                <c:pt idx="289">
                  <c:v>16</c:v>
                </c:pt>
                <c:pt idx="290">
                  <c:v>16</c:v>
                </c:pt>
                <c:pt idx="291">
                  <c:v>24</c:v>
                </c:pt>
                <c:pt idx="292">
                  <c:v>30</c:v>
                </c:pt>
                <c:pt idx="293">
                  <c:v>21</c:v>
                </c:pt>
                <c:pt idx="294">
                  <c:v>22</c:v>
                </c:pt>
                <c:pt idx="295">
                  <c:v>21</c:v>
                </c:pt>
                <c:pt idx="296">
                  <c:v>18</c:v>
                </c:pt>
                <c:pt idx="297">
                  <c:v>15</c:v>
                </c:pt>
                <c:pt idx="298">
                  <c:v>14</c:v>
                </c:pt>
                <c:pt idx="299">
                  <c:v>23</c:v>
                </c:pt>
                <c:pt idx="300">
                  <c:v>29</c:v>
                </c:pt>
                <c:pt idx="301">
                  <c:v>15</c:v>
                </c:pt>
                <c:pt idx="302">
                  <c:v>31</c:v>
                </c:pt>
                <c:pt idx="303">
                  <c:v>13</c:v>
                </c:pt>
                <c:pt idx="304">
                  <c:v>17</c:v>
                </c:pt>
                <c:pt idx="305">
                  <c:v>22</c:v>
                </c:pt>
                <c:pt idx="306">
                  <c:v>20</c:v>
                </c:pt>
                <c:pt idx="307">
                  <c:v>11</c:v>
                </c:pt>
                <c:pt idx="308">
                  <c:v>20</c:v>
                </c:pt>
                <c:pt idx="309">
                  <c:v>13</c:v>
                </c:pt>
                <c:pt idx="310">
                  <c:v>14</c:v>
                </c:pt>
                <c:pt idx="311">
                  <c:v>12</c:v>
                </c:pt>
                <c:pt idx="312">
                  <c:v>13</c:v>
                </c:pt>
                <c:pt idx="313">
                  <c:v>19</c:v>
                </c:pt>
                <c:pt idx="314">
                  <c:v>16</c:v>
                </c:pt>
                <c:pt idx="315">
                  <c:v>13</c:v>
                </c:pt>
                <c:pt idx="316">
                  <c:v>21</c:v>
                </c:pt>
                <c:pt idx="317">
                  <c:v>17</c:v>
                </c:pt>
                <c:pt idx="318">
                  <c:v>22</c:v>
                </c:pt>
                <c:pt idx="319">
                  <c:v>13</c:v>
                </c:pt>
                <c:pt idx="320">
                  <c:v>25</c:v>
                </c:pt>
                <c:pt idx="321">
                  <c:v>17</c:v>
                </c:pt>
                <c:pt idx="322">
                  <c:v>12</c:v>
                </c:pt>
                <c:pt idx="323">
                  <c:v>19</c:v>
                </c:pt>
                <c:pt idx="324">
                  <c:v>19</c:v>
                </c:pt>
                <c:pt idx="325">
                  <c:v>21</c:v>
                </c:pt>
                <c:pt idx="326">
                  <c:v>16</c:v>
                </c:pt>
                <c:pt idx="327">
                  <c:v>19</c:v>
                </c:pt>
                <c:pt idx="328">
                  <c:v>26</c:v>
                </c:pt>
                <c:pt idx="329">
                  <c:v>25</c:v>
                </c:pt>
                <c:pt idx="330">
                  <c:v>30</c:v>
                </c:pt>
                <c:pt idx="331">
                  <c:v>36</c:v>
                </c:pt>
                <c:pt idx="332">
                  <c:v>24</c:v>
                </c:pt>
                <c:pt idx="333">
                  <c:v>33</c:v>
                </c:pt>
                <c:pt idx="334">
                  <c:v>25</c:v>
                </c:pt>
                <c:pt idx="335">
                  <c:v>34</c:v>
                </c:pt>
                <c:pt idx="336">
                  <c:v>15</c:v>
                </c:pt>
                <c:pt idx="337">
                  <c:v>22</c:v>
                </c:pt>
                <c:pt idx="338">
                  <c:v>21</c:v>
                </c:pt>
                <c:pt idx="339">
                  <c:v>21</c:v>
                </c:pt>
                <c:pt idx="340">
                  <c:v>32</c:v>
                </c:pt>
                <c:pt idx="341">
                  <c:v>20</c:v>
                </c:pt>
                <c:pt idx="342">
                  <c:v>29</c:v>
                </c:pt>
                <c:pt idx="343">
                  <c:v>25</c:v>
                </c:pt>
                <c:pt idx="344">
                  <c:v>32</c:v>
                </c:pt>
                <c:pt idx="345">
                  <c:v>31</c:v>
                </c:pt>
                <c:pt idx="346">
                  <c:v>27</c:v>
                </c:pt>
                <c:pt idx="347">
                  <c:v>33</c:v>
                </c:pt>
                <c:pt idx="348">
                  <c:v>25</c:v>
                </c:pt>
                <c:pt idx="349">
                  <c:v>35</c:v>
                </c:pt>
                <c:pt idx="350">
                  <c:v>32</c:v>
                </c:pt>
                <c:pt idx="351">
                  <c:v>28</c:v>
                </c:pt>
                <c:pt idx="352">
                  <c:v>27</c:v>
                </c:pt>
                <c:pt idx="353">
                  <c:v>25</c:v>
                </c:pt>
                <c:pt idx="354">
                  <c:v>37</c:v>
                </c:pt>
                <c:pt idx="355">
                  <c:v>25</c:v>
                </c:pt>
                <c:pt idx="356">
                  <c:v>16</c:v>
                </c:pt>
                <c:pt idx="357">
                  <c:v>27</c:v>
                </c:pt>
                <c:pt idx="358">
                  <c:v>39</c:v>
                </c:pt>
                <c:pt idx="359">
                  <c:v>49</c:v>
                </c:pt>
                <c:pt idx="360">
                  <c:v>34</c:v>
                </c:pt>
                <c:pt idx="361">
                  <c:v>46</c:v>
                </c:pt>
                <c:pt idx="362">
                  <c:v>36</c:v>
                </c:pt>
                <c:pt idx="363">
                  <c:v>34</c:v>
                </c:pt>
                <c:pt idx="364">
                  <c:v>41</c:v>
                </c:pt>
                <c:pt idx="365">
                  <c:v>31</c:v>
                </c:pt>
                <c:pt idx="366">
                  <c:v>49</c:v>
                </c:pt>
                <c:pt idx="367">
                  <c:v>35</c:v>
                </c:pt>
                <c:pt idx="368">
                  <c:v>27</c:v>
                </c:pt>
                <c:pt idx="369">
                  <c:v>40</c:v>
                </c:pt>
                <c:pt idx="370">
                  <c:v>38</c:v>
                </c:pt>
                <c:pt idx="371">
                  <c:v>40</c:v>
                </c:pt>
                <c:pt idx="372">
                  <c:v>30</c:v>
                </c:pt>
                <c:pt idx="373">
                  <c:v>40</c:v>
                </c:pt>
                <c:pt idx="374">
                  <c:v>34</c:v>
                </c:pt>
                <c:pt idx="375">
                  <c:v>47</c:v>
                </c:pt>
                <c:pt idx="376">
                  <c:v>37</c:v>
                </c:pt>
                <c:pt idx="377">
                  <c:v>71</c:v>
                </c:pt>
                <c:pt idx="378">
                  <c:v>43</c:v>
                </c:pt>
                <c:pt idx="379">
                  <c:v>37</c:v>
                </c:pt>
                <c:pt idx="380">
                  <c:v>45</c:v>
                </c:pt>
                <c:pt idx="381">
                  <c:v>45</c:v>
                </c:pt>
                <c:pt idx="382">
                  <c:v>37</c:v>
                </c:pt>
                <c:pt idx="383">
                  <c:v>59</c:v>
                </c:pt>
                <c:pt idx="384">
                  <c:v>68</c:v>
                </c:pt>
                <c:pt idx="385">
                  <c:v>63</c:v>
                </c:pt>
                <c:pt idx="386">
                  <c:v>56</c:v>
                </c:pt>
                <c:pt idx="387">
                  <c:v>53</c:v>
                </c:pt>
                <c:pt idx="388">
                  <c:v>77</c:v>
                </c:pt>
                <c:pt idx="389">
                  <c:v>54</c:v>
                </c:pt>
                <c:pt idx="390">
                  <c:v>52</c:v>
                </c:pt>
                <c:pt idx="391">
                  <c:v>55</c:v>
                </c:pt>
                <c:pt idx="392">
                  <c:v>49</c:v>
                </c:pt>
                <c:pt idx="393">
                  <c:v>53</c:v>
                </c:pt>
                <c:pt idx="394">
                  <c:v>69</c:v>
                </c:pt>
                <c:pt idx="395">
                  <c:v>60</c:v>
                </c:pt>
                <c:pt idx="396">
                  <c:v>50</c:v>
                </c:pt>
                <c:pt idx="397">
                  <c:v>50</c:v>
                </c:pt>
                <c:pt idx="398">
                  <c:v>54</c:v>
                </c:pt>
                <c:pt idx="399">
                  <c:v>38</c:v>
                </c:pt>
                <c:pt idx="400">
                  <c:v>34</c:v>
                </c:pt>
                <c:pt idx="401">
                  <c:v>50</c:v>
                </c:pt>
                <c:pt idx="402">
                  <c:v>55</c:v>
                </c:pt>
                <c:pt idx="403">
                  <c:v>34</c:v>
                </c:pt>
                <c:pt idx="404">
                  <c:v>47</c:v>
                </c:pt>
                <c:pt idx="405">
                  <c:v>37</c:v>
                </c:pt>
                <c:pt idx="406">
                  <c:v>44</c:v>
                </c:pt>
                <c:pt idx="407">
                  <c:v>44</c:v>
                </c:pt>
                <c:pt idx="408">
                  <c:v>51</c:v>
                </c:pt>
                <c:pt idx="409">
                  <c:v>44</c:v>
                </c:pt>
                <c:pt idx="410">
                  <c:v>38</c:v>
                </c:pt>
                <c:pt idx="411">
                  <c:v>55</c:v>
                </c:pt>
                <c:pt idx="412">
                  <c:v>54</c:v>
                </c:pt>
                <c:pt idx="413">
                  <c:v>52</c:v>
                </c:pt>
                <c:pt idx="414">
                  <c:v>55</c:v>
                </c:pt>
                <c:pt idx="415">
                  <c:v>52</c:v>
                </c:pt>
                <c:pt idx="416">
                  <c:v>45</c:v>
                </c:pt>
                <c:pt idx="417">
                  <c:v>51</c:v>
                </c:pt>
                <c:pt idx="418">
                  <c:v>54</c:v>
                </c:pt>
                <c:pt idx="419">
                  <c:v>38</c:v>
                </c:pt>
                <c:pt idx="420">
                  <c:v>46</c:v>
                </c:pt>
                <c:pt idx="421">
                  <c:v>28</c:v>
                </c:pt>
                <c:pt idx="422">
                  <c:v>70</c:v>
                </c:pt>
                <c:pt idx="423">
                  <c:v>53</c:v>
                </c:pt>
                <c:pt idx="424">
                  <c:v>53</c:v>
                </c:pt>
                <c:pt idx="425">
                  <c:v>55</c:v>
                </c:pt>
                <c:pt idx="426">
                  <c:v>66</c:v>
                </c:pt>
                <c:pt idx="427">
                  <c:v>44</c:v>
                </c:pt>
                <c:pt idx="428">
                  <c:v>52</c:v>
                </c:pt>
                <c:pt idx="429">
                  <c:v>51</c:v>
                </c:pt>
                <c:pt idx="430">
                  <c:v>54</c:v>
                </c:pt>
                <c:pt idx="431">
                  <c:v>54</c:v>
                </c:pt>
                <c:pt idx="432">
                  <c:v>42</c:v>
                </c:pt>
                <c:pt idx="433">
                  <c:v>36</c:v>
                </c:pt>
                <c:pt idx="434">
                  <c:v>41</c:v>
                </c:pt>
                <c:pt idx="435">
                  <c:v>42</c:v>
                </c:pt>
                <c:pt idx="436">
                  <c:v>42</c:v>
                </c:pt>
                <c:pt idx="437">
                  <c:v>52</c:v>
                </c:pt>
                <c:pt idx="438">
                  <c:v>44</c:v>
                </c:pt>
                <c:pt idx="439">
                  <c:v>40</c:v>
                </c:pt>
                <c:pt idx="440">
                  <c:v>35</c:v>
                </c:pt>
                <c:pt idx="441">
                  <c:v>38</c:v>
                </c:pt>
                <c:pt idx="442">
                  <c:v>42</c:v>
                </c:pt>
                <c:pt idx="443">
                  <c:v>39</c:v>
                </c:pt>
                <c:pt idx="444">
                  <c:v>33</c:v>
                </c:pt>
                <c:pt idx="445">
                  <c:v>40</c:v>
                </c:pt>
                <c:pt idx="446">
                  <c:v>39</c:v>
                </c:pt>
                <c:pt idx="447">
                  <c:v>39</c:v>
                </c:pt>
                <c:pt idx="448">
                  <c:v>32</c:v>
                </c:pt>
                <c:pt idx="449">
                  <c:v>38</c:v>
                </c:pt>
                <c:pt idx="450">
                  <c:v>41</c:v>
                </c:pt>
                <c:pt idx="451">
                  <c:v>51</c:v>
                </c:pt>
                <c:pt idx="452">
                  <c:v>44</c:v>
                </c:pt>
                <c:pt idx="453">
                  <c:v>47</c:v>
                </c:pt>
                <c:pt idx="454">
                  <c:v>65</c:v>
                </c:pt>
                <c:pt idx="455">
                  <c:v>66</c:v>
                </c:pt>
                <c:pt idx="456">
                  <c:v>62</c:v>
                </c:pt>
                <c:pt idx="457">
                  <c:v>68</c:v>
                </c:pt>
                <c:pt idx="458">
                  <c:v>89</c:v>
                </c:pt>
                <c:pt idx="459">
                  <c:v>73</c:v>
                </c:pt>
                <c:pt idx="460">
                  <c:v>43</c:v>
                </c:pt>
                <c:pt idx="461">
                  <c:v>85</c:v>
                </c:pt>
                <c:pt idx="462">
                  <c:v>83</c:v>
                </c:pt>
                <c:pt idx="463">
                  <c:v>58</c:v>
                </c:pt>
                <c:pt idx="464">
                  <c:v>53</c:v>
                </c:pt>
                <c:pt idx="465">
                  <c:v>44</c:v>
                </c:pt>
                <c:pt idx="466">
                  <c:v>57</c:v>
                </c:pt>
                <c:pt idx="467">
                  <c:v>81</c:v>
                </c:pt>
                <c:pt idx="468">
                  <c:v>48</c:v>
                </c:pt>
                <c:pt idx="469">
                  <c:v>46</c:v>
                </c:pt>
                <c:pt idx="470">
                  <c:v>14</c:v>
                </c:pt>
                <c:pt idx="471">
                  <c:v>20</c:v>
                </c:pt>
                <c:pt idx="472">
                  <c:v>22</c:v>
                </c:pt>
                <c:pt idx="473">
                  <c:v>50</c:v>
                </c:pt>
                <c:pt idx="474">
                  <c:v>25</c:v>
                </c:pt>
                <c:pt idx="475">
                  <c:v>18</c:v>
                </c:pt>
                <c:pt idx="476">
                  <c:v>22</c:v>
                </c:pt>
                <c:pt idx="477">
                  <c:v>36</c:v>
                </c:pt>
                <c:pt idx="478">
                  <c:v>31</c:v>
                </c:pt>
                <c:pt idx="479">
                  <c:v>23</c:v>
                </c:pt>
                <c:pt idx="480">
                  <c:v>24</c:v>
                </c:pt>
                <c:pt idx="481">
                  <c:v>24</c:v>
                </c:pt>
                <c:pt idx="482">
                  <c:v>14</c:v>
                </c:pt>
                <c:pt idx="483">
                  <c:v>32</c:v>
                </c:pt>
                <c:pt idx="484">
                  <c:v>26</c:v>
                </c:pt>
                <c:pt idx="485">
                  <c:v>28</c:v>
                </c:pt>
                <c:pt idx="486">
                  <c:v>15</c:v>
                </c:pt>
                <c:pt idx="487">
                  <c:v>27</c:v>
                </c:pt>
                <c:pt idx="488">
                  <c:v>18</c:v>
                </c:pt>
                <c:pt idx="489">
                  <c:v>19</c:v>
                </c:pt>
                <c:pt idx="490">
                  <c:v>39</c:v>
                </c:pt>
                <c:pt idx="491">
                  <c:v>32</c:v>
                </c:pt>
                <c:pt idx="492">
                  <c:v>20</c:v>
                </c:pt>
                <c:pt idx="493">
                  <c:v>16</c:v>
                </c:pt>
                <c:pt idx="494">
                  <c:v>19</c:v>
                </c:pt>
                <c:pt idx="495">
                  <c:v>21</c:v>
                </c:pt>
                <c:pt idx="496">
                  <c:v>19</c:v>
                </c:pt>
                <c:pt idx="497">
                  <c:v>28</c:v>
                </c:pt>
                <c:pt idx="498">
                  <c:v>12</c:v>
                </c:pt>
                <c:pt idx="499">
                  <c:v>26</c:v>
                </c:pt>
                <c:pt idx="500">
                  <c:v>22</c:v>
                </c:pt>
                <c:pt idx="501">
                  <c:v>33</c:v>
                </c:pt>
                <c:pt idx="502">
                  <c:v>17</c:v>
                </c:pt>
                <c:pt idx="503">
                  <c:v>13</c:v>
                </c:pt>
                <c:pt idx="504">
                  <c:v>12</c:v>
                </c:pt>
                <c:pt idx="505">
                  <c:v>16</c:v>
                </c:pt>
                <c:pt idx="506">
                  <c:v>13</c:v>
                </c:pt>
                <c:pt idx="507">
                  <c:v>13</c:v>
                </c:pt>
                <c:pt idx="508">
                  <c:v>10</c:v>
                </c:pt>
                <c:pt idx="509">
                  <c:v>14</c:v>
                </c:pt>
                <c:pt idx="510">
                  <c:v>16</c:v>
                </c:pt>
                <c:pt idx="511">
                  <c:v>20</c:v>
                </c:pt>
                <c:pt idx="512">
                  <c:v>21</c:v>
                </c:pt>
                <c:pt idx="513">
                  <c:v>11</c:v>
                </c:pt>
                <c:pt idx="514">
                  <c:v>19</c:v>
                </c:pt>
                <c:pt idx="515">
                  <c:v>8</c:v>
                </c:pt>
                <c:pt idx="516">
                  <c:v>7</c:v>
                </c:pt>
                <c:pt idx="517">
                  <c:v>86</c:v>
                </c:pt>
                <c:pt idx="518">
                  <c:v>25</c:v>
                </c:pt>
                <c:pt idx="519">
                  <c:v>21</c:v>
                </c:pt>
                <c:pt idx="520">
                  <c:v>35</c:v>
                </c:pt>
                <c:pt idx="521">
                  <c:v>25</c:v>
                </c:pt>
                <c:pt idx="522">
                  <c:v>29</c:v>
                </c:pt>
                <c:pt idx="523">
                  <c:v>27</c:v>
                </c:pt>
                <c:pt idx="524">
                  <c:v>25</c:v>
                </c:pt>
                <c:pt idx="525">
                  <c:v>16</c:v>
                </c:pt>
                <c:pt idx="526">
                  <c:v>19</c:v>
                </c:pt>
                <c:pt idx="527">
                  <c:v>43</c:v>
                </c:pt>
                <c:pt idx="528">
                  <c:v>27</c:v>
                </c:pt>
                <c:pt idx="529">
                  <c:v>34</c:v>
                </c:pt>
                <c:pt idx="530">
                  <c:v>20</c:v>
                </c:pt>
                <c:pt idx="531">
                  <c:v>24</c:v>
                </c:pt>
                <c:pt idx="532">
                  <c:v>12</c:v>
                </c:pt>
                <c:pt idx="533">
                  <c:v>18</c:v>
                </c:pt>
                <c:pt idx="534">
                  <c:v>54</c:v>
                </c:pt>
                <c:pt idx="535">
                  <c:v>54</c:v>
                </c:pt>
                <c:pt idx="536">
                  <c:v>70</c:v>
                </c:pt>
                <c:pt idx="537">
                  <c:v>53</c:v>
                </c:pt>
                <c:pt idx="538">
                  <c:v>71</c:v>
                </c:pt>
                <c:pt idx="539">
                  <c:v>62</c:v>
                </c:pt>
                <c:pt idx="540">
                  <c:v>35</c:v>
                </c:pt>
                <c:pt idx="541">
                  <c:v>67</c:v>
                </c:pt>
                <c:pt idx="542">
                  <c:v>45</c:v>
                </c:pt>
                <c:pt idx="543">
                  <c:v>100</c:v>
                </c:pt>
                <c:pt idx="544">
                  <c:v>55</c:v>
                </c:pt>
                <c:pt idx="545">
                  <c:v>36</c:v>
                </c:pt>
                <c:pt idx="546">
                  <c:v>88</c:v>
                </c:pt>
                <c:pt idx="547">
                  <c:v>60</c:v>
                </c:pt>
                <c:pt idx="548">
                  <c:v>78</c:v>
                </c:pt>
                <c:pt idx="549">
                  <c:v>95</c:v>
                </c:pt>
                <c:pt idx="550">
                  <c:v>79</c:v>
                </c:pt>
                <c:pt idx="551">
                  <c:v>75</c:v>
                </c:pt>
                <c:pt idx="552">
                  <c:v>98</c:v>
                </c:pt>
                <c:pt idx="553">
                  <c:v>70</c:v>
                </c:pt>
                <c:pt idx="554">
                  <c:v>62</c:v>
                </c:pt>
                <c:pt idx="555">
                  <c:v>71</c:v>
                </c:pt>
                <c:pt idx="556">
                  <c:v>79</c:v>
                </c:pt>
                <c:pt idx="557">
                  <c:v>60</c:v>
                </c:pt>
                <c:pt idx="558">
                  <c:v>68</c:v>
                </c:pt>
                <c:pt idx="559">
                  <c:v>79</c:v>
                </c:pt>
                <c:pt idx="560">
                  <c:v>57</c:v>
                </c:pt>
                <c:pt idx="561">
                  <c:v>82</c:v>
                </c:pt>
                <c:pt idx="562">
                  <c:v>61</c:v>
                </c:pt>
                <c:pt idx="563">
                  <c:v>34</c:v>
                </c:pt>
                <c:pt idx="564">
                  <c:v>66</c:v>
                </c:pt>
                <c:pt idx="565">
                  <c:v>22</c:v>
                </c:pt>
                <c:pt idx="566">
                  <c:v>24</c:v>
                </c:pt>
                <c:pt idx="567">
                  <c:v>22</c:v>
                </c:pt>
                <c:pt idx="568">
                  <c:v>24</c:v>
                </c:pt>
                <c:pt idx="569">
                  <c:v>17</c:v>
                </c:pt>
                <c:pt idx="570">
                  <c:v>19</c:v>
                </c:pt>
                <c:pt idx="571">
                  <c:v>21</c:v>
                </c:pt>
                <c:pt idx="572">
                  <c:v>20</c:v>
                </c:pt>
                <c:pt idx="573">
                  <c:v>15</c:v>
                </c:pt>
                <c:pt idx="574">
                  <c:v>21</c:v>
                </c:pt>
                <c:pt idx="575">
                  <c:v>18</c:v>
                </c:pt>
                <c:pt idx="576">
                  <c:v>24</c:v>
                </c:pt>
                <c:pt idx="577">
                  <c:v>27</c:v>
                </c:pt>
                <c:pt idx="578">
                  <c:v>17</c:v>
                </c:pt>
                <c:pt idx="579">
                  <c:v>18</c:v>
                </c:pt>
                <c:pt idx="580">
                  <c:v>12</c:v>
                </c:pt>
                <c:pt idx="581">
                  <c:v>42</c:v>
                </c:pt>
                <c:pt idx="582">
                  <c:v>42</c:v>
                </c:pt>
                <c:pt idx="583">
                  <c:v>39</c:v>
                </c:pt>
                <c:pt idx="584">
                  <c:v>84</c:v>
                </c:pt>
                <c:pt idx="585">
                  <c:v>30</c:v>
                </c:pt>
                <c:pt idx="586">
                  <c:v>58</c:v>
                </c:pt>
                <c:pt idx="587">
                  <c:v>49</c:v>
                </c:pt>
                <c:pt idx="588">
                  <c:v>48</c:v>
                </c:pt>
                <c:pt idx="589">
                  <c:v>41</c:v>
                </c:pt>
                <c:pt idx="590">
                  <c:v>58</c:v>
                </c:pt>
                <c:pt idx="591">
                  <c:v>33</c:v>
                </c:pt>
                <c:pt idx="592">
                  <c:v>26</c:v>
                </c:pt>
                <c:pt idx="593">
                  <c:v>35</c:v>
                </c:pt>
                <c:pt idx="594">
                  <c:v>46</c:v>
                </c:pt>
                <c:pt idx="595">
                  <c:v>48</c:v>
                </c:pt>
                <c:pt idx="596">
                  <c:v>56</c:v>
                </c:pt>
                <c:pt idx="597">
                  <c:v>39</c:v>
                </c:pt>
                <c:pt idx="598">
                  <c:v>43</c:v>
                </c:pt>
                <c:pt idx="599">
                  <c:v>40</c:v>
                </c:pt>
                <c:pt idx="600">
                  <c:v>48</c:v>
                </c:pt>
                <c:pt idx="601">
                  <c:v>34</c:v>
                </c:pt>
                <c:pt idx="602">
                  <c:v>31</c:v>
                </c:pt>
                <c:pt idx="603">
                  <c:v>55</c:v>
                </c:pt>
                <c:pt idx="604">
                  <c:v>85</c:v>
                </c:pt>
                <c:pt idx="605">
                  <c:v>55</c:v>
                </c:pt>
                <c:pt idx="606">
                  <c:v>49</c:v>
                </c:pt>
                <c:pt idx="607">
                  <c:v>43</c:v>
                </c:pt>
                <c:pt idx="608">
                  <c:v>53</c:v>
                </c:pt>
                <c:pt idx="609">
                  <c:v>57</c:v>
                </c:pt>
                <c:pt idx="610">
                  <c:v>32</c:v>
                </c:pt>
                <c:pt idx="611">
                  <c:v>33</c:v>
                </c:pt>
                <c:pt idx="612">
                  <c:v>46</c:v>
                </c:pt>
                <c:pt idx="613">
                  <c:v>8</c:v>
                </c:pt>
                <c:pt idx="614">
                  <c:v>9</c:v>
                </c:pt>
                <c:pt idx="615">
                  <c:v>13</c:v>
                </c:pt>
                <c:pt idx="616">
                  <c:v>15</c:v>
                </c:pt>
                <c:pt idx="617">
                  <c:v>10</c:v>
                </c:pt>
                <c:pt idx="618">
                  <c:v>10</c:v>
                </c:pt>
                <c:pt idx="619">
                  <c:v>15</c:v>
                </c:pt>
                <c:pt idx="620">
                  <c:v>18</c:v>
                </c:pt>
                <c:pt idx="621">
                  <c:v>16</c:v>
                </c:pt>
                <c:pt idx="622">
                  <c:v>19</c:v>
                </c:pt>
                <c:pt idx="623">
                  <c:v>16</c:v>
                </c:pt>
                <c:pt idx="624">
                  <c:v>15</c:v>
                </c:pt>
                <c:pt idx="625">
                  <c:v>24</c:v>
                </c:pt>
                <c:pt idx="626">
                  <c:v>2</c:v>
                </c:pt>
                <c:pt idx="627">
                  <c:v>18</c:v>
                </c:pt>
                <c:pt idx="628">
                  <c:v>32</c:v>
                </c:pt>
                <c:pt idx="629">
                  <c:v>13</c:v>
                </c:pt>
                <c:pt idx="630">
                  <c:v>9</c:v>
                </c:pt>
                <c:pt idx="631">
                  <c:v>3</c:v>
                </c:pt>
                <c:pt idx="632">
                  <c:v>8</c:v>
                </c:pt>
                <c:pt idx="633">
                  <c:v>16</c:v>
                </c:pt>
                <c:pt idx="634">
                  <c:v>7</c:v>
                </c:pt>
                <c:pt idx="635">
                  <c:v>12</c:v>
                </c:pt>
                <c:pt idx="636">
                  <c:v>4</c:v>
                </c:pt>
                <c:pt idx="637">
                  <c:v>16</c:v>
                </c:pt>
                <c:pt idx="638">
                  <c:v>6</c:v>
                </c:pt>
                <c:pt idx="639">
                  <c:v>6</c:v>
                </c:pt>
                <c:pt idx="640">
                  <c:v>28</c:v>
                </c:pt>
                <c:pt idx="641">
                  <c:v>12</c:v>
                </c:pt>
                <c:pt idx="642">
                  <c:v>8</c:v>
                </c:pt>
                <c:pt idx="643">
                  <c:v>5</c:v>
                </c:pt>
                <c:pt idx="644">
                  <c:v>25</c:v>
                </c:pt>
                <c:pt idx="645">
                  <c:v>10</c:v>
                </c:pt>
                <c:pt idx="646">
                  <c:v>16</c:v>
                </c:pt>
                <c:pt idx="647">
                  <c:v>8</c:v>
                </c:pt>
                <c:pt idx="648">
                  <c:v>16</c:v>
                </c:pt>
                <c:pt idx="649">
                  <c:v>9</c:v>
                </c:pt>
                <c:pt idx="650">
                  <c:v>11</c:v>
                </c:pt>
                <c:pt idx="651">
                  <c:v>5</c:v>
                </c:pt>
                <c:pt idx="652">
                  <c:v>10</c:v>
                </c:pt>
                <c:pt idx="653">
                  <c:v>6</c:v>
                </c:pt>
                <c:pt idx="654">
                  <c:v>18</c:v>
                </c:pt>
                <c:pt idx="655">
                  <c:v>16</c:v>
                </c:pt>
                <c:pt idx="656">
                  <c:v>14</c:v>
                </c:pt>
                <c:pt idx="657">
                  <c:v>23</c:v>
                </c:pt>
                <c:pt idx="658">
                  <c:v>18</c:v>
                </c:pt>
                <c:pt idx="659">
                  <c:v>13</c:v>
                </c:pt>
                <c:pt idx="660">
                  <c:v>6</c:v>
                </c:pt>
                <c:pt idx="661">
                  <c:v>35</c:v>
                </c:pt>
                <c:pt idx="662">
                  <c:v>49</c:v>
                </c:pt>
                <c:pt idx="663">
                  <c:v>36</c:v>
                </c:pt>
                <c:pt idx="664">
                  <c:v>43</c:v>
                </c:pt>
                <c:pt idx="665">
                  <c:v>34</c:v>
                </c:pt>
                <c:pt idx="666">
                  <c:v>46</c:v>
                </c:pt>
                <c:pt idx="667">
                  <c:v>45</c:v>
                </c:pt>
                <c:pt idx="668">
                  <c:v>40</c:v>
                </c:pt>
                <c:pt idx="669">
                  <c:v>35</c:v>
                </c:pt>
                <c:pt idx="670">
                  <c:v>37</c:v>
                </c:pt>
                <c:pt idx="671">
                  <c:v>33</c:v>
                </c:pt>
                <c:pt idx="672">
                  <c:v>47</c:v>
                </c:pt>
                <c:pt idx="673">
                  <c:v>29</c:v>
                </c:pt>
                <c:pt idx="674">
                  <c:v>41</c:v>
                </c:pt>
                <c:pt idx="675">
                  <c:v>36</c:v>
                </c:pt>
                <c:pt idx="676">
                  <c:v>33</c:v>
                </c:pt>
                <c:pt idx="677">
                  <c:v>24</c:v>
                </c:pt>
                <c:pt idx="678">
                  <c:v>26</c:v>
                </c:pt>
                <c:pt idx="679">
                  <c:v>22</c:v>
                </c:pt>
                <c:pt idx="680">
                  <c:v>23</c:v>
                </c:pt>
                <c:pt idx="681">
                  <c:v>24</c:v>
                </c:pt>
                <c:pt idx="682">
                  <c:v>26</c:v>
                </c:pt>
                <c:pt idx="683">
                  <c:v>31</c:v>
                </c:pt>
                <c:pt idx="684">
                  <c:v>23</c:v>
                </c:pt>
                <c:pt idx="685">
                  <c:v>19</c:v>
                </c:pt>
                <c:pt idx="686">
                  <c:v>24</c:v>
                </c:pt>
                <c:pt idx="687">
                  <c:v>29</c:v>
                </c:pt>
                <c:pt idx="688">
                  <c:v>29</c:v>
                </c:pt>
                <c:pt idx="689">
                  <c:v>27</c:v>
                </c:pt>
                <c:pt idx="690">
                  <c:v>42</c:v>
                </c:pt>
                <c:pt idx="691">
                  <c:v>22</c:v>
                </c:pt>
                <c:pt idx="692">
                  <c:v>27</c:v>
                </c:pt>
                <c:pt idx="693">
                  <c:v>18</c:v>
                </c:pt>
                <c:pt idx="694">
                  <c:v>15</c:v>
                </c:pt>
                <c:pt idx="695">
                  <c:v>14</c:v>
                </c:pt>
                <c:pt idx="696">
                  <c:v>22</c:v>
                </c:pt>
                <c:pt idx="697">
                  <c:v>16</c:v>
                </c:pt>
                <c:pt idx="698">
                  <c:v>17</c:v>
                </c:pt>
                <c:pt idx="699">
                  <c:v>18</c:v>
                </c:pt>
                <c:pt idx="700">
                  <c:v>16</c:v>
                </c:pt>
                <c:pt idx="701">
                  <c:v>22</c:v>
                </c:pt>
                <c:pt idx="702">
                  <c:v>13</c:v>
                </c:pt>
                <c:pt idx="703">
                  <c:v>12</c:v>
                </c:pt>
                <c:pt idx="704">
                  <c:v>16</c:v>
                </c:pt>
                <c:pt idx="705">
                  <c:v>19</c:v>
                </c:pt>
                <c:pt idx="706">
                  <c:v>16</c:v>
                </c:pt>
                <c:pt idx="707">
                  <c:v>9</c:v>
                </c:pt>
                <c:pt idx="708">
                  <c:v>41</c:v>
                </c:pt>
                <c:pt idx="709">
                  <c:v>53</c:v>
                </c:pt>
                <c:pt idx="710">
                  <c:v>25</c:v>
                </c:pt>
                <c:pt idx="711">
                  <c:v>31</c:v>
                </c:pt>
                <c:pt idx="712">
                  <c:v>33</c:v>
                </c:pt>
                <c:pt idx="713">
                  <c:v>55</c:v>
                </c:pt>
                <c:pt idx="714">
                  <c:v>51</c:v>
                </c:pt>
                <c:pt idx="715">
                  <c:v>53</c:v>
                </c:pt>
                <c:pt idx="716">
                  <c:v>30</c:v>
                </c:pt>
                <c:pt idx="717">
                  <c:v>42</c:v>
                </c:pt>
                <c:pt idx="718">
                  <c:v>52</c:v>
                </c:pt>
                <c:pt idx="719">
                  <c:v>39</c:v>
                </c:pt>
                <c:pt idx="720">
                  <c:v>53</c:v>
                </c:pt>
                <c:pt idx="721">
                  <c:v>58</c:v>
                </c:pt>
                <c:pt idx="722">
                  <c:v>57</c:v>
                </c:pt>
                <c:pt idx="723">
                  <c:v>42</c:v>
                </c:pt>
                <c:pt idx="724">
                  <c:v>26</c:v>
                </c:pt>
                <c:pt idx="725">
                  <c:v>48</c:v>
                </c:pt>
                <c:pt idx="726">
                  <c:v>68</c:v>
                </c:pt>
                <c:pt idx="727">
                  <c:v>62</c:v>
                </c:pt>
                <c:pt idx="728">
                  <c:v>56</c:v>
                </c:pt>
                <c:pt idx="729">
                  <c:v>21</c:v>
                </c:pt>
                <c:pt idx="730">
                  <c:v>41</c:v>
                </c:pt>
                <c:pt idx="731">
                  <c:v>71</c:v>
                </c:pt>
                <c:pt idx="732">
                  <c:v>76</c:v>
                </c:pt>
                <c:pt idx="733">
                  <c:v>53</c:v>
                </c:pt>
                <c:pt idx="734">
                  <c:v>50</c:v>
                </c:pt>
                <c:pt idx="735">
                  <c:v>41</c:v>
                </c:pt>
                <c:pt idx="736">
                  <c:v>65</c:v>
                </c:pt>
                <c:pt idx="737">
                  <c:v>50</c:v>
                </c:pt>
                <c:pt idx="738">
                  <c:v>65</c:v>
                </c:pt>
                <c:pt idx="739">
                  <c:v>50</c:v>
                </c:pt>
                <c:pt idx="740">
                  <c:v>24</c:v>
                </c:pt>
                <c:pt idx="741">
                  <c:v>28</c:v>
                </c:pt>
                <c:pt idx="742">
                  <c:v>35</c:v>
                </c:pt>
                <c:pt idx="743">
                  <c:v>51</c:v>
                </c:pt>
                <c:pt idx="744">
                  <c:v>41</c:v>
                </c:pt>
                <c:pt idx="745">
                  <c:v>36</c:v>
                </c:pt>
                <c:pt idx="746">
                  <c:v>50</c:v>
                </c:pt>
                <c:pt idx="747">
                  <c:v>60</c:v>
                </c:pt>
                <c:pt idx="748">
                  <c:v>59</c:v>
                </c:pt>
                <c:pt idx="749">
                  <c:v>37</c:v>
                </c:pt>
                <c:pt idx="750">
                  <c:v>66</c:v>
                </c:pt>
                <c:pt idx="751">
                  <c:v>64</c:v>
                </c:pt>
                <c:pt idx="752">
                  <c:v>57</c:v>
                </c:pt>
                <c:pt idx="753">
                  <c:v>56</c:v>
                </c:pt>
                <c:pt idx="754">
                  <c:v>116</c:v>
                </c:pt>
                <c:pt idx="755">
                  <c:v>92</c:v>
                </c:pt>
                <c:pt idx="756">
                  <c:v>57</c:v>
                </c:pt>
                <c:pt idx="757">
                  <c:v>62</c:v>
                </c:pt>
                <c:pt idx="758">
                  <c:v>59</c:v>
                </c:pt>
                <c:pt idx="759">
                  <c:v>56</c:v>
                </c:pt>
                <c:pt idx="760">
                  <c:v>60</c:v>
                </c:pt>
                <c:pt idx="761">
                  <c:v>32</c:v>
                </c:pt>
                <c:pt idx="762">
                  <c:v>24</c:v>
                </c:pt>
                <c:pt idx="763">
                  <c:v>45</c:v>
                </c:pt>
                <c:pt idx="764">
                  <c:v>79</c:v>
                </c:pt>
                <c:pt idx="765">
                  <c:v>27</c:v>
                </c:pt>
                <c:pt idx="766">
                  <c:v>40</c:v>
                </c:pt>
                <c:pt idx="767">
                  <c:v>76</c:v>
                </c:pt>
                <c:pt idx="768">
                  <c:v>58</c:v>
                </c:pt>
                <c:pt idx="769">
                  <c:v>59</c:v>
                </c:pt>
                <c:pt idx="770">
                  <c:v>75</c:v>
                </c:pt>
                <c:pt idx="771">
                  <c:v>18</c:v>
                </c:pt>
                <c:pt idx="772">
                  <c:v>20</c:v>
                </c:pt>
                <c:pt idx="773">
                  <c:v>14</c:v>
                </c:pt>
                <c:pt idx="774">
                  <c:v>8</c:v>
                </c:pt>
                <c:pt idx="775">
                  <c:v>19</c:v>
                </c:pt>
                <c:pt idx="776">
                  <c:v>9</c:v>
                </c:pt>
                <c:pt idx="777">
                  <c:v>11</c:v>
                </c:pt>
                <c:pt idx="778">
                  <c:v>8</c:v>
                </c:pt>
                <c:pt idx="779">
                  <c:v>12</c:v>
                </c:pt>
                <c:pt idx="780">
                  <c:v>15</c:v>
                </c:pt>
                <c:pt idx="781">
                  <c:v>11</c:v>
                </c:pt>
                <c:pt idx="782">
                  <c:v>11</c:v>
                </c:pt>
                <c:pt idx="783">
                  <c:v>20</c:v>
                </c:pt>
                <c:pt idx="784">
                  <c:v>16</c:v>
                </c:pt>
                <c:pt idx="785">
                  <c:v>13</c:v>
                </c:pt>
                <c:pt idx="786">
                  <c:v>19</c:v>
                </c:pt>
                <c:pt idx="787">
                  <c:v>13</c:v>
                </c:pt>
                <c:pt idx="788">
                  <c:v>15</c:v>
                </c:pt>
                <c:pt idx="789">
                  <c:v>10</c:v>
                </c:pt>
                <c:pt idx="790">
                  <c:v>11</c:v>
                </c:pt>
                <c:pt idx="791">
                  <c:v>13</c:v>
                </c:pt>
                <c:pt idx="792">
                  <c:v>11</c:v>
                </c:pt>
                <c:pt idx="793">
                  <c:v>10</c:v>
                </c:pt>
                <c:pt idx="794">
                  <c:v>12</c:v>
                </c:pt>
                <c:pt idx="795">
                  <c:v>13</c:v>
                </c:pt>
                <c:pt idx="796">
                  <c:v>9</c:v>
                </c:pt>
                <c:pt idx="797">
                  <c:v>15</c:v>
                </c:pt>
                <c:pt idx="798">
                  <c:v>18</c:v>
                </c:pt>
                <c:pt idx="799">
                  <c:v>10</c:v>
                </c:pt>
                <c:pt idx="800">
                  <c:v>11</c:v>
                </c:pt>
                <c:pt idx="801">
                  <c:v>12</c:v>
                </c:pt>
                <c:pt idx="802">
                  <c:v>10</c:v>
                </c:pt>
                <c:pt idx="803">
                  <c:v>10</c:v>
                </c:pt>
                <c:pt idx="804">
                  <c:v>13</c:v>
                </c:pt>
                <c:pt idx="805">
                  <c:v>7</c:v>
                </c:pt>
                <c:pt idx="806">
                  <c:v>7</c:v>
                </c:pt>
                <c:pt idx="807">
                  <c:v>3</c:v>
                </c:pt>
                <c:pt idx="808">
                  <c:v>7</c:v>
                </c:pt>
                <c:pt idx="809">
                  <c:v>6</c:v>
                </c:pt>
                <c:pt idx="810">
                  <c:v>16</c:v>
                </c:pt>
                <c:pt idx="811">
                  <c:v>35</c:v>
                </c:pt>
                <c:pt idx="812">
                  <c:v>7</c:v>
                </c:pt>
                <c:pt idx="813">
                  <c:v>15</c:v>
                </c:pt>
                <c:pt idx="814">
                  <c:v>10</c:v>
                </c:pt>
                <c:pt idx="815">
                  <c:v>16</c:v>
                </c:pt>
                <c:pt idx="816">
                  <c:v>17</c:v>
                </c:pt>
                <c:pt idx="817">
                  <c:v>22</c:v>
                </c:pt>
                <c:pt idx="818">
                  <c:v>24</c:v>
                </c:pt>
                <c:pt idx="819">
                  <c:v>13</c:v>
                </c:pt>
                <c:pt idx="820">
                  <c:v>9</c:v>
                </c:pt>
                <c:pt idx="821">
                  <c:v>22</c:v>
                </c:pt>
                <c:pt idx="822">
                  <c:v>9</c:v>
                </c:pt>
                <c:pt idx="823">
                  <c:v>13</c:v>
                </c:pt>
                <c:pt idx="824">
                  <c:v>65</c:v>
                </c:pt>
                <c:pt idx="825">
                  <c:v>10</c:v>
                </c:pt>
                <c:pt idx="826">
                  <c:v>4</c:v>
                </c:pt>
                <c:pt idx="827">
                  <c:v>13</c:v>
                </c:pt>
                <c:pt idx="828">
                  <c:v>15</c:v>
                </c:pt>
                <c:pt idx="829">
                  <c:v>14</c:v>
                </c:pt>
                <c:pt idx="830">
                  <c:v>14</c:v>
                </c:pt>
                <c:pt idx="831">
                  <c:v>12</c:v>
                </c:pt>
                <c:pt idx="832">
                  <c:v>12</c:v>
                </c:pt>
                <c:pt idx="833">
                  <c:v>77</c:v>
                </c:pt>
                <c:pt idx="834">
                  <c:v>50</c:v>
                </c:pt>
                <c:pt idx="835">
                  <c:v>68</c:v>
                </c:pt>
                <c:pt idx="836">
                  <c:v>49</c:v>
                </c:pt>
                <c:pt idx="837">
                  <c:v>52</c:v>
                </c:pt>
                <c:pt idx="838">
                  <c:v>39</c:v>
                </c:pt>
                <c:pt idx="839">
                  <c:v>63</c:v>
                </c:pt>
                <c:pt idx="840">
                  <c:v>30</c:v>
                </c:pt>
                <c:pt idx="841">
                  <c:v>71</c:v>
                </c:pt>
                <c:pt idx="842">
                  <c:v>44</c:v>
                </c:pt>
                <c:pt idx="843">
                  <c:v>28</c:v>
                </c:pt>
                <c:pt idx="844">
                  <c:v>52</c:v>
                </c:pt>
                <c:pt idx="845">
                  <c:v>36</c:v>
                </c:pt>
                <c:pt idx="846">
                  <c:v>41</c:v>
                </c:pt>
                <c:pt idx="847">
                  <c:v>52</c:v>
                </c:pt>
                <c:pt idx="848">
                  <c:v>46</c:v>
                </c:pt>
                <c:pt idx="849">
                  <c:v>43</c:v>
                </c:pt>
                <c:pt idx="850">
                  <c:v>45</c:v>
                </c:pt>
                <c:pt idx="851">
                  <c:v>73</c:v>
                </c:pt>
                <c:pt idx="852">
                  <c:v>42</c:v>
                </c:pt>
                <c:pt idx="853">
                  <c:v>40</c:v>
                </c:pt>
                <c:pt idx="854">
                  <c:v>37</c:v>
                </c:pt>
                <c:pt idx="855">
                  <c:v>70</c:v>
                </c:pt>
                <c:pt idx="856">
                  <c:v>57</c:v>
                </c:pt>
                <c:pt idx="857">
                  <c:v>50</c:v>
                </c:pt>
                <c:pt idx="858">
                  <c:v>35</c:v>
                </c:pt>
                <c:pt idx="859">
                  <c:v>64</c:v>
                </c:pt>
                <c:pt idx="860">
                  <c:v>51</c:v>
                </c:pt>
                <c:pt idx="861">
                  <c:v>44</c:v>
                </c:pt>
                <c:pt idx="862">
                  <c:v>28</c:v>
                </c:pt>
                <c:pt idx="863">
                  <c:v>34</c:v>
                </c:pt>
                <c:pt idx="864">
                  <c:v>14</c:v>
                </c:pt>
                <c:pt idx="865">
                  <c:v>17</c:v>
                </c:pt>
                <c:pt idx="866">
                  <c:v>15</c:v>
                </c:pt>
                <c:pt idx="867">
                  <c:v>37</c:v>
                </c:pt>
                <c:pt idx="868">
                  <c:v>19</c:v>
                </c:pt>
                <c:pt idx="869">
                  <c:v>17</c:v>
                </c:pt>
                <c:pt idx="870">
                  <c:v>16</c:v>
                </c:pt>
                <c:pt idx="871">
                  <c:v>39</c:v>
                </c:pt>
                <c:pt idx="872">
                  <c:v>23</c:v>
                </c:pt>
                <c:pt idx="873">
                  <c:v>18</c:v>
                </c:pt>
                <c:pt idx="874">
                  <c:v>14</c:v>
                </c:pt>
                <c:pt idx="875">
                  <c:v>16</c:v>
                </c:pt>
                <c:pt idx="876">
                  <c:v>14</c:v>
                </c:pt>
                <c:pt idx="877">
                  <c:v>17</c:v>
                </c:pt>
                <c:pt idx="878">
                  <c:v>14</c:v>
                </c:pt>
                <c:pt idx="879">
                  <c:v>19</c:v>
                </c:pt>
                <c:pt idx="880">
                  <c:v>19</c:v>
                </c:pt>
                <c:pt idx="881">
                  <c:v>26</c:v>
                </c:pt>
                <c:pt idx="882">
                  <c:v>24</c:v>
                </c:pt>
                <c:pt idx="883">
                  <c:v>11</c:v>
                </c:pt>
                <c:pt idx="884">
                  <c:v>14</c:v>
                </c:pt>
                <c:pt idx="885">
                  <c:v>10</c:v>
                </c:pt>
                <c:pt idx="886">
                  <c:v>21</c:v>
                </c:pt>
                <c:pt idx="887">
                  <c:v>21</c:v>
                </c:pt>
                <c:pt idx="888">
                  <c:v>20</c:v>
                </c:pt>
                <c:pt idx="889">
                  <c:v>24</c:v>
                </c:pt>
                <c:pt idx="890">
                  <c:v>12</c:v>
                </c:pt>
                <c:pt idx="891">
                  <c:v>17</c:v>
                </c:pt>
                <c:pt idx="892">
                  <c:v>8</c:v>
                </c:pt>
                <c:pt idx="893">
                  <c:v>16</c:v>
                </c:pt>
                <c:pt idx="894">
                  <c:v>18</c:v>
                </c:pt>
                <c:pt idx="895">
                  <c:v>13</c:v>
                </c:pt>
                <c:pt idx="896">
                  <c:v>12</c:v>
                </c:pt>
                <c:pt idx="897">
                  <c:v>8</c:v>
                </c:pt>
                <c:pt idx="898">
                  <c:v>2</c:v>
                </c:pt>
                <c:pt idx="899">
                  <c:v>48</c:v>
                </c:pt>
                <c:pt idx="900">
                  <c:v>10</c:v>
                </c:pt>
                <c:pt idx="901">
                  <c:v>23</c:v>
                </c:pt>
                <c:pt idx="902">
                  <c:v>11</c:v>
                </c:pt>
                <c:pt idx="903">
                  <c:v>13</c:v>
                </c:pt>
                <c:pt idx="904">
                  <c:v>10</c:v>
                </c:pt>
                <c:pt idx="905">
                  <c:v>11</c:v>
                </c:pt>
                <c:pt idx="906">
                  <c:v>24</c:v>
                </c:pt>
                <c:pt idx="907">
                  <c:v>15</c:v>
                </c:pt>
                <c:pt idx="908">
                  <c:v>16</c:v>
                </c:pt>
                <c:pt idx="909">
                  <c:v>11</c:v>
                </c:pt>
                <c:pt idx="910">
                  <c:v>7</c:v>
                </c:pt>
                <c:pt idx="911">
                  <c:v>19</c:v>
                </c:pt>
                <c:pt idx="912">
                  <c:v>42</c:v>
                </c:pt>
                <c:pt idx="913">
                  <c:v>25</c:v>
                </c:pt>
                <c:pt idx="914">
                  <c:v>14</c:v>
                </c:pt>
                <c:pt idx="915">
                  <c:v>13</c:v>
                </c:pt>
                <c:pt idx="916">
                  <c:v>19</c:v>
                </c:pt>
                <c:pt idx="917">
                  <c:v>24</c:v>
                </c:pt>
                <c:pt idx="918">
                  <c:v>26</c:v>
                </c:pt>
                <c:pt idx="919">
                  <c:v>17</c:v>
                </c:pt>
                <c:pt idx="920">
                  <c:v>19</c:v>
                </c:pt>
                <c:pt idx="921">
                  <c:v>26</c:v>
                </c:pt>
                <c:pt idx="922">
                  <c:v>16</c:v>
                </c:pt>
                <c:pt idx="923">
                  <c:v>14</c:v>
                </c:pt>
                <c:pt idx="924">
                  <c:v>18</c:v>
                </c:pt>
                <c:pt idx="925">
                  <c:v>17</c:v>
                </c:pt>
                <c:pt idx="926">
                  <c:v>15</c:v>
                </c:pt>
                <c:pt idx="927">
                  <c:v>29</c:v>
                </c:pt>
                <c:pt idx="928">
                  <c:v>38</c:v>
                </c:pt>
                <c:pt idx="929">
                  <c:v>31</c:v>
                </c:pt>
                <c:pt idx="930">
                  <c:v>26</c:v>
                </c:pt>
                <c:pt idx="931">
                  <c:v>35</c:v>
                </c:pt>
                <c:pt idx="932">
                  <c:v>19</c:v>
                </c:pt>
                <c:pt idx="933">
                  <c:v>16</c:v>
                </c:pt>
                <c:pt idx="934">
                  <c:v>19</c:v>
                </c:pt>
                <c:pt idx="935">
                  <c:v>31</c:v>
                </c:pt>
                <c:pt idx="936">
                  <c:v>24</c:v>
                </c:pt>
                <c:pt idx="937">
                  <c:v>19</c:v>
                </c:pt>
                <c:pt idx="938">
                  <c:v>23</c:v>
                </c:pt>
                <c:pt idx="939">
                  <c:v>25</c:v>
                </c:pt>
                <c:pt idx="940">
                  <c:v>24</c:v>
                </c:pt>
                <c:pt idx="941">
                  <c:v>17</c:v>
                </c:pt>
                <c:pt idx="942">
                  <c:v>25</c:v>
                </c:pt>
                <c:pt idx="943">
                  <c:v>24</c:v>
                </c:pt>
                <c:pt idx="944">
                  <c:v>16</c:v>
                </c:pt>
                <c:pt idx="945">
                  <c:v>23</c:v>
                </c:pt>
                <c:pt idx="946">
                  <c:v>19</c:v>
                </c:pt>
                <c:pt idx="947">
                  <c:v>30</c:v>
                </c:pt>
                <c:pt idx="948">
                  <c:v>20</c:v>
                </c:pt>
                <c:pt idx="949">
                  <c:v>30</c:v>
                </c:pt>
                <c:pt idx="950">
                  <c:v>21</c:v>
                </c:pt>
                <c:pt idx="951">
                  <c:v>23</c:v>
                </c:pt>
                <c:pt idx="952">
                  <c:v>17</c:v>
                </c:pt>
                <c:pt idx="953">
                  <c:v>16</c:v>
                </c:pt>
                <c:pt idx="954">
                  <c:v>25</c:v>
                </c:pt>
                <c:pt idx="955">
                  <c:v>34</c:v>
                </c:pt>
                <c:pt idx="956">
                  <c:v>22</c:v>
                </c:pt>
                <c:pt idx="957">
                  <c:v>18</c:v>
                </c:pt>
                <c:pt idx="958">
                  <c:v>29</c:v>
                </c:pt>
                <c:pt idx="959">
                  <c:v>24</c:v>
                </c:pt>
                <c:pt idx="960">
                  <c:v>15</c:v>
                </c:pt>
                <c:pt idx="961">
                  <c:v>15</c:v>
                </c:pt>
                <c:pt idx="962">
                  <c:v>9</c:v>
                </c:pt>
                <c:pt idx="963">
                  <c:v>16</c:v>
                </c:pt>
                <c:pt idx="964">
                  <c:v>14</c:v>
                </c:pt>
                <c:pt idx="965">
                  <c:v>21</c:v>
                </c:pt>
                <c:pt idx="966">
                  <c:v>10</c:v>
                </c:pt>
                <c:pt idx="967">
                  <c:v>35</c:v>
                </c:pt>
                <c:pt idx="968">
                  <c:v>23</c:v>
                </c:pt>
                <c:pt idx="969">
                  <c:v>14</c:v>
                </c:pt>
                <c:pt idx="970">
                  <c:v>39</c:v>
                </c:pt>
                <c:pt idx="971">
                  <c:v>19</c:v>
                </c:pt>
                <c:pt idx="972">
                  <c:v>21</c:v>
                </c:pt>
                <c:pt idx="973">
                  <c:v>14</c:v>
                </c:pt>
                <c:pt idx="974">
                  <c:v>26</c:v>
                </c:pt>
                <c:pt idx="975">
                  <c:v>21</c:v>
                </c:pt>
                <c:pt idx="976">
                  <c:v>58</c:v>
                </c:pt>
                <c:pt idx="977">
                  <c:v>13</c:v>
                </c:pt>
                <c:pt idx="978">
                  <c:v>20</c:v>
                </c:pt>
                <c:pt idx="979">
                  <c:v>22</c:v>
                </c:pt>
                <c:pt idx="980">
                  <c:v>10</c:v>
                </c:pt>
                <c:pt idx="981">
                  <c:v>17</c:v>
                </c:pt>
                <c:pt idx="982">
                  <c:v>29</c:v>
                </c:pt>
                <c:pt idx="983">
                  <c:v>17</c:v>
                </c:pt>
                <c:pt idx="984">
                  <c:v>22</c:v>
                </c:pt>
                <c:pt idx="985">
                  <c:v>25</c:v>
                </c:pt>
                <c:pt idx="986">
                  <c:v>22</c:v>
                </c:pt>
                <c:pt idx="987">
                  <c:v>40</c:v>
                </c:pt>
                <c:pt idx="988">
                  <c:v>20</c:v>
                </c:pt>
                <c:pt idx="989">
                  <c:v>27</c:v>
                </c:pt>
                <c:pt idx="990">
                  <c:v>44</c:v>
                </c:pt>
                <c:pt idx="991">
                  <c:v>34</c:v>
                </c:pt>
                <c:pt idx="992">
                  <c:v>44</c:v>
                </c:pt>
                <c:pt idx="993">
                  <c:v>45</c:v>
                </c:pt>
                <c:pt idx="994">
                  <c:v>36</c:v>
                </c:pt>
                <c:pt idx="995">
                  <c:v>54</c:v>
                </c:pt>
                <c:pt idx="996">
                  <c:v>30</c:v>
                </c:pt>
                <c:pt idx="997">
                  <c:v>36</c:v>
                </c:pt>
                <c:pt idx="998">
                  <c:v>64</c:v>
                </c:pt>
                <c:pt idx="999">
                  <c:v>30</c:v>
                </c:pt>
                <c:pt idx="1000">
                  <c:v>39</c:v>
                </c:pt>
                <c:pt idx="1001">
                  <c:v>38</c:v>
                </c:pt>
                <c:pt idx="1002">
                  <c:v>36</c:v>
                </c:pt>
                <c:pt idx="1003">
                  <c:v>40</c:v>
                </c:pt>
                <c:pt idx="1004">
                  <c:v>114</c:v>
                </c:pt>
                <c:pt idx="1005">
                  <c:v>46</c:v>
                </c:pt>
                <c:pt idx="1006">
                  <c:v>67</c:v>
                </c:pt>
                <c:pt idx="1007">
                  <c:v>35</c:v>
                </c:pt>
                <c:pt idx="1008">
                  <c:v>58</c:v>
                </c:pt>
                <c:pt idx="1009">
                  <c:v>37</c:v>
                </c:pt>
                <c:pt idx="1010">
                  <c:v>32</c:v>
                </c:pt>
                <c:pt idx="1011">
                  <c:v>44</c:v>
                </c:pt>
                <c:pt idx="1012">
                  <c:v>43</c:v>
                </c:pt>
                <c:pt idx="1013">
                  <c:v>45</c:v>
                </c:pt>
                <c:pt idx="1014">
                  <c:v>51</c:v>
                </c:pt>
                <c:pt idx="1015">
                  <c:v>49</c:v>
                </c:pt>
                <c:pt idx="1016">
                  <c:v>45</c:v>
                </c:pt>
                <c:pt idx="1017">
                  <c:v>54</c:v>
                </c:pt>
                <c:pt idx="1018">
                  <c:v>26</c:v>
                </c:pt>
                <c:pt idx="1019">
                  <c:v>57</c:v>
                </c:pt>
                <c:pt idx="1020">
                  <c:v>37</c:v>
                </c:pt>
                <c:pt idx="1021">
                  <c:v>66</c:v>
                </c:pt>
                <c:pt idx="1022">
                  <c:v>47</c:v>
                </c:pt>
                <c:pt idx="1023">
                  <c:v>86</c:v>
                </c:pt>
                <c:pt idx="1024">
                  <c:v>40</c:v>
                </c:pt>
                <c:pt idx="1025">
                  <c:v>58</c:v>
                </c:pt>
                <c:pt idx="1026">
                  <c:v>50</c:v>
                </c:pt>
                <c:pt idx="1027">
                  <c:v>53</c:v>
                </c:pt>
                <c:pt idx="1028">
                  <c:v>67</c:v>
                </c:pt>
                <c:pt idx="1029">
                  <c:v>22</c:v>
                </c:pt>
                <c:pt idx="1030">
                  <c:v>31</c:v>
                </c:pt>
                <c:pt idx="1031">
                  <c:v>21</c:v>
                </c:pt>
                <c:pt idx="1032">
                  <c:v>17</c:v>
                </c:pt>
                <c:pt idx="1033">
                  <c:v>25</c:v>
                </c:pt>
                <c:pt idx="1034">
                  <c:v>19</c:v>
                </c:pt>
                <c:pt idx="1035">
                  <c:v>24</c:v>
                </c:pt>
                <c:pt idx="1036">
                  <c:v>36</c:v>
                </c:pt>
                <c:pt idx="1037">
                  <c:v>18</c:v>
                </c:pt>
                <c:pt idx="1038">
                  <c:v>32</c:v>
                </c:pt>
                <c:pt idx="1039">
                  <c:v>28</c:v>
                </c:pt>
                <c:pt idx="1040">
                  <c:v>29</c:v>
                </c:pt>
                <c:pt idx="1041">
                  <c:v>19</c:v>
                </c:pt>
                <c:pt idx="1042">
                  <c:v>21</c:v>
                </c:pt>
                <c:pt idx="1043">
                  <c:v>22</c:v>
                </c:pt>
                <c:pt idx="1044">
                  <c:v>35</c:v>
                </c:pt>
                <c:pt idx="1045">
                  <c:v>35</c:v>
                </c:pt>
                <c:pt idx="1046">
                  <c:v>33</c:v>
                </c:pt>
                <c:pt idx="1047">
                  <c:v>31</c:v>
                </c:pt>
                <c:pt idx="1048">
                  <c:v>27</c:v>
                </c:pt>
                <c:pt idx="1049">
                  <c:v>24</c:v>
                </c:pt>
                <c:pt idx="1050">
                  <c:v>23</c:v>
                </c:pt>
                <c:pt idx="1051">
                  <c:v>33</c:v>
                </c:pt>
                <c:pt idx="1052">
                  <c:v>33</c:v>
                </c:pt>
                <c:pt idx="1053">
                  <c:v>33</c:v>
                </c:pt>
                <c:pt idx="1054">
                  <c:v>38</c:v>
                </c:pt>
                <c:pt idx="1055">
                  <c:v>24</c:v>
                </c:pt>
                <c:pt idx="1056">
                  <c:v>20</c:v>
                </c:pt>
                <c:pt idx="1057">
                  <c:v>33</c:v>
                </c:pt>
                <c:pt idx="1058">
                  <c:v>23</c:v>
                </c:pt>
                <c:pt idx="1059">
                  <c:v>30</c:v>
                </c:pt>
                <c:pt idx="1060">
                  <c:v>25</c:v>
                </c:pt>
                <c:pt idx="1061">
                  <c:v>51</c:v>
                </c:pt>
                <c:pt idx="1062">
                  <c:v>48</c:v>
                </c:pt>
                <c:pt idx="1063">
                  <c:v>41</c:v>
                </c:pt>
                <c:pt idx="1064">
                  <c:v>36</c:v>
                </c:pt>
                <c:pt idx="1065">
                  <c:v>46</c:v>
                </c:pt>
                <c:pt idx="1066">
                  <c:v>51</c:v>
                </c:pt>
                <c:pt idx="1067">
                  <c:v>36</c:v>
                </c:pt>
                <c:pt idx="1068">
                  <c:v>40</c:v>
                </c:pt>
                <c:pt idx="1069">
                  <c:v>53</c:v>
                </c:pt>
                <c:pt idx="1070">
                  <c:v>57</c:v>
                </c:pt>
                <c:pt idx="1071">
                  <c:v>43</c:v>
                </c:pt>
                <c:pt idx="1072">
                  <c:v>42</c:v>
                </c:pt>
                <c:pt idx="1073">
                  <c:v>42</c:v>
                </c:pt>
                <c:pt idx="1074">
                  <c:v>45</c:v>
                </c:pt>
                <c:pt idx="1075">
                  <c:v>42</c:v>
                </c:pt>
                <c:pt idx="1076">
                  <c:v>42</c:v>
                </c:pt>
                <c:pt idx="1077">
                  <c:v>49</c:v>
                </c:pt>
                <c:pt idx="1078">
                  <c:v>61</c:v>
                </c:pt>
                <c:pt idx="1079">
                  <c:v>65</c:v>
                </c:pt>
                <c:pt idx="1080">
                  <c:v>54</c:v>
                </c:pt>
                <c:pt idx="1081">
                  <c:v>57</c:v>
                </c:pt>
                <c:pt idx="1082">
                  <c:v>58</c:v>
                </c:pt>
                <c:pt idx="1083">
                  <c:v>52</c:v>
                </c:pt>
                <c:pt idx="1084">
                  <c:v>56</c:v>
                </c:pt>
                <c:pt idx="1085">
                  <c:v>48</c:v>
                </c:pt>
                <c:pt idx="1086">
                  <c:v>48</c:v>
                </c:pt>
                <c:pt idx="1087">
                  <c:v>50</c:v>
                </c:pt>
                <c:pt idx="1088">
                  <c:v>60</c:v>
                </c:pt>
                <c:pt idx="1089">
                  <c:v>42</c:v>
                </c:pt>
                <c:pt idx="1090">
                  <c:v>49</c:v>
                </c:pt>
                <c:pt idx="1091">
                  <c:v>64</c:v>
                </c:pt>
                <c:pt idx="1092">
                  <c:v>31</c:v>
                </c:pt>
                <c:pt idx="1093">
                  <c:v>19</c:v>
                </c:pt>
                <c:pt idx="1094">
                  <c:v>39</c:v>
                </c:pt>
                <c:pt idx="1095">
                  <c:v>38</c:v>
                </c:pt>
                <c:pt idx="1096">
                  <c:v>35</c:v>
                </c:pt>
                <c:pt idx="1097">
                  <c:v>22</c:v>
                </c:pt>
                <c:pt idx="1098">
                  <c:v>15</c:v>
                </c:pt>
                <c:pt idx="1099">
                  <c:v>33</c:v>
                </c:pt>
                <c:pt idx="1100">
                  <c:v>28</c:v>
                </c:pt>
                <c:pt idx="1101">
                  <c:v>21</c:v>
                </c:pt>
                <c:pt idx="1102">
                  <c:v>17</c:v>
                </c:pt>
                <c:pt idx="1103">
                  <c:v>19</c:v>
                </c:pt>
                <c:pt idx="1104">
                  <c:v>19</c:v>
                </c:pt>
                <c:pt idx="1105">
                  <c:v>27</c:v>
                </c:pt>
                <c:pt idx="1106">
                  <c:v>31</c:v>
                </c:pt>
                <c:pt idx="1107">
                  <c:v>17</c:v>
                </c:pt>
                <c:pt idx="1108">
                  <c:v>31</c:v>
                </c:pt>
                <c:pt idx="1109">
                  <c:v>42</c:v>
                </c:pt>
                <c:pt idx="1110">
                  <c:v>51</c:v>
                </c:pt>
                <c:pt idx="1111">
                  <c:v>46</c:v>
                </c:pt>
                <c:pt idx="1112">
                  <c:v>35</c:v>
                </c:pt>
                <c:pt idx="1113">
                  <c:v>38</c:v>
                </c:pt>
                <c:pt idx="1114">
                  <c:v>33</c:v>
                </c:pt>
                <c:pt idx="1115">
                  <c:v>44</c:v>
                </c:pt>
                <c:pt idx="1116">
                  <c:v>37</c:v>
                </c:pt>
                <c:pt idx="1117">
                  <c:v>41</c:v>
                </c:pt>
                <c:pt idx="1118">
                  <c:v>52</c:v>
                </c:pt>
                <c:pt idx="1119">
                  <c:v>46</c:v>
                </c:pt>
                <c:pt idx="1120">
                  <c:v>40</c:v>
                </c:pt>
                <c:pt idx="1121">
                  <c:v>31</c:v>
                </c:pt>
                <c:pt idx="1122">
                  <c:v>50</c:v>
                </c:pt>
                <c:pt idx="1123">
                  <c:v>53</c:v>
                </c:pt>
                <c:pt idx="1124">
                  <c:v>25</c:v>
                </c:pt>
                <c:pt idx="1125">
                  <c:v>30</c:v>
                </c:pt>
                <c:pt idx="1126">
                  <c:v>26</c:v>
                </c:pt>
                <c:pt idx="1127">
                  <c:v>23</c:v>
                </c:pt>
                <c:pt idx="1128">
                  <c:v>40</c:v>
                </c:pt>
                <c:pt idx="1129">
                  <c:v>26</c:v>
                </c:pt>
                <c:pt idx="1130">
                  <c:v>32</c:v>
                </c:pt>
                <c:pt idx="1131">
                  <c:v>27</c:v>
                </c:pt>
                <c:pt idx="1132">
                  <c:v>40</c:v>
                </c:pt>
                <c:pt idx="1133">
                  <c:v>11</c:v>
                </c:pt>
                <c:pt idx="1134">
                  <c:v>33</c:v>
                </c:pt>
                <c:pt idx="1135">
                  <c:v>38</c:v>
                </c:pt>
                <c:pt idx="1136">
                  <c:v>25</c:v>
                </c:pt>
                <c:pt idx="1137">
                  <c:v>34</c:v>
                </c:pt>
                <c:pt idx="1138">
                  <c:v>31</c:v>
                </c:pt>
                <c:pt idx="1139">
                  <c:v>34</c:v>
                </c:pt>
                <c:pt idx="1140">
                  <c:v>36</c:v>
                </c:pt>
                <c:pt idx="1141">
                  <c:v>35</c:v>
                </c:pt>
                <c:pt idx="1142">
                  <c:v>25</c:v>
                </c:pt>
                <c:pt idx="1143">
                  <c:v>32</c:v>
                </c:pt>
                <c:pt idx="1144">
                  <c:v>43</c:v>
                </c:pt>
                <c:pt idx="1145">
                  <c:v>29</c:v>
                </c:pt>
                <c:pt idx="1146">
                  <c:v>25</c:v>
                </c:pt>
                <c:pt idx="1147">
                  <c:v>26</c:v>
                </c:pt>
                <c:pt idx="1148">
                  <c:v>30</c:v>
                </c:pt>
                <c:pt idx="1149">
                  <c:v>30</c:v>
                </c:pt>
                <c:pt idx="1150">
                  <c:v>19</c:v>
                </c:pt>
                <c:pt idx="1151">
                  <c:v>26</c:v>
                </c:pt>
                <c:pt idx="1152">
                  <c:v>56</c:v>
                </c:pt>
                <c:pt idx="1153">
                  <c:v>23</c:v>
                </c:pt>
                <c:pt idx="1154">
                  <c:v>31</c:v>
                </c:pt>
                <c:pt idx="1155">
                  <c:v>30</c:v>
                </c:pt>
                <c:pt idx="1156">
                  <c:v>32</c:v>
                </c:pt>
                <c:pt idx="1157">
                  <c:v>42</c:v>
                </c:pt>
                <c:pt idx="1158">
                  <c:v>32</c:v>
                </c:pt>
                <c:pt idx="1159">
                  <c:v>33</c:v>
                </c:pt>
                <c:pt idx="1160">
                  <c:v>39</c:v>
                </c:pt>
                <c:pt idx="1161">
                  <c:v>35</c:v>
                </c:pt>
                <c:pt idx="1162">
                  <c:v>31</c:v>
                </c:pt>
                <c:pt idx="1163">
                  <c:v>34</c:v>
                </c:pt>
                <c:pt idx="1164">
                  <c:v>29</c:v>
                </c:pt>
                <c:pt idx="1165">
                  <c:v>38</c:v>
                </c:pt>
                <c:pt idx="1166">
                  <c:v>39</c:v>
                </c:pt>
                <c:pt idx="1167">
                  <c:v>36</c:v>
                </c:pt>
                <c:pt idx="1168">
                  <c:v>31</c:v>
                </c:pt>
                <c:pt idx="1169">
                  <c:v>32</c:v>
                </c:pt>
                <c:pt idx="1170">
                  <c:v>31</c:v>
                </c:pt>
                <c:pt idx="1171">
                  <c:v>36</c:v>
                </c:pt>
                <c:pt idx="1172">
                  <c:v>13</c:v>
                </c:pt>
                <c:pt idx="1173">
                  <c:v>17</c:v>
                </c:pt>
                <c:pt idx="1174">
                  <c:v>10</c:v>
                </c:pt>
                <c:pt idx="1175">
                  <c:v>18</c:v>
                </c:pt>
                <c:pt idx="1176">
                  <c:v>15</c:v>
                </c:pt>
                <c:pt idx="1177">
                  <c:v>21</c:v>
                </c:pt>
                <c:pt idx="1178">
                  <c:v>19</c:v>
                </c:pt>
                <c:pt idx="1179">
                  <c:v>18</c:v>
                </c:pt>
                <c:pt idx="1180">
                  <c:v>22</c:v>
                </c:pt>
                <c:pt idx="1181">
                  <c:v>28</c:v>
                </c:pt>
                <c:pt idx="1182">
                  <c:v>23</c:v>
                </c:pt>
                <c:pt idx="1183">
                  <c:v>21</c:v>
                </c:pt>
                <c:pt idx="1184">
                  <c:v>18</c:v>
                </c:pt>
                <c:pt idx="1185">
                  <c:v>18</c:v>
                </c:pt>
                <c:pt idx="1186">
                  <c:v>29</c:v>
                </c:pt>
                <c:pt idx="1187">
                  <c:v>18</c:v>
                </c:pt>
                <c:pt idx="1188">
                  <c:v>10</c:v>
                </c:pt>
                <c:pt idx="1189">
                  <c:v>23</c:v>
                </c:pt>
                <c:pt idx="1190">
                  <c:v>18</c:v>
                </c:pt>
                <c:pt idx="1191">
                  <c:v>22</c:v>
                </c:pt>
                <c:pt idx="1192">
                  <c:v>22</c:v>
                </c:pt>
                <c:pt idx="1193">
                  <c:v>24</c:v>
                </c:pt>
                <c:pt idx="1194">
                  <c:v>27</c:v>
                </c:pt>
                <c:pt idx="1195">
                  <c:v>15</c:v>
                </c:pt>
                <c:pt idx="1196">
                  <c:v>14</c:v>
                </c:pt>
                <c:pt idx="1197">
                  <c:v>20</c:v>
                </c:pt>
                <c:pt idx="1198">
                  <c:v>23</c:v>
                </c:pt>
                <c:pt idx="1199">
                  <c:v>22</c:v>
                </c:pt>
                <c:pt idx="1200">
                  <c:v>15</c:v>
                </c:pt>
                <c:pt idx="1201">
                  <c:v>17</c:v>
                </c:pt>
                <c:pt idx="1202">
                  <c:v>19</c:v>
                </c:pt>
                <c:pt idx="1203">
                  <c:v>18</c:v>
                </c:pt>
                <c:pt idx="1204">
                  <c:v>28</c:v>
                </c:pt>
                <c:pt idx="1205">
                  <c:v>38</c:v>
                </c:pt>
                <c:pt idx="1206">
                  <c:v>32</c:v>
                </c:pt>
                <c:pt idx="1207">
                  <c:v>33</c:v>
                </c:pt>
                <c:pt idx="1208">
                  <c:v>28</c:v>
                </c:pt>
                <c:pt idx="1209">
                  <c:v>30</c:v>
                </c:pt>
                <c:pt idx="1210">
                  <c:v>29</c:v>
                </c:pt>
                <c:pt idx="1211">
                  <c:v>26</c:v>
                </c:pt>
                <c:pt idx="1212">
                  <c:v>34</c:v>
                </c:pt>
                <c:pt idx="1213">
                  <c:v>26</c:v>
                </c:pt>
                <c:pt idx="1214">
                  <c:v>30</c:v>
                </c:pt>
                <c:pt idx="1215">
                  <c:v>35</c:v>
                </c:pt>
                <c:pt idx="1216">
                  <c:v>31</c:v>
                </c:pt>
                <c:pt idx="1217">
                  <c:v>32</c:v>
                </c:pt>
                <c:pt idx="1218">
                  <c:v>28</c:v>
                </c:pt>
                <c:pt idx="1219">
                  <c:v>48</c:v>
                </c:pt>
                <c:pt idx="1220">
                  <c:v>25</c:v>
                </c:pt>
                <c:pt idx="1221">
                  <c:v>24</c:v>
                </c:pt>
                <c:pt idx="1222">
                  <c:v>20</c:v>
                </c:pt>
                <c:pt idx="1223">
                  <c:v>25</c:v>
                </c:pt>
                <c:pt idx="1224">
                  <c:v>20</c:v>
                </c:pt>
                <c:pt idx="1225">
                  <c:v>22</c:v>
                </c:pt>
                <c:pt idx="1226">
                  <c:v>17</c:v>
                </c:pt>
                <c:pt idx="1227">
                  <c:v>21</c:v>
                </c:pt>
                <c:pt idx="1228">
                  <c:v>29</c:v>
                </c:pt>
                <c:pt idx="1229">
                  <c:v>24</c:v>
                </c:pt>
                <c:pt idx="1230">
                  <c:v>27</c:v>
                </c:pt>
                <c:pt idx="1231">
                  <c:v>19</c:v>
                </c:pt>
                <c:pt idx="1232">
                  <c:v>18</c:v>
                </c:pt>
                <c:pt idx="1233">
                  <c:v>24</c:v>
                </c:pt>
                <c:pt idx="1234">
                  <c:v>21</c:v>
                </c:pt>
                <c:pt idx="1235">
                  <c:v>16</c:v>
                </c:pt>
                <c:pt idx="1236">
                  <c:v>40</c:v>
                </c:pt>
                <c:pt idx="1237">
                  <c:v>26</c:v>
                </c:pt>
                <c:pt idx="1238">
                  <c:v>31</c:v>
                </c:pt>
                <c:pt idx="1239">
                  <c:v>41</c:v>
                </c:pt>
                <c:pt idx="1240">
                  <c:v>33</c:v>
                </c:pt>
                <c:pt idx="1241">
                  <c:v>30</c:v>
                </c:pt>
                <c:pt idx="1242">
                  <c:v>34</c:v>
                </c:pt>
                <c:pt idx="1243">
                  <c:v>29</c:v>
                </c:pt>
                <c:pt idx="1244">
                  <c:v>36</c:v>
                </c:pt>
                <c:pt idx="1245">
                  <c:v>39</c:v>
                </c:pt>
                <c:pt idx="1246">
                  <c:v>38</c:v>
                </c:pt>
                <c:pt idx="1247">
                  <c:v>33</c:v>
                </c:pt>
                <c:pt idx="1248">
                  <c:v>31</c:v>
                </c:pt>
                <c:pt idx="1249">
                  <c:v>32</c:v>
                </c:pt>
                <c:pt idx="1250">
                  <c:v>33</c:v>
                </c:pt>
                <c:pt idx="1251">
                  <c:v>28</c:v>
                </c:pt>
                <c:pt idx="1252">
                  <c:v>43</c:v>
                </c:pt>
                <c:pt idx="1253">
                  <c:v>57</c:v>
                </c:pt>
                <c:pt idx="1254">
                  <c:v>45</c:v>
                </c:pt>
                <c:pt idx="1255">
                  <c:v>51</c:v>
                </c:pt>
                <c:pt idx="1256">
                  <c:v>49</c:v>
                </c:pt>
                <c:pt idx="1257">
                  <c:v>56</c:v>
                </c:pt>
                <c:pt idx="1258">
                  <c:v>49</c:v>
                </c:pt>
                <c:pt idx="1259">
                  <c:v>34</c:v>
                </c:pt>
                <c:pt idx="1260">
                  <c:v>46</c:v>
                </c:pt>
                <c:pt idx="1261">
                  <c:v>45</c:v>
                </c:pt>
                <c:pt idx="1262">
                  <c:v>45</c:v>
                </c:pt>
                <c:pt idx="1263">
                  <c:v>52</c:v>
                </c:pt>
                <c:pt idx="1264">
                  <c:v>47</c:v>
                </c:pt>
                <c:pt idx="1265">
                  <c:v>52</c:v>
                </c:pt>
                <c:pt idx="1266">
                  <c:v>61</c:v>
                </c:pt>
                <c:pt idx="1267">
                  <c:v>44</c:v>
                </c:pt>
                <c:pt idx="1268">
                  <c:v>40</c:v>
                </c:pt>
                <c:pt idx="1269">
                  <c:v>46</c:v>
                </c:pt>
                <c:pt idx="1270">
                  <c:v>50</c:v>
                </c:pt>
                <c:pt idx="1271">
                  <c:v>40</c:v>
                </c:pt>
                <c:pt idx="1272">
                  <c:v>58</c:v>
                </c:pt>
                <c:pt idx="1273">
                  <c:v>56</c:v>
                </c:pt>
                <c:pt idx="1274">
                  <c:v>43</c:v>
                </c:pt>
                <c:pt idx="1275">
                  <c:v>62</c:v>
                </c:pt>
                <c:pt idx="1276">
                  <c:v>100</c:v>
                </c:pt>
                <c:pt idx="1277">
                  <c:v>61</c:v>
                </c:pt>
                <c:pt idx="1278">
                  <c:v>43</c:v>
                </c:pt>
                <c:pt idx="1279">
                  <c:v>63</c:v>
                </c:pt>
                <c:pt idx="1280">
                  <c:v>39</c:v>
                </c:pt>
                <c:pt idx="1281">
                  <c:v>42</c:v>
                </c:pt>
                <c:pt idx="1282">
                  <c:v>46</c:v>
                </c:pt>
                <c:pt idx="1283">
                  <c:v>24</c:v>
                </c:pt>
                <c:pt idx="1284">
                  <c:v>38</c:v>
                </c:pt>
                <c:pt idx="1285">
                  <c:v>43</c:v>
                </c:pt>
                <c:pt idx="1286">
                  <c:v>37</c:v>
                </c:pt>
                <c:pt idx="1287">
                  <c:v>40</c:v>
                </c:pt>
                <c:pt idx="1288">
                  <c:v>41</c:v>
                </c:pt>
                <c:pt idx="1289">
                  <c:v>40</c:v>
                </c:pt>
                <c:pt idx="1290">
                  <c:v>57</c:v>
                </c:pt>
                <c:pt idx="1291">
                  <c:v>42</c:v>
                </c:pt>
                <c:pt idx="1292">
                  <c:v>47</c:v>
                </c:pt>
                <c:pt idx="1293">
                  <c:v>49</c:v>
                </c:pt>
                <c:pt idx="1294">
                  <c:v>23</c:v>
                </c:pt>
                <c:pt idx="1295">
                  <c:v>27</c:v>
                </c:pt>
                <c:pt idx="1296">
                  <c:v>23</c:v>
                </c:pt>
                <c:pt idx="1297">
                  <c:v>26</c:v>
                </c:pt>
                <c:pt idx="1298">
                  <c:v>51</c:v>
                </c:pt>
                <c:pt idx="1299">
                  <c:v>55</c:v>
                </c:pt>
                <c:pt idx="1300">
                  <c:v>67</c:v>
                </c:pt>
                <c:pt idx="1301">
                  <c:v>44</c:v>
                </c:pt>
                <c:pt idx="1302">
                  <c:v>37</c:v>
                </c:pt>
                <c:pt idx="1303">
                  <c:v>55</c:v>
                </c:pt>
                <c:pt idx="1304">
                  <c:v>45</c:v>
                </c:pt>
                <c:pt idx="1305">
                  <c:v>39</c:v>
                </c:pt>
                <c:pt idx="1306">
                  <c:v>26</c:v>
                </c:pt>
                <c:pt idx="1307">
                  <c:v>40</c:v>
                </c:pt>
                <c:pt idx="1308">
                  <c:v>63</c:v>
                </c:pt>
                <c:pt idx="1309">
                  <c:v>29</c:v>
                </c:pt>
                <c:pt idx="1310">
                  <c:v>41</c:v>
                </c:pt>
                <c:pt idx="1311">
                  <c:v>48</c:v>
                </c:pt>
                <c:pt idx="1312">
                  <c:v>56</c:v>
                </c:pt>
                <c:pt idx="1313">
                  <c:v>77</c:v>
                </c:pt>
                <c:pt idx="1314">
                  <c:v>89</c:v>
                </c:pt>
                <c:pt idx="1315">
                  <c:v>62</c:v>
                </c:pt>
                <c:pt idx="1316">
                  <c:v>69</c:v>
                </c:pt>
                <c:pt idx="1317">
                  <c:v>51</c:v>
                </c:pt>
                <c:pt idx="1318">
                  <c:v>57</c:v>
                </c:pt>
                <c:pt idx="1319">
                  <c:v>60</c:v>
                </c:pt>
                <c:pt idx="1320">
                  <c:v>71</c:v>
                </c:pt>
                <c:pt idx="1321">
                  <c:v>58</c:v>
                </c:pt>
                <c:pt idx="1322">
                  <c:v>49</c:v>
                </c:pt>
                <c:pt idx="1323">
                  <c:v>45</c:v>
                </c:pt>
                <c:pt idx="1324">
                  <c:v>43</c:v>
                </c:pt>
                <c:pt idx="1325">
                  <c:v>53</c:v>
                </c:pt>
                <c:pt idx="1326">
                  <c:v>56</c:v>
                </c:pt>
                <c:pt idx="1327">
                  <c:v>32</c:v>
                </c:pt>
                <c:pt idx="1328">
                  <c:v>62</c:v>
                </c:pt>
                <c:pt idx="1329">
                  <c:v>67</c:v>
                </c:pt>
                <c:pt idx="1330">
                  <c:v>54</c:v>
                </c:pt>
                <c:pt idx="1331">
                  <c:v>50</c:v>
                </c:pt>
                <c:pt idx="1332">
                  <c:v>41</c:v>
                </c:pt>
                <c:pt idx="1333">
                  <c:v>48</c:v>
                </c:pt>
                <c:pt idx="1334">
                  <c:v>27</c:v>
                </c:pt>
                <c:pt idx="1335">
                  <c:v>30</c:v>
                </c:pt>
                <c:pt idx="1336">
                  <c:v>35</c:v>
                </c:pt>
                <c:pt idx="1337">
                  <c:v>44</c:v>
                </c:pt>
                <c:pt idx="1338">
                  <c:v>31</c:v>
                </c:pt>
                <c:pt idx="1339">
                  <c:v>38</c:v>
                </c:pt>
                <c:pt idx="1340">
                  <c:v>30</c:v>
                </c:pt>
                <c:pt idx="1341">
                  <c:v>34</c:v>
                </c:pt>
                <c:pt idx="1342">
                  <c:v>55</c:v>
                </c:pt>
                <c:pt idx="1343">
                  <c:v>28</c:v>
                </c:pt>
                <c:pt idx="1344">
                  <c:v>24</c:v>
                </c:pt>
                <c:pt idx="1345">
                  <c:v>16</c:v>
                </c:pt>
                <c:pt idx="1346">
                  <c:v>17</c:v>
                </c:pt>
                <c:pt idx="1347">
                  <c:v>10</c:v>
                </c:pt>
                <c:pt idx="1348">
                  <c:v>15</c:v>
                </c:pt>
                <c:pt idx="1349">
                  <c:v>14</c:v>
                </c:pt>
                <c:pt idx="1350">
                  <c:v>17</c:v>
                </c:pt>
                <c:pt idx="1351">
                  <c:v>22</c:v>
                </c:pt>
                <c:pt idx="1352">
                  <c:v>19</c:v>
                </c:pt>
                <c:pt idx="1353">
                  <c:v>14</c:v>
                </c:pt>
                <c:pt idx="1354">
                  <c:v>16</c:v>
                </c:pt>
                <c:pt idx="1355">
                  <c:v>14</c:v>
                </c:pt>
                <c:pt idx="1356">
                  <c:v>26</c:v>
                </c:pt>
                <c:pt idx="1357">
                  <c:v>20</c:v>
                </c:pt>
                <c:pt idx="1358">
                  <c:v>16</c:v>
                </c:pt>
                <c:pt idx="1359">
                  <c:v>16</c:v>
                </c:pt>
                <c:pt idx="1360">
                  <c:v>19</c:v>
                </c:pt>
                <c:pt idx="1361">
                  <c:v>11</c:v>
                </c:pt>
                <c:pt idx="1362">
                  <c:v>16</c:v>
                </c:pt>
                <c:pt idx="1363">
                  <c:v>17</c:v>
                </c:pt>
                <c:pt idx="1364">
                  <c:v>11</c:v>
                </c:pt>
                <c:pt idx="1365">
                  <c:v>17</c:v>
                </c:pt>
                <c:pt idx="1366">
                  <c:v>13</c:v>
                </c:pt>
                <c:pt idx="1367">
                  <c:v>13</c:v>
                </c:pt>
                <c:pt idx="1368">
                  <c:v>60</c:v>
                </c:pt>
                <c:pt idx="1369">
                  <c:v>19</c:v>
                </c:pt>
                <c:pt idx="1370">
                  <c:v>11</c:v>
                </c:pt>
                <c:pt idx="1371">
                  <c:v>17</c:v>
                </c:pt>
                <c:pt idx="1372">
                  <c:v>21</c:v>
                </c:pt>
                <c:pt idx="1373">
                  <c:v>15</c:v>
                </c:pt>
                <c:pt idx="1374">
                  <c:v>21</c:v>
                </c:pt>
                <c:pt idx="1375">
                  <c:v>21</c:v>
                </c:pt>
              </c:numCache>
            </c:numRef>
          </c:yVal>
          <c:smooth val="0"/>
        </c:ser>
        <c:dLbls>
          <c:showLegendKey val="0"/>
          <c:showVal val="0"/>
          <c:showCatName val="0"/>
          <c:showSerName val="0"/>
          <c:showPercent val="0"/>
          <c:showBubbleSize val="0"/>
        </c:dLbls>
        <c:axId val="984757024"/>
        <c:axId val="984756464"/>
      </c:scatterChart>
      <c:valAx>
        <c:axId val="984757024"/>
        <c:scaling>
          <c:orientation val="minMax"/>
          <c:max val="100"/>
          <c:min val="3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lang="zh-CN" sz="900" b="1" i="0" u="none" strike="noStrike" kern="1200" baseline="0">
                    <a:solidFill>
                      <a:schemeClr val="dk1">
                        <a:lumMod val="50000"/>
                        <a:lumOff val="50000"/>
                      </a:schemeClr>
                    </a:solidFill>
                    <a:latin typeface="+mn-lt"/>
                    <a:ea typeface="+mn-ea"/>
                    <a:cs typeface="+mn-cs"/>
                  </a:defRPr>
                </a:pPr>
                <a:r>
                  <a:rPr lang="en-US" altLang="zh-CN"/>
                  <a:t>Relative</a:t>
                </a:r>
                <a:r>
                  <a:rPr lang="en-US" altLang="zh-CN" baseline="0"/>
                  <a:t> Humidity</a:t>
                </a:r>
                <a:r>
                  <a:rPr lang="zh-CN" altLang="en-US" baseline="0"/>
                  <a:t>（</a:t>
                </a:r>
                <a:r>
                  <a:rPr lang="en-US" altLang="zh-CN" baseline="0"/>
                  <a:t>%</a:t>
                </a:r>
                <a:r>
                  <a:rPr lang="zh-CN" altLang="en-US"/>
                  <a:t>）</a:t>
                </a:r>
                <a:endParaRPr lang="zh-CN" altLang="en-US"/>
              </a:p>
            </c:rich>
          </c:tx>
          <c:layout/>
          <c:overlay val="0"/>
          <c:spPr>
            <a:noFill/>
            <a:ln>
              <a:noFill/>
            </a:ln>
            <a:effectLst/>
          </c:spPr>
        </c:title>
        <c:numFmt formatCode="0_ "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dk1">
                    <a:lumMod val="50000"/>
                    <a:lumOff val="50000"/>
                  </a:schemeClr>
                </a:solidFill>
                <a:latin typeface="+mn-lt"/>
                <a:ea typeface="+mn-ea"/>
                <a:cs typeface="+mn-cs"/>
              </a:defRPr>
            </a:pPr>
          </a:p>
        </c:txPr>
        <c:crossAx val="984756464"/>
        <c:crosses val="autoZero"/>
        <c:crossBetween val="midCat"/>
      </c:valAx>
      <c:valAx>
        <c:axId val="984756464"/>
        <c:scaling>
          <c:orientation val="minMax"/>
          <c:max val="120"/>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lang="zh-CN" sz="900" b="1" i="0" u="none" strike="noStrike" kern="1200" baseline="0">
                    <a:solidFill>
                      <a:schemeClr val="dk1">
                        <a:lumMod val="50000"/>
                        <a:lumOff val="50000"/>
                      </a:schemeClr>
                    </a:solidFill>
                    <a:latin typeface="+mn-lt"/>
                    <a:ea typeface="+mn-ea"/>
                    <a:cs typeface="+mn-cs"/>
                  </a:defRPr>
                </a:pPr>
                <a:r>
                  <a:rPr lang="en-US" altLang="zh-CN"/>
                  <a:t>PM2.5</a:t>
                </a:r>
                <a:r>
                  <a:rPr lang="zh-CN" altLang="en-US"/>
                  <a:t>（</a:t>
                </a:r>
                <a:r>
                  <a:rPr lang="en-US" altLang="zh-CN"/>
                  <a:t>μg/m</a:t>
                </a:r>
                <a:r>
                  <a:rPr lang="en-US" altLang="zh-CN" baseline="30000"/>
                  <a:t>3</a:t>
                </a:r>
                <a:r>
                  <a:rPr lang="zh-CN" altLang="en-US"/>
                  <a:t>）</a:t>
                </a:r>
                <a:endParaRPr lang="zh-CN" altLang="en-US"/>
              </a:p>
            </c:rich>
          </c:tx>
          <c:layout/>
          <c:overlay val="0"/>
          <c:spPr>
            <a:noFill/>
            <a:ln>
              <a:noFill/>
            </a:ln>
            <a:effectLst/>
          </c:spPr>
        </c:title>
        <c:numFmt formatCode="0_ "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dk1">
                    <a:lumMod val="50000"/>
                    <a:lumOff val="50000"/>
                  </a:schemeClr>
                </a:solidFill>
                <a:latin typeface="+mn-lt"/>
                <a:ea typeface="+mn-ea"/>
                <a:cs typeface="+mn-cs"/>
              </a:defRPr>
            </a:pPr>
          </a:p>
        </c:txPr>
        <c:crossAx val="984757024"/>
        <c:crosses val="autoZero"/>
        <c:crossBetween val="midCat"/>
      </c:valAx>
      <c:spPr>
        <a:solidFill>
          <a:sysClr val="window" lastClr="FFFFFF"/>
        </a:solidFill>
        <a:ln>
          <a:noFill/>
        </a:ln>
        <a:effectLst/>
      </c:spPr>
    </c:plotArea>
    <c:plotVisOnly val="1"/>
    <c:dispBlanksAs val="gap"/>
    <c:showDLblsOverMax val="0"/>
  </c:chart>
  <c:spPr>
    <a:solidFill>
      <a:sysClr val="window" lastClr="FFFFFF"/>
    </a:solidFill>
    <a:ln w="9525" cap="flat" cmpd="sng" algn="ctr">
      <a:solidFill>
        <a:schemeClr val="dk1">
          <a:lumMod val="15000"/>
          <a:lumOff val="85000"/>
        </a:schemeClr>
      </a:solidFill>
      <a:round/>
    </a:ln>
    <a:effectLst/>
  </c:spPr>
  <c:txPr>
    <a:bodyPr/>
    <a:lstStyle/>
    <a:p>
      <a:pPr>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1"/>
          <c:order val="1"/>
          <c:tx>
            <c:strRef>
              <c:f>'[pm&amp;气象.xlsx]Sheet1'!$D$77</c:f>
              <c:strCache>
                <c:ptCount val="1"/>
                <c:pt idx="0">
                  <c:v>Frequency</c:v>
                </c:pt>
              </c:strCache>
            </c:strRef>
          </c:tx>
          <c:spPr>
            <a:solidFill>
              <a:schemeClr val="dk1">
                <a:tint val="55000"/>
              </a:schemeClr>
            </a:solidFill>
            <a:ln>
              <a:noFill/>
            </a:ln>
            <a:effectLst/>
          </c:spPr>
          <c:invertIfNegative val="0"/>
          <c:dLbls>
            <c:delete val="1"/>
          </c:dLbls>
          <c:cat>
            <c:strRef>
              <c:f>'[pm&amp;气象.xlsx]Sheet1'!$E$78:$E$81</c:f>
              <c:strCache>
                <c:ptCount val="4"/>
                <c:pt idx="0" c:formatCode="@">
                  <c:v>[0,0.1)</c:v>
                </c:pt>
                <c:pt idx="1" c:formatCode="@">
                  <c:v>[0.1,1)</c:v>
                </c:pt>
                <c:pt idx="2" c:formatCode="@">
                  <c:v>[1,10)</c:v>
                </c:pt>
                <c:pt idx="3" c:formatCode="@">
                  <c:v>[10,13]</c:v>
                </c:pt>
              </c:strCache>
            </c:strRef>
          </c:cat>
          <c:val>
            <c:numRef>
              <c:f>'[pm&amp;气象.xlsx]Sheet1'!$D$78:$D$81</c:f>
              <c:numCache>
                <c:formatCode>0.00_ </c:formatCode>
                <c:ptCount val="4"/>
                <c:pt idx="0">
                  <c:v>87.7906976744186</c:v>
                </c:pt>
                <c:pt idx="1">
                  <c:v>7.55813953488372</c:v>
                </c:pt>
                <c:pt idx="2">
                  <c:v>4.06976744186047</c:v>
                </c:pt>
                <c:pt idx="3">
                  <c:v>0.581395348837209</c:v>
                </c:pt>
              </c:numCache>
            </c:numRef>
          </c:val>
        </c:ser>
        <c:dLbls>
          <c:showLegendKey val="0"/>
          <c:showVal val="0"/>
          <c:showCatName val="0"/>
          <c:showSerName val="0"/>
          <c:showPercent val="0"/>
          <c:showBubbleSize val="0"/>
        </c:dLbls>
        <c:gapWidth val="219"/>
        <c:overlap val="-27"/>
        <c:axId val="876867953"/>
        <c:axId val="429116085"/>
      </c:barChart>
      <c:lineChart>
        <c:grouping val="standard"/>
        <c:varyColors val="0"/>
        <c:ser>
          <c:idx val="0"/>
          <c:order val="0"/>
          <c:tx>
            <c:strRef>
              <c:f>'[pm&amp;气象.xlsx]Sheet1'!$C$77</c:f>
              <c:strCache>
                <c:ptCount val="1"/>
                <c:pt idx="0">
                  <c:v>PM2.5</c:v>
                </c:pt>
              </c:strCache>
            </c:strRef>
          </c:tx>
          <c:spPr>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dLbls>
            <c:delete val="1"/>
          </c:dLbls>
          <c:cat>
            <c:strRef>
              <c:f>'[pm&amp;气象.xlsx]Sheet1'!$E$78:$E$81</c:f>
              <c:strCache>
                <c:ptCount val="4"/>
                <c:pt idx="0" c:formatCode="@">
                  <c:v>[0,0.1)</c:v>
                </c:pt>
                <c:pt idx="1" c:formatCode="@">
                  <c:v>[0.1,1)</c:v>
                </c:pt>
                <c:pt idx="2" c:formatCode="@">
                  <c:v>[1,10)</c:v>
                </c:pt>
                <c:pt idx="3" c:formatCode="@">
                  <c:v>[10,13]</c:v>
                </c:pt>
              </c:strCache>
            </c:strRef>
          </c:cat>
          <c:val>
            <c:numRef>
              <c:f>'[pm&amp;气象.xlsx]Sheet1'!$C$78:$C$81</c:f>
              <c:numCache>
                <c:formatCode>General</c:formatCode>
                <c:ptCount val="4"/>
                <c:pt idx="0">
                  <c:v>32.34</c:v>
                </c:pt>
                <c:pt idx="1">
                  <c:v>23.91</c:v>
                </c:pt>
                <c:pt idx="2">
                  <c:v>22.77</c:v>
                </c:pt>
                <c:pt idx="3">
                  <c:v>25.43</c:v>
                </c:pt>
              </c:numCache>
            </c:numRef>
          </c:val>
          <c:smooth val="0"/>
        </c:ser>
        <c:dLbls>
          <c:showLegendKey val="0"/>
          <c:showVal val="0"/>
          <c:showCatName val="0"/>
          <c:showSerName val="0"/>
          <c:showPercent val="0"/>
          <c:showBubbleSize val="0"/>
        </c:dLbls>
        <c:marker val="1"/>
        <c:smooth val="0"/>
        <c:axId val="538235606"/>
        <c:axId val="614460013"/>
      </c:lineChart>
      <c:catAx>
        <c:axId val="876867953"/>
        <c:scaling>
          <c:orientation val="minMax"/>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Rainfall</a:t>
                </a:r>
                <a:r>
                  <a:rPr altLang="en-US"/>
                  <a:t>（</a:t>
                </a:r>
                <a:r>
                  <a:rPr lang="en-US" altLang="zh-CN"/>
                  <a:t>mm</a:t>
                </a:r>
                <a:r>
                  <a:rPr altLang="en-US"/>
                  <a:t>）</a:t>
                </a:r>
                <a:endParaRPr altLang="en-US"/>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29116085"/>
        <c:crosses val="autoZero"/>
        <c:auto val="1"/>
        <c:lblAlgn val="ctr"/>
        <c:lblOffset val="100"/>
        <c:noMultiLvlLbl val="0"/>
      </c:catAx>
      <c:valAx>
        <c:axId val="42911608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Frequency</a:t>
                </a:r>
                <a:r>
                  <a:rPr altLang="en-US"/>
                  <a:t>（</a:t>
                </a:r>
                <a:r>
                  <a:rPr lang="en-US" altLang="zh-CN"/>
                  <a:t>%</a:t>
                </a:r>
                <a:r>
                  <a:rPr altLang="en-US"/>
                  <a:t>）</a:t>
                </a:r>
                <a:endParaRPr altLang="en-US"/>
              </a:p>
            </c:rich>
          </c:tx>
          <c:layout/>
          <c:overlay val="0"/>
          <c:spPr>
            <a:noFill/>
            <a:ln>
              <a:noFill/>
            </a:ln>
            <a:effectLst/>
          </c:spPr>
        </c:title>
        <c:numFmt formatCode="0.0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76867953"/>
        <c:crosses val="autoZero"/>
        <c:crossBetween val="between"/>
      </c:valAx>
      <c:catAx>
        <c:axId val="538235606"/>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14460013"/>
        <c:crosses val="autoZero"/>
        <c:auto val="1"/>
        <c:lblAlgn val="ctr"/>
        <c:lblOffset val="100"/>
        <c:noMultiLvlLbl val="0"/>
      </c:catAx>
      <c:valAx>
        <c:axId val="614460013"/>
        <c:scaling>
          <c:orientation val="minMax"/>
        </c:scaling>
        <c:delete val="0"/>
        <c:axPos val="r"/>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t>PM2.5（μg\m</a:t>
                </a:r>
                <a:r>
                  <a:rPr baseline="30000">
                    <a:solidFill>
                      <a:schemeClr val="tx1">
                        <a:lumMod val="65000"/>
                        <a:lumOff val="35000"/>
                      </a:schemeClr>
                    </a:solidFill>
                    <a:uFillTx/>
                  </a:rPr>
                  <a:t>3</a:t>
                </a:r>
                <a:r>
                  <a:t>）</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38235606"/>
        <c:crosses val="max"/>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1"/>
          <c:order val="1"/>
          <c:tx>
            <c:strRef>
              <c:f>'[pm&amp;气象.xlsx]Sheet1'!$D$95</c:f>
              <c:strCache>
                <c:ptCount val="1"/>
                <c:pt idx="0">
                  <c:v>Frequency</c:v>
                </c:pt>
              </c:strCache>
            </c:strRef>
          </c:tx>
          <c:spPr>
            <a:solidFill>
              <a:schemeClr val="dk1">
                <a:tint val="55000"/>
              </a:schemeClr>
            </a:solidFill>
            <a:ln>
              <a:solidFill>
                <a:schemeClr val="bg1">
                  <a:lumMod val="65000"/>
                </a:schemeClr>
              </a:solidFill>
            </a:ln>
            <a:effectLst/>
          </c:spPr>
          <c:invertIfNegative val="0"/>
          <c:dLbls>
            <c:delete val="1"/>
          </c:dLbls>
          <c:cat>
            <c:strRef>
              <c:f>'[pm&amp;气象.xlsx]Sheet1'!$E$96:$E$101</c:f>
              <c:strCache>
                <c:ptCount val="6"/>
                <c:pt idx="0" c:formatCode="@">
                  <c:v>[0,1)</c:v>
                </c:pt>
                <c:pt idx="1" c:formatCode="@">
                  <c:v>[1,2)</c:v>
                </c:pt>
                <c:pt idx="2" c:formatCode="@">
                  <c:v>[2,3)</c:v>
                </c:pt>
                <c:pt idx="3" c:formatCode="@">
                  <c:v>[3,4)</c:v>
                </c:pt>
                <c:pt idx="4" c:formatCode="@">
                  <c:v>[4,5)</c:v>
                </c:pt>
                <c:pt idx="5" c:formatCode="@">
                  <c:v>[5,6]</c:v>
                </c:pt>
              </c:strCache>
            </c:strRef>
          </c:cat>
          <c:val>
            <c:numRef>
              <c:f>'[pm&amp;气象.xlsx]Sheet1'!$D$96:$D$101</c:f>
              <c:numCache>
                <c:formatCode>0.00_ </c:formatCode>
                <c:ptCount val="6"/>
                <c:pt idx="0">
                  <c:v>28.4883720930233</c:v>
                </c:pt>
                <c:pt idx="1">
                  <c:v>48.4738372093023</c:v>
                </c:pt>
                <c:pt idx="2">
                  <c:v>18.1686046511628</c:v>
                </c:pt>
                <c:pt idx="3">
                  <c:v>4.21511627906977</c:v>
                </c:pt>
                <c:pt idx="4">
                  <c:v>0.436046511627907</c:v>
                </c:pt>
                <c:pt idx="5">
                  <c:v>0.218023255813953</c:v>
                </c:pt>
              </c:numCache>
            </c:numRef>
          </c:val>
        </c:ser>
        <c:dLbls>
          <c:showLegendKey val="0"/>
          <c:showVal val="0"/>
          <c:showCatName val="0"/>
          <c:showSerName val="0"/>
          <c:showPercent val="0"/>
          <c:showBubbleSize val="0"/>
        </c:dLbls>
        <c:gapWidth val="219"/>
        <c:overlap val="-27"/>
        <c:axId val="740970804"/>
        <c:axId val="582716011"/>
      </c:barChart>
      <c:lineChart>
        <c:grouping val="standard"/>
        <c:varyColors val="0"/>
        <c:ser>
          <c:idx val="0"/>
          <c:order val="0"/>
          <c:tx>
            <c:strRef>
              <c:f>'[pm&amp;气象.xlsx]Sheet1'!$C$95</c:f>
              <c:strCache>
                <c:ptCount val="1"/>
                <c:pt idx="0">
                  <c:v>PM2.5</c:v>
                </c:pt>
              </c:strCache>
            </c:strRef>
          </c:tx>
          <c:spPr>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dLbls>
            <c:delete val="1"/>
          </c:dLbls>
          <c:cat>
            <c:strRef>
              <c:f>'[pm&amp;气象.xlsx]Sheet1'!$E$96:$E$101</c:f>
              <c:strCache>
                <c:ptCount val="6"/>
                <c:pt idx="0" c:formatCode="@">
                  <c:v>[0,1)</c:v>
                </c:pt>
                <c:pt idx="1" c:formatCode="@">
                  <c:v>[1,2)</c:v>
                </c:pt>
                <c:pt idx="2" c:formatCode="@">
                  <c:v>[2,3)</c:v>
                </c:pt>
                <c:pt idx="3" c:formatCode="@">
                  <c:v>[3,4)</c:v>
                </c:pt>
                <c:pt idx="4" c:formatCode="@">
                  <c:v>[4,5)</c:v>
                </c:pt>
                <c:pt idx="5" c:formatCode="@">
                  <c:v>[5,6]</c:v>
                </c:pt>
              </c:strCache>
            </c:strRef>
          </c:cat>
          <c:val>
            <c:numRef>
              <c:f>'[pm&amp;气象.xlsx]Sheet1'!$C$96:$C$101</c:f>
              <c:numCache>
                <c:formatCode>General</c:formatCode>
                <c:ptCount val="6"/>
                <c:pt idx="0">
                  <c:v>30.16</c:v>
                </c:pt>
                <c:pt idx="1">
                  <c:v>32.66</c:v>
                </c:pt>
                <c:pt idx="2">
                  <c:v>31.11</c:v>
                </c:pt>
                <c:pt idx="3">
                  <c:v>26.24</c:v>
                </c:pt>
                <c:pt idx="4">
                  <c:v>17.83</c:v>
                </c:pt>
                <c:pt idx="5">
                  <c:v>17.67</c:v>
                </c:pt>
              </c:numCache>
            </c:numRef>
          </c:val>
          <c:smooth val="0"/>
        </c:ser>
        <c:dLbls>
          <c:showLegendKey val="0"/>
          <c:showVal val="0"/>
          <c:showCatName val="0"/>
          <c:showSerName val="0"/>
          <c:showPercent val="0"/>
          <c:showBubbleSize val="0"/>
        </c:dLbls>
        <c:marker val="1"/>
        <c:smooth val="0"/>
        <c:axId val="264697879"/>
        <c:axId val="299193043"/>
      </c:lineChart>
      <c:catAx>
        <c:axId val="740970804"/>
        <c:scaling>
          <c:orientation val="minMax"/>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Wind Speed</a:t>
                </a:r>
                <a:r>
                  <a:rPr altLang="en-US"/>
                  <a:t>（</a:t>
                </a:r>
                <a:r>
                  <a:rPr lang="en-US" altLang="zh-CN"/>
                  <a:t>km/h</a:t>
                </a:r>
                <a:r>
                  <a:rPr altLang="en-US"/>
                  <a:t>）</a:t>
                </a:r>
                <a:endParaRPr altLang="en-US"/>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82716011"/>
        <c:crosses val="autoZero"/>
        <c:auto val="1"/>
        <c:lblAlgn val="ctr"/>
        <c:lblOffset val="100"/>
        <c:noMultiLvlLbl val="0"/>
      </c:catAx>
      <c:valAx>
        <c:axId val="5827160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Frequency</a:t>
                </a:r>
                <a:r>
                  <a:rPr altLang="en-US"/>
                  <a:t>（</a:t>
                </a:r>
                <a:r>
                  <a:rPr lang="en-US" altLang="zh-CN"/>
                  <a:t>%</a:t>
                </a:r>
                <a:r>
                  <a:rPr altLang="en-US"/>
                  <a:t>）</a:t>
                </a:r>
                <a:endParaRPr altLang="en-US"/>
              </a:p>
            </c:rich>
          </c:tx>
          <c:layout/>
          <c:overlay val="0"/>
          <c:spPr>
            <a:noFill/>
            <a:ln>
              <a:noFill/>
            </a:ln>
            <a:effectLst/>
          </c:spPr>
        </c:title>
        <c:numFmt formatCode="0.0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40970804"/>
        <c:crosses val="autoZero"/>
        <c:crossBetween val="between"/>
      </c:valAx>
      <c:catAx>
        <c:axId val="264697879"/>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99193043"/>
        <c:crosses val="autoZero"/>
        <c:auto val="1"/>
        <c:lblAlgn val="ctr"/>
        <c:lblOffset val="100"/>
        <c:noMultiLvlLbl val="0"/>
      </c:catAx>
      <c:valAx>
        <c:axId val="299193043"/>
        <c:scaling>
          <c:orientation val="minMax"/>
        </c:scaling>
        <c:delete val="0"/>
        <c:axPos val="r"/>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t>PM2.5（μg\m</a:t>
                </a:r>
                <a:r>
                  <a:rPr baseline="30000">
                    <a:solidFill>
                      <a:schemeClr val="tx1">
                        <a:lumMod val="65000"/>
                        <a:lumOff val="35000"/>
                      </a:schemeClr>
                    </a:solidFill>
                    <a:uFillTx/>
                  </a:rPr>
                  <a:t>3</a:t>
                </a:r>
                <a:r>
                  <a:t>）</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64697879"/>
        <c:crosses val="max"/>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15">
  <a:schemeClr val="accent2"/>
</cs:colorStyle>
</file>

<file path=ppt/charts/colors1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9.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E5ACE-4FA4-4B4B-B7F8-662BCF672C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D643E-5F2C-49CF-83FF-E485C6A051C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Hello everyone!</a:t>
            </a:r>
            <a:br>
              <a:rPr lang="en-US" altLang="zh-CN"/>
            </a:br>
            <a:r>
              <a:rPr lang="en-US" altLang="zh-CN"/>
              <a:t>Today ,I will introduce  you a study which is called “Analysis for spatio-temporal variation of pm2.5”and we take  the G20 core area as an example .</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flow path of  getting AOD-PM2.5 samples.Four data sets can be used to make up for the value-missing problem.</a:t>
            </a:r>
            <a:endParaRPr lang="en-US" altLang="zh-CN"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I wil  use the following four parts to introduce.</a:t>
            </a:r>
            <a:endParaRPr lang="en-US" altLang="zh-CN"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rPr>
              <a:t>From January to June 2016, the number of good air quality days in Hangzhou City reached 111 days, the number of polluted days was 70 days. </a:t>
            </a:r>
            <a:endParaRPr lang="en-US" altLang="zh-C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endParaRPr>
          </a:p>
          <a:p>
            <a:r>
              <a:rPr lang="en-US" altLang="zh-CN" dirty="0"/>
              <a:t>From the histogram ,we can see that the average PM2.5 concentration decreased gradually from 2014 to 2016.</a:t>
            </a:r>
            <a:endParaRPr lang="en-US" altLang="zh-CN" dirty="0"/>
          </a:p>
          <a:p>
            <a:r>
              <a:rPr lang="en-US" altLang="zh-C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rPr>
              <a:t>The average concentration of PM2.5 in Hangzhou city was 62.1micrograms per cubic meter , which fell by 10.1% last year, down 13.9% from 2014.</a:t>
            </a:r>
            <a:endParaRPr lang="en-US" altLang="zh-CN"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rPr>
              <a:t>From September 4, 2016 to September 5th, Hangzhou hosted the Eleventh G20 summit.</a:t>
            </a:r>
            <a:endParaRPr lang="en-US" altLang="zh-C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endParaRPr>
          </a:p>
          <a:p>
            <a:r>
              <a:rPr lang="en-US" altLang="zh-C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rPr>
              <a:t>Our study area is the core area of G20, which covers the Hangzhou area and its surrounding cities and counties. The time range covers several months from 2014 to 2016. </a:t>
            </a:r>
            <a:endParaRPr lang="en-US" altLang="zh-C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endParaRPr>
          </a:p>
          <a:p>
            <a:endParaRPr lang="en-US" altLang="zh-CN"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endParaRPr>
          </a:p>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data source of PM2.5 is based on ground observation station.</a:t>
            </a:r>
            <a:endParaRPr lang="en-US" altLang="zh-CN" dirty="0"/>
          </a:p>
          <a:p>
            <a:r>
              <a:rPr lang="zh-CN" altLang="en-US" dirty="0" smtClean="0">
                <a:latin typeface="Open Sans" panose="020B0606030504020204" pitchFamily="34" charset="0"/>
                <a:ea typeface="Open Sans" panose="020B0606030504020204" pitchFamily="34" charset="0"/>
                <a:cs typeface="Open Sans" panose="020B0606030504020204" pitchFamily="34" charset="0"/>
                <a:sym typeface="+mn-ea"/>
              </a:rPr>
              <a:t>We have used  </a:t>
            </a:r>
            <a:r>
              <a:rPr lang="en-US" altLang="zh-CN" dirty="0" smtClean="0">
                <a:latin typeface="Open Sans" panose="020B0606030504020204" pitchFamily="34" charset="0"/>
                <a:ea typeface="Open Sans" panose="020B0606030504020204" pitchFamily="34" charset="0"/>
                <a:cs typeface="Open Sans" panose="020B0606030504020204" pitchFamily="34" charset="0"/>
                <a:sym typeface="+mn-ea"/>
              </a:rPr>
              <a:t>pm2.5 </a:t>
            </a:r>
            <a:r>
              <a:rPr lang="zh-CN" altLang="en-US" dirty="0" smtClean="0">
                <a:latin typeface="Open Sans" panose="020B0606030504020204" pitchFamily="34" charset="0"/>
                <a:ea typeface="Open Sans" panose="020B0606030504020204" pitchFamily="34" charset="0"/>
                <a:cs typeface="Open Sans" panose="020B0606030504020204" pitchFamily="34" charset="0"/>
                <a:sym typeface="+mn-ea"/>
              </a:rPr>
              <a:t>data from Seventeen </a:t>
            </a:r>
            <a:r>
              <a:rPr lang="en-US" altLang="zh-CN" dirty="0" smtClean="0">
                <a:latin typeface="Open Sans" panose="020B0606030504020204" pitchFamily="34" charset="0"/>
                <a:ea typeface="Open Sans" panose="020B0606030504020204" pitchFamily="34" charset="0"/>
                <a:cs typeface="Open Sans" panose="020B0606030504020204" pitchFamily="34" charset="0"/>
                <a:sym typeface="+mn-ea"/>
              </a:rPr>
              <a:t>station </a:t>
            </a:r>
            <a:r>
              <a:rPr lang="zh-CN" altLang="en-US" dirty="0" smtClean="0">
                <a:latin typeface="Open Sans" panose="020B0606030504020204" pitchFamily="34" charset="0"/>
                <a:ea typeface="Open Sans" panose="020B0606030504020204" pitchFamily="34" charset="0"/>
                <a:cs typeface="Open Sans" panose="020B0606030504020204" pitchFamily="34" charset="0"/>
                <a:sym typeface="+mn-ea"/>
              </a:rPr>
              <a:t>sites in the core area</a:t>
            </a:r>
            <a:r>
              <a:rPr lang="en-US" altLang="zh-CN" dirty="0" smtClean="0">
                <a:latin typeface="Open Sans" panose="020B0606030504020204" pitchFamily="34" charset="0"/>
                <a:ea typeface="Open Sans" panose="020B0606030504020204" pitchFamily="34" charset="0"/>
                <a:cs typeface="Open Sans" panose="020B0606030504020204" pitchFamily="34" charset="0"/>
                <a:sym typeface="+mn-ea"/>
              </a:rPr>
              <a:t>.The site is densely distributed in hangzhou,and the surrounding areas are sparse.</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use AOD peoducts provided by MODIS.But there is a serious problem of value missing.</a:t>
            </a:r>
            <a:endParaRPr lang="en-US" altLang="zh-CN" dirty="0"/>
          </a:p>
          <a:p>
            <a:r>
              <a:rPr lang="en-US" altLang="zh-CN" dirty="0"/>
              <a:t>In the diagram on the left we can see ,Some sites fall in the black area of which  t</a:t>
            </a:r>
            <a:r>
              <a:rPr lang="en-US" altLang="zh-CN" dirty="0">
                <a:sym typeface="+mn-ea"/>
              </a:rPr>
              <a:t>he value  is negative indicating that these values are invalid.</a:t>
            </a:r>
            <a:endParaRPr lang="en-US" altLang="zh-CN" dirty="0">
              <a:sym typeface="+mn-ea"/>
            </a:endParaRPr>
          </a:p>
          <a:p>
            <a:endParaRPr lang="en-US" altLang="zh-CN"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data from PM2.5 observation site are accurate to hour,while the MODIS AOD product data interval is daily.</a:t>
            </a:r>
            <a:endParaRPr lang="en-US" altLang="zh-CN" dirty="0"/>
          </a:p>
          <a:p>
            <a:r>
              <a:rPr lang="en-US" altLang="zh-CN" dirty="0"/>
              <a:t>We have designed three kinds of PM2.5 options.</a:t>
            </a:r>
            <a:endParaRPr lang="en-US" altLang="zh-CN" dirty="0"/>
          </a:p>
          <a:p>
            <a:r>
              <a:rPr lang="en-US" altLang="zh-CN" dirty="0"/>
              <a:t>The third option means that the daily transit time of a satellite carring the MODIS sensor is relatively stable ,so we can choose the PM2.5 data that corresponds to the AOD for time ,such as the Aqua is about to obtaine the AOD data between 10 and 11 A.M.</a:t>
            </a:r>
            <a:endParaRPr lang="en-US" altLang="zh-CN" dirty="0"/>
          </a:p>
          <a:p>
            <a:r>
              <a:rPr lang="en-US" altLang="zh-CN" dirty="0"/>
              <a:t>The regression analysis shows that the third option has better performance and its R-squred reached 0.665.</a:t>
            </a:r>
            <a:endParaRPr lang="en-US" altLang="zh-CN" dirty="0"/>
          </a:p>
          <a:p>
            <a:r>
              <a:rPr lang="en-US" altLang="zh-CN" dirty="0"/>
              <a:t>This is an hour change chart of PM2.5 concentration for a day .It can be seen  the pm2.5 concentration change is ralatively great which can explain why the third option is more suitable.</a:t>
            </a:r>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CDE4274-6686-4A88-B352-6CF8A7FC23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CAB8-BDC7-46D8-AED4-E3A5E447E2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E4274-6686-4A88-B352-6CF8A7FC23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ACAB8-BDC7-46D8-AED4-E3A5E447E2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E4274-6686-4A88-B352-6CF8A7FC23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ACAB8-BDC7-46D8-AED4-E3A5E447E2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8.xml"/><Relationship Id="rId2" Type="http://schemas.openxmlformats.org/officeDocument/2006/relationships/chart" Target="../charts/chart3.xml"/><Relationship Id="rId1" Type="http://schemas.openxmlformats.org/officeDocument/2006/relationships/chart" Target="../charts/char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8.xml"/><Relationship Id="rId2" Type="http://schemas.openxmlformats.org/officeDocument/2006/relationships/chart" Target="../charts/chart5.xml"/><Relationship Id="rId1" Type="http://schemas.openxmlformats.org/officeDocument/2006/relationships/chart" Target="../charts/char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8.xml"/><Relationship Id="rId2" Type="http://schemas.openxmlformats.org/officeDocument/2006/relationships/chart" Target="../charts/chart7.xml"/><Relationship Id="rId1" Type="http://schemas.openxmlformats.org/officeDocument/2006/relationships/chart" Target="../charts/char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chart" Target="../charts/chart8.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8.xml"/><Relationship Id="rId2" Type="http://schemas.openxmlformats.org/officeDocument/2006/relationships/chart" Target="../charts/chart10.xml"/><Relationship Id="rId1" Type="http://schemas.openxmlformats.org/officeDocument/2006/relationships/chart" Target="../charts/chart9.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8.xml"/><Relationship Id="rId2" Type="http://schemas.openxmlformats.org/officeDocument/2006/relationships/chart" Target="../charts/chart12.xml"/><Relationship Id="rId1" Type="http://schemas.openxmlformats.org/officeDocument/2006/relationships/chart" Target="../charts/char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20.jpeg"/><Relationship Id="rId1" Type="http://schemas.openxmlformats.org/officeDocument/2006/relationships/image" Target="../media/image19.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chart" Target="../charts/chart13.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image" Target="../media/image24.jpe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image" Target="../media/image9.png"/><Relationship Id="rId1"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985"/>
            <a:ext cx="12192000" cy="684403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e7d195523061f1c0" descr="e7d195523061f1c0214d268728035a112e1f1a63855fa0d5B3BC3571FB2346650E40B27C71D4ADB669896543E409C0762562804D99F14164E036E91A4D200FB459B9C67F1066513BDCC2663F2655ED5A2F3E64E50905ECC13FD08E412A2449DFC0DEA4732AF4E76A12DAA23714D9A24C7EAC7F7CD8FF94AEC7D4E9162B55FEA74E289784371BE33B"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e7d195523061f1c0214d268728035a112e1f1a63855fa0d5B3BC3571FB2346650E40B27C71D4ADB669896543E409C0762562804D99F14164E036E91A4D200FB459B9C67F1066513BDCC2663F2655ED5A2F3E64E50905ECC13FD08E412A2449DFC0DEA4732AF4E76A12DAA23714D9A24C7EAC7F7CD8FF94AEC7D4E9162B55FEA74E289784371BE33B</a:t>
            </a:r>
            <a:endParaRPr lang="zh-CN" altLang="en-US" sz="100"/>
          </a:p>
        </p:txBody>
      </p:sp>
      <p:sp>
        <p:nvSpPr>
          <p:cNvPr id="2" name="等腰三角形 1"/>
          <p:cNvSpPr>
            <a:spLocks noChangeAspect="1"/>
          </p:cNvSpPr>
          <p:nvPr/>
        </p:nvSpPr>
        <p:spPr>
          <a:xfrm>
            <a:off x="5951855" y="1680845"/>
            <a:ext cx="288290" cy="248920"/>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 name="等腰三角形 4"/>
          <p:cNvSpPr>
            <a:spLocks noChangeAspect="1"/>
          </p:cNvSpPr>
          <p:nvPr/>
        </p:nvSpPr>
        <p:spPr>
          <a:xfrm rot="10800000">
            <a:off x="5951855" y="4431665"/>
            <a:ext cx="288290" cy="248920"/>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 name="文本框 5"/>
          <p:cNvSpPr txBox="1"/>
          <p:nvPr/>
        </p:nvSpPr>
        <p:spPr>
          <a:xfrm>
            <a:off x="1377868" y="2281293"/>
            <a:ext cx="9041770" cy="2064385"/>
          </a:xfrm>
          <a:prstGeom prst="rect">
            <a:avLst/>
          </a:prstGeom>
          <a:noFill/>
        </p:spPr>
        <p:txBody>
          <a:bodyPr wrap="square" rtlCol="0">
            <a:spAutoFit/>
          </a:bodyPr>
          <a:p>
            <a:pPr algn="ctr">
              <a:lnSpc>
                <a:spcPct val="110000"/>
              </a:lnSpc>
            </a:pPr>
            <a:r>
              <a:rPr lang="en-US" altLang="zh-CN" sz="4400" spc="300" dirty="0">
                <a:solidFill>
                  <a:schemeClr val="bg1"/>
                </a:solidFill>
                <a:latin typeface="Arial" panose="020B0604020202020204" pitchFamily="34" charset="0"/>
                <a:ea typeface="汉仪良品线简" panose="00020600040101010101" pitchFamily="18" charset="-122"/>
                <a:cs typeface="Arial" panose="020B0604020202020204" pitchFamily="34" charset="0"/>
                <a:sym typeface="+mn-ea"/>
              </a:rPr>
              <a:t>Analysis for Spatio-temporal Variation of PM</a:t>
            </a:r>
            <a:r>
              <a:rPr lang="en-US" altLang="zh-CN" sz="4400" spc="300" baseline="-25000" dirty="0">
                <a:solidFill>
                  <a:schemeClr val="bg1"/>
                </a:solidFill>
                <a:latin typeface="Arial" panose="020B0604020202020204" pitchFamily="34" charset="0"/>
                <a:ea typeface="汉仪良品线简" panose="00020600040101010101" pitchFamily="18" charset="-122"/>
                <a:cs typeface="Arial" panose="020B0604020202020204" pitchFamily="34" charset="0"/>
                <a:sym typeface="+mn-ea"/>
              </a:rPr>
              <a:t>2.5</a:t>
            </a:r>
            <a:endParaRPr lang="en-US" altLang="zh-CN" sz="4400" spc="300" baseline="-25000" dirty="0">
              <a:solidFill>
                <a:schemeClr val="bg1"/>
              </a:solidFill>
              <a:latin typeface="Arial" panose="020B0604020202020204" pitchFamily="34" charset="0"/>
              <a:ea typeface="汉仪良品线简" panose="00020600040101010101" pitchFamily="18" charset="-122"/>
              <a:cs typeface="Arial" panose="020B0604020202020204" pitchFamily="34" charset="0"/>
            </a:endParaRPr>
          </a:p>
          <a:p>
            <a:pPr algn="ctr">
              <a:lnSpc>
                <a:spcPct val="110000"/>
              </a:lnSpc>
            </a:pPr>
            <a:r>
              <a:rPr lang="en-US" altLang="zh-CN" sz="4400" spc="300" baseline="-25000" dirty="0">
                <a:solidFill>
                  <a:schemeClr val="bg1"/>
                </a:solidFill>
                <a:latin typeface="Arial" panose="020B0604020202020204" pitchFamily="34" charset="0"/>
                <a:ea typeface="汉仪良品线简" panose="00020600040101010101" pitchFamily="18" charset="-122"/>
                <a:cs typeface="Arial" panose="020B0604020202020204" pitchFamily="34" charset="0"/>
                <a:sym typeface="+mn-ea"/>
              </a:rPr>
              <a:t>--A Case Study in G20 Core Area</a:t>
            </a:r>
            <a:endParaRPr lang="en-US" altLang="zh-CN" sz="4400" b="1" spc="300" baseline="-25000" dirty="0">
              <a:solidFill>
                <a:schemeClr val="bg1"/>
              </a:solidFill>
              <a:latin typeface="Arial" panose="020B0604020202020204" pitchFamily="34" charset="0"/>
              <a:ea typeface="汉仪良品线简" panose="00020600040101010101" pitchFamily="18" charset="-122"/>
              <a:cs typeface="Arial" panose="020B0604020202020204" pitchFamily="34" charset="0"/>
              <a:sym typeface="+mn-ea"/>
            </a:endParaRPr>
          </a:p>
        </p:txBody>
      </p:sp>
      <p:sp>
        <p:nvSpPr>
          <p:cNvPr id="7" name="文本框 6"/>
          <p:cNvSpPr txBox="1"/>
          <p:nvPr/>
        </p:nvSpPr>
        <p:spPr>
          <a:xfrm>
            <a:off x="2581513" y="4994661"/>
            <a:ext cx="7029450" cy="423545"/>
          </a:xfrm>
          <a:prstGeom prst="rect">
            <a:avLst/>
          </a:prstGeom>
          <a:noFill/>
        </p:spPr>
        <p:txBody>
          <a:bodyPr wrap="square" rtlCol="0">
            <a:spAutoFit/>
          </a:bodyPr>
          <a:p>
            <a:pPr algn="ctr">
              <a:lnSpc>
                <a:spcPct val="120000"/>
              </a:lnSpc>
            </a:pPr>
            <a:r>
              <a:rPr lang="en-US" altLang="zh-CN">
                <a:solidFill>
                  <a:schemeClr val="bg1"/>
                </a:solidFill>
                <a:latin typeface="Open Sans" panose="020B0606030504020204" pitchFamily="34" charset="0"/>
                <a:ea typeface="Open Sans" panose="020B0606030504020204" pitchFamily="34" charset="0"/>
                <a:cs typeface="Open Sans" panose="020B0606030504020204" pitchFamily="34" charset="0"/>
                <a:sym typeface="+mn-ea"/>
              </a:rPr>
              <a:t>Members of the group: Li Xiaoai, Li Yueyi, Yan Cheng </a:t>
            </a:r>
            <a:endPar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mn-ea"/>
            </a:endParaRPr>
          </a:p>
        </p:txBody>
      </p:sp>
      <p:cxnSp>
        <p:nvCxnSpPr>
          <p:cNvPr id="11" name="Straight Connector 15"/>
          <p:cNvCxnSpPr/>
          <p:nvPr/>
        </p:nvCxnSpPr>
        <p:spPr>
          <a:xfrm>
            <a:off x="788204" y="6044328"/>
            <a:ext cx="384810" cy="0"/>
          </a:xfrm>
          <a:prstGeom prst="line">
            <a:avLst/>
          </a:prstGeom>
          <a:ln>
            <a:solidFill>
              <a:srgbClr val="5C5C5C"/>
            </a:solidFill>
          </a:ln>
        </p:spPr>
        <p:style>
          <a:lnRef idx="1">
            <a:schemeClr val="accent1"/>
          </a:lnRef>
          <a:fillRef idx="0">
            <a:schemeClr val="accent1"/>
          </a:fillRef>
          <a:effectRef idx="0">
            <a:schemeClr val="accent1"/>
          </a:effectRef>
          <a:fontRef idx="minor">
            <a:schemeClr val="tx1"/>
          </a:fontRef>
        </p:style>
      </p:cxnSp>
      <p:sp>
        <p:nvSpPr>
          <p:cNvPr id="12" name="TextBox 16"/>
          <p:cNvSpPr txBox="1"/>
          <p:nvPr/>
        </p:nvSpPr>
        <p:spPr>
          <a:xfrm>
            <a:off x="677333" y="6111982"/>
            <a:ext cx="1038860" cy="260350"/>
          </a:xfrm>
          <a:prstGeom prst="rect">
            <a:avLst/>
          </a:prstGeom>
          <a:noFill/>
        </p:spPr>
        <p:txBody>
          <a:bodyPr wrap="square" rtlCol="0">
            <a:spAutoFit/>
          </a:bodyPr>
          <a:p>
            <a:r>
              <a:rPr lang="en-US" altLang="zh-CN" sz="1100" spc="600" dirty="0" smtClean="0">
                <a:solidFill>
                  <a:schemeClr val="bg1"/>
                </a:solidFill>
                <a:cs typeface="+mn-ea"/>
                <a:sym typeface="+mn-lt"/>
              </a:rPr>
              <a:t>2018.8</a:t>
            </a:r>
            <a:endParaRPr lang="en-US" altLang="zh-CN" sz="1100" spc="600" dirty="0" smtClean="0">
              <a:solidFill>
                <a:schemeClr val="bg1"/>
              </a:solidFill>
              <a:cs typeface="+mn-ea"/>
              <a:sym typeface="+mn-lt"/>
            </a:endParaRPr>
          </a:p>
        </p:txBody>
      </p:sp>
      <p:grpSp>
        <p:nvGrpSpPr>
          <p:cNvPr id="14" name="组合 13"/>
          <p:cNvGrpSpPr/>
          <p:nvPr/>
        </p:nvGrpSpPr>
        <p:grpSpPr>
          <a:xfrm>
            <a:off x="1750060" y="4556760"/>
            <a:ext cx="1654175" cy="355600"/>
            <a:chOff x="743500" y="4558360"/>
            <a:chExt cx="3308351" cy="710999"/>
          </a:xfrm>
        </p:grpSpPr>
        <p:cxnSp>
          <p:nvCxnSpPr>
            <p:cNvPr id="15" name="直接连接符 14"/>
            <p:cNvCxnSpPr/>
            <p:nvPr/>
          </p:nvCxnSpPr>
          <p:spPr>
            <a:xfrm rot="19800000">
              <a:off x="2509437" y="4558360"/>
              <a:ext cx="1492774" cy="0"/>
            </a:xfrm>
            <a:prstGeom prst="line">
              <a:avLst/>
            </a:prstGeom>
            <a:ln w="38100">
              <a:solidFill>
                <a:schemeClr val="bg1">
                  <a:lumMod val="85000"/>
                  <a:alpha val="36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9800000">
              <a:off x="743500" y="5269359"/>
              <a:ext cx="3308351" cy="0"/>
            </a:xfrm>
            <a:prstGeom prst="line">
              <a:avLst/>
            </a:prstGeom>
            <a:ln w="9525">
              <a:solidFill>
                <a:schemeClr val="bg1">
                  <a:lumMod val="85000"/>
                  <a:alpha val="76000"/>
                </a:schemeClr>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16"/>
          <p:cNvCxnSpPr/>
          <p:nvPr/>
        </p:nvCxnSpPr>
        <p:spPr>
          <a:xfrm>
            <a:off x="7399793" y="1699798"/>
            <a:ext cx="530860" cy="0"/>
          </a:xfrm>
          <a:prstGeom prst="line">
            <a:avLst/>
          </a:prstGeom>
          <a:ln w="38100">
            <a:solidFill>
              <a:schemeClr val="bg1">
                <a:lumMod val="85000"/>
                <a:alpha val="36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360387" y="1321634"/>
            <a:ext cx="1638935" cy="0"/>
          </a:xfrm>
          <a:prstGeom prst="line">
            <a:avLst/>
          </a:prstGeom>
          <a:ln w="6350">
            <a:solidFill>
              <a:schemeClr val="bg1">
                <a:lumMod val="85000"/>
                <a:alpha val="76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500" fill="hold">
                                          <p:stCondLst>
                                            <p:cond delay="0"/>
                                          </p:stCondLst>
                                        </p:cTn>
                                        <p:tgtEl>
                                          <p:spTgt spid="6">
                                            <p:txEl>
                                              <p:pRg st="0" end="0"/>
                                            </p:txEl>
                                          </p:spTgt>
                                        </p:tgtEl>
                                        <p:attrNameLst>
                                          <p:attrName>style.visibility</p:attrName>
                                        </p:attrNameLst>
                                      </p:cBhvr>
                                      <p:to>
                                        <p:strVal val="visible"/>
                                      </p:to>
                                    </p:set>
                                    <p:animEffect transition="in" filter="barn(outVertical)">
                                      <p:cBhvr>
                                        <p:cTn id="7" dur="500"/>
                                        <p:tgtEl>
                                          <p:spTgt spid="6">
                                            <p:txEl>
                                              <p:pRg st="0" end="0"/>
                                            </p:txEl>
                                          </p:spTgt>
                                        </p:tgtEl>
                                      </p:cBhvr>
                                    </p:animEffect>
                                  </p:childTnLst>
                                </p:cTn>
                              </p:par>
                              <p:par>
                                <p:cTn id="8" presetID="16" presetClass="entr" presetSubtype="37" fill="hold" nodeType="withEffect">
                                  <p:stCondLst>
                                    <p:cond delay="0"/>
                                  </p:stCondLst>
                                  <p:childTnLst>
                                    <p:set>
                                      <p:cBhvr>
                                        <p:cTn id="9" dur="500" fill="hold">
                                          <p:stCondLst>
                                            <p:cond delay="0"/>
                                          </p:stCondLst>
                                        </p:cTn>
                                        <p:tgtEl>
                                          <p:spTgt spid="6">
                                            <p:txEl>
                                              <p:pRg st="1" end="1"/>
                                            </p:txEl>
                                          </p:spTgt>
                                        </p:tgtEl>
                                        <p:attrNameLst>
                                          <p:attrName>style.visibility</p:attrName>
                                        </p:attrNameLst>
                                      </p:cBhvr>
                                      <p:to>
                                        <p:strVal val="visible"/>
                                      </p:to>
                                    </p:set>
                                    <p:animEffect transition="in" filter="barn(outVertical)">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42" presetClass="path" presetSubtype="0" decel="30000" fill="hold" nodeType="withEffect">
                                  <p:stCondLst>
                                    <p:cond delay="0"/>
                                  </p:stCondLst>
                                  <p:childTnLst>
                                    <p:animMotion origin="layout" path="M 1.875E-6 2.22222E-6 L -0.06745 0.07106 " pathEditMode="relative" rAng="0" ptsTypes="AA">
                                      <p:cBhvr>
                                        <p:cTn id="15" dur="750" spd="-100000" fill="hold"/>
                                        <p:tgtEl>
                                          <p:spTgt spid="14"/>
                                        </p:tgtEl>
                                        <p:attrNameLst>
                                          <p:attrName>ppt_x</p:attrName>
                                          <p:attrName>ppt_y</p:attrName>
                                        </p:attrNameLst>
                                      </p:cBhvr>
                                      <p:rCtr x="-3372" y="3542"/>
                                    </p:animMotion>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42" presetClass="path" presetSubtype="0" decel="30000" fill="hold" nodeType="withEffect">
                                  <p:stCondLst>
                                    <p:cond delay="0"/>
                                  </p:stCondLst>
                                  <p:childTnLst>
                                    <p:animMotion origin="layout" path="M -3.33333E-6 -4.07407E-6 L 0.05847 -0.05949 " pathEditMode="relative" rAng="0" ptsTypes="AA">
                                      <p:cBhvr>
                                        <p:cTn id="20" dur="750" spd="-100000" fill="hold"/>
                                        <p:tgtEl>
                                          <p:spTgt spid="18"/>
                                        </p:tgtEl>
                                        <p:attrNameLst>
                                          <p:attrName>ppt_x</p:attrName>
                                          <p:attrName>ppt_y</p:attrName>
                                        </p:attrNameLst>
                                      </p:cBhvr>
                                      <p:rCtr x="2917" y="-2986"/>
                                    </p:animMotion>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42" presetClass="path" presetSubtype="0" decel="30000" fill="hold" nodeType="withEffect">
                                  <p:stCondLst>
                                    <p:cond delay="0"/>
                                  </p:stCondLst>
                                  <p:childTnLst>
                                    <p:animMotion origin="layout" path="M -3.33333E-6 -4.07407E-6 L 0.05847 -0.05949 " pathEditMode="relative" rAng="0" ptsTypes="AA">
                                      <p:cBhvr>
                                        <p:cTn id="25" dur="750" spd="-100000" fill="hold"/>
                                        <p:tgtEl>
                                          <p:spTgt spid="17"/>
                                        </p:tgtEl>
                                        <p:attrNameLst>
                                          <p:attrName>ppt_x</p:attrName>
                                          <p:attrName>ppt_y</p:attrName>
                                        </p:attrNameLst>
                                      </p:cBhvr>
                                      <p:rCtr x="2917" y="-2986"/>
                                    </p:animMotion>
                                  </p:childTnLst>
                                </p:cTn>
                              </p:par>
                              <p:par>
                                <p:cTn id="26" presetID="10" presetClass="entr" presetSubtype="0" fill="hold" grpId="0" nodeType="withEffect">
                                  <p:stCondLst>
                                    <p:cond delay="25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63" presetClass="path" presetSubtype="0" decel="50000" fill="hold" grpId="1" nodeType="withEffect">
                                  <p:stCondLst>
                                    <p:cond delay="500"/>
                                  </p:stCondLst>
                                  <p:childTnLst>
                                    <p:animMotion origin="layout" path="M -0.01158 -4.44444E-6 L 0.03763 -4.44444E-6 " pathEditMode="relative" rAng="0" ptsTypes="AA">
                                      <p:cBhvr>
                                        <p:cTn id="36" dur="750" spd="-100000" fill="hold"/>
                                        <p:tgtEl>
                                          <p:spTgt spid="7"/>
                                        </p:tgtEl>
                                        <p:attrNameLst>
                                          <p:attrName>ppt_x</p:attrName>
                                          <p:attrName>ppt_y</p:attrName>
                                        </p:attrNameLst>
                                      </p:cBhvr>
                                      <p:rCtr x="2461" y="0"/>
                                    </p:animMotion>
                                  </p:childTnLst>
                                </p:cTn>
                              </p:par>
                              <p:par>
                                <p:cTn id="37" presetID="35" presetClass="path" presetSubtype="0" accel="50000" decel="50000" fill="hold" grpId="2" nodeType="withEffect">
                                  <p:stCondLst>
                                    <p:cond delay="1250"/>
                                  </p:stCondLst>
                                  <p:childTnLst>
                                    <p:animMotion origin="layout" path="M -0.01184 -4.44444E-6 L -4.16667E-6 -4.44444E-6 " pathEditMode="relative" rAng="0" ptsTypes="AA">
                                      <p:cBhvr>
                                        <p:cTn id="38" dur="750" fill="hold"/>
                                        <p:tgtEl>
                                          <p:spTgt spid="7"/>
                                        </p:tgtEl>
                                        <p:attrNameLst>
                                          <p:attrName>ppt_x</p:attrName>
                                          <p:attrName>ppt_y</p:attrName>
                                        </p:attrNameLst>
                                      </p:cBhvr>
                                      <p:rCtr x="586" y="0"/>
                                    </p:animMotion>
                                  </p:childTnLst>
                                </p:cTn>
                              </p:par>
                              <p:par>
                                <p:cTn id="39" presetID="42" presetClass="entr" presetSubtype="0" fill="hold" nodeType="withEffect">
                                  <p:stCondLst>
                                    <p:cond delay="50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50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7" grpId="0"/>
      <p:bldP spid="7" grpId="1"/>
      <p:bldP spid="7" grpId="2"/>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2" name="文本框 1"/>
          <p:cNvSpPr txBox="1"/>
          <p:nvPr/>
        </p:nvSpPr>
        <p:spPr>
          <a:xfrm>
            <a:off x="281940" y="175895"/>
            <a:ext cx="4439285" cy="36830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2.4 PM</a:t>
            </a:r>
            <a:r>
              <a:rPr lang="en-US" altLang="zh-CN" baseline="-25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2.5 </a:t>
            </a:r>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-AOD processing</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2" name="图片 11"/>
          <p:cNvPicPr>
            <a:picLocks noChangeAspect="1"/>
          </p:cNvPicPr>
          <p:nvPr/>
        </p:nvPicPr>
        <p:blipFill>
          <a:blip r:embed="rId1"/>
          <a:stretch>
            <a:fillRect/>
          </a:stretch>
        </p:blipFill>
        <p:spPr>
          <a:xfrm>
            <a:off x="1488440" y="951230"/>
            <a:ext cx="9622790" cy="5224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2" name="文本框 1"/>
          <p:cNvSpPr txBox="1"/>
          <p:nvPr/>
        </p:nvSpPr>
        <p:spPr>
          <a:xfrm>
            <a:off x="281940" y="175895"/>
            <a:ext cx="4439285" cy="36830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2.5 Meteorological factors </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文本框 4"/>
          <p:cNvSpPr txBox="1"/>
          <p:nvPr/>
        </p:nvSpPr>
        <p:spPr>
          <a:xfrm>
            <a:off x="1415415" y="878840"/>
            <a:ext cx="10435590" cy="706755"/>
          </a:xfrm>
          <a:prstGeom prst="rect">
            <a:avLst/>
          </a:prstGeom>
          <a:noFill/>
        </p:spPr>
        <p:txBody>
          <a:bodyPr wrap="square" rtlCol="0">
            <a:spAutoFit/>
          </a:bodyPr>
          <a:p>
            <a:r>
              <a:rPr lang="en-US" altLang="zh-CN" sz="2000" dirty="0" smtClean="0">
                <a:latin typeface="Open Sans" panose="020B0606030504020204" pitchFamily="34" charset="0"/>
                <a:ea typeface="Open Sans" panose="020B0606030504020204" pitchFamily="34" charset="0"/>
                <a:cs typeface="Open Sans" panose="020B0606030504020204" pitchFamily="34" charset="0"/>
              </a:rPr>
              <a:t>The  meteorological factors are ground-based</a:t>
            </a:r>
            <a:endParaRPr lang="en-US" altLang="zh-CN" sz="2000" dirty="0" smtClean="0">
              <a:latin typeface="Open Sans" panose="020B0606030504020204" pitchFamily="34" charset="0"/>
              <a:ea typeface="Open Sans" panose="020B0606030504020204" pitchFamily="34" charset="0"/>
              <a:cs typeface="Open Sans" panose="020B0606030504020204" pitchFamily="34" charset="0"/>
            </a:endParaRPr>
          </a:p>
          <a:p>
            <a:r>
              <a:rPr lang="en-US" altLang="zh-CN" sz="2000" dirty="0" smtClean="0">
                <a:latin typeface="Open Sans" panose="020B0606030504020204" pitchFamily="34" charset="0"/>
                <a:ea typeface="Open Sans" panose="020B0606030504020204" pitchFamily="34" charset="0"/>
                <a:cs typeface="Open Sans" panose="020B0606030504020204" pitchFamily="34" charset="0"/>
              </a:rPr>
              <a:t> temperature,rainfall,relative humidity,wind speed,wind direction,pressure. </a:t>
            </a:r>
            <a:r>
              <a:rPr lang="en-US" altLang="zh-CN" sz="1600" dirty="0" smtClean="0">
                <a:latin typeface="Open Sans" panose="020B0606030504020204" pitchFamily="34" charset="0"/>
                <a:ea typeface="Open Sans" panose="020B0606030504020204" pitchFamily="34" charset="0"/>
                <a:cs typeface="Open Sans" panose="020B0606030504020204" pitchFamily="34" charset="0"/>
              </a:rPr>
              <a:t>  </a:t>
            </a:r>
            <a:endParaRPr lang="en-US" altLang="zh-CN" sz="1600" dirty="0" smtClean="0">
              <a:latin typeface="Open Sans" panose="020B0606030504020204" pitchFamily="34" charset="0"/>
              <a:ea typeface="Open Sans" panose="020B0606030504020204" pitchFamily="34" charset="0"/>
              <a:cs typeface="Open Sans" panose="020B0606030504020204" pitchFamily="34" charset="0"/>
            </a:endParaRPr>
          </a:p>
        </p:txBody>
      </p:sp>
      <p:pic>
        <p:nvPicPr>
          <p:cNvPr id="7" name="图片 6"/>
          <p:cNvPicPr>
            <a:picLocks noChangeAspect="1"/>
          </p:cNvPicPr>
          <p:nvPr/>
        </p:nvPicPr>
        <p:blipFill>
          <a:blip r:embed="rId1"/>
          <a:stretch>
            <a:fillRect/>
          </a:stretch>
        </p:blipFill>
        <p:spPr>
          <a:xfrm>
            <a:off x="1101725" y="2136140"/>
            <a:ext cx="4228465" cy="2961005"/>
          </a:xfrm>
          <a:prstGeom prst="rect">
            <a:avLst/>
          </a:prstGeom>
        </p:spPr>
      </p:pic>
      <p:sp>
        <p:nvSpPr>
          <p:cNvPr id="8" name="文本框 7"/>
          <p:cNvSpPr txBox="1"/>
          <p:nvPr/>
        </p:nvSpPr>
        <p:spPr>
          <a:xfrm>
            <a:off x="128905" y="5584190"/>
            <a:ext cx="6174105" cy="337185"/>
          </a:xfrm>
          <a:prstGeom prst="rect">
            <a:avLst/>
          </a:prstGeom>
          <a:noFill/>
        </p:spPr>
        <p:txBody>
          <a:bodyPr wrap="square" rtlCol="0" anchor="t">
            <a:spAutoFit/>
          </a:bodyPr>
          <a:p>
            <a:pPr algn="ctr"/>
            <a:r>
              <a:rPr lang="zh-CN" altLang="en-US" sz="1600" dirty="0" smtClean="0">
                <a:latin typeface="Open Sans" panose="020B0606030504020204" pitchFamily="34" charset="0"/>
                <a:ea typeface="Open Sans" panose="020B0606030504020204" pitchFamily="34" charset="0"/>
                <a:cs typeface="Open Sans" panose="020B0606030504020204" pitchFamily="34" charset="0"/>
              </a:rPr>
              <a:t>The original </a:t>
            </a:r>
            <a:r>
              <a:rPr lang="en-US" altLang="zh-CN" sz="1600" dirty="0" smtClean="0">
                <a:latin typeface="Open Sans" panose="020B0606030504020204" pitchFamily="34" charset="0"/>
                <a:ea typeface="Open Sans" panose="020B0606030504020204" pitchFamily="34" charset="0"/>
                <a:cs typeface="Open Sans" panose="020B0606030504020204" pitchFamily="34" charset="0"/>
                <a:sym typeface="+mn-ea"/>
              </a:rPr>
              <a:t>meteorological </a:t>
            </a:r>
            <a:r>
              <a:rPr lang="zh-CN" altLang="en-US" sz="1600" dirty="0" smtClean="0">
                <a:latin typeface="Open Sans" panose="020B0606030504020204" pitchFamily="34" charset="0"/>
                <a:ea typeface="Open Sans" panose="020B0606030504020204" pitchFamily="34" charset="0"/>
                <a:cs typeface="Open Sans" panose="020B0606030504020204" pitchFamily="34" charset="0"/>
              </a:rPr>
              <a:t>factor data format is as </a:t>
            </a:r>
            <a:r>
              <a:rPr lang="en-US" altLang="zh-CN" sz="1600" dirty="0" smtClean="0">
                <a:latin typeface="Open Sans" panose="020B0606030504020204" pitchFamily="34" charset="0"/>
                <a:ea typeface="Open Sans" panose="020B0606030504020204" pitchFamily="34" charset="0"/>
                <a:cs typeface="Open Sans" panose="020B0606030504020204" pitchFamily="34" charset="0"/>
              </a:rPr>
              <a:t>above.</a:t>
            </a:r>
            <a:endParaRPr lang="en-US" altLang="zh-CN" sz="1600" dirty="0" smtClean="0">
              <a:latin typeface="Open Sans" panose="020B0606030504020204" pitchFamily="34" charset="0"/>
              <a:ea typeface="Open Sans" panose="020B0606030504020204" pitchFamily="34" charset="0"/>
              <a:cs typeface="Open Sans" panose="020B0606030504020204" pitchFamily="34" charset="0"/>
            </a:endParaRPr>
          </a:p>
        </p:txBody>
      </p:sp>
      <p:sp>
        <p:nvSpPr>
          <p:cNvPr id="10" name="文本框 9"/>
          <p:cNvSpPr txBox="1"/>
          <p:nvPr/>
        </p:nvSpPr>
        <p:spPr>
          <a:xfrm>
            <a:off x="6303010" y="2708910"/>
            <a:ext cx="4402455" cy="1814830"/>
          </a:xfrm>
          <a:prstGeom prst="rect">
            <a:avLst/>
          </a:prstGeom>
          <a:noFill/>
        </p:spPr>
        <p:txBody>
          <a:bodyPr wrap="square" rtlCol="0" anchor="t">
            <a:spAutoFit/>
          </a:bodyPr>
          <a:p>
            <a:r>
              <a:rPr lang="en-US" altLang="zh-CN" sz="1600" dirty="0" smtClean="0">
                <a:latin typeface="Open Sans" panose="020B0606030504020204" pitchFamily="34" charset="0"/>
                <a:ea typeface="Open Sans" panose="020B0606030504020204" pitchFamily="34" charset="0"/>
                <a:cs typeface="Open Sans" panose="020B0606030504020204" pitchFamily="34" charset="0"/>
                <a:sym typeface="+mn-ea"/>
              </a:rPr>
              <a:t>Element arrangement:           </a:t>
            </a:r>
            <a:endParaRPr lang="en-US" altLang="zh-CN" sz="1600" dirty="0" smtClean="0">
              <a:latin typeface="Open Sans" panose="020B0606030504020204" pitchFamily="34" charset="0"/>
              <a:ea typeface="Open Sans" panose="020B0606030504020204" pitchFamily="34" charset="0"/>
              <a:cs typeface="Open Sans" panose="020B0606030504020204" pitchFamily="34" charset="0"/>
            </a:endParaRPr>
          </a:p>
          <a:p>
            <a:r>
              <a:rPr lang="en-US" altLang="zh-CN" sz="1600" dirty="0" smtClean="0">
                <a:latin typeface="Open Sans" panose="020B0606030504020204" pitchFamily="34" charset="0"/>
                <a:ea typeface="Open Sans" panose="020B0606030504020204" pitchFamily="34" charset="0"/>
                <a:cs typeface="Open Sans" panose="020B0606030504020204" pitchFamily="34" charset="0"/>
                <a:sym typeface="+mn-ea"/>
              </a:rPr>
              <a:t>Time, latitude, longitude, precipitation, temperature, relative humidity, air pressure, wind speed and wind direction.      </a:t>
            </a:r>
            <a:endParaRPr lang="en-US" altLang="zh-CN" sz="1600" dirty="0" smtClean="0">
              <a:latin typeface="Open Sans" panose="020B0606030504020204" pitchFamily="34" charset="0"/>
              <a:ea typeface="Open Sans" panose="020B0606030504020204" pitchFamily="34" charset="0"/>
              <a:cs typeface="Open Sans" panose="020B0606030504020204" pitchFamily="34" charset="0"/>
              <a:sym typeface="+mn-ea"/>
            </a:endParaRPr>
          </a:p>
          <a:p>
            <a:endParaRPr lang="en-US" altLang="zh-CN" sz="1600" dirty="0" smtClean="0">
              <a:latin typeface="Open Sans" panose="020B0606030504020204" pitchFamily="34" charset="0"/>
              <a:ea typeface="Open Sans" panose="020B0606030504020204" pitchFamily="34" charset="0"/>
              <a:cs typeface="Open Sans" panose="020B0606030504020204" pitchFamily="34" charset="0"/>
            </a:endParaRPr>
          </a:p>
          <a:p>
            <a:r>
              <a:rPr lang="en-US" altLang="zh-CN" sz="1600" dirty="0" smtClean="0">
                <a:latin typeface="Open Sans" panose="020B0606030504020204" pitchFamily="34" charset="0"/>
                <a:ea typeface="Open Sans" panose="020B0606030504020204" pitchFamily="34" charset="0"/>
                <a:cs typeface="Open Sans" panose="020B0606030504020204" pitchFamily="34" charset="0"/>
                <a:sym typeface="+mn-ea"/>
              </a:rPr>
              <a:t>PS:The factor value appears 999999,999017 indicating the lack of measurement. </a:t>
            </a:r>
            <a:endParaRPr lang="zh-CN" altLang="en-US" sz="1600" dirty="0" smtClean="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2" name="文本框 1"/>
          <p:cNvSpPr txBox="1"/>
          <p:nvPr/>
        </p:nvSpPr>
        <p:spPr>
          <a:xfrm>
            <a:off x="281940" y="175895"/>
            <a:ext cx="4439285" cy="36830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2.7 Meteorological factors processing</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图片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26060" y="1018540"/>
            <a:ext cx="6108700" cy="4820920"/>
          </a:xfrm>
          <a:prstGeom prst="rect">
            <a:avLst/>
          </a:prstGeom>
          <a:noFill/>
          <a:ln>
            <a:noFill/>
          </a:ln>
        </p:spPr>
      </p:pic>
      <p:pic>
        <p:nvPicPr>
          <p:cNvPr id="15"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136005" y="1200150"/>
            <a:ext cx="5968365" cy="4457700"/>
          </a:xfrm>
          <a:prstGeom prst="rect">
            <a:avLst/>
          </a:prstGeom>
          <a:noFill/>
          <a:ln>
            <a:noFill/>
          </a:ln>
        </p:spPr>
      </p:pic>
      <p:sp>
        <p:nvSpPr>
          <p:cNvPr id="5" name="文本框 4"/>
          <p:cNvSpPr txBox="1"/>
          <p:nvPr/>
        </p:nvSpPr>
        <p:spPr>
          <a:xfrm>
            <a:off x="3515995" y="6180455"/>
            <a:ext cx="4439285" cy="36830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Meteorologically processing model</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2" name="文本框 1"/>
          <p:cNvSpPr txBox="1"/>
          <p:nvPr/>
        </p:nvSpPr>
        <p:spPr>
          <a:xfrm>
            <a:off x="281940" y="175895"/>
            <a:ext cx="4439285" cy="36830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2.6 Meteorological factors processing</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图片 8"/>
          <p:cNvPicPr>
            <a:picLocks noChangeAspect="1"/>
          </p:cNvPicPr>
          <p:nvPr/>
        </p:nvPicPr>
        <p:blipFill>
          <a:blip r:embed="rId1"/>
          <a:stretch>
            <a:fillRect/>
          </a:stretch>
        </p:blipFill>
        <p:spPr>
          <a:xfrm>
            <a:off x="1856740" y="1083945"/>
            <a:ext cx="9352915" cy="4690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2" name="文本框 1"/>
          <p:cNvSpPr txBox="1"/>
          <p:nvPr/>
        </p:nvSpPr>
        <p:spPr>
          <a:xfrm>
            <a:off x="281940" y="175895"/>
            <a:ext cx="4439285" cy="36830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2.8 NDVI data and Processing</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图片 3"/>
          <p:cNvPicPr>
            <a:picLocks noChangeAspect="1"/>
          </p:cNvPicPr>
          <p:nvPr/>
        </p:nvPicPr>
        <p:blipFill>
          <a:blip r:embed="rId1"/>
          <a:stretch>
            <a:fillRect/>
          </a:stretch>
        </p:blipFill>
        <p:spPr>
          <a:xfrm>
            <a:off x="6532245" y="1731010"/>
            <a:ext cx="5318760" cy="3077210"/>
          </a:xfrm>
          <a:prstGeom prst="rect">
            <a:avLst/>
          </a:prstGeom>
        </p:spPr>
      </p:pic>
      <p:pic>
        <p:nvPicPr>
          <p:cNvPr id="7" name="图片 6"/>
          <p:cNvPicPr>
            <a:picLocks noChangeAspect="1"/>
          </p:cNvPicPr>
          <p:nvPr/>
        </p:nvPicPr>
        <p:blipFill>
          <a:blip r:embed="rId2"/>
          <a:stretch>
            <a:fillRect/>
          </a:stretch>
        </p:blipFill>
        <p:spPr>
          <a:xfrm>
            <a:off x="496570" y="1231900"/>
            <a:ext cx="5469890" cy="4739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chemeClr val="bg1"/>
          </a:solidFill>
          <a:ln w="12700" cap="flat" cmpd="sng" algn="ctr">
            <a:noFill/>
            <a:prstDash val="solid"/>
            <a:miter lim="800000"/>
          </a:ln>
          <a:effectLst>
            <a:outerShdw blurRad="419100" dist="279400" dir="2700000" sx="95000" sy="95000" algn="tl" rotWithShape="0">
              <a:sysClr val="windowText" lastClr="000000">
                <a:lumMod val="85000"/>
                <a:lumOff val="15000"/>
                <a:alpha val="28000"/>
              </a:sysClr>
            </a:outerShdw>
          </a:effectLst>
        </p:spPr>
        <p:txBody>
          <a:bodyPr rtlCol="0" anchor="ctr"/>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smtClean="0">
              <a:ln>
                <a:noFill/>
              </a:ln>
              <a:solidFill>
                <a:prstClr val="white"/>
              </a:solidFill>
              <a:effectLst/>
              <a:uLnTx/>
              <a:uFillTx/>
              <a:latin typeface="ITC Avant Garde Std XLt"/>
              <a:ea typeface="华文细黑" panose="02010600040101010101" charset="-122"/>
              <a:cs typeface="+mn-cs"/>
            </a:endParaRPr>
          </a:p>
        </p:txBody>
      </p:sp>
      <p:sp>
        <p:nvSpPr>
          <p:cNvPr id="10" name="矩形 9"/>
          <p:cNvSpPr/>
          <p:nvPr/>
        </p:nvSpPr>
        <p:spPr>
          <a:xfrm>
            <a:off x="0" y="-1722755"/>
            <a:ext cx="12502515" cy="8912225"/>
          </a:xfrm>
          <a:prstGeom prst="rect">
            <a:avLst/>
          </a:prstGeom>
          <a:solidFill>
            <a:schemeClr val="tx1">
              <a:alpha val="4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文本框 11"/>
          <p:cNvSpPr txBox="1"/>
          <p:nvPr/>
        </p:nvSpPr>
        <p:spPr>
          <a:xfrm>
            <a:off x="6028257" y="1939989"/>
            <a:ext cx="2868093" cy="1323439"/>
          </a:xfrm>
          <a:prstGeom prst="rect">
            <a:avLst/>
          </a:prstGeom>
          <a:noFill/>
        </p:spPr>
        <p:txBody>
          <a:bodyPr wrap="none" rtlCol="0">
            <a:spAutoFit/>
          </a:bodyPr>
          <a:lstStyle/>
          <a:p>
            <a:r>
              <a:rPr lang="en-US" altLang="zh-CN" sz="8000" dirty="0" smtClean="0">
                <a:solidFill>
                  <a:schemeClr val="bg1"/>
                </a:solidFill>
                <a:cs typeface="+mn-ea"/>
                <a:sym typeface="+mn-lt"/>
              </a:rPr>
              <a:t>PART </a:t>
            </a:r>
            <a:endParaRPr lang="zh-CN" altLang="en-US" sz="8000" dirty="0">
              <a:solidFill>
                <a:schemeClr val="bg1"/>
              </a:solidFill>
              <a:cs typeface="+mn-ea"/>
              <a:sym typeface="+mn-lt"/>
            </a:endParaRPr>
          </a:p>
        </p:txBody>
      </p:sp>
      <p:cxnSp>
        <p:nvCxnSpPr>
          <p:cNvPr id="13" name="直接连接符 12"/>
          <p:cNvCxnSpPr/>
          <p:nvPr/>
        </p:nvCxnSpPr>
        <p:spPr>
          <a:xfrm>
            <a:off x="4835525" y="3162300"/>
            <a:ext cx="3554095" cy="6350"/>
          </a:xfrm>
          <a:prstGeom prst="line">
            <a:avLst/>
          </a:prstGeom>
          <a:ln w="3175">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835669" y="1939850"/>
            <a:ext cx="1253490" cy="1322070"/>
          </a:xfrm>
          <a:prstGeom prst="rect">
            <a:avLst/>
          </a:prstGeom>
          <a:noFill/>
        </p:spPr>
        <p:txBody>
          <a:bodyPr wrap="none" rtlCol="0">
            <a:spAutoFit/>
          </a:bodyPr>
          <a:lstStyle>
            <a:defPPr>
              <a:defRPr lang="zh-CN"/>
            </a:defPPr>
            <a:lvl1pPr>
              <a:defRPr sz="11500">
                <a:solidFill>
                  <a:schemeClr val="bg1"/>
                </a:solidFill>
                <a:latin typeface="Trajan Pro" panose="02020502050506020301" pitchFamily="18" charset="0"/>
              </a:defRPr>
            </a:lvl1pPr>
          </a:lstStyle>
          <a:p>
            <a:r>
              <a:rPr lang="en-US" altLang="zh-CN" sz="8000" dirty="0">
                <a:latin typeface="+mn-lt"/>
                <a:cs typeface="+mn-ea"/>
                <a:sym typeface="+mn-lt"/>
              </a:rPr>
              <a:t>03</a:t>
            </a:r>
            <a:endParaRPr lang="zh-CN" altLang="en-US" sz="8000" dirty="0">
              <a:latin typeface="+mn-lt"/>
              <a:cs typeface="+mn-ea"/>
              <a:sym typeface="+mn-lt"/>
            </a:endParaRPr>
          </a:p>
        </p:txBody>
      </p:sp>
      <p:sp>
        <p:nvSpPr>
          <p:cNvPr id="22" name="矩形 21"/>
          <p:cNvSpPr/>
          <p:nvPr/>
        </p:nvSpPr>
        <p:spPr>
          <a:xfrm>
            <a:off x="5020454" y="3411334"/>
            <a:ext cx="3550020" cy="1050925"/>
          </a:xfrm>
          <a:prstGeom prst="rect">
            <a:avLst/>
          </a:prstGeom>
        </p:spPr>
        <p:txBody>
          <a:bodyPr wrap="square">
            <a:spAutoFit/>
          </a:bodyPr>
          <a:lstStyle/>
          <a:p>
            <a:pPr>
              <a:lnSpc>
                <a:spcPct val="130000"/>
              </a:lnSpc>
            </a:pPr>
            <a:r>
              <a:rPr lang="zh-CN" altLang="en-US" sz="1600" dirty="0">
                <a:solidFill>
                  <a:schemeClr val="bg1"/>
                </a:solidFill>
                <a:cs typeface="+mn-ea"/>
                <a:sym typeface="+mn-lt"/>
              </a:rPr>
              <a:t>Study on the </a:t>
            </a:r>
            <a:r>
              <a:rPr lang="en-US" altLang="zh-CN" sz="1600" dirty="0">
                <a:solidFill>
                  <a:schemeClr val="bg1"/>
                </a:solidFill>
                <a:cs typeface="+mn-ea"/>
                <a:sym typeface="+mn-lt"/>
              </a:rPr>
              <a:t>C</a:t>
            </a:r>
            <a:r>
              <a:rPr lang="zh-CN" altLang="en-US" sz="1600" dirty="0">
                <a:solidFill>
                  <a:schemeClr val="bg1"/>
                </a:solidFill>
                <a:cs typeface="+mn-ea"/>
                <a:sym typeface="+mn-lt"/>
              </a:rPr>
              <a:t>orrelation between PM2.5 </a:t>
            </a:r>
            <a:r>
              <a:rPr lang="en-US" altLang="zh-CN" sz="1600" dirty="0">
                <a:solidFill>
                  <a:schemeClr val="bg1"/>
                </a:solidFill>
                <a:cs typeface="+mn-ea"/>
                <a:sym typeface="+mn-lt"/>
              </a:rPr>
              <a:t>C</a:t>
            </a:r>
            <a:r>
              <a:rPr lang="zh-CN" altLang="en-US" sz="1600" dirty="0">
                <a:solidFill>
                  <a:schemeClr val="bg1"/>
                </a:solidFill>
                <a:cs typeface="+mn-ea"/>
                <a:sym typeface="+mn-lt"/>
              </a:rPr>
              <a:t>oncentration and </a:t>
            </a:r>
            <a:r>
              <a:rPr lang="en-US" altLang="zh-CN" sz="1600" dirty="0">
                <a:solidFill>
                  <a:schemeClr val="bg1"/>
                </a:solidFill>
                <a:cs typeface="+mn-ea"/>
                <a:sym typeface="+mn-lt"/>
              </a:rPr>
              <a:t>M</a:t>
            </a:r>
            <a:r>
              <a:rPr lang="zh-CN" altLang="en-US" sz="1600" dirty="0">
                <a:solidFill>
                  <a:schemeClr val="bg1"/>
                </a:solidFill>
                <a:cs typeface="+mn-ea"/>
                <a:sym typeface="+mn-lt"/>
              </a:rPr>
              <a:t>eteorological </a:t>
            </a:r>
            <a:r>
              <a:rPr lang="en-US" altLang="zh-CN" sz="1600" dirty="0">
                <a:solidFill>
                  <a:schemeClr val="bg1"/>
                </a:solidFill>
                <a:cs typeface="+mn-ea"/>
                <a:sym typeface="+mn-lt"/>
              </a:rPr>
              <a:t>F</a:t>
            </a:r>
            <a:r>
              <a:rPr lang="zh-CN" altLang="en-US" sz="1600" dirty="0">
                <a:solidFill>
                  <a:schemeClr val="bg1"/>
                </a:solidFill>
                <a:cs typeface="+mn-ea"/>
                <a:sym typeface="+mn-lt"/>
              </a:rPr>
              <a:t>actors </a:t>
            </a:r>
            <a:endParaRPr lang="zh-CN" altLang="en-US" sz="1600" dirty="0">
              <a:solidFill>
                <a:schemeClr val="bg1"/>
              </a:solidFill>
              <a:cs typeface="+mn-ea"/>
              <a:sym typeface="+mn-lt"/>
            </a:endParaRPr>
          </a:p>
        </p:txBody>
      </p:sp>
      <p:sp>
        <p:nvSpPr>
          <p:cNvPr id="24" name="矩形 23"/>
          <p:cNvSpPr/>
          <p:nvPr/>
        </p:nvSpPr>
        <p:spPr>
          <a:xfrm>
            <a:off x="4324989" y="1524000"/>
            <a:ext cx="4571379" cy="3752968"/>
          </a:xfrm>
          <a:prstGeom prst="rect">
            <a:avLst/>
          </a:prstGeom>
          <a:noFill/>
          <a:ln w="133350" cap="flat" cmpd="sng" algn="ctr">
            <a:solidFill>
              <a:schemeClr val="bg1">
                <a:alpha val="40000"/>
              </a:schemeClr>
            </a:solidFill>
            <a:prstDash val="solid"/>
            <a:miter lim="800000"/>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smtClean="0">
              <a:ln>
                <a:noFill/>
              </a:ln>
              <a:solidFill>
                <a:prstClr val="white"/>
              </a:solidFill>
              <a:effectLst/>
              <a:uLnTx/>
              <a:uFillTx/>
              <a:latin typeface="ITC Avant Garde Std XLt"/>
              <a:ea typeface="华文细黑" panose="0201060004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125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10" presetClass="entr" presetSubtype="0" fill="hold" grpId="0" nodeType="withEffect">
                                  <p:stCondLst>
                                    <p:cond delay="7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63" presetClass="path" presetSubtype="0" decel="50000" fill="hold" grpId="1" nodeType="withEffect">
                                  <p:stCondLst>
                                    <p:cond delay="750"/>
                                  </p:stCondLst>
                                  <p:childTnLst>
                                    <p:animMotion origin="layout" path="M -0.02774 1.11111E-6 L 0.05455 1.11111E-6 " pathEditMode="relative" rAng="0" ptsTypes="AA">
                                      <p:cBhvr>
                                        <p:cTn id="17" dur="750" spd="-100000" fill="hold"/>
                                        <p:tgtEl>
                                          <p:spTgt spid="14"/>
                                        </p:tgtEl>
                                        <p:attrNameLst>
                                          <p:attrName>ppt_x</p:attrName>
                                          <p:attrName>ppt_y</p:attrName>
                                        </p:attrNameLst>
                                      </p:cBhvr>
                                      <p:rCtr x="4115" y="0"/>
                                    </p:animMotion>
                                  </p:childTnLst>
                                </p:cTn>
                              </p:par>
                              <p:par>
                                <p:cTn id="18" presetID="35" presetClass="path" presetSubtype="0" accel="50000" decel="50000" fill="hold" grpId="2" nodeType="withEffect">
                                  <p:stCondLst>
                                    <p:cond delay="1500"/>
                                  </p:stCondLst>
                                  <p:childTnLst>
                                    <p:animMotion origin="layout" path="M -0.028 1.11111E-6 L 4.16667E-6 1.11111E-6 " pathEditMode="relative" rAng="0" ptsTypes="AA">
                                      <p:cBhvr>
                                        <p:cTn id="19" dur="750" fill="hold"/>
                                        <p:tgtEl>
                                          <p:spTgt spid="14"/>
                                        </p:tgtEl>
                                        <p:attrNameLst>
                                          <p:attrName>ppt_x</p:attrName>
                                          <p:attrName>ppt_y</p:attrName>
                                        </p:attrNameLst>
                                      </p:cBhvr>
                                      <p:rCtr x="1393" y="0"/>
                                    </p:animMotion>
                                  </p:childTnLst>
                                </p:cTn>
                              </p:par>
                              <p:par>
                                <p:cTn id="20" presetID="10" presetClass="entr" presetSubtype="0" fill="hold" nodeType="withEffect">
                                  <p:stCondLst>
                                    <p:cond delay="17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175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childTnLst>
                                </p:cTn>
                              </p:par>
                              <p:par>
                                <p:cTn id="29" presetID="31" presetClass="entr" presetSubtype="0" fill="hold" grpId="0" nodeType="withEffect">
                                  <p:stCondLst>
                                    <p:cond delay="500"/>
                                  </p:stCondLst>
                                  <p:childTnLst>
                                    <p:set>
                                      <p:cBhvr>
                                        <p:cTn id="30" dur="1" fill="hold">
                                          <p:stCondLst>
                                            <p:cond delay="0"/>
                                          </p:stCondLst>
                                        </p:cTn>
                                        <p:tgtEl>
                                          <p:spTgt spid="24"/>
                                        </p:tgtEl>
                                        <p:attrNameLst>
                                          <p:attrName>style.visibility</p:attrName>
                                        </p:attrNameLst>
                                      </p:cBhvr>
                                      <p:to>
                                        <p:strVal val="visible"/>
                                      </p:to>
                                    </p:set>
                                    <p:anim calcmode="lin" valueType="num">
                                      <p:cBhvr>
                                        <p:cTn id="31" dur="1000" fill="hold"/>
                                        <p:tgtEl>
                                          <p:spTgt spid="24"/>
                                        </p:tgtEl>
                                        <p:attrNameLst>
                                          <p:attrName>ppt_w</p:attrName>
                                        </p:attrNameLst>
                                      </p:cBhvr>
                                      <p:tavLst>
                                        <p:tav tm="0">
                                          <p:val>
                                            <p:fltVal val="0"/>
                                          </p:val>
                                        </p:tav>
                                        <p:tav tm="100000">
                                          <p:val>
                                            <p:strVal val="#ppt_w"/>
                                          </p:val>
                                        </p:tav>
                                      </p:tavLst>
                                    </p:anim>
                                    <p:anim calcmode="lin" valueType="num">
                                      <p:cBhvr>
                                        <p:cTn id="32" dur="1000" fill="hold"/>
                                        <p:tgtEl>
                                          <p:spTgt spid="24"/>
                                        </p:tgtEl>
                                        <p:attrNameLst>
                                          <p:attrName>ppt_h</p:attrName>
                                        </p:attrNameLst>
                                      </p:cBhvr>
                                      <p:tavLst>
                                        <p:tav tm="0">
                                          <p:val>
                                            <p:fltVal val="0"/>
                                          </p:val>
                                        </p:tav>
                                        <p:tav tm="100000">
                                          <p:val>
                                            <p:strVal val="#ppt_h"/>
                                          </p:val>
                                        </p:tav>
                                      </p:tavLst>
                                    </p:anim>
                                    <p:anim calcmode="lin" valueType="num">
                                      <p:cBhvr>
                                        <p:cTn id="33" dur="1000" fill="hold"/>
                                        <p:tgtEl>
                                          <p:spTgt spid="24"/>
                                        </p:tgtEl>
                                        <p:attrNameLst>
                                          <p:attrName>style.rotation</p:attrName>
                                        </p:attrNameLst>
                                      </p:cBhvr>
                                      <p:tavLst>
                                        <p:tav tm="0">
                                          <p:val>
                                            <p:fltVal val="90"/>
                                          </p:val>
                                        </p:tav>
                                        <p:tav tm="100000">
                                          <p:val>
                                            <p:fltVal val="0"/>
                                          </p:val>
                                        </p:tav>
                                      </p:tavLst>
                                    </p:anim>
                                    <p:animEffect transition="in" filter="fade">
                                      <p:cBhvr>
                                        <p:cTn id="3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bldLvl="0" animBg="1"/>
      <p:bldP spid="12" grpId="0"/>
      <p:bldP spid="14" grpId="0"/>
      <p:bldP spid="14" grpId="1"/>
      <p:bldP spid="14" grpId="2"/>
      <p:bldP spid="22" grpId="0"/>
      <p:bldP spid="2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2" name="文本框 1"/>
          <p:cNvSpPr txBox="1"/>
          <p:nvPr/>
        </p:nvSpPr>
        <p:spPr>
          <a:xfrm>
            <a:off x="281940" y="175895"/>
            <a:ext cx="9511030" cy="64516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3.1 PM2.5 concentration and the diurnal variation trend of meteorological factors          </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文本框 4"/>
          <p:cNvSpPr txBox="1"/>
          <p:nvPr/>
        </p:nvSpPr>
        <p:spPr>
          <a:xfrm>
            <a:off x="2306320" y="1026795"/>
            <a:ext cx="7194550" cy="583565"/>
          </a:xfrm>
          <a:prstGeom prst="rect">
            <a:avLst/>
          </a:prstGeom>
          <a:noFill/>
        </p:spPr>
        <p:txBody>
          <a:bodyPr wrap="square" rtlCol="0" anchor="t">
            <a:spAutoFit/>
          </a:bodyPr>
          <a:p>
            <a:pPr algn="l"/>
            <a:r>
              <a:rPr lang="en-US" altLang="zh-CN" sz="16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sym typeface="+mn-ea"/>
              </a:rPr>
              <a:t>  	Selection of the Binjiang PM2.5 monitoring station in the core area as an example  which is closest to the main venue of G20).  </a:t>
            </a:r>
            <a:endParaRPr lang="zh-CN" altLang="en-US" sz="1600" dirty="0" smtClean="0">
              <a:latin typeface="Open Sans" panose="020B0606030504020204" pitchFamily="34" charset="0"/>
              <a:ea typeface="Open Sans" panose="020B0606030504020204" pitchFamily="34" charset="0"/>
              <a:cs typeface="Open Sans" panose="020B0606030504020204" pitchFamily="34" charset="0"/>
            </a:endParaRPr>
          </a:p>
        </p:txBody>
      </p:sp>
      <p:pic>
        <p:nvPicPr>
          <p:cNvPr id="9" name="图片 8"/>
          <p:cNvPicPr>
            <a:picLocks noChangeAspect="1"/>
          </p:cNvPicPr>
          <p:nvPr/>
        </p:nvPicPr>
        <p:blipFill>
          <a:blip r:embed="rId1"/>
          <a:srcRect l="5791" r="6751" b="8325"/>
          <a:stretch>
            <a:fillRect/>
          </a:stretch>
        </p:blipFill>
        <p:spPr>
          <a:xfrm>
            <a:off x="5799455" y="2633980"/>
            <a:ext cx="5322570" cy="2776220"/>
          </a:xfrm>
          <a:prstGeom prst="rect">
            <a:avLst/>
          </a:prstGeom>
        </p:spPr>
      </p:pic>
      <p:pic>
        <p:nvPicPr>
          <p:cNvPr id="10" name="图片 9"/>
          <p:cNvPicPr>
            <a:picLocks noChangeAspect="1"/>
          </p:cNvPicPr>
          <p:nvPr/>
        </p:nvPicPr>
        <p:blipFill>
          <a:blip r:embed="rId2"/>
          <a:stretch>
            <a:fillRect/>
          </a:stretch>
        </p:blipFill>
        <p:spPr>
          <a:xfrm>
            <a:off x="533400" y="2238375"/>
            <a:ext cx="3904615" cy="3685540"/>
          </a:xfrm>
          <a:prstGeom prst="rect">
            <a:avLst/>
          </a:prstGeom>
          <a:ln>
            <a:solidFill>
              <a:schemeClr val="tx1"/>
            </a:solidFill>
          </a:ln>
        </p:spPr>
      </p:pic>
      <p:cxnSp>
        <p:nvCxnSpPr>
          <p:cNvPr id="11" name="直接箭头连接符 10"/>
          <p:cNvCxnSpPr/>
          <p:nvPr/>
        </p:nvCxnSpPr>
        <p:spPr>
          <a:xfrm flipV="1">
            <a:off x="2954655" y="3881755"/>
            <a:ext cx="2726055" cy="235585"/>
          </a:xfrm>
          <a:prstGeom prst="straightConnector1">
            <a:avLst/>
          </a:prstGeom>
          <a:ln w="5715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2" name="文本框 1"/>
          <p:cNvSpPr txBox="1"/>
          <p:nvPr/>
        </p:nvSpPr>
        <p:spPr>
          <a:xfrm>
            <a:off x="281940" y="175895"/>
            <a:ext cx="9511030" cy="64516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3.1 PM2.5 concentration and the diurnal variation trend of meteorological factors          </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4" name="图表 3"/>
          <p:cNvGraphicFramePr/>
          <p:nvPr/>
        </p:nvGraphicFramePr>
        <p:xfrm>
          <a:off x="1878330" y="923925"/>
          <a:ext cx="8463915" cy="32664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表格 7"/>
          <p:cNvGraphicFramePr/>
          <p:nvPr/>
        </p:nvGraphicFramePr>
        <p:xfrm>
          <a:off x="1849755" y="4475480"/>
          <a:ext cx="8492490" cy="2134235"/>
        </p:xfrm>
        <a:graphic>
          <a:graphicData uri="http://schemas.openxmlformats.org/drawingml/2006/table">
            <a:tbl>
              <a:tblPr firstRow="1" bandRow="1">
                <a:tableStyleId>{5940675A-B579-460E-94D1-54222C63F5DA}</a:tableStyleId>
              </a:tblPr>
              <a:tblGrid>
                <a:gridCol w="1219200"/>
                <a:gridCol w="977900"/>
                <a:gridCol w="1028065"/>
                <a:gridCol w="1219200"/>
                <a:gridCol w="1026795"/>
                <a:gridCol w="1027430"/>
                <a:gridCol w="977900"/>
                <a:gridCol w="1016000"/>
              </a:tblGrid>
              <a:tr h="354330">
                <a:tc>
                  <a:txBody>
                    <a:bodyPr/>
                    <a:p>
                      <a:pPr indent="0" algn="ctr">
                        <a:buNone/>
                      </a:pPr>
                      <a:endParaRPr lang="en-US" altLang="en-US" sz="11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0000"/>
                    </a:solidFill>
                  </a:tcPr>
                </a:tc>
                <a:tc>
                  <a:txBody>
                    <a:bodyPr/>
                    <a:p>
                      <a:pPr indent="0" algn="ctr">
                        <a:buNone/>
                      </a:pPr>
                      <a:r>
                        <a:rPr lang="en-US" sz="1100" b="0">
                          <a:solidFill>
                            <a:srgbClr val="FFFFFF"/>
                          </a:solidFill>
                          <a:latin typeface="宋体" panose="02010600030101010101" pitchFamily="2" charset="-122"/>
                          <a:ea typeface="宋体" panose="02010600030101010101" pitchFamily="2" charset="-122"/>
                          <a:cs typeface="宋体" panose="02010600030101010101" pitchFamily="2" charset="-122"/>
                        </a:rPr>
                        <a:t>PM2.5</a:t>
                      </a:r>
                      <a:endParaRPr lang="en-US" altLang="en-US" sz="11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0000"/>
                    </a:solidFill>
                  </a:tcPr>
                </a:tc>
                <a:tc>
                  <a:txBody>
                    <a:bodyPr/>
                    <a:p>
                      <a:pPr indent="0" algn="ctr">
                        <a:buNone/>
                      </a:pPr>
                      <a:r>
                        <a:rPr lang="en-US" sz="1100" b="0">
                          <a:solidFill>
                            <a:srgbClr val="FFFFFF"/>
                          </a:solidFill>
                          <a:latin typeface="宋体" panose="02010600030101010101" pitchFamily="2" charset="-122"/>
                          <a:ea typeface="宋体" panose="02010600030101010101" pitchFamily="2" charset="-122"/>
                          <a:cs typeface="宋体" panose="02010600030101010101" pitchFamily="2" charset="-122"/>
                        </a:rPr>
                        <a:t>Rainfall</a:t>
                      </a:r>
                      <a:endParaRPr lang="en-US" altLang="en-US" sz="11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0000"/>
                    </a:solidFill>
                  </a:tcPr>
                </a:tc>
                <a:tc>
                  <a:txBody>
                    <a:bodyPr/>
                    <a:p>
                      <a:pPr indent="0" algn="ctr">
                        <a:buNone/>
                      </a:pPr>
                      <a:r>
                        <a:rPr lang="en-US" sz="1100" b="0">
                          <a:solidFill>
                            <a:srgbClr val="FFFFFF"/>
                          </a:solidFill>
                          <a:latin typeface="宋体" panose="02010600030101010101" pitchFamily="2" charset="-122"/>
                          <a:ea typeface="宋体" panose="02010600030101010101" pitchFamily="2" charset="-122"/>
                          <a:cs typeface="宋体" panose="02010600030101010101" pitchFamily="2" charset="-122"/>
                        </a:rPr>
                        <a:t>Temperature</a:t>
                      </a:r>
                      <a:endParaRPr lang="en-US" altLang="en-US" sz="11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0000"/>
                    </a:solidFill>
                  </a:tcPr>
                </a:tc>
                <a:tc>
                  <a:txBody>
                    <a:bodyPr/>
                    <a:p>
                      <a:pPr indent="0" algn="ctr">
                        <a:buNone/>
                      </a:pPr>
                      <a:r>
                        <a:rPr lang="en-US" sz="1100" b="0">
                          <a:solidFill>
                            <a:srgbClr val="FFFFFF"/>
                          </a:solidFill>
                          <a:latin typeface="宋体" panose="02010600030101010101" pitchFamily="2" charset="-122"/>
                          <a:ea typeface="宋体" panose="02010600030101010101" pitchFamily="2" charset="-122"/>
                          <a:cs typeface="宋体" panose="02010600030101010101" pitchFamily="2" charset="-122"/>
                        </a:rPr>
                        <a:t>Relative Humidity</a:t>
                      </a:r>
                      <a:endParaRPr lang="en-US" altLang="en-US" sz="11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0000"/>
                    </a:solidFill>
                  </a:tcPr>
                </a:tc>
                <a:tc>
                  <a:txBody>
                    <a:bodyPr/>
                    <a:p>
                      <a:pPr indent="0" algn="ctr">
                        <a:buNone/>
                      </a:pPr>
                      <a:r>
                        <a:rPr lang="en-US" sz="1100" b="0">
                          <a:solidFill>
                            <a:srgbClr val="FFFFFF"/>
                          </a:solidFill>
                          <a:latin typeface="宋体" panose="02010600030101010101" pitchFamily="2" charset="-122"/>
                          <a:ea typeface="宋体" panose="02010600030101010101" pitchFamily="2" charset="-122"/>
                          <a:cs typeface="宋体" panose="02010600030101010101" pitchFamily="2" charset="-122"/>
                        </a:rPr>
                        <a:t>Air Pressure</a:t>
                      </a:r>
                      <a:endParaRPr lang="en-US" altLang="en-US" sz="11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0000"/>
                    </a:solidFill>
                  </a:tcPr>
                </a:tc>
                <a:tc>
                  <a:txBody>
                    <a:bodyPr/>
                    <a:p>
                      <a:pPr indent="0" algn="ctr">
                        <a:buNone/>
                      </a:pPr>
                      <a:r>
                        <a:rPr lang="en-US" sz="1100" b="0">
                          <a:solidFill>
                            <a:srgbClr val="FFFFFF"/>
                          </a:solidFill>
                          <a:latin typeface="宋体" panose="02010600030101010101" pitchFamily="2" charset="-122"/>
                          <a:ea typeface="宋体" panose="02010600030101010101" pitchFamily="2" charset="-122"/>
                          <a:cs typeface="宋体" panose="02010600030101010101" pitchFamily="2" charset="-122"/>
                        </a:rPr>
                        <a:t>Wind Speed</a:t>
                      </a:r>
                      <a:endParaRPr lang="en-US" altLang="en-US" sz="11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0000"/>
                    </a:solidFill>
                  </a:tcPr>
                </a:tc>
                <a:tc>
                  <a:txBody>
                    <a:bodyPr/>
                    <a:p>
                      <a:pPr indent="0" algn="ctr">
                        <a:buNone/>
                      </a:pPr>
                      <a:r>
                        <a:rPr lang="en-US" sz="1100" b="0">
                          <a:solidFill>
                            <a:srgbClr val="FFFFFF"/>
                          </a:solidFill>
                          <a:latin typeface="宋体" panose="02010600030101010101" pitchFamily="2" charset="-122"/>
                          <a:ea typeface="宋体" panose="02010600030101010101" pitchFamily="2" charset="-122"/>
                          <a:cs typeface="宋体" panose="02010600030101010101" pitchFamily="2" charset="-122"/>
                        </a:rPr>
                        <a:t>Wind Direction</a:t>
                      </a:r>
                      <a:endParaRPr lang="en-US" altLang="en-US" sz="11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0000"/>
                    </a:solidFill>
                  </a:tcPr>
                </a:tc>
              </a:tr>
              <a:tr h="18669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PM2.5</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r>
              <a:tr h="18669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Rainfall</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-0.21</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r>
              <a:tr h="18669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Temperature</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0.129</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-0.357</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r>
              <a:tr h="346075">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Relative Humidity</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-0.268</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0.578</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-0.414</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r>
              <a:tr h="343535">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Air Pressure</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0.075</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-0.009</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-0.27</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-0.011</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r>
              <a:tr h="18669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Wind Speed</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-0.05</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-0.063</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0.147</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-0.094</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0.006</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E7E7"/>
                    </a:solidFill>
                  </a:tcPr>
                </a:tc>
              </a:tr>
              <a:tr h="343535">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Wind Direction</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-0.07</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0.094</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-0.045</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-0.082</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-0.122</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-0.346</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CBCB"/>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2" name="文本框 1"/>
          <p:cNvSpPr txBox="1"/>
          <p:nvPr/>
        </p:nvSpPr>
        <p:spPr>
          <a:xfrm>
            <a:off x="281940" y="175895"/>
            <a:ext cx="9511030" cy="64516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3.2 The relationship between the concentration of PM2.5 and the temperature                       </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文本框 4"/>
          <p:cNvSpPr txBox="1"/>
          <p:nvPr/>
        </p:nvSpPr>
        <p:spPr>
          <a:xfrm>
            <a:off x="1584325" y="821055"/>
            <a:ext cx="9298940" cy="829945"/>
          </a:xfrm>
          <a:prstGeom prst="rect">
            <a:avLst/>
          </a:prstGeom>
          <a:noFill/>
        </p:spPr>
        <p:txBody>
          <a:bodyPr wrap="square" rtlCol="0" anchor="t">
            <a:spAutoFit/>
          </a:bodyPr>
          <a:p>
            <a:r>
              <a:rPr lang="zh-CN" altLang="en-US" sz="1600" dirty="0" smtClean="0">
                <a:latin typeface="Open Sans" panose="020B0606030504020204" pitchFamily="34" charset="0"/>
                <a:ea typeface="Open Sans" panose="020B0606030504020204" pitchFamily="34" charset="0"/>
                <a:cs typeface="Open Sans" panose="020B0606030504020204" pitchFamily="34" charset="0"/>
              </a:rPr>
              <a:t>The following chart shows the trend of PM2.5 concentration in different temperature ranges. </a:t>
            </a:r>
            <a:endParaRPr lang="zh-CN" altLang="en-US" sz="1600" dirty="0" smtClean="0">
              <a:latin typeface="Open Sans" panose="020B0606030504020204" pitchFamily="34" charset="0"/>
              <a:ea typeface="Open Sans" panose="020B0606030504020204" pitchFamily="34" charset="0"/>
              <a:cs typeface="Open Sans" panose="020B0606030504020204" pitchFamily="34" charset="0"/>
            </a:endParaRPr>
          </a:p>
          <a:p>
            <a:r>
              <a:rPr lang="zh-CN" altLang="en-US" sz="1600" dirty="0" smtClean="0">
                <a:latin typeface="Open Sans" panose="020B0606030504020204" pitchFamily="34" charset="0"/>
                <a:ea typeface="Open Sans" panose="020B0606030504020204" pitchFamily="34" charset="0"/>
                <a:cs typeface="Open Sans" panose="020B0606030504020204" pitchFamily="34" charset="0"/>
              </a:rPr>
              <a:t>The core area of G20 belongs to the subtropical monsoon climate, and the temperature is generally higher in July, August and September. </a:t>
            </a:r>
            <a:endParaRPr lang="zh-CN" altLang="en-US" sz="1600" dirty="0" smtClean="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7" name="图表 6"/>
          <p:cNvGraphicFramePr/>
          <p:nvPr/>
        </p:nvGraphicFramePr>
        <p:xfrm>
          <a:off x="770255" y="2494280"/>
          <a:ext cx="4572000" cy="2743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 name="图表 1"/>
          <p:cNvGraphicFramePr/>
          <p:nvPr/>
        </p:nvGraphicFramePr>
        <p:xfrm>
          <a:off x="6161405" y="249428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2" name="文本框 1"/>
          <p:cNvSpPr txBox="1"/>
          <p:nvPr/>
        </p:nvSpPr>
        <p:spPr>
          <a:xfrm>
            <a:off x="281940" y="175895"/>
            <a:ext cx="9511030" cy="64516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3.3 The relationship between the concentration of PM2.5 and the pressure</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文本框 4"/>
          <p:cNvSpPr txBox="1"/>
          <p:nvPr/>
        </p:nvSpPr>
        <p:spPr>
          <a:xfrm>
            <a:off x="1584325" y="821055"/>
            <a:ext cx="9298940" cy="829945"/>
          </a:xfrm>
          <a:prstGeom prst="rect">
            <a:avLst/>
          </a:prstGeom>
          <a:noFill/>
        </p:spPr>
        <p:txBody>
          <a:bodyPr wrap="square" rtlCol="0" anchor="t">
            <a:spAutoFit/>
          </a:bodyPr>
          <a:p>
            <a:r>
              <a:rPr lang="zh-CN" altLang="en-US" sz="1600" dirty="0" smtClean="0">
                <a:latin typeface="Open Sans" panose="020B0606030504020204" pitchFamily="34" charset="0"/>
                <a:ea typeface="Open Sans" panose="020B0606030504020204" pitchFamily="34" charset="0"/>
                <a:cs typeface="Open Sans" panose="020B0606030504020204" pitchFamily="34" charset="0"/>
              </a:rPr>
              <a:t>The following figure shows the trend of PM2.5 concentration in different air pressure ranges. The variation of pressure in the core area of G20 in 2016, June, August July is mainly between 985hPa and 1010hPa</a:t>
            </a:r>
            <a:r>
              <a:rPr lang="en-US" altLang="zh-CN" sz="1600" dirty="0" smtClean="0">
                <a:latin typeface="Open Sans" panose="020B0606030504020204" pitchFamily="34" charset="0"/>
                <a:ea typeface="Open Sans" panose="020B0606030504020204" pitchFamily="34" charset="0"/>
                <a:cs typeface="Open Sans" panose="020B0606030504020204" pitchFamily="34" charset="0"/>
              </a:rPr>
              <a:t>.</a:t>
            </a:r>
            <a:r>
              <a:rPr lang="zh-CN" altLang="en-US" sz="1600" dirty="0" smtClean="0">
                <a:latin typeface="Open Sans" panose="020B0606030504020204" pitchFamily="34" charset="0"/>
                <a:ea typeface="Open Sans" panose="020B0606030504020204" pitchFamily="34" charset="0"/>
                <a:cs typeface="Open Sans" panose="020B0606030504020204" pitchFamily="34" charset="0"/>
              </a:rPr>
              <a:t>  </a:t>
            </a:r>
            <a:endParaRPr lang="zh-CN" altLang="en-US" sz="1600" dirty="0" smtClean="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4" name="图表 3"/>
          <p:cNvGraphicFramePr/>
          <p:nvPr/>
        </p:nvGraphicFramePr>
        <p:xfrm>
          <a:off x="1225550" y="2007235"/>
          <a:ext cx="4572000" cy="2743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图表 3"/>
          <p:cNvGraphicFramePr/>
          <p:nvPr/>
        </p:nvGraphicFramePr>
        <p:xfrm>
          <a:off x="6534150" y="197485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0" name="文本框 9"/>
          <p:cNvSpPr txBox="1"/>
          <p:nvPr/>
        </p:nvSpPr>
        <p:spPr>
          <a:xfrm>
            <a:off x="1878965" y="5304155"/>
            <a:ext cx="9298940" cy="1076325"/>
          </a:xfrm>
          <a:prstGeom prst="rect">
            <a:avLst/>
          </a:prstGeom>
          <a:noFill/>
        </p:spPr>
        <p:txBody>
          <a:bodyPr wrap="square" rtlCol="0" anchor="t">
            <a:spAutoFit/>
          </a:bodyPr>
          <a:p>
            <a:r>
              <a:rPr lang="zh-CN" altLang="en-US" sz="1600" dirty="0" smtClean="0">
                <a:latin typeface="Open Sans" panose="020B0606030504020204" pitchFamily="34" charset="0"/>
                <a:ea typeface="Open Sans" panose="020B0606030504020204" pitchFamily="34" charset="0"/>
                <a:cs typeface="Open Sans" panose="020B0606030504020204" pitchFamily="34" charset="0"/>
              </a:rPr>
              <a:t>The average concentration of PM2.5 increases with the increase of air pressure. This is</a:t>
            </a:r>
            <a:endParaRPr lang="zh-CN" altLang="en-US" sz="1600" dirty="0" smtClean="0">
              <a:latin typeface="Open Sans" panose="020B0606030504020204" pitchFamily="34" charset="0"/>
              <a:ea typeface="Open Sans" panose="020B0606030504020204" pitchFamily="34" charset="0"/>
              <a:cs typeface="Open Sans" panose="020B0606030504020204" pitchFamily="34" charset="0"/>
            </a:endParaRPr>
          </a:p>
          <a:p>
            <a:r>
              <a:rPr lang="zh-CN" altLang="en-US" sz="1600" dirty="0" smtClean="0">
                <a:latin typeface="Open Sans" panose="020B0606030504020204" pitchFamily="34" charset="0"/>
                <a:ea typeface="Open Sans" panose="020B0606030504020204" pitchFamily="34" charset="0"/>
                <a:cs typeface="Open Sans" panose="020B0606030504020204" pitchFamily="34" charset="0"/>
              </a:rPr>
              <a:t>because when the pressure is low, the surrounding high-pressure air mass flows to the center, making the center easy to form upward air flow, which is conducive to the upward diffusion of pollutants. </a:t>
            </a:r>
            <a:endParaRPr lang="zh-CN" altLang="en-US" sz="1600" dirty="0" smtClean="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cxnSp>
        <p:nvCxnSpPr>
          <p:cNvPr id="13" name="line01"/>
          <p:cNvCxnSpPr/>
          <p:nvPr/>
        </p:nvCxnSpPr>
        <p:spPr>
          <a:xfrm>
            <a:off x="5424156" y="2714917"/>
            <a:ext cx="1676741" cy="0"/>
          </a:xfrm>
          <a:prstGeom prst="line">
            <a:avLst/>
          </a:prstGeom>
          <a:ln w="12700">
            <a:solidFill>
              <a:srgbClr val="5C5C5C"/>
            </a:solidFill>
            <a:prstDash val="solid"/>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431024" y="2123128"/>
            <a:ext cx="1670050" cy="445135"/>
          </a:xfrm>
          <a:prstGeom prst="rect">
            <a:avLst/>
          </a:prstGeom>
          <a:noFill/>
        </p:spPr>
        <p:txBody>
          <a:bodyPr wrap="none" rtlCol="0">
            <a:spAutoFit/>
          </a:bodyPr>
          <a:p>
            <a:pPr algn="r"/>
            <a:r>
              <a:rPr lang="en-US" altLang="zh-CN" sz="2300" b="1" dirty="0" smtClean="0">
                <a:latin typeface="Arial" panose="020B0604020202020204" pitchFamily="34" charset="0"/>
                <a:cs typeface="Arial" panose="020B0604020202020204" pitchFamily="34" charset="0"/>
                <a:sym typeface="+mn-lt"/>
              </a:rPr>
              <a:t>PART ONE</a:t>
            </a:r>
            <a:endParaRPr lang="zh-CN" altLang="en-US" sz="2300" b="1" dirty="0">
              <a:latin typeface="Arial" panose="020B0604020202020204" pitchFamily="34" charset="0"/>
              <a:cs typeface="Arial" panose="020B0604020202020204" pitchFamily="34" charset="0"/>
              <a:sym typeface="+mn-lt"/>
            </a:endParaRPr>
          </a:p>
        </p:txBody>
      </p:sp>
      <p:cxnSp>
        <p:nvCxnSpPr>
          <p:cNvPr id="17" name="line01"/>
          <p:cNvCxnSpPr/>
          <p:nvPr/>
        </p:nvCxnSpPr>
        <p:spPr>
          <a:xfrm>
            <a:off x="5424156" y="3913404"/>
            <a:ext cx="1676741" cy="0"/>
          </a:xfrm>
          <a:prstGeom prst="line">
            <a:avLst/>
          </a:prstGeom>
          <a:ln w="12700">
            <a:solidFill>
              <a:srgbClr val="595959"/>
            </a:solidFill>
            <a:prstDash val="solid"/>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423954" y="3404372"/>
            <a:ext cx="1718310" cy="445135"/>
          </a:xfrm>
          <a:prstGeom prst="rect">
            <a:avLst/>
          </a:prstGeom>
          <a:noFill/>
        </p:spPr>
        <p:txBody>
          <a:bodyPr wrap="none" rtlCol="0">
            <a:spAutoFit/>
          </a:bodyPr>
          <a:p>
            <a:pPr algn="r"/>
            <a:r>
              <a:rPr lang="en-US" altLang="zh-CN" sz="2300" b="1" dirty="0" smtClean="0">
                <a:latin typeface="Arial" panose="020B0604020202020204" pitchFamily="34" charset="0"/>
                <a:cs typeface="Arial" panose="020B0604020202020204" pitchFamily="34" charset="0"/>
                <a:sym typeface="+mn-lt"/>
              </a:rPr>
              <a:t>PART TWO</a:t>
            </a:r>
            <a:endParaRPr lang="zh-CN" altLang="en-US" sz="2300" b="1" dirty="0">
              <a:latin typeface="Arial" panose="020B0604020202020204" pitchFamily="34" charset="0"/>
              <a:cs typeface="Arial" panose="020B0604020202020204" pitchFamily="34" charset="0"/>
              <a:sym typeface="+mn-lt"/>
            </a:endParaRPr>
          </a:p>
        </p:txBody>
      </p:sp>
      <p:cxnSp>
        <p:nvCxnSpPr>
          <p:cNvPr id="21" name="line01"/>
          <p:cNvCxnSpPr/>
          <p:nvPr/>
        </p:nvCxnSpPr>
        <p:spPr>
          <a:xfrm>
            <a:off x="5424156" y="5174756"/>
            <a:ext cx="1676741" cy="0"/>
          </a:xfrm>
          <a:prstGeom prst="line">
            <a:avLst/>
          </a:prstGeom>
          <a:ln w="12700">
            <a:solidFill>
              <a:srgbClr val="595959"/>
            </a:solidFill>
            <a:prstDash val="solid"/>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423862" y="4606669"/>
            <a:ext cx="2026920" cy="445135"/>
          </a:xfrm>
          <a:prstGeom prst="rect">
            <a:avLst/>
          </a:prstGeom>
          <a:noFill/>
        </p:spPr>
        <p:txBody>
          <a:bodyPr wrap="none" rtlCol="0">
            <a:spAutoFit/>
          </a:bodyPr>
          <a:p>
            <a:pPr algn="r"/>
            <a:r>
              <a:rPr lang="en-US" altLang="zh-CN" sz="2300" b="1" dirty="0" smtClean="0">
                <a:latin typeface="Arial" panose="020B0604020202020204" pitchFamily="34" charset="0"/>
                <a:cs typeface="Arial" panose="020B0604020202020204" pitchFamily="34" charset="0"/>
                <a:sym typeface="+mn-lt"/>
              </a:rPr>
              <a:t>PART THREE</a:t>
            </a:r>
            <a:endParaRPr lang="zh-CN" altLang="en-US" sz="2300" b="1" dirty="0">
              <a:latin typeface="Arial" panose="020B0604020202020204" pitchFamily="34" charset="0"/>
              <a:cs typeface="Arial" panose="020B0604020202020204" pitchFamily="34" charset="0"/>
              <a:sym typeface="+mn-lt"/>
            </a:endParaRPr>
          </a:p>
        </p:txBody>
      </p:sp>
      <p:cxnSp>
        <p:nvCxnSpPr>
          <p:cNvPr id="10" name="line01"/>
          <p:cNvCxnSpPr/>
          <p:nvPr/>
        </p:nvCxnSpPr>
        <p:spPr>
          <a:xfrm>
            <a:off x="5424156" y="6326888"/>
            <a:ext cx="1676741" cy="0"/>
          </a:xfrm>
          <a:prstGeom prst="line">
            <a:avLst/>
          </a:prstGeom>
          <a:ln w="12700">
            <a:solidFill>
              <a:srgbClr val="595959"/>
            </a:solidFill>
            <a:prstDash val="solid"/>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350837" y="5722606"/>
            <a:ext cx="1864360" cy="445135"/>
          </a:xfrm>
          <a:prstGeom prst="rect">
            <a:avLst/>
          </a:prstGeom>
          <a:noFill/>
        </p:spPr>
        <p:txBody>
          <a:bodyPr wrap="none" rtlCol="0">
            <a:spAutoFit/>
          </a:bodyPr>
          <a:p>
            <a:pPr algn="r"/>
            <a:r>
              <a:rPr lang="en-US" altLang="zh-CN" sz="2300" b="1" dirty="0" smtClean="0">
                <a:latin typeface="Arial" panose="020B0604020202020204" pitchFamily="34" charset="0"/>
                <a:cs typeface="Arial" panose="020B0604020202020204" pitchFamily="34" charset="0"/>
                <a:sym typeface="+mn-lt"/>
              </a:rPr>
              <a:t>PART FOUR</a:t>
            </a:r>
            <a:endParaRPr lang="zh-CN" altLang="en-US" sz="2300" b="1" dirty="0">
              <a:latin typeface="Arial" panose="020B0604020202020204" pitchFamily="34" charset="0"/>
              <a:cs typeface="Arial" panose="020B0604020202020204" pitchFamily="34" charset="0"/>
              <a:sym typeface="+mn-lt"/>
            </a:endParaRPr>
          </a:p>
        </p:txBody>
      </p:sp>
      <p:sp>
        <p:nvSpPr>
          <p:cNvPr id="31" name="矩形 30"/>
          <p:cNvSpPr/>
          <p:nvPr/>
        </p:nvSpPr>
        <p:spPr>
          <a:xfrm>
            <a:off x="7900427" y="2279609"/>
            <a:ext cx="3860800" cy="450850"/>
          </a:xfrm>
          <a:prstGeom prst="rect">
            <a:avLst/>
          </a:prstGeom>
        </p:spPr>
        <p:txBody>
          <a:bodyPr wrap="square">
            <a:spAutoFit/>
          </a:bodyPr>
          <a:p>
            <a:pPr>
              <a:lnSpc>
                <a:spcPct val="130000"/>
              </a:lnSpc>
            </a:pPr>
            <a:r>
              <a:rPr lang="en-US" dirty="0">
                <a:solidFill>
                  <a:schemeClr val="tx1">
                    <a:lumMod val="75000"/>
                    <a:lumOff val="25000"/>
                  </a:schemeClr>
                </a:solidFill>
                <a:cs typeface="+mn-ea"/>
                <a:sym typeface="+mn-lt"/>
              </a:rPr>
              <a:t>Research area and period</a:t>
            </a:r>
            <a:endParaRPr lang="en-US" dirty="0">
              <a:solidFill>
                <a:schemeClr val="tx1">
                  <a:lumMod val="75000"/>
                  <a:lumOff val="25000"/>
                </a:schemeClr>
              </a:solidFill>
              <a:cs typeface="+mn-ea"/>
              <a:sym typeface="+mn-lt"/>
            </a:endParaRPr>
          </a:p>
        </p:txBody>
      </p:sp>
      <p:sp>
        <p:nvSpPr>
          <p:cNvPr id="32" name="矩形 31"/>
          <p:cNvSpPr/>
          <p:nvPr/>
        </p:nvSpPr>
        <p:spPr>
          <a:xfrm>
            <a:off x="7900427" y="3579024"/>
            <a:ext cx="3860800" cy="450850"/>
          </a:xfrm>
          <a:prstGeom prst="rect">
            <a:avLst/>
          </a:prstGeom>
        </p:spPr>
        <p:txBody>
          <a:bodyPr wrap="square">
            <a:spAutoFit/>
          </a:bodyPr>
          <a:p>
            <a:pPr>
              <a:lnSpc>
                <a:spcPct val="130000"/>
              </a:lnSpc>
            </a:pPr>
            <a:r>
              <a:rPr lang="en-US" altLang="zh-CN" dirty="0">
                <a:solidFill>
                  <a:schemeClr val="tx1">
                    <a:lumMod val="75000"/>
                    <a:lumOff val="25000"/>
                  </a:schemeClr>
                </a:solidFill>
                <a:cs typeface="+mn-ea"/>
                <a:sym typeface="+mn-lt"/>
              </a:rPr>
              <a:t>Data Collection and Processing</a:t>
            </a:r>
            <a:endParaRPr lang="en-US" altLang="zh-CN" dirty="0">
              <a:solidFill>
                <a:schemeClr val="tx1">
                  <a:lumMod val="75000"/>
                  <a:lumOff val="25000"/>
                </a:schemeClr>
              </a:solidFill>
              <a:cs typeface="+mn-ea"/>
              <a:sym typeface="+mn-lt"/>
            </a:endParaRPr>
          </a:p>
        </p:txBody>
      </p:sp>
      <p:sp>
        <p:nvSpPr>
          <p:cNvPr id="33" name="矩形 32"/>
          <p:cNvSpPr/>
          <p:nvPr/>
        </p:nvSpPr>
        <p:spPr>
          <a:xfrm>
            <a:off x="7900670" y="4606925"/>
            <a:ext cx="4482465" cy="810260"/>
          </a:xfrm>
          <a:prstGeom prst="rect">
            <a:avLst/>
          </a:prstGeom>
        </p:spPr>
        <p:txBody>
          <a:bodyPr wrap="square">
            <a:spAutoFit/>
          </a:bodyPr>
          <a:p>
            <a:pPr>
              <a:lnSpc>
                <a:spcPct val="130000"/>
              </a:lnSpc>
            </a:pPr>
            <a:r>
              <a:rPr lang="zh-CN" altLang="en-US" dirty="0">
                <a:solidFill>
                  <a:schemeClr val="tx1">
                    <a:lumMod val="75000"/>
                    <a:lumOff val="25000"/>
                  </a:schemeClr>
                </a:solidFill>
                <a:cs typeface="+mn-ea"/>
                <a:sym typeface="+mn-lt"/>
              </a:rPr>
              <a:t>Study on the </a:t>
            </a:r>
            <a:r>
              <a:rPr lang="en-US" altLang="zh-CN" dirty="0">
                <a:solidFill>
                  <a:schemeClr val="tx1">
                    <a:lumMod val="75000"/>
                    <a:lumOff val="25000"/>
                  </a:schemeClr>
                </a:solidFill>
                <a:cs typeface="+mn-ea"/>
                <a:sym typeface="+mn-lt"/>
              </a:rPr>
              <a:t>C</a:t>
            </a:r>
            <a:r>
              <a:rPr lang="zh-CN" altLang="en-US" dirty="0">
                <a:solidFill>
                  <a:schemeClr val="tx1">
                    <a:lumMod val="75000"/>
                    <a:lumOff val="25000"/>
                  </a:schemeClr>
                </a:solidFill>
                <a:cs typeface="+mn-ea"/>
                <a:sym typeface="+mn-lt"/>
              </a:rPr>
              <a:t>orrelation between PM2.5 </a:t>
            </a:r>
            <a:r>
              <a:rPr lang="en-US" altLang="zh-CN" dirty="0">
                <a:solidFill>
                  <a:schemeClr val="tx1">
                    <a:lumMod val="75000"/>
                    <a:lumOff val="25000"/>
                  </a:schemeClr>
                </a:solidFill>
                <a:cs typeface="+mn-ea"/>
                <a:sym typeface="+mn-lt"/>
              </a:rPr>
              <a:t>C</a:t>
            </a:r>
            <a:r>
              <a:rPr lang="zh-CN" altLang="en-US" dirty="0">
                <a:solidFill>
                  <a:schemeClr val="tx1">
                    <a:lumMod val="75000"/>
                    <a:lumOff val="25000"/>
                  </a:schemeClr>
                </a:solidFill>
                <a:cs typeface="+mn-ea"/>
                <a:sym typeface="+mn-lt"/>
              </a:rPr>
              <a:t>oncentration and </a:t>
            </a:r>
            <a:r>
              <a:rPr lang="en-US" altLang="zh-CN" dirty="0">
                <a:solidFill>
                  <a:schemeClr val="tx1">
                    <a:lumMod val="75000"/>
                    <a:lumOff val="25000"/>
                  </a:schemeClr>
                </a:solidFill>
                <a:cs typeface="+mn-ea"/>
                <a:sym typeface="+mn-lt"/>
              </a:rPr>
              <a:t>M</a:t>
            </a:r>
            <a:r>
              <a:rPr lang="zh-CN" altLang="en-US" dirty="0">
                <a:solidFill>
                  <a:schemeClr val="tx1">
                    <a:lumMod val="75000"/>
                    <a:lumOff val="25000"/>
                  </a:schemeClr>
                </a:solidFill>
                <a:cs typeface="+mn-ea"/>
                <a:sym typeface="+mn-lt"/>
              </a:rPr>
              <a:t>eteorological </a:t>
            </a:r>
            <a:r>
              <a:rPr lang="en-US" altLang="zh-CN" dirty="0">
                <a:solidFill>
                  <a:schemeClr val="tx1">
                    <a:lumMod val="75000"/>
                    <a:lumOff val="25000"/>
                  </a:schemeClr>
                </a:solidFill>
                <a:cs typeface="+mn-ea"/>
                <a:sym typeface="+mn-lt"/>
              </a:rPr>
              <a:t>F</a:t>
            </a:r>
            <a:r>
              <a:rPr lang="zh-CN" altLang="en-US" dirty="0">
                <a:solidFill>
                  <a:schemeClr val="tx1">
                    <a:lumMod val="75000"/>
                    <a:lumOff val="25000"/>
                  </a:schemeClr>
                </a:solidFill>
                <a:cs typeface="+mn-ea"/>
                <a:sym typeface="+mn-lt"/>
              </a:rPr>
              <a:t>actors </a:t>
            </a:r>
            <a:endParaRPr lang="zh-CN" altLang="en-US" dirty="0">
              <a:solidFill>
                <a:schemeClr val="tx1">
                  <a:lumMod val="75000"/>
                  <a:lumOff val="25000"/>
                </a:schemeClr>
              </a:solidFill>
              <a:cs typeface="+mn-ea"/>
              <a:sym typeface="+mn-lt"/>
            </a:endParaRPr>
          </a:p>
        </p:txBody>
      </p:sp>
      <p:sp>
        <p:nvSpPr>
          <p:cNvPr id="34" name="矩形 33"/>
          <p:cNvSpPr/>
          <p:nvPr/>
        </p:nvSpPr>
        <p:spPr>
          <a:xfrm>
            <a:off x="7900427" y="5864761"/>
            <a:ext cx="3860800" cy="450850"/>
          </a:xfrm>
          <a:prstGeom prst="rect">
            <a:avLst/>
          </a:prstGeom>
        </p:spPr>
        <p:txBody>
          <a:bodyPr wrap="square">
            <a:spAutoFit/>
          </a:bodyPr>
          <a:p>
            <a:pPr>
              <a:lnSpc>
                <a:spcPct val="130000"/>
              </a:lnSpc>
            </a:pPr>
            <a:r>
              <a:rPr lang="en-US" altLang="zh-CN">
                <a:solidFill>
                  <a:schemeClr val="tx1">
                    <a:lumMod val="75000"/>
                    <a:lumOff val="25000"/>
                  </a:schemeClr>
                </a:solidFill>
                <a:cs typeface="+mn-ea"/>
                <a:sym typeface="+mn-lt"/>
              </a:rPr>
              <a:t>Modeling and Validation</a:t>
            </a:r>
            <a:endParaRPr lang="en-US" altLang="zh-CN">
              <a:solidFill>
                <a:schemeClr val="tx1">
                  <a:lumMod val="75000"/>
                  <a:lumOff val="25000"/>
                </a:schemeClr>
              </a:solidFill>
              <a:cs typeface="+mn-ea"/>
              <a:sym typeface="+mn-lt"/>
            </a:endParaRPr>
          </a:p>
        </p:txBody>
      </p:sp>
      <p:sp>
        <p:nvSpPr>
          <p:cNvPr id="30" name="文本框 29"/>
          <p:cNvSpPr txBox="1"/>
          <p:nvPr/>
        </p:nvSpPr>
        <p:spPr>
          <a:xfrm>
            <a:off x="5350838" y="151874"/>
            <a:ext cx="4519930" cy="1583690"/>
          </a:xfrm>
          <a:prstGeom prst="rect">
            <a:avLst/>
          </a:prstGeom>
          <a:noFill/>
        </p:spPr>
        <p:txBody>
          <a:bodyPr wrap="none" rtlCol="0">
            <a:spAutoFit/>
          </a:bodyPr>
          <a:p>
            <a:r>
              <a:rPr lang="en-US" altLang="zh-CN" sz="9700" dirty="0">
                <a:solidFill>
                  <a:srgbClr val="5C5C5C"/>
                </a:solidFill>
                <a:latin typeface="Impact" panose="020B0806030902050204" pitchFamily="34" charset="0"/>
                <a:ea typeface="微软雅黑" panose="020B0503020204020204" charset="-122"/>
              </a:rPr>
              <a:t>CONTENT</a:t>
            </a:r>
            <a:endParaRPr lang="en-US" altLang="zh-CN" sz="9700" dirty="0">
              <a:solidFill>
                <a:srgbClr val="5C5C5C"/>
              </a:solidFill>
              <a:latin typeface="Impact" panose="020B0806030902050204" pitchFamily="34" charset="0"/>
              <a:ea typeface="微软雅黑" panose="020B0503020204020204" charset="-122"/>
            </a:endParaRPr>
          </a:p>
        </p:txBody>
      </p:sp>
      <p:sp>
        <p:nvSpPr>
          <p:cNvPr id="28" name="对话气泡: 矩形 1"/>
          <p:cNvSpPr/>
          <p:nvPr/>
        </p:nvSpPr>
        <p:spPr>
          <a:xfrm>
            <a:off x="729434" y="1291986"/>
            <a:ext cx="3338286" cy="3314490"/>
          </a:xfrm>
          <a:prstGeom prst="wedgeRectCallout">
            <a:avLst>
              <a:gd name="adj1" fmla="val 67047"/>
              <a:gd name="adj2" fmla="val -40189"/>
            </a:avLst>
          </a:prstGeom>
          <a:solidFill>
            <a:srgbClr val="32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正文"/>
          <p:cNvSpPr/>
          <p:nvPr/>
        </p:nvSpPr>
        <p:spPr>
          <a:xfrm>
            <a:off x="939522" y="2213144"/>
            <a:ext cx="2917650" cy="2261235"/>
          </a:xfrm>
          <a:prstGeom prst="rect">
            <a:avLst/>
          </a:prstGeom>
        </p:spPr>
        <p:txBody>
          <a:bodyPr wrap="square">
            <a:spAutoFit/>
          </a:bodyPr>
          <a:p>
            <a:pPr>
              <a:lnSpc>
                <a:spcPct val="150000"/>
              </a:lnSpc>
            </a:pPr>
            <a:r>
              <a:rPr lang="en-US" altLang="en-GB" sz="2000" kern="0" dirty="0">
                <a:solidFill>
                  <a:schemeClr val="bg1"/>
                </a:solidFill>
                <a:latin typeface="微软雅黑 Light" panose="020B0502040204020203" pitchFamily="34" charset="-122"/>
                <a:ea typeface="微软雅黑 Light" panose="020B0502040204020203" pitchFamily="34" charset="-122"/>
              </a:rPr>
              <a:t>G20</a:t>
            </a:r>
            <a:endParaRPr lang="en-US" altLang="en-GB" sz="2000" kern="0" dirty="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en-US" altLang="en-GB" sz="2000" kern="0" dirty="0">
                <a:solidFill>
                  <a:schemeClr val="bg1"/>
                </a:solidFill>
                <a:latin typeface="微软雅黑 Light" panose="020B0502040204020203" pitchFamily="34" charset="-122"/>
                <a:ea typeface="微软雅黑 Light" panose="020B0502040204020203" pitchFamily="34" charset="-122"/>
              </a:rPr>
              <a:t>PM2.5</a:t>
            </a:r>
            <a:endParaRPr lang="en-US" altLang="en-GB" sz="2000" kern="0" dirty="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en-US" altLang="zh-CN" sz="2000" dirty="0">
                <a:solidFill>
                  <a:schemeClr val="bg1"/>
                </a:solidFill>
                <a:cs typeface="+mn-ea"/>
                <a:sym typeface="+mn-lt"/>
              </a:rPr>
              <a:t>M</a:t>
            </a:r>
            <a:r>
              <a:rPr lang="zh-CN" altLang="en-US" sz="2000" dirty="0">
                <a:solidFill>
                  <a:schemeClr val="bg1"/>
                </a:solidFill>
                <a:cs typeface="+mn-ea"/>
                <a:sym typeface="+mn-lt"/>
              </a:rPr>
              <a:t>eteorological </a:t>
            </a:r>
            <a:r>
              <a:rPr lang="en-US" altLang="zh-CN" sz="2000" dirty="0">
                <a:solidFill>
                  <a:schemeClr val="bg1"/>
                </a:solidFill>
                <a:cs typeface="+mn-ea"/>
                <a:sym typeface="+mn-lt"/>
              </a:rPr>
              <a:t>F</a:t>
            </a:r>
            <a:r>
              <a:rPr lang="zh-CN" altLang="en-US" sz="2000" dirty="0">
                <a:solidFill>
                  <a:schemeClr val="bg1"/>
                </a:solidFill>
                <a:cs typeface="+mn-ea"/>
                <a:sym typeface="+mn-lt"/>
              </a:rPr>
              <a:t>actors</a:t>
            </a:r>
            <a:endParaRPr lang="zh-CN" altLang="en-US" sz="2000" dirty="0">
              <a:solidFill>
                <a:schemeClr val="bg1"/>
              </a:solidFill>
              <a:cs typeface="+mn-ea"/>
              <a:sym typeface="+mn-lt"/>
            </a:endParaRPr>
          </a:p>
          <a:p>
            <a:pPr>
              <a:lnSpc>
                <a:spcPct val="150000"/>
              </a:lnSpc>
            </a:pPr>
            <a:r>
              <a:rPr lang="en-US" altLang="zh-CN" sz="2000" dirty="0">
                <a:solidFill>
                  <a:schemeClr val="bg1"/>
                </a:solidFill>
                <a:cs typeface="+mn-ea"/>
                <a:sym typeface="+mn-lt"/>
              </a:rPr>
              <a:t>Model</a:t>
            </a:r>
            <a:r>
              <a:rPr lang="zh-CN" altLang="en-US" sz="2000" dirty="0">
                <a:solidFill>
                  <a:schemeClr val="bg1"/>
                </a:solidFill>
                <a:cs typeface="+mn-ea"/>
                <a:sym typeface="+mn-lt"/>
              </a:rPr>
              <a:t> </a:t>
            </a:r>
            <a:endParaRPr lang="zh-CN" altLang="en-US" sz="1400" dirty="0">
              <a:solidFill>
                <a:schemeClr val="bg1"/>
              </a:solidFill>
              <a:cs typeface="+mn-ea"/>
              <a:sym typeface="+mn-lt"/>
            </a:endParaRPr>
          </a:p>
          <a:p>
            <a:pPr>
              <a:lnSpc>
                <a:spcPct val="150000"/>
              </a:lnSpc>
            </a:pPr>
            <a:endParaRPr lang="zh-CN" altLang="en-US" sz="1400" kern="0" dirty="0">
              <a:solidFill>
                <a:schemeClr val="bg1"/>
              </a:solidFill>
              <a:latin typeface="微软雅黑 Light" panose="020B0502040204020203" pitchFamily="34" charset="-122"/>
              <a:ea typeface="微软雅黑 Light" panose="020B0502040204020203" pitchFamily="34" charset="-122"/>
              <a:cs typeface="+mn-ea"/>
              <a:sym typeface="+mn-lt"/>
            </a:endParaRPr>
          </a:p>
        </p:txBody>
      </p:sp>
      <p:sp>
        <p:nvSpPr>
          <p:cNvPr id="35" name="分点上标题"/>
          <p:cNvSpPr/>
          <p:nvPr/>
        </p:nvSpPr>
        <p:spPr>
          <a:xfrm>
            <a:off x="939522" y="1557416"/>
            <a:ext cx="2145393" cy="400110"/>
          </a:xfrm>
          <a:prstGeom prst="rect">
            <a:avLst/>
          </a:prstGeom>
          <a:noFill/>
        </p:spPr>
        <p:txBody>
          <a:bodyPr wrap="square">
            <a:spAutoFit/>
          </a:bodyPr>
          <a:p>
            <a:r>
              <a:rPr lang="en-US" altLang="zh-CN" sz="2000" b="1" dirty="0">
                <a:solidFill>
                  <a:srgbClr val="1BDC77"/>
                </a:solidFill>
                <a:latin typeface="微软雅黑" panose="020B0503020204020204" charset="-122"/>
                <a:ea typeface="微软雅黑" panose="020B0503020204020204" charset="-122"/>
              </a:rPr>
              <a:t>Keywords</a:t>
            </a:r>
            <a:r>
              <a:rPr lang="en-US" altLang="zh-CN" sz="2000" b="1"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mj-ea"/>
                <a:ea typeface="+mj-ea"/>
              </a:rPr>
              <a:t>here</a:t>
            </a:r>
            <a:endParaRPr lang="en-US" altLang="zh-CN" sz="2000"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63" presetClass="path" presetSubtype="0" decel="50000" fill="hold" nodeType="withEffect">
                                  <p:stCondLst>
                                    <p:cond delay="500"/>
                                  </p:stCondLst>
                                  <p:childTnLst>
                                    <p:animMotion origin="layout" path="M -0.02774 1.11111E-6 L 0.05455 1.11111E-6 " pathEditMode="relative" rAng="0" ptsTypes="AA">
                                      <p:cBhvr>
                                        <p:cTn id="9" dur="750" spd="-100000" fill="hold"/>
                                        <p:tgtEl>
                                          <p:spTgt spid="13"/>
                                        </p:tgtEl>
                                        <p:attrNameLst>
                                          <p:attrName>ppt_x</p:attrName>
                                          <p:attrName>ppt_y</p:attrName>
                                        </p:attrNameLst>
                                      </p:cBhvr>
                                      <p:rCtr x="4115" y="0"/>
                                    </p:animMotion>
                                  </p:childTnLst>
                                </p:cTn>
                              </p:par>
                              <p:par>
                                <p:cTn id="10" presetID="35" presetClass="path" presetSubtype="0" accel="50000" decel="50000" fill="hold" nodeType="withEffect">
                                  <p:stCondLst>
                                    <p:cond delay="1250"/>
                                  </p:stCondLst>
                                  <p:childTnLst>
                                    <p:animMotion origin="layout" path="M -0.028 1.11111E-6 L 4.16667E-6 1.11111E-6 " pathEditMode="relative" rAng="0" ptsTypes="AA">
                                      <p:cBhvr>
                                        <p:cTn id="11" dur="750" fill="hold"/>
                                        <p:tgtEl>
                                          <p:spTgt spid="13"/>
                                        </p:tgtEl>
                                        <p:attrNameLst>
                                          <p:attrName>ppt_x</p:attrName>
                                          <p:attrName>ppt_y</p:attrName>
                                        </p:attrNameLst>
                                      </p:cBhvr>
                                      <p:rCtr x="1393" y="0"/>
                                    </p:animMotion>
                                  </p:childTnLst>
                                </p:cTn>
                              </p:par>
                              <p:par>
                                <p:cTn id="12" presetID="10" presetClass="entr" presetSubtype="0" fill="hold" nodeType="withEffect">
                                  <p:stCondLst>
                                    <p:cond delay="100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63" presetClass="path" presetSubtype="0" decel="50000" fill="hold" nodeType="withEffect">
                                  <p:stCondLst>
                                    <p:cond delay="1000"/>
                                  </p:stCondLst>
                                  <p:childTnLst>
                                    <p:animMotion origin="layout" path="M -0.02774 1.11111E-6 L 0.05455 1.11111E-6 " pathEditMode="relative" rAng="0" ptsTypes="AA">
                                      <p:cBhvr>
                                        <p:cTn id="16" dur="750" spd="-100000" fill="hold"/>
                                        <p:tgtEl>
                                          <p:spTgt spid="21"/>
                                        </p:tgtEl>
                                        <p:attrNameLst>
                                          <p:attrName>ppt_x</p:attrName>
                                          <p:attrName>ppt_y</p:attrName>
                                        </p:attrNameLst>
                                      </p:cBhvr>
                                      <p:rCtr x="4115" y="0"/>
                                    </p:animMotion>
                                  </p:childTnLst>
                                </p:cTn>
                              </p:par>
                              <p:par>
                                <p:cTn id="17" presetID="35" presetClass="path" presetSubtype="0" accel="50000" decel="50000" fill="hold" nodeType="withEffect">
                                  <p:stCondLst>
                                    <p:cond delay="1750"/>
                                  </p:stCondLst>
                                  <p:childTnLst>
                                    <p:animMotion origin="layout" path="M -0.028 1.11111E-6 L 4.16667E-6 1.11111E-6 " pathEditMode="relative" rAng="0" ptsTypes="AA">
                                      <p:cBhvr>
                                        <p:cTn id="18" dur="750" fill="hold"/>
                                        <p:tgtEl>
                                          <p:spTgt spid="21"/>
                                        </p:tgtEl>
                                        <p:attrNameLst>
                                          <p:attrName>ppt_x</p:attrName>
                                          <p:attrName>ppt_y</p:attrName>
                                        </p:attrNameLst>
                                      </p:cBhvr>
                                      <p:rCtr x="1393" y="0"/>
                                    </p:animMotion>
                                  </p:childTnLst>
                                </p:cTn>
                              </p:par>
                              <p:par>
                                <p:cTn id="19" presetID="10" presetClass="entr" presetSubtype="0" fill="hold" nodeType="withEffect">
                                  <p:stCondLst>
                                    <p:cond delay="125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63" presetClass="path" presetSubtype="0" decel="50000" fill="hold" nodeType="withEffect">
                                  <p:stCondLst>
                                    <p:cond delay="1250"/>
                                  </p:stCondLst>
                                  <p:childTnLst>
                                    <p:animMotion origin="layout" path="M -0.02774 1.11111E-6 L 0.05455 1.11111E-6 " pathEditMode="relative" rAng="0" ptsTypes="AA">
                                      <p:cBhvr>
                                        <p:cTn id="23" dur="750" spd="-100000" fill="hold"/>
                                        <p:tgtEl>
                                          <p:spTgt spid="10"/>
                                        </p:tgtEl>
                                        <p:attrNameLst>
                                          <p:attrName>ppt_x</p:attrName>
                                          <p:attrName>ppt_y</p:attrName>
                                        </p:attrNameLst>
                                      </p:cBhvr>
                                      <p:rCtr x="4115" y="0"/>
                                    </p:animMotion>
                                  </p:childTnLst>
                                </p:cTn>
                              </p:par>
                              <p:par>
                                <p:cTn id="24" presetID="35" presetClass="path" presetSubtype="0" accel="50000" decel="50000" fill="hold" nodeType="withEffect">
                                  <p:stCondLst>
                                    <p:cond delay="2000"/>
                                  </p:stCondLst>
                                  <p:childTnLst>
                                    <p:animMotion origin="layout" path="M -0.028 1.11111E-6 L 4.16667E-6 1.11111E-6 " pathEditMode="relative" rAng="0" ptsTypes="AA">
                                      <p:cBhvr>
                                        <p:cTn id="25" dur="750" fill="hold"/>
                                        <p:tgtEl>
                                          <p:spTgt spid="10"/>
                                        </p:tgtEl>
                                        <p:attrNameLst>
                                          <p:attrName>ppt_x</p:attrName>
                                          <p:attrName>ppt_y</p:attrName>
                                        </p:attrNameLst>
                                      </p:cBhvr>
                                      <p:rCtr x="1393" y="0"/>
                                    </p:animMotion>
                                  </p:childTnLst>
                                </p:cTn>
                              </p:par>
                              <p:par>
                                <p:cTn id="26" presetID="10" presetClass="entr" presetSubtype="0" fill="hold" nodeType="withEffect">
                                  <p:stCondLst>
                                    <p:cond delay="7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63" presetClass="path" presetSubtype="0" decel="50000" fill="hold" nodeType="withEffect">
                                  <p:stCondLst>
                                    <p:cond delay="750"/>
                                  </p:stCondLst>
                                  <p:childTnLst>
                                    <p:animMotion origin="layout" path="M -0.02774 1.11111E-6 L 0.05455 1.11111E-6 " pathEditMode="relative" rAng="0" ptsTypes="AA">
                                      <p:cBhvr>
                                        <p:cTn id="30" dur="750" spd="-100000" fill="hold"/>
                                        <p:tgtEl>
                                          <p:spTgt spid="17"/>
                                        </p:tgtEl>
                                        <p:attrNameLst>
                                          <p:attrName>ppt_x</p:attrName>
                                          <p:attrName>ppt_y</p:attrName>
                                        </p:attrNameLst>
                                      </p:cBhvr>
                                      <p:rCtr x="4115" y="0"/>
                                    </p:animMotion>
                                  </p:childTnLst>
                                </p:cTn>
                              </p:par>
                              <p:par>
                                <p:cTn id="31" presetID="35" presetClass="path" presetSubtype="0" accel="50000" decel="50000" fill="hold" nodeType="withEffect">
                                  <p:stCondLst>
                                    <p:cond delay="1500"/>
                                  </p:stCondLst>
                                  <p:childTnLst>
                                    <p:animMotion origin="layout" path="M -0.028 1.11111E-6 L 4.16667E-6 1.11111E-6 " pathEditMode="relative" rAng="0" ptsTypes="AA">
                                      <p:cBhvr>
                                        <p:cTn id="32" dur="750" fill="hold"/>
                                        <p:tgtEl>
                                          <p:spTgt spid="17"/>
                                        </p:tgtEl>
                                        <p:attrNameLst>
                                          <p:attrName>ppt_x</p:attrName>
                                          <p:attrName>ppt_y</p:attrName>
                                        </p:attrNameLst>
                                      </p:cBhvr>
                                      <p:rCtr x="1393" y="0"/>
                                    </p:animMotion>
                                  </p:childTnLst>
                                </p:cTn>
                              </p:par>
                              <p:par>
                                <p:cTn id="33" presetID="10" presetClass="entr" presetSubtype="0" fill="hold" grpId="0" nodeType="withEffect">
                                  <p:stCondLst>
                                    <p:cond delay="100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125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150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175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grpId="0" nodeType="withEffect">
                                  <p:stCondLst>
                                    <p:cond delay="125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750"/>
                                        <p:tgtEl>
                                          <p:spTgt spid="31"/>
                                        </p:tgtEl>
                                      </p:cBhvr>
                                    </p:animEffect>
                                  </p:childTnLst>
                                </p:cTn>
                              </p:par>
                              <p:par>
                                <p:cTn id="48" presetID="22" presetClass="entr" presetSubtype="8" fill="hold" grpId="0" nodeType="withEffect">
                                  <p:stCondLst>
                                    <p:cond delay="1500"/>
                                  </p:stCondLst>
                                  <p:childTnLst>
                                    <p:set>
                                      <p:cBhvr>
                                        <p:cTn id="49" dur="1" fill="hold">
                                          <p:stCondLst>
                                            <p:cond delay="0"/>
                                          </p:stCondLst>
                                        </p:cTn>
                                        <p:tgtEl>
                                          <p:spTgt spid="32"/>
                                        </p:tgtEl>
                                        <p:attrNameLst>
                                          <p:attrName>style.visibility</p:attrName>
                                        </p:attrNameLst>
                                      </p:cBhvr>
                                      <p:to>
                                        <p:strVal val="visible"/>
                                      </p:to>
                                    </p:set>
                                    <p:animEffect transition="in" filter="wipe(left)">
                                      <p:cBhvr>
                                        <p:cTn id="50" dur="750"/>
                                        <p:tgtEl>
                                          <p:spTgt spid="32"/>
                                        </p:tgtEl>
                                      </p:cBhvr>
                                    </p:animEffect>
                                  </p:childTnLst>
                                </p:cTn>
                              </p:par>
                              <p:par>
                                <p:cTn id="51" presetID="22" presetClass="entr" presetSubtype="8" fill="hold" grpId="0" nodeType="withEffect">
                                  <p:stCondLst>
                                    <p:cond delay="175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750"/>
                                        <p:tgtEl>
                                          <p:spTgt spid="33"/>
                                        </p:tgtEl>
                                      </p:cBhvr>
                                    </p:animEffect>
                                  </p:childTnLst>
                                </p:cTn>
                              </p:par>
                              <p:par>
                                <p:cTn id="54" presetID="22" presetClass="entr" presetSubtype="8" fill="hold" grpId="0" nodeType="withEffect">
                                  <p:stCondLst>
                                    <p:cond delay="2000"/>
                                  </p:stCondLst>
                                  <p:childTnLst>
                                    <p:set>
                                      <p:cBhvr>
                                        <p:cTn id="55" dur="1" fill="hold">
                                          <p:stCondLst>
                                            <p:cond delay="0"/>
                                          </p:stCondLst>
                                        </p:cTn>
                                        <p:tgtEl>
                                          <p:spTgt spid="34"/>
                                        </p:tgtEl>
                                        <p:attrNameLst>
                                          <p:attrName>style.visibility</p:attrName>
                                        </p:attrNameLst>
                                      </p:cBhvr>
                                      <p:to>
                                        <p:strVal val="visible"/>
                                      </p:to>
                                    </p:set>
                                    <p:animEffect transition="in" filter="wipe(left)">
                                      <p:cBhvr>
                                        <p:cTn id="56" dur="750"/>
                                        <p:tgtEl>
                                          <p:spTgt spid="34"/>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blinds(horizontal)">
                                      <p:cBhvr>
                                        <p:cTn id="59" dur="500"/>
                                        <p:tgtEl>
                                          <p:spTgt spid="28"/>
                                        </p:tgtEl>
                                      </p:cBhvr>
                                    </p:animEffect>
                                  </p:childTnLst>
                                </p:cTn>
                              </p:par>
                            </p:childTnLst>
                          </p:cTn>
                        </p:par>
                        <p:par>
                          <p:cTn id="60" fill="hold">
                            <p:stCondLst>
                              <p:cond delay="1000"/>
                            </p:stCondLst>
                            <p:childTnLst>
                              <p:par>
                                <p:cTn id="61" presetID="3" presetClass="entr" presetSubtype="10"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blinds(horizontal)">
                                      <p:cBhvr>
                                        <p:cTn id="63" dur="500"/>
                                        <p:tgtEl>
                                          <p:spTgt spid="35"/>
                                        </p:tgtEl>
                                      </p:cBhvr>
                                    </p:animEffect>
                                  </p:childTnLst>
                                </p:cTn>
                              </p:par>
                            </p:childTnLst>
                          </p:cTn>
                        </p:par>
                        <p:par>
                          <p:cTn id="64" fill="hold">
                            <p:stCondLst>
                              <p:cond delay="1500"/>
                            </p:stCondLst>
                            <p:childTnLst>
                              <p:par>
                                <p:cTn id="65" presetID="3" presetClass="entr" presetSubtype="10"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blinds(horizontal)">
                                      <p:cBhvr>
                                        <p:cTn id="6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2" grpId="0"/>
      <p:bldP spid="11" grpId="0"/>
      <p:bldP spid="31" grpId="0"/>
      <p:bldP spid="32" grpId="0"/>
      <p:bldP spid="33" grpId="0"/>
      <p:bldP spid="34" grpId="0"/>
      <p:bldP spid="35" grpId="0"/>
      <p:bldP spid="29" grpId="0"/>
      <p:bldP spid="2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2" name="文本框 1"/>
          <p:cNvSpPr txBox="1"/>
          <p:nvPr/>
        </p:nvSpPr>
        <p:spPr>
          <a:xfrm>
            <a:off x="281940" y="175895"/>
            <a:ext cx="9511030" cy="64516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3.4 The relationship between the concentration of PM2.5 and the relative humidity</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文本框 4"/>
          <p:cNvSpPr txBox="1"/>
          <p:nvPr/>
        </p:nvSpPr>
        <p:spPr>
          <a:xfrm>
            <a:off x="1584325" y="821055"/>
            <a:ext cx="9298940" cy="1322070"/>
          </a:xfrm>
          <a:prstGeom prst="rect">
            <a:avLst/>
          </a:prstGeom>
          <a:noFill/>
        </p:spPr>
        <p:txBody>
          <a:bodyPr wrap="square" rtlCol="0" anchor="t">
            <a:spAutoFit/>
          </a:bodyPr>
          <a:p>
            <a:r>
              <a:rPr sz="1600" dirty="0" smtClean="0">
                <a:latin typeface="Open Sans" panose="020B0606030504020204" pitchFamily="34" charset="0"/>
                <a:ea typeface="Open Sans" panose="020B0606030504020204" pitchFamily="34" charset="0"/>
                <a:cs typeface="Open Sans" panose="020B0606030504020204" pitchFamily="34" charset="0"/>
              </a:rPr>
              <a:t>The following chart shows the trend of PM2.5 concentration in different relative humidity zones. The relative humidity range of G20 core area in 2016 June July August is 30%-100%. The core area of G20 is located in the south of the Yangtze River. It is humid throughout the year. It can be seen from the graph that the concentration of PM2.5 decreases at the beginning of the interval [60-70] and decreases with the increase of relative humidity. </a:t>
            </a:r>
            <a:endParaRPr sz="1600" dirty="0" smtClean="0">
              <a:latin typeface="Open Sans" panose="020B0606030504020204" pitchFamily="34" charset="0"/>
              <a:ea typeface="Open Sans" panose="020B0606030504020204" pitchFamily="34" charset="0"/>
              <a:cs typeface="Open Sans" panose="020B0606030504020204" pitchFamily="34" charset="0"/>
            </a:endParaRPr>
          </a:p>
        </p:txBody>
      </p:sp>
      <p:sp>
        <p:nvSpPr>
          <p:cNvPr id="10" name="文本框 9"/>
          <p:cNvSpPr txBox="1"/>
          <p:nvPr/>
        </p:nvSpPr>
        <p:spPr>
          <a:xfrm>
            <a:off x="1878965" y="5488940"/>
            <a:ext cx="9298940" cy="829945"/>
          </a:xfrm>
          <a:prstGeom prst="rect">
            <a:avLst/>
          </a:prstGeom>
          <a:noFill/>
        </p:spPr>
        <p:txBody>
          <a:bodyPr wrap="square" rtlCol="0" anchor="t">
            <a:spAutoFit/>
          </a:bodyPr>
          <a:p>
            <a:r>
              <a:rPr lang="zh-CN" altLang="en-US" sz="1600" dirty="0" smtClean="0">
                <a:latin typeface="Open Sans" panose="020B0606030504020204" pitchFamily="34" charset="0"/>
                <a:ea typeface="Open Sans" panose="020B0606030504020204" pitchFamily="34" charset="0"/>
                <a:cs typeface="Open Sans" panose="020B0606030504020204" pitchFamily="34" charset="0"/>
              </a:rPr>
              <a:t>When the relative humidity reaches a certain level, the moisture absorption of suspended particles in the air is saturated, and the weight of particles is too large to suspend in the air, so that the concentration decreases.</a:t>
            </a:r>
            <a:endParaRPr lang="zh-CN" altLang="en-US" sz="1600" dirty="0" smtClean="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7" name="图表 6"/>
          <p:cNvGraphicFramePr/>
          <p:nvPr/>
        </p:nvGraphicFramePr>
        <p:xfrm>
          <a:off x="1584325" y="2423795"/>
          <a:ext cx="4572000" cy="2743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 name="图表 8"/>
          <p:cNvGraphicFramePr/>
          <p:nvPr/>
        </p:nvGraphicFramePr>
        <p:xfrm>
          <a:off x="6490335" y="242697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2" name="文本框 1"/>
          <p:cNvSpPr txBox="1"/>
          <p:nvPr/>
        </p:nvSpPr>
        <p:spPr>
          <a:xfrm>
            <a:off x="281940" y="175895"/>
            <a:ext cx="9511030" cy="36830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3.5 The relationship between the concentration of PM2.5 and the rainfall</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文本框 4"/>
          <p:cNvSpPr txBox="1"/>
          <p:nvPr/>
        </p:nvSpPr>
        <p:spPr>
          <a:xfrm>
            <a:off x="1584325" y="821055"/>
            <a:ext cx="9298940" cy="1076325"/>
          </a:xfrm>
          <a:prstGeom prst="rect">
            <a:avLst/>
          </a:prstGeom>
          <a:noFill/>
        </p:spPr>
        <p:txBody>
          <a:bodyPr wrap="square" rtlCol="0" anchor="t">
            <a:spAutoFit/>
          </a:bodyPr>
          <a:p>
            <a:r>
              <a:rPr sz="1600" dirty="0" smtClean="0">
                <a:latin typeface="Open Sans" panose="020B0606030504020204" pitchFamily="34" charset="0"/>
                <a:ea typeface="Open Sans" panose="020B0606030504020204" pitchFamily="34" charset="0"/>
                <a:cs typeface="Open Sans" panose="020B0606030504020204" pitchFamily="34" charset="0"/>
              </a:rPr>
              <a:t>The following chart shows the trend of PM2.5 concentration in different relative </a:t>
            </a:r>
            <a:r>
              <a:rPr lang="en-US" sz="1600" dirty="0" smtClean="0">
                <a:latin typeface="Open Sans" panose="020B0606030504020204" pitchFamily="34" charset="0"/>
                <a:ea typeface="Open Sans" panose="020B0606030504020204" pitchFamily="34" charset="0"/>
                <a:cs typeface="Open Sans" panose="020B0606030504020204" pitchFamily="34" charset="0"/>
              </a:rPr>
              <a:t>rainfall </a:t>
            </a:r>
            <a:r>
              <a:rPr sz="1600" dirty="0" smtClean="0">
                <a:latin typeface="Open Sans" panose="020B0606030504020204" pitchFamily="34" charset="0"/>
                <a:ea typeface="Open Sans" panose="020B0606030504020204" pitchFamily="34" charset="0"/>
                <a:cs typeface="Open Sans" panose="020B0606030504020204" pitchFamily="34" charset="0"/>
              </a:rPr>
              <a:t>zones. There was less rainfall in July 2016 and September August. The PM2.5 concentration in each rainfall area decreases with increasing rainfall, especially when rainfall changes from 0.1mm to [0.1-1</a:t>
            </a:r>
            <a:r>
              <a:rPr lang="en-US" sz="1600" dirty="0" smtClean="0">
                <a:latin typeface="Open Sans" panose="020B0606030504020204" pitchFamily="34" charset="0"/>
                <a:ea typeface="Open Sans" panose="020B0606030504020204" pitchFamily="34" charset="0"/>
                <a:cs typeface="Open Sans" panose="020B0606030504020204" pitchFamily="34" charset="0"/>
              </a:rPr>
              <a:t>).</a:t>
            </a:r>
            <a:endParaRPr lang="en-US" sz="1600" dirty="0" smtClean="0">
              <a:latin typeface="Open Sans" panose="020B0606030504020204" pitchFamily="34" charset="0"/>
              <a:ea typeface="Open Sans" panose="020B0606030504020204" pitchFamily="34" charset="0"/>
              <a:cs typeface="Open Sans" panose="020B0606030504020204" pitchFamily="34" charset="0"/>
            </a:endParaRPr>
          </a:p>
        </p:txBody>
      </p:sp>
      <p:sp>
        <p:nvSpPr>
          <p:cNvPr id="10" name="文本框 9"/>
          <p:cNvSpPr txBox="1"/>
          <p:nvPr/>
        </p:nvSpPr>
        <p:spPr>
          <a:xfrm>
            <a:off x="1760855" y="5606415"/>
            <a:ext cx="10491470" cy="337185"/>
          </a:xfrm>
          <a:prstGeom prst="rect">
            <a:avLst/>
          </a:prstGeom>
          <a:noFill/>
        </p:spPr>
        <p:txBody>
          <a:bodyPr wrap="square" rtlCol="0" anchor="t">
            <a:spAutoFit/>
          </a:bodyPr>
          <a:p>
            <a:r>
              <a:rPr lang="zh-CN" altLang="en-US" sz="1600" dirty="0" smtClean="0">
                <a:latin typeface="Open Sans" panose="020B0606030504020204" pitchFamily="34" charset="0"/>
                <a:ea typeface="Open Sans" panose="020B0606030504020204" pitchFamily="34" charset="0"/>
                <a:cs typeface="Open Sans" panose="020B0606030504020204" pitchFamily="34" charset="0"/>
              </a:rPr>
              <a:t>This indicates that the scour of rain to air will obviously decrease the concentration of particulates. </a:t>
            </a:r>
            <a:endParaRPr lang="zh-CN" altLang="en-US" sz="1600" dirty="0" smtClean="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4" name="图表 3"/>
          <p:cNvGraphicFramePr/>
          <p:nvPr/>
        </p:nvGraphicFramePr>
        <p:xfrm>
          <a:off x="3810000" y="2444750"/>
          <a:ext cx="4572000" cy="2743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2" name="文本框 1"/>
          <p:cNvSpPr txBox="1"/>
          <p:nvPr/>
        </p:nvSpPr>
        <p:spPr>
          <a:xfrm>
            <a:off x="281940" y="175895"/>
            <a:ext cx="9511030" cy="36830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3.6 The relationship between the concentration of PM2.5 and the wind speed</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文本框 4"/>
          <p:cNvSpPr txBox="1"/>
          <p:nvPr/>
        </p:nvSpPr>
        <p:spPr>
          <a:xfrm>
            <a:off x="1584325" y="821055"/>
            <a:ext cx="9298940" cy="583565"/>
          </a:xfrm>
          <a:prstGeom prst="rect">
            <a:avLst/>
          </a:prstGeom>
          <a:noFill/>
        </p:spPr>
        <p:txBody>
          <a:bodyPr wrap="square" rtlCol="0" anchor="t">
            <a:spAutoFit/>
          </a:bodyPr>
          <a:p>
            <a:r>
              <a:rPr sz="1600" dirty="0" smtClean="0">
                <a:latin typeface="Open Sans" panose="020B0606030504020204" pitchFamily="34" charset="0"/>
                <a:ea typeface="Open Sans" panose="020B0606030504020204" pitchFamily="34" charset="0"/>
                <a:cs typeface="Open Sans" panose="020B0606030504020204" pitchFamily="34" charset="0"/>
              </a:rPr>
              <a:t>The following chart shows the trend of PM2.5 concentration in different relative </a:t>
            </a:r>
            <a:r>
              <a:rPr lang="en-US" sz="1600" dirty="0" smtClean="0">
                <a:latin typeface="Open Sans" panose="020B0606030504020204" pitchFamily="34" charset="0"/>
                <a:ea typeface="Open Sans" panose="020B0606030504020204" pitchFamily="34" charset="0"/>
                <a:cs typeface="Open Sans" panose="020B0606030504020204" pitchFamily="34" charset="0"/>
              </a:rPr>
              <a:t>wind speed </a:t>
            </a:r>
            <a:r>
              <a:rPr sz="1600" dirty="0" smtClean="0">
                <a:latin typeface="Open Sans" panose="020B0606030504020204" pitchFamily="34" charset="0"/>
                <a:ea typeface="Open Sans" panose="020B0606030504020204" pitchFamily="34" charset="0"/>
                <a:cs typeface="Open Sans" panose="020B0606030504020204" pitchFamily="34" charset="0"/>
              </a:rPr>
              <a:t>zones.The average concentration of PM2.5 decreases with the increase of wind speed. </a:t>
            </a:r>
            <a:endParaRPr sz="1600" dirty="0" smtClean="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11" name="图表 10"/>
          <p:cNvGraphicFramePr/>
          <p:nvPr/>
        </p:nvGraphicFramePr>
        <p:xfrm>
          <a:off x="1063625" y="2057400"/>
          <a:ext cx="4572000" cy="2743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图表 7"/>
          <p:cNvGraphicFramePr/>
          <p:nvPr/>
        </p:nvGraphicFramePr>
        <p:xfrm>
          <a:off x="6445885"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7" name="文本框 6"/>
          <p:cNvSpPr txBox="1"/>
          <p:nvPr/>
        </p:nvSpPr>
        <p:spPr>
          <a:xfrm>
            <a:off x="1718945" y="5112385"/>
            <a:ext cx="9298940" cy="337185"/>
          </a:xfrm>
          <a:prstGeom prst="rect">
            <a:avLst/>
          </a:prstGeom>
          <a:noFill/>
        </p:spPr>
        <p:txBody>
          <a:bodyPr wrap="square" rtlCol="0" anchor="t">
            <a:spAutoFit/>
          </a:bodyPr>
          <a:p>
            <a:r>
              <a:rPr lang="zh-CN" altLang="en-US" sz="1600" dirty="0" smtClean="0">
                <a:latin typeface="Open Sans" panose="020B0606030504020204" pitchFamily="34" charset="0"/>
                <a:ea typeface="Open Sans" panose="020B0606030504020204" pitchFamily="34" charset="0"/>
                <a:cs typeface="Open Sans" panose="020B0606030504020204" pitchFamily="34" charset="0"/>
              </a:rPr>
              <a:t>The wind has a diffusion effect on the pollutants in the air </a:t>
            </a:r>
            <a:r>
              <a:rPr lang="en-US" altLang="zh-CN" sz="1600" dirty="0" smtClean="0">
                <a:latin typeface="Open Sans" panose="020B0606030504020204" pitchFamily="34" charset="0"/>
                <a:ea typeface="Open Sans" panose="020B0606030504020204" pitchFamily="34" charset="0"/>
                <a:cs typeface="Open Sans" panose="020B0606030504020204" pitchFamily="34" charset="0"/>
              </a:rPr>
              <a:t>.</a:t>
            </a:r>
            <a:endParaRPr lang="en-US" altLang="zh-CN" sz="1600" dirty="0" smtClean="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2" name="文本框 1"/>
          <p:cNvSpPr txBox="1"/>
          <p:nvPr/>
        </p:nvSpPr>
        <p:spPr>
          <a:xfrm>
            <a:off x="281940" y="175895"/>
            <a:ext cx="9511030" cy="36830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3.7 The relationship between the concentration of PM2.5 and the wind direction</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文本框 4"/>
          <p:cNvSpPr txBox="1"/>
          <p:nvPr/>
        </p:nvSpPr>
        <p:spPr>
          <a:xfrm>
            <a:off x="1584325" y="821055"/>
            <a:ext cx="9298940" cy="829945"/>
          </a:xfrm>
          <a:prstGeom prst="rect">
            <a:avLst/>
          </a:prstGeom>
          <a:noFill/>
        </p:spPr>
        <p:txBody>
          <a:bodyPr wrap="square" rtlCol="0" anchor="t">
            <a:spAutoFit/>
          </a:bodyPr>
          <a:p>
            <a:r>
              <a:rPr sz="1600" dirty="0" smtClean="0">
                <a:latin typeface="Open Sans" panose="020B0606030504020204" pitchFamily="34" charset="0"/>
                <a:ea typeface="Open Sans" panose="020B0606030504020204" pitchFamily="34" charset="0"/>
                <a:cs typeface="Open Sans" panose="020B0606030504020204" pitchFamily="34" charset="0"/>
              </a:rPr>
              <a:t>The following chart shows the trend of PM2.5 concentration in different relative </a:t>
            </a:r>
            <a:r>
              <a:rPr lang="en-US" sz="1600" dirty="0" smtClean="0">
                <a:latin typeface="Open Sans" panose="020B0606030504020204" pitchFamily="34" charset="0"/>
                <a:ea typeface="Open Sans" panose="020B0606030504020204" pitchFamily="34" charset="0"/>
                <a:cs typeface="Open Sans" panose="020B0606030504020204" pitchFamily="34" charset="0"/>
              </a:rPr>
              <a:t>wind direction </a:t>
            </a:r>
            <a:r>
              <a:rPr sz="1600" dirty="0" smtClean="0">
                <a:latin typeface="Open Sans" panose="020B0606030504020204" pitchFamily="34" charset="0"/>
                <a:ea typeface="Open Sans" panose="020B0606030504020204" pitchFamily="34" charset="0"/>
                <a:cs typeface="Open Sans" panose="020B0606030504020204" pitchFamily="34" charset="0"/>
              </a:rPr>
              <a:t>zones.With the change of wind direction, the variation of PM2.5 concentration fluctuates, and there is not a good correlation between PM2.5 concentration and wind direction. </a:t>
            </a:r>
            <a:endParaRPr sz="1600" dirty="0" smtClean="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13" name="图表 12"/>
          <p:cNvGraphicFramePr/>
          <p:nvPr/>
        </p:nvGraphicFramePr>
        <p:xfrm>
          <a:off x="1584325" y="2191385"/>
          <a:ext cx="4572000" cy="2743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 name="图表 1"/>
          <p:cNvGraphicFramePr/>
          <p:nvPr/>
        </p:nvGraphicFramePr>
        <p:xfrm>
          <a:off x="6666230" y="2191703"/>
          <a:ext cx="4572000" cy="2742565"/>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8"/>
          <p:cNvSpPr txBox="1"/>
          <p:nvPr/>
        </p:nvSpPr>
        <p:spPr>
          <a:xfrm>
            <a:off x="1584325" y="5548630"/>
            <a:ext cx="9298940" cy="829945"/>
          </a:xfrm>
          <a:prstGeom prst="rect">
            <a:avLst/>
          </a:prstGeom>
          <a:noFill/>
        </p:spPr>
        <p:txBody>
          <a:bodyPr wrap="square" rtlCol="0" anchor="t">
            <a:spAutoFit/>
          </a:bodyPr>
          <a:p>
            <a:r>
              <a:rPr lang="en-US" sz="1600" dirty="0" smtClean="0">
                <a:latin typeface="Open Sans" panose="020B0606030504020204" pitchFamily="34" charset="0"/>
                <a:ea typeface="Open Sans" panose="020B0606030504020204" pitchFamily="34" charset="0"/>
                <a:cs typeface="Open Sans" panose="020B0606030504020204" pitchFamily="34" charset="0"/>
              </a:rPr>
              <a:t>F</a:t>
            </a:r>
            <a:r>
              <a:rPr sz="1600" dirty="0" smtClean="0">
                <a:latin typeface="Open Sans" panose="020B0606030504020204" pitchFamily="34" charset="0"/>
                <a:ea typeface="Open Sans" panose="020B0606030504020204" pitchFamily="34" charset="0"/>
                <a:cs typeface="Open Sans" panose="020B0606030504020204" pitchFamily="34" charset="0"/>
              </a:rPr>
              <a:t>rom the wind direction radar chart we can see that  in 2016, July, August and September, the prevailing wind direction in the core area of G20 was easterly.</a:t>
            </a:r>
            <a:endParaRPr sz="1600" dirty="0" smtClean="0">
              <a:latin typeface="Open Sans" panose="020B0606030504020204" pitchFamily="34" charset="0"/>
              <a:ea typeface="Open Sans" panose="020B0606030504020204" pitchFamily="34" charset="0"/>
              <a:cs typeface="Open Sans" panose="020B0606030504020204" pitchFamily="34" charset="0"/>
            </a:endParaRPr>
          </a:p>
          <a:p>
            <a:r>
              <a:rPr sz="1600" dirty="0" smtClean="0">
                <a:latin typeface="Open Sans" panose="020B0606030504020204" pitchFamily="34" charset="0"/>
                <a:ea typeface="Open Sans" panose="020B0606030504020204" pitchFamily="34" charset="0"/>
                <a:cs typeface="Open Sans" panose="020B0606030504020204" pitchFamily="34" charset="0"/>
              </a:rPr>
              <a:t> Summer monsoon </a:t>
            </a:r>
            <a:r>
              <a:rPr lang="en-US" sz="1600" dirty="0" smtClean="0">
                <a:latin typeface="Open Sans" panose="020B0606030504020204" pitchFamily="34" charset="0"/>
                <a:ea typeface="Open Sans" panose="020B0606030504020204" pitchFamily="34" charset="0"/>
                <a:cs typeface="Open Sans" panose="020B0606030504020204" pitchFamily="34" charset="0"/>
              </a:rPr>
              <a:t>b</a:t>
            </a:r>
            <a:r>
              <a:rPr sz="1600" dirty="0" smtClean="0">
                <a:latin typeface="Open Sans" panose="020B0606030504020204" pitchFamily="34" charset="0"/>
                <a:ea typeface="Open Sans" panose="020B0606030504020204" pitchFamily="34" charset="0"/>
                <a:cs typeface="Open Sans" panose="020B0606030504020204" pitchFamily="34" charset="0"/>
              </a:rPr>
              <a:t>ring clean air over the sea to the G20 core </a:t>
            </a:r>
            <a:r>
              <a:rPr lang="en-US" sz="1600" dirty="0" smtClean="0">
                <a:latin typeface="Open Sans" panose="020B0606030504020204" pitchFamily="34" charset="0"/>
                <a:ea typeface="Open Sans" panose="020B0606030504020204" pitchFamily="34" charset="0"/>
                <a:cs typeface="Open Sans" panose="020B0606030504020204" pitchFamily="34" charset="0"/>
              </a:rPr>
              <a:t>area.</a:t>
            </a:r>
            <a:r>
              <a:rPr sz="1600" dirty="0" smtClean="0">
                <a:latin typeface="Open Sans" panose="020B0606030504020204" pitchFamily="34" charset="0"/>
                <a:ea typeface="Open Sans" panose="020B0606030504020204" pitchFamily="34" charset="0"/>
                <a:cs typeface="Open Sans" panose="020B0606030504020204" pitchFamily="34" charset="0"/>
              </a:rPr>
              <a:t> </a:t>
            </a:r>
            <a:endParaRPr sz="1600" dirty="0" smtClean="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chemeClr val="bg1"/>
          </a:solidFill>
          <a:ln w="12700" cap="flat" cmpd="sng" algn="ctr">
            <a:noFill/>
            <a:prstDash val="solid"/>
            <a:miter lim="800000"/>
          </a:ln>
          <a:effectLst>
            <a:outerShdw blurRad="419100" dist="279400" dir="2700000" sx="95000" sy="95000" algn="tl" rotWithShape="0">
              <a:sysClr val="windowText" lastClr="000000">
                <a:lumMod val="85000"/>
                <a:lumOff val="15000"/>
                <a:alpha val="28000"/>
              </a:sysClr>
            </a:outerShdw>
          </a:effectLst>
        </p:spPr>
        <p:txBody>
          <a:bodyPr rtlCol="0" anchor="ctr"/>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smtClean="0">
              <a:ln>
                <a:noFill/>
              </a:ln>
              <a:solidFill>
                <a:prstClr val="white"/>
              </a:solidFill>
              <a:effectLst/>
              <a:uLnTx/>
              <a:uFillTx/>
              <a:latin typeface="ITC Avant Garde Std XLt"/>
              <a:ea typeface="华文细黑" panose="02010600040101010101" charset="-122"/>
              <a:cs typeface="+mn-cs"/>
            </a:endParaRPr>
          </a:p>
        </p:txBody>
      </p:sp>
      <p:sp>
        <p:nvSpPr>
          <p:cNvPr id="10" name="矩形 9"/>
          <p:cNvSpPr/>
          <p:nvPr/>
        </p:nvSpPr>
        <p:spPr>
          <a:xfrm>
            <a:off x="-635" y="-1736725"/>
            <a:ext cx="12502515" cy="8912225"/>
          </a:xfrm>
          <a:prstGeom prst="rect">
            <a:avLst/>
          </a:prstGeom>
          <a:solidFill>
            <a:schemeClr val="tx1">
              <a:alpha val="4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文本框 11"/>
          <p:cNvSpPr txBox="1"/>
          <p:nvPr/>
        </p:nvSpPr>
        <p:spPr>
          <a:xfrm>
            <a:off x="6028257" y="1939989"/>
            <a:ext cx="2868093" cy="1323439"/>
          </a:xfrm>
          <a:prstGeom prst="rect">
            <a:avLst/>
          </a:prstGeom>
          <a:noFill/>
        </p:spPr>
        <p:txBody>
          <a:bodyPr wrap="none" rtlCol="0">
            <a:spAutoFit/>
          </a:bodyPr>
          <a:lstStyle/>
          <a:p>
            <a:r>
              <a:rPr lang="en-US" altLang="zh-CN" sz="8000" dirty="0" smtClean="0">
                <a:solidFill>
                  <a:schemeClr val="bg1"/>
                </a:solidFill>
                <a:cs typeface="+mn-ea"/>
                <a:sym typeface="+mn-lt"/>
              </a:rPr>
              <a:t>PART </a:t>
            </a:r>
            <a:endParaRPr lang="zh-CN" altLang="en-US" sz="8000" dirty="0">
              <a:solidFill>
                <a:schemeClr val="bg1"/>
              </a:solidFill>
              <a:cs typeface="+mn-ea"/>
              <a:sym typeface="+mn-lt"/>
            </a:endParaRPr>
          </a:p>
        </p:txBody>
      </p:sp>
      <p:cxnSp>
        <p:nvCxnSpPr>
          <p:cNvPr id="13" name="直接连接符 12"/>
          <p:cNvCxnSpPr/>
          <p:nvPr/>
        </p:nvCxnSpPr>
        <p:spPr>
          <a:xfrm>
            <a:off x="4835525" y="3162300"/>
            <a:ext cx="3554095" cy="6350"/>
          </a:xfrm>
          <a:prstGeom prst="line">
            <a:avLst/>
          </a:prstGeom>
          <a:ln w="3175">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835669" y="1939850"/>
            <a:ext cx="1253490" cy="1322070"/>
          </a:xfrm>
          <a:prstGeom prst="rect">
            <a:avLst/>
          </a:prstGeom>
          <a:noFill/>
        </p:spPr>
        <p:txBody>
          <a:bodyPr wrap="none" rtlCol="0">
            <a:spAutoFit/>
          </a:bodyPr>
          <a:lstStyle>
            <a:defPPr>
              <a:defRPr lang="zh-CN"/>
            </a:defPPr>
            <a:lvl1pPr>
              <a:defRPr sz="11500">
                <a:solidFill>
                  <a:schemeClr val="bg1"/>
                </a:solidFill>
                <a:latin typeface="Trajan Pro" panose="02020502050506020301" pitchFamily="18" charset="0"/>
              </a:defRPr>
            </a:lvl1pPr>
          </a:lstStyle>
          <a:p>
            <a:r>
              <a:rPr lang="en-US" altLang="zh-CN" sz="8000" dirty="0">
                <a:latin typeface="+mn-lt"/>
                <a:cs typeface="+mn-ea"/>
                <a:sym typeface="+mn-lt"/>
              </a:rPr>
              <a:t>04</a:t>
            </a:r>
            <a:endParaRPr lang="zh-CN" altLang="en-US" sz="8000" dirty="0">
              <a:latin typeface="+mn-lt"/>
              <a:cs typeface="+mn-ea"/>
              <a:sym typeface="+mn-lt"/>
            </a:endParaRPr>
          </a:p>
        </p:txBody>
      </p:sp>
      <p:sp>
        <p:nvSpPr>
          <p:cNvPr id="22" name="矩形 21"/>
          <p:cNvSpPr/>
          <p:nvPr/>
        </p:nvSpPr>
        <p:spPr>
          <a:xfrm>
            <a:off x="5020454" y="3411334"/>
            <a:ext cx="3550020" cy="410845"/>
          </a:xfrm>
          <a:prstGeom prst="rect">
            <a:avLst/>
          </a:prstGeom>
        </p:spPr>
        <p:txBody>
          <a:bodyPr wrap="square">
            <a:spAutoFit/>
          </a:bodyPr>
          <a:lstStyle/>
          <a:p>
            <a:pPr>
              <a:lnSpc>
                <a:spcPct val="130000"/>
              </a:lnSpc>
            </a:pPr>
            <a:r>
              <a:rPr lang="en-US" altLang="zh-CN" sz="1600">
                <a:solidFill>
                  <a:schemeClr val="bg1"/>
                </a:solidFill>
                <a:cs typeface="+mn-ea"/>
                <a:sym typeface="+mn-lt"/>
              </a:rPr>
              <a:t>Modeling and Validation</a:t>
            </a:r>
            <a:endParaRPr lang="en-US" altLang="zh-CN" sz="1600" dirty="0">
              <a:solidFill>
                <a:schemeClr val="bg1"/>
              </a:solidFill>
              <a:cs typeface="+mn-ea"/>
              <a:sym typeface="+mn-lt"/>
            </a:endParaRPr>
          </a:p>
        </p:txBody>
      </p:sp>
      <p:sp>
        <p:nvSpPr>
          <p:cNvPr id="24" name="矩形 23"/>
          <p:cNvSpPr/>
          <p:nvPr/>
        </p:nvSpPr>
        <p:spPr>
          <a:xfrm>
            <a:off x="4324989" y="1524000"/>
            <a:ext cx="4571379" cy="3752968"/>
          </a:xfrm>
          <a:prstGeom prst="rect">
            <a:avLst/>
          </a:prstGeom>
          <a:noFill/>
          <a:ln w="133350" cap="flat" cmpd="sng" algn="ctr">
            <a:solidFill>
              <a:schemeClr val="bg1">
                <a:alpha val="40000"/>
              </a:schemeClr>
            </a:solidFill>
            <a:prstDash val="solid"/>
            <a:miter lim="800000"/>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smtClean="0">
              <a:ln>
                <a:noFill/>
              </a:ln>
              <a:solidFill>
                <a:prstClr val="white"/>
              </a:solidFill>
              <a:effectLst/>
              <a:uLnTx/>
              <a:uFillTx/>
              <a:latin typeface="ITC Avant Garde Std XLt"/>
              <a:ea typeface="华文细黑" panose="0201060004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125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10" presetClass="entr" presetSubtype="0" fill="hold" grpId="0" nodeType="withEffect">
                                  <p:stCondLst>
                                    <p:cond delay="7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63" presetClass="path" presetSubtype="0" decel="50000" fill="hold" grpId="1" nodeType="withEffect">
                                  <p:stCondLst>
                                    <p:cond delay="750"/>
                                  </p:stCondLst>
                                  <p:childTnLst>
                                    <p:animMotion origin="layout" path="M -0.02774 1.11111E-6 L 0.05455 1.11111E-6 " pathEditMode="relative" rAng="0" ptsTypes="AA">
                                      <p:cBhvr>
                                        <p:cTn id="17" dur="750" spd="-100000" fill="hold"/>
                                        <p:tgtEl>
                                          <p:spTgt spid="14"/>
                                        </p:tgtEl>
                                        <p:attrNameLst>
                                          <p:attrName>ppt_x</p:attrName>
                                          <p:attrName>ppt_y</p:attrName>
                                        </p:attrNameLst>
                                      </p:cBhvr>
                                      <p:rCtr x="4115" y="0"/>
                                    </p:animMotion>
                                  </p:childTnLst>
                                </p:cTn>
                              </p:par>
                              <p:par>
                                <p:cTn id="18" presetID="35" presetClass="path" presetSubtype="0" accel="50000" decel="50000" fill="hold" grpId="2" nodeType="withEffect">
                                  <p:stCondLst>
                                    <p:cond delay="1500"/>
                                  </p:stCondLst>
                                  <p:childTnLst>
                                    <p:animMotion origin="layout" path="M -0.028 1.11111E-6 L 4.16667E-6 1.11111E-6 " pathEditMode="relative" rAng="0" ptsTypes="AA">
                                      <p:cBhvr>
                                        <p:cTn id="19" dur="750" fill="hold"/>
                                        <p:tgtEl>
                                          <p:spTgt spid="14"/>
                                        </p:tgtEl>
                                        <p:attrNameLst>
                                          <p:attrName>ppt_x</p:attrName>
                                          <p:attrName>ppt_y</p:attrName>
                                        </p:attrNameLst>
                                      </p:cBhvr>
                                      <p:rCtr x="1393" y="0"/>
                                    </p:animMotion>
                                  </p:childTnLst>
                                </p:cTn>
                              </p:par>
                              <p:par>
                                <p:cTn id="20" presetID="10" presetClass="entr" presetSubtype="0" fill="hold" nodeType="withEffect">
                                  <p:stCondLst>
                                    <p:cond delay="17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175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childTnLst>
                                </p:cTn>
                              </p:par>
                              <p:par>
                                <p:cTn id="29" presetID="31" presetClass="entr" presetSubtype="0" fill="hold" grpId="0" nodeType="withEffect">
                                  <p:stCondLst>
                                    <p:cond delay="500"/>
                                  </p:stCondLst>
                                  <p:childTnLst>
                                    <p:set>
                                      <p:cBhvr>
                                        <p:cTn id="30" dur="1" fill="hold">
                                          <p:stCondLst>
                                            <p:cond delay="0"/>
                                          </p:stCondLst>
                                        </p:cTn>
                                        <p:tgtEl>
                                          <p:spTgt spid="24"/>
                                        </p:tgtEl>
                                        <p:attrNameLst>
                                          <p:attrName>style.visibility</p:attrName>
                                        </p:attrNameLst>
                                      </p:cBhvr>
                                      <p:to>
                                        <p:strVal val="visible"/>
                                      </p:to>
                                    </p:set>
                                    <p:anim calcmode="lin" valueType="num">
                                      <p:cBhvr>
                                        <p:cTn id="31" dur="1000" fill="hold"/>
                                        <p:tgtEl>
                                          <p:spTgt spid="24"/>
                                        </p:tgtEl>
                                        <p:attrNameLst>
                                          <p:attrName>ppt_w</p:attrName>
                                        </p:attrNameLst>
                                      </p:cBhvr>
                                      <p:tavLst>
                                        <p:tav tm="0">
                                          <p:val>
                                            <p:fltVal val="0"/>
                                          </p:val>
                                        </p:tav>
                                        <p:tav tm="100000">
                                          <p:val>
                                            <p:strVal val="#ppt_w"/>
                                          </p:val>
                                        </p:tav>
                                      </p:tavLst>
                                    </p:anim>
                                    <p:anim calcmode="lin" valueType="num">
                                      <p:cBhvr>
                                        <p:cTn id="32" dur="1000" fill="hold"/>
                                        <p:tgtEl>
                                          <p:spTgt spid="24"/>
                                        </p:tgtEl>
                                        <p:attrNameLst>
                                          <p:attrName>ppt_h</p:attrName>
                                        </p:attrNameLst>
                                      </p:cBhvr>
                                      <p:tavLst>
                                        <p:tav tm="0">
                                          <p:val>
                                            <p:fltVal val="0"/>
                                          </p:val>
                                        </p:tav>
                                        <p:tav tm="100000">
                                          <p:val>
                                            <p:strVal val="#ppt_h"/>
                                          </p:val>
                                        </p:tav>
                                      </p:tavLst>
                                    </p:anim>
                                    <p:anim calcmode="lin" valueType="num">
                                      <p:cBhvr>
                                        <p:cTn id="33" dur="1000" fill="hold"/>
                                        <p:tgtEl>
                                          <p:spTgt spid="24"/>
                                        </p:tgtEl>
                                        <p:attrNameLst>
                                          <p:attrName>style.rotation</p:attrName>
                                        </p:attrNameLst>
                                      </p:cBhvr>
                                      <p:tavLst>
                                        <p:tav tm="0">
                                          <p:val>
                                            <p:fltVal val="90"/>
                                          </p:val>
                                        </p:tav>
                                        <p:tav tm="100000">
                                          <p:val>
                                            <p:fltVal val="0"/>
                                          </p:val>
                                        </p:tav>
                                      </p:tavLst>
                                    </p:anim>
                                    <p:animEffect transition="in" filter="fade">
                                      <p:cBhvr>
                                        <p:cTn id="3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bldLvl="0" animBg="1"/>
      <p:bldP spid="12" grpId="0"/>
      <p:bldP spid="14" grpId="0"/>
      <p:bldP spid="14" grpId="1"/>
      <p:bldP spid="14" grpId="2"/>
      <p:bldP spid="22" grpId="0"/>
      <p:bldP spid="24"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4" name="文本框 3"/>
          <p:cNvSpPr txBox="1"/>
          <p:nvPr/>
        </p:nvSpPr>
        <p:spPr>
          <a:xfrm>
            <a:off x="315595" y="205740"/>
            <a:ext cx="4556125" cy="398780"/>
          </a:xfrm>
          <a:prstGeom prst="rect">
            <a:avLst/>
          </a:prstGeom>
          <a:noFill/>
        </p:spPr>
        <p:txBody>
          <a:bodyPr wrap="square" rtlCol="0">
            <a:spAutoFit/>
          </a:bodyPr>
          <a:lstStyle/>
          <a:p>
            <a:r>
              <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4.1  Introduction of the model used </a:t>
            </a:r>
            <a:endPar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19" name="表格 18"/>
          <p:cNvGraphicFramePr/>
          <p:nvPr/>
        </p:nvGraphicFramePr>
        <p:xfrm>
          <a:off x="967740" y="704850"/>
          <a:ext cx="10528935" cy="5624830"/>
        </p:xfrm>
        <a:graphic>
          <a:graphicData uri="http://schemas.openxmlformats.org/drawingml/2006/table">
            <a:tbl>
              <a:tblPr firstRow="1" bandRow="1">
                <a:tableStyleId>{5202B0CA-FC54-4496-8BCA-5EF66A818D29}</a:tableStyleId>
              </a:tblPr>
              <a:tblGrid>
                <a:gridCol w="2384425"/>
                <a:gridCol w="8144510"/>
              </a:tblGrid>
              <a:tr h="869950">
                <a:tc>
                  <a:txBody>
                    <a:bodyPr/>
                    <a:p>
                      <a:pPr>
                        <a:buNone/>
                      </a:pPr>
                      <a:r>
                        <a:rPr lang="en-US" altLang="zh-CN"/>
                        <a:t>Model</a:t>
                      </a:r>
                      <a:endParaRPr lang="en-US" altLang="zh-CN"/>
                    </a:p>
                  </a:txBody>
                  <a:tcPr/>
                </a:tc>
                <a:tc>
                  <a:txBody>
                    <a:bodyPr/>
                    <a:p>
                      <a:pPr>
                        <a:buNone/>
                      </a:pPr>
                      <a:r>
                        <a:rPr lang="en-US" altLang="zh-CN"/>
                        <a:t>Introduction</a:t>
                      </a:r>
                      <a:endParaRPr lang="en-US" altLang="zh-CN"/>
                    </a:p>
                  </a:txBody>
                  <a:tcPr/>
                </a:tc>
              </a:tr>
              <a:tr h="757555">
                <a:tc>
                  <a:txBody>
                    <a:bodyPr/>
                    <a:p>
                      <a:pPr>
                        <a:buNone/>
                      </a:pPr>
                      <a:r>
                        <a:rPr lang="en-US" altLang="zh-CN"/>
                        <a:t>OLS</a:t>
                      </a:r>
                      <a:endParaRPr lang="en-US" altLang="zh-CN"/>
                    </a:p>
                    <a:p>
                      <a:pPr>
                        <a:buNone/>
                      </a:pPr>
                      <a:r>
                        <a:rPr lang="en-US" altLang="zh-CN"/>
                        <a:t>(ordinary list squares)</a:t>
                      </a:r>
                      <a:endParaRPr lang="en-US" altLang="zh-CN"/>
                    </a:p>
                  </a:txBody>
                  <a:tcPr/>
                </a:tc>
                <a:tc>
                  <a:txBody>
                    <a:bodyPr/>
                    <a:p>
                      <a:pPr>
                        <a:buNone/>
                      </a:pPr>
                      <a:r>
                        <a:rPr lang="zh-CN" altLang="en-US"/>
                        <a:t>OLS chooses the parameters of a linear function of a set of explanatory variables by the principle of least squares: minimizing the sum of the squares of the differences between the observed dependent variable in the given dataset and those predicted by the linear function. </a:t>
                      </a:r>
                      <a:endParaRPr lang="zh-CN" altLang="en-US"/>
                    </a:p>
                  </a:txBody>
                  <a:tcPr/>
                </a:tc>
              </a:tr>
              <a:tr h="1188720">
                <a:tc>
                  <a:txBody>
                    <a:bodyPr/>
                    <a:p>
                      <a:pPr>
                        <a:buNone/>
                      </a:pPr>
                      <a:r>
                        <a:rPr lang="en-US" altLang="zh-CN"/>
                        <a:t>GWR</a:t>
                      </a:r>
                      <a:endParaRPr lang="en-US" altLang="zh-CN"/>
                    </a:p>
                    <a:p>
                      <a:pPr>
                        <a:buNone/>
                      </a:pPr>
                      <a:r>
                        <a:rPr lang="en-US" altLang="zh-CN"/>
                        <a:t>(geographically weighted regression)</a:t>
                      </a:r>
                      <a:endParaRPr lang="en-US" altLang="zh-CN"/>
                    </a:p>
                  </a:txBody>
                  <a:tcPr/>
                </a:tc>
                <a:tc>
                  <a:txBody>
                    <a:bodyPr/>
                    <a:p>
                      <a:pPr>
                        <a:buNone/>
                      </a:pPr>
                      <a:r>
                        <a:rPr lang="zh-CN" altLang="en-US"/>
                        <a:t>Geographically weighted regression (GWR) is a local version of spatial regression that generates parameters disaggregated by the spatial units of analysis.This allows assessment of the spatial heterogeneity in the estimated relationships between the independent and dependent variables. </a:t>
                      </a:r>
                      <a:endParaRPr lang="zh-CN" altLang="en-US"/>
                    </a:p>
                  </a:txBody>
                  <a:tcPr/>
                </a:tc>
              </a:tr>
              <a:tr h="757555">
                <a:tc>
                  <a:txBody>
                    <a:bodyPr/>
                    <a:p>
                      <a:pPr>
                        <a:buNone/>
                      </a:pPr>
                      <a:r>
                        <a:rPr lang="en-US" altLang="zh-CN" sz="1800"/>
                        <a:t>TWR</a:t>
                      </a:r>
                      <a:endParaRPr lang="en-US" altLang="zh-CN" sz="1800"/>
                    </a:p>
                    <a:p>
                      <a:pPr>
                        <a:buNone/>
                      </a:pPr>
                      <a:r>
                        <a:rPr lang="en-US" altLang="zh-CN" sz="1800"/>
                        <a:t>(Temporally</a:t>
                      </a:r>
                      <a:endParaRPr lang="en-US" altLang="zh-CN" sz="1800"/>
                    </a:p>
                    <a:p>
                      <a:pPr>
                        <a:buNone/>
                      </a:pPr>
                      <a:r>
                        <a:rPr lang="en-US" altLang="zh-CN" sz="1800"/>
                        <a:t>weighted regression)</a:t>
                      </a:r>
                      <a:endParaRPr lang="en-US" altLang="zh-CN" sz="1800"/>
                    </a:p>
                    <a:p>
                      <a:pPr>
                        <a:buNone/>
                      </a:pPr>
                      <a:endParaRPr lang="en-US" altLang="zh-CN" sz="1800"/>
                    </a:p>
                  </a:txBody>
                  <a:tcPr/>
                </a:tc>
                <a:tc>
                  <a:txBody>
                    <a:bodyPr/>
                    <a:p>
                      <a:pPr>
                        <a:buNone/>
                      </a:pPr>
                      <a:r>
                        <a:rPr lang="en-US" altLang="zh-CN" sz="1800"/>
                        <a:t>Temporally </a:t>
                      </a:r>
                      <a:r>
                        <a:rPr lang="zh-CN" altLang="en-US" sz="1800"/>
                        <a:t>weighted regression (GWR) is a local version of </a:t>
                      </a:r>
                      <a:r>
                        <a:rPr lang="en-US" altLang="zh-CN" sz="1800"/>
                        <a:t>temporal</a:t>
                      </a:r>
                      <a:r>
                        <a:rPr lang="zh-CN" altLang="en-US" sz="1800"/>
                        <a:t>regression that generates parameters disaggregated by the </a:t>
                      </a:r>
                      <a:r>
                        <a:rPr lang="en-US" altLang="zh-CN" sz="1800"/>
                        <a:t>temporal</a:t>
                      </a:r>
                      <a:r>
                        <a:rPr lang="zh-CN" altLang="en-US" sz="1800"/>
                        <a:t>units of analysis.</a:t>
                      </a:r>
                      <a:endParaRPr lang="zh-CN" altLang="en-US" sz="1800"/>
                    </a:p>
                  </a:txBody>
                  <a:tcPr/>
                </a:tc>
              </a:tr>
              <a:tr h="757555">
                <a:tc>
                  <a:txBody>
                    <a:bodyPr/>
                    <a:p>
                      <a:pPr>
                        <a:buNone/>
                      </a:pPr>
                      <a:r>
                        <a:rPr lang="en-US" altLang="zh-CN" sz="1800"/>
                        <a:t>GTWR</a:t>
                      </a:r>
                      <a:endParaRPr lang="en-US" altLang="zh-CN" sz="1800"/>
                    </a:p>
                    <a:p>
                      <a:pPr>
                        <a:buNone/>
                      </a:pPr>
                      <a:r>
                        <a:rPr lang="en-US" altLang="zh-CN" sz="1800"/>
                        <a:t>(geographically</a:t>
                      </a:r>
                      <a:endParaRPr lang="en-US" altLang="zh-CN" sz="1800"/>
                    </a:p>
                    <a:p>
                      <a:pPr>
                        <a:buNone/>
                      </a:pPr>
                      <a:r>
                        <a:rPr lang="en-US" altLang="zh-CN" sz="1800"/>
                        <a:t>and temporally weighted regression)</a:t>
                      </a:r>
                      <a:endParaRPr lang="en-US" altLang="zh-CN" sz="1800"/>
                    </a:p>
                  </a:txBody>
                  <a:tcPr/>
                </a:tc>
                <a:tc>
                  <a:txBody>
                    <a:bodyPr/>
                    <a:p>
                      <a:pPr>
                        <a:buNone/>
                      </a:pPr>
                      <a:r>
                        <a:rPr lang="zh-CN" altLang="en-US"/>
                        <a:t>Geographically and </a:t>
                      </a:r>
                      <a:r>
                        <a:rPr lang="en-US" altLang="zh-CN" sz="1800"/>
                        <a:t>temporally </a:t>
                      </a:r>
                      <a:r>
                        <a:rPr lang="zh-CN" altLang="en-US"/>
                        <a:t>weighted regression (GTWR) is a local linear regression model which can consider both spatial and temporal nonstationarity. </a:t>
                      </a: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4" name="文本框 3"/>
          <p:cNvSpPr txBox="1"/>
          <p:nvPr/>
        </p:nvSpPr>
        <p:spPr>
          <a:xfrm>
            <a:off x="315595" y="205740"/>
            <a:ext cx="4556125" cy="398780"/>
          </a:xfrm>
          <a:prstGeom prst="rect">
            <a:avLst/>
          </a:prstGeom>
          <a:noFill/>
        </p:spPr>
        <p:txBody>
          <a:bodyPr wrap="square" rtlCol="0">
            <a:spAutoFit/>
          </a:bodyPr>
          <a:lstStyle/>
          <a:p>
            <a:r>
              <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4.2  model parameter</a:t>
            </a:r>
            <a:endPar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文本框 99"/>
          <p:cNvSpPr txBox="1"/>
          <p:nvPr/>
        </p:nvSpPr>
        <p:spPr>
          <a:xfrm>
            <a:off x="623570" y="988060"/>
            <a:ext cx="1595755" cy="645160"/>
          </a:xfrm>
          <a:prstGeom prst="rect">
            <a:avLst/>
          </a:prstGeom>
          <a:noFill/>
          <a:ln w="9525">
            <a:noFill/>
          </a:ln>
        </p:spPr>
        <p:txBody>
          <a:bodyPr wrap="square">
            <a:spAutoFit/>
          </a:bodyPr>
          <a:p>
            <a:pPr indent="0"/>
            <a:r>
              <a:rPr lang="en-US" b="0">
                <a:latin typeface="Calibri" panose="020F0502020204030204" charset="0"/>
                <a:ea typeface="宋体" panose="02010600030101010101" pitchFamily="2" charset="-122"/>
                <a:cs typeface="Times New Roman" panose="02020603050405020304" charset="0"/>
              </a:rPr>
              <a:t>OLS </a:t>
            </a:r>
            <a:endParaRPr lang="en-US" b="0">
              <a:latin typeface="Calibri" panose="020F0502020204030204" charset="0"/>
              <a:ea typeface="宋体" panose="02010600030101010101" pitchFamily="2" charset="-122"/>
              <a:cs typeface="Times New Roman" panose="02020603050405020304" charset="0"/>
            </a:endParaRPr>
          </a:p>
          <a:p>
            <a:pPr indent="0"/>
            <a:r>
              <a:rPr lang="en-US" b="0">
                <a:latin typeface="Calibri" panose="020F0502020204030204" charset="0"/>
                <a:ea typeface="宋体" panose="02010600030101010101" pitchFamily="2" charset="-122"/>
              </a:rPr>
              <a:t>R2=0.765</a:t>
            </a:r>
            <a:endParaRPr lang="en-US" altLang="en-US" b="0">
              <a:latin typeface="Calibri" panose="020F0502020204030204" charset="0"/>
              <a:ea typeface="宋体" panose="02010600030101010101" pitchFamily="2" charset="-122"/>
            </a:endParaRPr>
          </a:p>
        </p:txBody>
      </p:sp>
      <p:graphicFrame>
        <p:nvGraphicFramePr>
          <p:cNvPr id="2" name="表格 1"/>
          <p:cNvGraphicFramePr/>
          <p:nvPr/>
        </p:nvGraphicFramePr>
        <p:xfrm>
          <a:off x="3578860" y="845185"/>
          <a:ext cx="5285105" cy="2757170"/>
        </p:xfrm>
        <a:graphic>
          <a:graphicData uri="http://schemas.openxmlformats.org/drawingml/2006/table">
            <a:tbl>
              <a:tblPr firstRow="1" bandRow="1">
                <a:tableStyleId>{5940675A-B579-460E-94D1-54222C63F5DA}</a:tableStyleId>
              </a:tblPr>
              <a:tblGrid>
                <a:gridCol w="3091180"/>
                <a:gridCol w="2193925"/>
              </a:tblGrid>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参数</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系数</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Intercept</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-97.0806</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AOD</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46.3390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Temperature</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-1.2637</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Relative Humidity</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-0.2419</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Air Pressure</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0.1609</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Wind Speed</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7.3471</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Wind direction</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-0.0063</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290830">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NDVI</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-7.6872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nvGraphicFramePr>
        <p:xfrm>
          <a:off x="975360" y="3895725"/>
          <a:ext cx="10491470" cy="2771775"/>
        </p:xfrm>
        <a:graphic>
          <a:graphicData uri="http://schemas.openxmlformats.org/drawingml/2006/table">
            <a:tbl>
              <a:tblPr firstRow="1" bandRow="1">
                <a:tableStyleId>{5940675A-B579-460E-94D1-54222C63F5DA}</a:tableStyleId>
              </a:tblPr>
              <a:tblGrid>
                <a:gridCol w="3092450"/>
                <a:gridCol w="1654810"/>
                <a:gridCol w="1435735"/>
                <a:gridCol w="1436370"/>
                <a:gridCol w="1436370"/>
                <a:gridCol w="1435735"/>
              </a:tblGrid>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参数</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Min</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LQ</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Med</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UQ</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Max</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Intercept</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18.1916</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18.5428</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18.9186</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24.3730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33.7562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r>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AOD</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45.4241</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45.4379</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48.1017</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48.3213</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48.5281</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Temperature</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-19.6254</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-18.3214</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-16.5322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-16.0965</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-15.6681</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Relative Humidity</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-19.9427</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-19.4776</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-19.0109</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-17.2883</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-15.6650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Air Pressure</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4.6541</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5.1205</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10.9682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11.1329</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11.3659</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Wind Speed</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19.2617</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19.3090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27.3412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27.8969</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28.4145</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Wind direction</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-5.6397</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-5.4170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1.2358</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1.5353</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1.8301</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307975">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NDVI</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-9.0514</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-8.6594</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-3.3407</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-3.3218</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-3.3128</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8" name="文本框 7"/>
          <p:cNvSpPr txBox="1"/>
          <p:nvPr/>
        </p:nvSpPr>
        <p:spPr>
          <a:xfrm>
            <a:off x="623570" y="3007360"/>
            <a:ext cx="2955290" cy="922020"/>
          </a:xfrm>
          <a:prstGeom prst="rect">
            <a:avLst/>
          </a:prstGeom>
          <a:noFill/>
          <a:ln w="9525">
            <a:noFill/>
          </a:ln>
        </p:spPr>
        <p:txBody>
          <a:bodyPr wrap="square">
            <a:spAutoFit/>
          </a:bodyPr>
          <a:p>
            <a:pPr indent="0"/>
            <a:r>
              <a:rPr lang="en-US" b="0">
                <a:latin typeface="Calibri" panose="020F0502020204030204" charset="0"/>
                <a:ea typeface="宋体" panose="02010600030101010101" pitchFamily="2" charset="-122"/>
                <a:cs typeface="Times New Roman" panose="02020603050405020304" charset="0"/>
              </a:rPr>
              <a:t>TWR</a:t>
            </a:r>
            <a:endParaRPr lang="en-US" b="0">
              <a:latin typeface="Calibri" panose="020F0502020204030204" charset="0"/>
              <a:ea typeface="宋体" panose="02010600030101010101" pitchFamily="2" charset="-122"/>
              <a:cs typeface="Times New Roman" panose="02020603050405020304" charset="0"/>
            </a:endParaRPr>
          </a:p>
          <a:p>
            <a:pPr indent="0"/>
            <a:r>
              <a:rPr lang="en-US" b="0">
                <a:latin typeface="Calibri" panose="020F0502020204030204" charset="0"/>
                <a:ea typeface="宋体" panose="02010600030101010101" pitchFamily="2" charset="-122"/>
                <a:cs typeface="Times New Roman" panose="02020603050405020304" charset="0"/>
              </a:rPr>
              <a:t>(Bandwidth=0.647)</a:t>
            </a:r>
            <a:endParaRPr lang="en-US" b="0">
              <a:latin typeface="Calibri" panose="020F0502020204030204" charset="0"/>
              <a:ea typeface="宋体" panose="02010600030101010101" pitchFamily="2" charset="-122"/>
              <a:cs typeface="Times New Roman" panose="02020603050405020304" charset="0"/>
            </a:endParaRPr>
          </a:p>
          <a:p>
            <a:pPr indent="0"/>
            <a:r>
              <a:rPr lang="en-US" b="0">
                <a:latin typeface="Calibri" panose="020F0502020204030204" charset="0"/>
                <a:ea typeface="宋体" panose="02010600030101010101" pitchFamily="2" charset="-122"/>
              </a:rPr>
              <a:t>R2=0.786</a:t>
            </a:r>
            <a:endParaRPr lang="en-US" altLang="en-US" b="0">
              <a:latin typeface="Calibri" panose="020F0502020204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4" name="文本框 3"/>
          <p:cNvSpPr txBox="1"/>
          <p:nvPr/>
        </p:nvSpPr>
        <p:spPr>
          <a:xfrm>
            <a:off x="315595" y="205740"/>
            <a:ext cx="4556125" cy="398780"/>
          </a:xfrm>
          <a:prstGeom prst="rect">
            <a:avLst/>
          </a:prstGeom>
          <a:noFill/>
        </p:spPr>
        <p:txBody>
          <a:bodyPr wrap="square" rtlCol="0">
            <a:spAutoFit/>
          </a:bodyPr>
          <a:lstStyle/>
          <a:p>
            <a:r>
              <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4.2  model parameter</a:t>
            </a:r>
            <a:endPar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13" name="表格 12"/>
          <p:cNvGraphicFramePr/>
          <p:nvPr/>
        </p:nvGraphicFramePr>
        <p:xfrm>
          <a:off x="1266190" y="907415"/>
          <a:ext cx="9998075" cy="2486025"/>
        </p:xfrm>
        <a:graphic>
          <a:graphicData uri="http://schemas.openxmlformats.org/drawingml/2006/table">
            <a:tbl>
              <a:tblPr firstRow="1" bandRow="1">
                <a:tableStyleId>{5940675A-B579-460E-94D1-54222C63F5DA}</a:tableStyleId>
              </a:tblPr>
              <a:tblGrid>
                <a:gridCol w="2945765"/>
                <a:gridCol w="1578610"/>
                <a:gridCol w="1368425"/>
                <a:gridCol w="1368425"/>
                <a:gridCol w="1368425"/>
                <a:gridCol w="1368425"/>
              </a:tblGrid>
              <a:tr h="27622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参数</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Min</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LQ</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Med</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UQ</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Max</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622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Intercept</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-8.8613</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20.7109</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23.4061</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25.4444</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33.3741</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r>
              <a:tr h="27622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AOD</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42.4482</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43.9588</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46.6462</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47.2569</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49.6767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27622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Temperature</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-26.3891</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-19.3378</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-16.1243</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-15.5658</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-15.2378</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27622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Relative Humidity</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-20.6747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-18.2307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-17.0836</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-15.9571</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-9.4753</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27622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Air Pressure</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4.7856</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8.7877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10.2307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19.6533</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34.5670</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27622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Wind Speed</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15.6631</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19.2038</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19.5788</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21.5158</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26.0608</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27622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Wind direction</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-12.6187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-2.5627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-1.2097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-0.8434</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5.2067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27622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NDVI</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-9.5452</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-6.3619</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-4.0349</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-3.1247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8.8327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5" name="表格 14"/>
          <p:cNvGraphicFramePr/>
          <p:nvPr/>
        </p:nvGraphicFramePr>
        <p:xfrm>
          <a:off x="1249680" y="4242435"/>
          <a:ext cx="10014585" cy="2428875"/>
        </p:xfrm>
        <a:graphic>
          <a:graphicData uri="http://schemas.openxmlformats.org/drawingml/2006/table">
            <a:tbl>
              <a:tblPr firstRow="1" bandRow="1">
                <a:tableStyleId>{5940675A-B579-460E-94D1-54222C63F5DA}</a:tableStyleId>
              </a:tblPr>
              <a:tblGrid>
                <a:gridCol w="2945765"/>
                <a:gridCol w="1577975"/>
                <a:gridCol w="1369060"/>
                <a:gridCol w="1368425"/>
                <a:gridCol w="1368425"/>
                <a:gridCol w="1384935"/>
              </a:tblGrid>
              <a:tr h="26987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参数</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Min</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LQ</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Med</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UQ</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Max</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6987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Intercept</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-147.2045</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6.7274</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16.9019</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35.7590</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66.6149</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r>
              <a:tr h="26987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AOD</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36.6808</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44.0675</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47.9594</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55.9271</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65.1475</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26987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Temperature</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-34.5768</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-18.2914</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-14.5365</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-12.6946</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-5.5786</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26987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Relative Humidity</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-9.0712</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7.0175</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12.8685</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23.4200</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173.3573</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26987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Air Pressure</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-34.9236</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-22.5510</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-21.0257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-16.6545</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-2.7909</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26987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Wind Speed</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-5.7286</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5.7180</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24.1047</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25.4282</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36.4620</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26987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Wind direction</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-22.0704</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-4.6800</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0.7663</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6.8451</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29.2361</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26987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NDVI</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-25.9835</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-10.5281</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-3.4459</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0.6632</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13.7804</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4368165" y="419100"/>
            <a:ext cx="3794760" cy="368300"/>
          </a:xfrm>
          <a:prstGeom prst="rect">
            <a:avLst/>
          </a:prstGeom>
          <a:noFill/>
          <a:ln w="9525">
            <a:noFill/>
          </a:ln>
        </p:spPr>
        <p:txBody>
          <a:bodyPr wrap="square">
            <a:spAutoFit/>
          </a:bodyPr>
          <a:p>
            <a:pPr indent="0"/>
            <a:r>
              <a:rPr lang="en-US" b="0">
                <a:latin typeface="Calibri" panose="020F0502020204030204" charset="0"/>
                <a:ea typeface="宋体" panose="02010600030101010101" pitchFamily="2" charset="-122"/>
              </a:rPr>
              <a:t>GWR(Bandwidth=0.377)R2=0.804</a:t>
            </a:r>
            <a:endParaRPr lang="en-US" b="0">
              <a:latin typeface="Calibri" panose="020F0502020204030204" charset="0"/>
              <a:ea typeface="宋体" panose="02010600030101010101" pitchFamily="2" charset="-122"/>
            </a:endParaRPr>
          </a:p>
        </p:txBody>
      </p:sp>
      <p:sp>
        <p:nvSpPr>
          <p:cNvPr id="5" name="文本框 4"/>
          <p:cNvSpPr txBox="1"/>
          <p:nvPr/>
        </p:nvSpPr>
        <p:spPr>
          <a:xfrm>
            <a:off x="4368165" y="3753485"/>
            <a:ext cx="3794760" cy="645160"/>
          </a:xfrm>
          <a:prstGeom prst="rect">
            <a:avLst/>
          </a:prstGeom>
          <a:noFill/>
          <a:ln w="9525">
            <a:noFill/>
          </a:ln>
        </p:spPr>
        <p:txBody>
          <a:bodyPr wrap="square">
            <a:spAutoFit/>
          </a:bodyPr>
          <a:p>
            <a:pPr indent="0"/>
            <a:r>
              <a:rPr lang="en-US" b="0">
                <a:latin typeface="Calibri" panose="020F0502020204030204" charset="0"/>
                <a:ea typeface="宋体" panose="02010600030101010101" pitchFamily="2" charset="-122"/>
              </a:rPr>
              <a:t>GTWR(Bandwidth=0.229)R2=</a:t>
            </a:r>
            <a:r>
              <a:rPr lang="en-US">
                <a:latin typeface="Calibri" panose="020F0502020204030204" charset="0"/>
                <a:ea typeface="宋体" panose="02010600030101010101" pitchFamily="2" charset="-122"/>
                <a:sym typeface="+mn-ea"/>
              </a:rPr>
              <a:t>0.873</a:t>
            </a:r>
            <a:endParaRPr lang="en-US" altLang="en-US" b="0">
              <a:latin typeface="Calibri" panose="020F0502020204030204" charset="0"/>
              <a:ea typeface="宋体" panose="02010600030101010101" pitchFamily="2" charset="-122"/>
            </a:endParaRPr>
          </a:p>
          <a:p>
            <a:pPr indent="0"/>
            <a:endParaRPr lang="en-US" b="0">
              <a:latin typeface="Calibri" panose="020F0502020204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4" name="文本框 3"/>
          <p:cNvSpPr txBox="1"/>
          <p:nvPr/>
        </p:nvSpPr>
        <p:spPr>
          <a:xfrm>
            <a:off x="315595" y="205740"/>
            <a:ext cx="4556125" cy="398780"/>
          </a:xfrm>
          <a:prstGeom prst="rect">
            <a:avLst/>
          </a:prstGeom>
          <a:noFill/>
        </p:spPr>
        <p:txBody>
          <a:bodyPr wrap="square" rtlCol="0">
            <a:spAutoFit/>
          </a:bodyPr>
          <a:lstStyle/>
          <a:p>
            <a:r>
              <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4.3  model precision validation</a:t>
            </a:r>
            <a:endPar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文本框 1"/>
          <p:cNvSpPr txBox="1"/>
          <p:nvPr/>
        </p:nvSpPr>
        <p:spPr>
          <a:xfrm>
            <a:off x="526415" y="1162685"/>
            <a:ext cx="11138535" cy="4399915"/>
          </a:xfrm>
          <a:prstGeom prst="rect">
            <a:avLst/>
          </a:prstGeom>
          <a:noFill/>
          <a:ln w="9525">
            <a:noFill/>
          </a:ln>
        </p:spPr>
        <p:txBody>
          <a:bodyPr wrap="square">
            <a:spAutoFit/>
          </a:bodyPr>
          <a:p>
            <a:pPr indent="0"/>
            <a:r>
              <a:rPr lang="en-US" sz="2000" b="0">
                <a:latin typeface="Calibri" panose="020F0502020204030204" charset="0"/>
                <a:ea typeface="宋体" panose="02010600030101010101" pitchFamily="2" charset="-122"/>
                <a:cs typeface="Times New Roman" panose="02020603050405020304" charset="0"/>
              </a:rPr>
              <a:t>We use cross validation to verify the accuracy of several models.Cross validation mainly includes the following types:</a:t>
            </a:r>
            <a:endParaRPr lang="en-US" sz="2000" b="0">
              <a:latin typeface="Calibri" panose="020F0502020204030204" charset="0"/>
              <a:ea typeface="宋体" panose="02010600030101010101" pitchFamily="2" charset="-122"/>
              <a:cs typeface="Times New Roman" panose="02020603050405020304" charset="0"/>
            </a:endParaRPr>
          </a:p>
          <a:p>
            <a:pPr indent="0"/>
            <a:r>
              <a:rPr lang="en-US" sz="2000" b="1">
                <a:latin typeface="Calibri" panose="020F0502020204030204" charset="0"/>
                <a:ea typeface="宋体" panose="02010600030101010101" pitchFamily="2" charset="-122"/>
                <a:cs typeface="Times New Roman" panose="02020603050405020304" charset="0"/>
              </a:rPr>
              <a:t>(1)Holdout method</a:t>
            </a:r>
            <a:r>
              <a:rPr lang="en-US" sz="2000" b="0">
                <a:latin typeface="Calibri" panose="020F0502020204030204" charset="0"/>
                <a:ea typeface="宋体" panose="02010600030101010101" pitchFamily="2" charset="-122"/>
                <a:cs typeface="Times New Roman" panose="02020603050405020304" charset="0"/>
              </a:rPr>
              <a:t>In the holdout method, we randomly assign data points to two sets d0 and d1, usually called the training set and the test set, respectively.</a:t>
            </a:r>
            <a:endParaRPr lang="en-US" sz="2000" b="0">
              <a:latin typeface="Calibri" panose="020F0502020204030204" charset="0"/>
              <a:ea typeface="宋体" panose="02010600030101010101" pitchFamily="2" charset="-122"/>
              <a:cs typeface="Times New Roman" panose="02020603050405020304" charset="0"/>
            </a:endParaRPr>
          </a:p>
          <a:p>
            <a:pPr indent="0"/>
            <a:r>
              <a:rPr lang="en-US" sz="2000" b="0">
                <a:latin typeface="Calibri" panose="020F0502020204030204" charset="0"/>
                <a:ea typeface="宋体" panose="02010600030101010101" pitchFamily="2" charset="-122"/>
                <a:cs typeface="Times New Roman" panose="02020603050405020304" charset="0"/>
              </a:rPr>
              <a:t>(</a:t>
            </a:r>
            <a:r>
              <a:rPr lang="en-US" sz="2000" b="1">
                <a:latin typeface="Calibri" panose="020F0502020204030204" charset="0"/>
                <a:ea typeface="宋体" panose="02010600030101010101" pitchFamily="2" charset="-122"/>
                <a:cs typeface="Times New Roman" panose="02020603050405020304" charset="0"/>
              </a:rPr>
              <a:t>2)k-fold cross-validation</a:t>
            </a:r>
            <a:r>
              <a:rPr lang="en-US" sz="2000" b="0">
                <a:latin typeface="Calibri" panose="020F0502020204030204" charset="0"/>
                <a:ea typeface="宋体" panose="02010600030101010101" pitchFamily="2" charset="-122"/>
                <a:cs typeface="Times New Roman" panose="02020603050405020304" charset="0"/>
              </a:rPr>
              <a:t>In k-fold cross-validation, the original sample is randomly partitioned into k equal sized subsamples. Of the k subsamples, a single subsample is retained as the validation data for testing the model, and the remaining k </a:t>
            </a:r>
            <a:r>
              <a:rPr lang="en-US" sz="2000" b="0">
                <a:latin typeface="Calibri" panose="020F0502020204030204" charset="0"/>
                <a:ea typeface="宋体" panose="02010600030101010101" pitchFamily="2" charset="-122"/>
              </a:rPr>
              <a:t>− 1 subsamples are used as training data. </a:t>
            </a:r>
            <a:endParaRPr lang="en-US" sz="2000" b="0">
              <a:latin typeface="Calibri" panose="020F0502020204030204" charset="0"/>
              <a:ea typeface="宋体" panose="02010600030101010101" pitchFamily="2" charset="-122"/>
            </a:endParaRPr>
          </a:p>
          <a:p>
            <a:pPr indent="0"/>
            <a:r>
              <a:rPr lang="en-US" sz="2000" b="1">
                <a:latin typeface="Calibri" panose="020F0502020204030204" charset="0"/>
                <a:ea typeface="宋体" panose="02010600030101010101" pitchFamily="2" charset="-122"/>
                <a:cs typeface="Times New Roman" panose="02020603050405020304" charset="0"/>
              </a:rPr>
              <a:t>(3)Leave-one-out cross-validation</a:t>
            </a:r>
            <a:r>
              <a:rPr lang="en-US" sz="2000" b="0">
                <a:latin typeface="Calibri" panose="020F0502020204030204" charset="0"/>
                <a:ea typeface="宋体" panose="02010600030101010101" pitchFamily="2" charset="-122"/>
                <a:cs typeface="Times New Roman" panose="02020603050405020304" charset="0"/>
              </a:rPr>
              <a:t>Leave-one-out cross-validation (LOOCV) is a particular case of leave-p-out cross-validation with p = 1. The process looks similar to jackknife; however, with cross-validation one computes a statistic on the left-out sample(s), while with jackknifing one computes a statistic from the kept samples only.</a:t>
            </a:r>
            <a:endParaRPr lang="en-US" altLang="en-US" sz="2000" b="0">
              <a:latin typeface="Calibri" panose="020F05020202040302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4" name="文本框 3"/>
          <p:cNvSpPr txBox="1"/>
          <p:nvPr/>
        </p:nvSpPr>
        <p:spPr>
          <a:xfrm>
            <a:off x="315595" y="205740"/>
            <a:ext cx="4556125" cy="398780"/>
          </a:xfrm>
          <a:prstGeom prst="rect">
            <a:avLst/>
          </a:prstGeom>
          <a:noFill/>
        </p:spPr>
        <p:txBody>
          <a:bodyPr wrap="square" rtlCol="0">
            <a:spAutoFit/>
          </a:bodyPr>
          <a:lstStyle/>
          <a:p>
            <a:r>
              <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4.3  model precision validation</a:t>
            </a:r>
            <a:endPar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文本框 99"/>
          <p:cNvSpPr txBox="1"/>
          <p:nvPr/>
        </p:nvSpPr>
        <p:spPr>
          <a:xfrm>
            <a:off x="920115" y="719455"/>
            <a:ext cx="9697085" cy="922020"/>
          </a:xfrm>
          <a:prstGeom prst="rect">
            <a:avLst/>
          </a:prstGeom>
          <a:noFill/>
          <a:ln w="9525">
            <a:noFill/>
          </a:ln>
        </p:spPr>
        <p:txBody>
          <a:bodyPr wrap="square">
            <a:spAutoFit/>
          </a:bodyPr>
          <a:p>
            <a:pPr indent="0"/>
            <a:r>
              <a:rPr lang="en-US" b="0">
                <a:latin typeface="Calibri" panose="020F0502020204030204" charset="0"/>
                <a:ea typeface="宋体" panose="02010600030101010101" pitchFamily="2" charset="-122"/>
                <a:cs typeface="Times New Roman" panose="02020603050405020304" charset="0"/>
              </a:rPr>
              <a:t>These three methods are used to verify the accuracy of TWR, GWR and GTWR models for PM2.5 concentration estimation. And the correlation coefficient(R</a:t>
            </a:r>
            <a:r>
              <a:rPr lang="en-US" b="0" baseline="30000">
                <a:latin typeface="Calibri" panose="020F0502020204030204" charset="0"/>
                <a:ea typeface="宋体" panose="02010600030101010101" pitchFamily="2" charset="-122"/>
                <a:cs typeface="Times New Roman" panose="02020603050405020304" charset="0"/>
              </a:rPr>
              <a:t>2</a:t>
            </a:r>
            <a:r>
              <a:rPr lang="en-US" b="0">
                <a:latin typeface="Calibri" panose="020F0502020204030204" charset="0"/>
                <a:ea typeface="宋体" panose="02010600030101010101" pitchFamily="2" charset="-122"/>
                <a:cs typeface="Times New Roman" panose="02020603050405020304" charset="0"/>
              </a:rPr>
              <a:t>), root mean square error(RMSE) and average error(AE) are selected to evaluate the accuracy of the model.</a:t>
            </a:r>
            <a:endParaRPr lang="en-US" altLang="en-US" b="0">
              <a:latin typeface="Calibri" panose="020F0502020204030204" charset="0"/>
              <a:ea typeface="宋体" panose="02010600030101010101" pitchFamily="2" charset="-122"/>
              <a:cs typeface="Times New Roman" panose="02020603050405020304" charset="0"/>
            </a:endParaRPr>
          </a:p>
        </p:txBody>
      </p:sp>
      <p:graphicFrame>
        <p:nvGraphicFramePr>
          <p:cNvPr id="5" name="表格 4"/>
          <p:cNvGraphicFramePr/>
          <p:nvPr/>
        </p:nvGraphicFramePr>
        <p:xfrm>
          <a:off x="1032510" y="2228215"/>
          <a:ext cx="9438640" cy="929640"/>
        </p:xfrm>
        <a:graphic>
          <a:graphicData uri="http://schemas.openxmlformats.org/drawingml/2006/table">
            <a:tbl>
              <a:tblPr firstRow="1" bandRow="1">
                <a:tableStyleId>{5940675A-B579-460E-94D1-54222C63F5DA}</a:tableStyleId>
              </a:tblPr>
              <a:tblGrid>
                <a:gridCol w="2259965"/>
                <a:gridCol w="2392680"/>
                <a:gridCol w="2393315"/>
                <a:gridCol w="2392680"/>
              </a:tblGrid>
              <a:tr h="18669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Holdout</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TWR</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GWR</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GTWR</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R2</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0.7926</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0.8201</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0.8573</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17780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RMSE</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7.4631</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7.1768</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5.0231</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17780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AE</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5.8427</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5.2481</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4.3066</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文本框 6"/>
          <p:cNvSpPr txBox="1"/>
          <p:nvPr/>
        </p:nvSpPr>
        <p:spPr>
          <a:xfrm>
            <a:off x="4743450" y="2722245"/>
            <a:ext cx="5080000" cy="252730"/>
          </a:xfrm>
          <a:prstGeom prst="rect">
            <a:avLst/>
          </a:prstGeom>
          <a:noFill/>
          <a:ln w="9525">
            <a:noFill/>
          </a:ln>
        </p:spPr>
        <p:txBody>
          <a:bodyPr>
            <a:spAutoFit/>
          </a:bodyPr>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graphicFrame>
        <p:nvGraphicFramePr>
          <p:cNvPr id="8" name="表格 7"/>
          <p:cNvGraphicFramePr/>
          <p:nvPr/>
        </p:nvGraphicFramePr>
        <p:xfrm>
          <a:off x="1032510" y="3829050"/>
          <a:ext cx="9438640" cy="929640"/>
        </p:xfrm>
        <a:graphic>
          <a:graphicData uri="http://schemas.openxmlformats.org/drawingml/2006/table">
            <a:tbl>
              <a:tblPr firstRow="1" bandRow="1">
                <a:tableStyleId>{5940675A-B579-460E-94D1-54222C63F5DA}</a:tableStyleId>
              </a:tblPr>
              <a:tblGrid>
                <a:gridCol w="2259965"/>
                <a:gridCol w="2392680"/>
                <a:gridCol w="2393315"/>
                <a:gridCol w="2392680"/>
              </a:tblGrid>
              <a:tr h="17780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K-Fold CV</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TWR</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GWR</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GTWR</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669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R2</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0.7837</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0.8026</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0.8734</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23241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RMSE</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7.7777</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7.1284</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5.9336</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17780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AE</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6.4049</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5.8405</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4.8499</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4743450" y="3721735"/>
            <a:ext cx="5080000" cy="414020"/>
          </a:xfrm>
          <a:prstGeom prst="rect">
            <a:avLst/>
          </a:prstGeom>
          <a:noFill/>
          <a:ln w="9525">
            <a:noFill/>
          </a:ln>
        </p:spPr>
        <p:txBody>
          <a:bodyPr>
            <a:spAutoFit/>
          </a:bodyPr>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graphicFrame>
        <p:nvGraphicFramePr>
          <p:cNvPr id="10" name="表格 9"/>
          <p:cNvGraphicFramePr/>
          <p:nvPr/>
        </p:nvGraphicFramePr>
        <p:xfrm>
          <a:off x="1032510" y="5429250"/>
          <a:ext cx="9438640" cy="929640"/>
        </p:xfrm>
        <a:graphic>
          <a:graphicData uri="http://schemas.openxmlformats.org/drawingml/2006/table">
            <a:tbl>
              <a:tblPr firstRow="1" bandRow="1">
                <a:tableStyleId>{5940675A-B579-460E-94D1-54222C63F5DA}</a:tableStyleId>
              </a:tblPr>
              <a:tblGrid>
                <a:gridCol w="2259965"/>
                <a:gridCol w="2392680"/>
                <a:gridCol w="2393315"/>
                <a:gridCol w="2392680"/>
              </a:tblGrid>
              <a:tr h="17780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LOOCV</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TWR</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GWR</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GTWR</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241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R2</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0.7836</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0.8030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0.8736</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17780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RMSE</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6.3870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5.9033</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cap="flat">
                      <a:noFill/>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4.8776</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cap="flat">
                      <a:noFill/>
                    </a:lnB>
                    <a:lnTlToBr>
                      <a:noFill/>
                    </a:lnTlToBr>
                    <a:lnBlToTr>
                      <a:noFill/>
                    </a:lnBlToTr>
                    <a:noFill/>
                  </a:tcPr>
                </a:tc>
              </a:tr>
              <a:tr h="186690">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AE</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6.3870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5.9033</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4.8776</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chemeClr val="bg1"/>
          </a:solidFill>
          <a:ln w="12700" cap="flat" cmpd="sng" algn="ctr">
            <a:noFill/>
            <a:prstDash val="solid"/>
            <a:miter lim="800000"/>
          </a:ln>
          <a:effectLst>
            <a:outerShdw blurRad="419100" dist="279400" dir="2700000" sx="95000" sy="95000" algn="tl" rotWithShape="0">
              <a:sysClr val="windowText" lastClr="000000">
                <a:lumMod val="85000"/>
                <a:lumOff val="15000"/>
                <a:alpha val="28000"/>
              </a:sysClr>
            </a:outerShdw>
          </a:effectLst>
        </p:spPr>
        <p:txBody>
          <a:bodyPr rtlCol="0" anchor="ctr"/>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smtClean="0">
              <a:ln>
                <a:noFill/>
              </a:ln>
              <a:solidFill>
                <a:prstClr val="white"/>
              </a:solidFill>
              <a:effectLst/>
              <a:uLnTx/>
              <a:uFillTx/>
              <a:latin typeface="ITC Avant Garde Std XLt"/>
              <a:ea typeface="华文细黑" panose="02010600040101010101" charset="-122"/>
              <a:cs typeface="+mn-cs"/>
            </a:endParaRPr>
          </a:p>
        </p:txBody>
      </p:sp>
      <p:sp>
        <p:nvSpPr>
          <p:cNvPr id="10" name="矩形 9"/>
          <p:cNvSpPr/>
          <p:nvPr/>
        </p:nvSpPr>
        <p:spPr>
          <a:xfrm>
            <a:off x="-635" y="-1736725"/>
            <a:ext cx="12502515" cy="8912225"/>
          </a:xfrm>
          <a:prstGeom prst="rect">
            <a:avLst/>
          </a:prstGeom>
          <a:solidFill>
            <a:schemeClr val="tx1">
              <a:alpha val="4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文本框 11"/>
          <p:cNvSpPr txBox="1"/>
          <p:nvPr/>
        </p:nvSpPr>
        <p:spPr>
          <a:xfrm>
            <a:off x="6028257" y="1939989"/>
            <a:ext cx="2868093" cy="1323439"/>
          </a:xfrm>
          <a:prstGeom prst="rect">
            <a:avLst/>
          </a:prstGeom>
          <a:noFill/>
        </p:spPr>
        <p:txBody>
          <a:bodyPr wrap="none" rtlCol="0">
            <a:spAutoFit/>
          </a:bodyPr>
          <a:lstStyle/>
          <a:p>
            <a:r>
              <a:rPr lang="en-US" altLang="zh-CN" sz="8000" dirty="0" smtClean="0">
                <a:solidFill>
                  <a:schemeClr val="bg1"/>
                </a:solidFill>
                <a:cs typeface="+mn-ea"/>
                <a:sym typeface="+mn-lt"/>
              </a:rPr>
              <a:t>PART </a:t>
            </a:r>
            <a:endParaRPr lang="zh-CN" altLang="en-US" sz="8000" dirty="0">
              <a:solidFill>
                <a:schemeClr val="bg1"/>
              </a:solidFill>
              <a:cs typeface="+mn-ea"/>
              <a:sym typeface="+mn-lt"/>
            </a:endParaRPr>
          </a:p>
        </p:txBody>
      </p:sp>
      <p:cxnSp>
        <p:nvCxnSpPr>
          <p:cNvPr id="13" name="直接连接符 12"/>
          <p:cNvCxnSpPr/>
          <p:nvPr/>
        </p:nvCxnSpPr>
        <p:spPr>
          <a:xfrm>
            <a:off x="4835525" y="3162300"/>
            <a:ext cx="3554095" cy="6350"/>
          </a:xfrm>
          <a:prstGeom prst="line">
            <a:avLst/>
          </a:prstGeom>
          <a:ln w="3175">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835669" y="1939850"/>
            <a:ext cx="1322798" cy="1323439"/>
          </a:xfrm>
          <a:prstGeom prst="rect">
            <a:avLst/>
          </a:prstGeom>
          <a:noFill/>
        </p:spPr>
        <p:txBody>
          <a:bodyPr wrap="none" rtlCol="0">
            <a:spAutoFit/>
          </a:bodyPr>
          <a:lstStyle>
            <a:defPPr>
              <a:defRPr lang="zh-CN"/>
            </a:defPPr>
            <a:lvl1pPr>
              <a:defRPr sz="11500">
                <a:solidFill>
                  <a:schemeClr val="bg1"/>
                </a:solidFill>
                <a:latin typeface="Trajan Pro" panose="02020502050506020301" pitchFamily="18" charset="0"/>
              </a:defRPr>
            </a:lvl1pPr>
          </a:lstStyle>
          <a:p>
            <a:r>
              <a:rPr lang="en-US" altLang="zh-CN" sz="8000" dirty="0">
                <a:latin typeface="+mn-lt"/>
                <a:cs typeface="+mn-ea"/>
                <a:sym typeface="+mn-lt"/>
              </a:rPr>
              <a:t>01</a:t>
            </a:r>
            <a:endParaRPr lang="zh-CN" altLang="en-US" sz="8000" dirty="0">
              <a:latin typeface="+mn-lt"/>
              <a:cs typeface="+mn-ea"/>
              <a:sym typeface="+mn-lt"/>
            </a:endParaRPr>
          </a:p>
        </p:txBody>
      </p:sp>
      <p:sp>
        <p:nvSpPr>
          <p:cNvPr id="22" name="矩形 21"/>
          <p:cNvSpPr/>
          <p:nvPr/>
        </p:nvSpPr>
        <p:spPr>
          <a:xfrm>
            <a:off x="5020454" y="3411334"/>
            <a:ext cx="3550020" cy="1050925"/>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600" dirty="0">
                <a:solidFill>
                  <a:schemeClr val="bg1">
                    <a:lumMod val="85000"/>
                  </a:schemeClr>
                </a:solidFill>
                <a:cs typeface="+mn-ea"/>
                <a:sym typeface="+mn-lt"/>
              </a:rPr>
              <a:t>G20 Core Area</a:t>
            </a:r>
            <a:endParaRPr lang="en-US" altLang="zh-CN" sz="1600" dirty="0">
              <a:solidFill>
                <a:schemeClr val="bg1">
                  <a:lumMod val="85000"/>
                </a:schemeClr>
              </a:solidFill>
              <a:cs typeface="+mn-ea"/>
              <a:sym typeface="+mn-lt"/>
            </a:endParaRPr>
          </a:p>
          <a:p>
            <a:pPr marL="285750" indent="-285750">
              <a:lnSpc>
                <a:spcPct val="130000"/>
              </a:lnSpc>
              <a:buFont typeface="Arial" panose="020B0604020202020204" pitchFamily="34" charset="0"/>
              <a:buChar char="•"/>
            </a:pPr>
            <a:r>
              <a:rPr lang="en-US" altLang="zh-CN" sz="1600" dirty="0">
                <a:solidFill>
                  <a:schemeClr val="bg1">
                    <a:lumMod val="85000"/>
                  </a:schemeClr>
                </a:solidFill>
                <a:cs typeface="+mn-ea"/>
                <a:sym typeface="+mn-lt"/>
              </a:rPr>
              <a:t>Pollution situation of PM2.5 in Hangzhou </a:t>
            </a:r>
            <a:endParaRPr lang="en-US" altLang="zh-CN" sz="1600" dirty="0">
              <a:solidFill>
                <a:schemeClr val="bg1">
                  <a:lumMod val="85000"/>
                </a:schemeClr>
              </a:solidFill>
              <a:cs typeface="+mn-ea"/>
              <a:sym typeface="+mn-lt"/>
            </a:endParaRPr>
          </a:p>
        </p:txBody>
      </p:sp>
      <p:sp>
        <p:nvSpPr>
          <p:cNvPr id="24" name="矩形 23"/>
          <p:cNvSpPr/>
          <p:nvPr/>
        </p:nvSpPr>
        <p:spPr>
          <a:xfrm>
            <a:off x="4324989" y="1524000"/>
            <a:ext cx="4571379" cy="3752968"/>
          </a:xfrm>
          <a:prstGeom prst="rect">
            <a:avLst/>
          </a:prstGeom>
          <a:noFill/>
          <a:ln w="133350" cap="flat" cmpd="sng" algn="ctr">
            <a:solidFill>
              <a:schemeClr val="bg1">
                <a:alpha val="40000"/>
              </a:schemeClr>
            </a:solidFill>
            <a:prstDash val="solid"/>
            <a:miter lim="800000"/>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smtClean="0">
              <a:ln>
                <a:noFill/>
              </a:ln>
              <a:solidFill>
                <a:prstClr val="white"/>
              </a:solidFill>
              <a:effectLst/>
              <a:uLnTx/>
              <a:uFillTx/>
              <a:latin typeface="ITC Avant Garde Std XLt"/>
              <a:ea typeface="华文细黑" panose="0201060004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125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10" presetClass="entr" presetSubtype="0" fill="hold" grpId="0" nodeType="withEffect">
                                  <p:stCondLst>
                                    <p:cond delay="7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63" presetClass="path" presetSubtype="0" decel="50000" fill="hold" grpId="1" nodeType="withEffect">
                                  <p:stCondLst>
                                    <p:cond delay="750"/>
                                  </p:stCondLst>
                                  <p:childTnLst>
                                    <p:animMotion origin="layout" path="M -0.02774 1.11111E-6 L 0.05455 1.11111E-6 " pathEditMode="relative" rAng="0" ptsTypes="AA">
                                      <p:cBhvr>
                                        <p:cTn id="17" dur="750" spd="-100000" fill="hold"/>
                                        <p:tgtEl>
                                          <p:spTgt spid="14"/>
                                        </p:tgtEl>
                                        <p:attrNameLst>
                                          <p:attrName>ppt_x</p:attrName>
                                          <p:attrName>ppt_y</p:attrName>
                                        </p:attrNameLst>
                                      </p:cBhvr>
                                      <p:rCtr x="4115" y="0"/>
                                    </p:animMotion>
                                  </p:childTnLst>
                                </p:cTn>
                              </p:par>
                              <p:par>
                                <p:cTn id="18" presetID="35" presetClass="path" presetSubtype="0" accel="50000" decel="50000" fill="hold" grpId="2" nodeType="withEffect">
                                  <p:stCondLst>
                                    <p:cond delay="1500"/>
                                  </p:stCondLst>
                                  <p:childTnLst>
                                    <p:animMotion origin="layout" path="M -0.028 1.11111E-6 L 4.16667E-6 1.11111E-6 " pathEditMode="relative" rAng="0" ptsTypes="AA">
                                      <p:cBhvr>
                                        <p:cTn id="19" dur="750" fill="hold"/>
                                        <p:tgtEl>
                                          <p:spTgt spid="14"/>
                                        </p:tgtEl>
                                        <p:attrNameLst>
                                          <p:attrName>ppt_x</p:attrName>
                                          <p:attrName>ppt_y</p:attrName>
                                        </p:attrNameLst>
                                      </p:cBhvr>
                                      <p:rCtr x="1393" y="0"/>
                                    </p:animMotion>
                                  </p:childTnLst>
                                </p:cTn>
                              </p:par>
                              <p:par>
                                <p:cTn id="20" presetID="10" presetClass="entr" presetSubtype="0" fill="hold" nodeType="withEffect">
                                  <p:stCondLst>
                                    <p:cond delay="17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175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childTnLst>
                                </p:cTn>
                              </p:par>
                              <p:par>
                                <p:cTn id="29" presetID="31" presetClass="entr" presetSubtype="0" fill="hold" grpId="0" nodeType="withEffect">
                                  <p:stCondLst>
                                    <p:cond delay="500"/>
                                  </p:stCondLst>
                                  <p:childTnLst>
                                    <p:set>
                                      <p:cBhvr>
                                        <p:cTn id="30" dur="1" fill="hold">
                                          <p:stCondLst>
                                            <p:cond delay="0"/>
                                          </p:stCondLst>
                                        </p:cTn>
                                        <p:tgtEl>
                                          <p:spTgt spid="24"/>
                                        </p:tgtEl>
                                        <p:attrNameLst>
                                          <p:attrName>style.visibility</p:attrName>
                                        </p:attrNameLst>
                                      </p:cBhvr>
                                      <p:to>
                                        <p:strVal val="visible"/>
                                      </p:to>
                                    </p:set>
                                    <p:anim calcmode="lin" valueType="num">
                                      <p:cBhvr>
                                        <p:cTn id="31" dur="1000" fill="hold"/>
                                        <p:tgtEl>
                                          <p:spTgt spid="24"/>
                                        </p:tgtEl>
                                        <p:attrNameLst>
                                          <p:attrName>ppt_w</p:attrName>
                                        </p:attrNameLst>
                                      </p:cBhvr>
                                      <p:tavLst>
                                        <p:tav tm="0">
                                          <p:val>
                                            <p:fltVal val="0"/>
                                          </p:val>
                                        </p:tav>
                                        <p:tav tm="100000">
                                          <p:val>
                                            <p:strVal val="#ppt_w"/>
                                          </p:val>
                                        </p:tav>
                                      </p:tavLst>
                                    </p:anim>
                                    <p:anim calcmode="lin" valueType="num">
                                      <p:cBhvr>
                                        <p:cTn id="32" dur="1000" fill="hold"/>
                                        <p:tgtEl>
                                          <p:spTgt spid="24"/>
                                        </p:tgtEl>
                                        <p:attrNameLst>
                                          <p:attrName>ppt_h</p:attrName>
                                        </p:attrNameLst>
                                      </p:cBhvr>
                                      <p:tavLst>
                                        <p:tav tm="0">
                                          <p:val>
                                            <p:fltVal val="0"/>
                                          </p:val>
                                        </p:tav>
                                        <p:tav tm="100000">
                                          <p:val>
                                            <p:strVal val="#ppt_h"/>
                                          </p:val>
                                        </p:tav>
                                      </p:tavLst>
                                    </p:anim>
                                    <p:anim calcmode="lin" valueType="num">
                                      <p:cBhvr>
                                        <p:cTn id="33" dur="1000" fill="hold"/>
                                        <p:tgtEl>
                                          <p:spTgt spid="24"/>
                                        </p:tgtEl>
                                        <p:attrNameLst>
                                          <p:attrName>style.rotation</p:attrName>
                                        </p:attrNameLst>
                                      </p:cBhvr>
                                      <p:tavLst>
                                        <p:tav tm="0">
                                          <p:val>
                                            <p:fltVal val="90"/>
                                          </p:val>
                                        </p:tav>
                                        <p:tav tm="100000">
                                          <p:val>
                                            <p:fltVal val="0"/>
                                          </p:val>
                                        </p:tav>
                                      </p:tavLst>
                                    </p:anim>
                                    <p:animEffect transition="in" filter="fade">
                                      <p:cBhvr>
                                        <p:cTn id="3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bldLvl="0" animBg="1"/>
      <p:bldP spid="12" grpId="0"/>
      <p:bldP spid="14" grpId="0"/>
      <p:bldP spid="14" grpId="1"/>
      <p:bldP spid="14" grpId="2"/>
      <p:bldP spid="22" grpId="0"/>
      <p:bldP spid="24"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4" name="文本框 3"/>
          <p:cNvSpPr txBox="1"/>
          <p:nvPr/>
        </p:nvSpPr>
        <p:spPr>
          <a:xfrm>
            <a:off x="315595" y="205740"/>
            <a:ext cx="4556125" cy="398780"/>
          </a:xfrm>
          <a:prstGeom prst="rect">
            <a:avLst/>
          </a:prstGeom>
          <a:noFill/>
        </p:spPr>
        <p:txBody>
          <a:bodyPr wrap="square" rtlCol="0">
            <a:spAutoFit/>
          </a:bodyPr>
          <a:lstStyle/>
          <a:p>
            <a:r>
              <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4.3  model precision validation</a:t>
            </a:r>
            <a:endPar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文本框 99"/>
          <p:cNvSpPr txBox="1"/>
          <p:nvPr/>
        </p:nvSpPr>
        <p:spPr>
          <a:xfrm>
            <a:off x="920115" y="719455"/>
            <a:ext cx="9697085" cy="368300"/>
          </a:xfrm>
          <a:prstGeom prst="rect">
            <a:avLst/>
          </a:prstGeom>
          <a:noFill/>
          <a:ln w="9525">
            <a:noFill/>
          </a:ln>
        </p:spPr>
        <p:txBody>
          <a:bodyPr wrap="square">
            <a:spAutoFit/>
          </a:bodyPr>
          <a:p>
            <a:pPr indent="0"/>
            <a:r>
              <a:rPr lang="en-US" altLang="en-US" b="0">
                <a:latin typeface="Calibri" panose="020F0502020204030204" charset="0"/>
                <a:ea typeface="宋体" panose="02010600030101010101" pitchFamily="2" charset="-122"/>
                <a:cs typeface="Times New Roman" panose="02020603050405020304" charset="0"/>
              </a:rPr>
              <a:t>These forms indicating that the accuracy of the model is improving.</a:t>
            </a:r>
            <a:endParaRPr lang="en-US" altLang="en-US" b="0">
              <a:latin typeface="Calibri" panose="020F0502020204030204" charset="0"/>
              <a:ea typeface="宋体" panose="02010600030101010101" pitchFamily="2" charset="-122"/>
              <a:cs typeface="Times New Roman" panose="02020603050405020304" charset="0"/>
            </a:endParaRPr>
          </a:p>
        </p:txBody>
      </p:sp>
      <p:sp>
        <p:nvSpPr>
          <p:cNvPr id="7" name="文本框 6"/>
          <p:cNvSpPr txBox="1"/>
          <p:nvPr/>
        </p:nvSpPr>
        <p:spPr>
          <a:xfrm>
            <a:off x="4743450" y="2722245"/>
            <a:ext cx="5080000" cy="252730"/>
          </a:xfrm>
          <a:prstGeom prst="rect">
            <a:avLst/>
          </a:prstGeom>
          <a:noFill/>
          <a:ln w="9525">
            <a:noFill/>
          </a:ln>
        </p:spPr>
        <p:txBody>
          <a:bodyPr>
            <a:spAutoFit/>
          </a:bodyPr>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9" name="文本框 8"/>
          <p:cNvSpPr txBox="1"/>
          <p:nvPr/>
        </p:nvSpPr>
        <p:spPr>
          <a:xfrm>
            <a:off x="4743450" y="3721735"/>
            <a:ext cx="5080000" cy="414020"/>
          </a:xfrm>
          <a:prstGeom prst="rect">
            <a:avLst/>
          </a:prstGeom>
          <a:noFill/>
          <a:ln w="9525">
            <a:noFill/>
          </a:ln>
        </p:spPr>
        <p:txBody>
          <a:bodyPr>
            <a:spAutoFit/>
          </a:bodyPr>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103" name="文本框 102"/>
          <p:cNvSpPr txBox="1"/>
          <p:nvPr/>
        </p:nvSpPr>
        <p:spPr>
          <a:xfrm>
            <a:off x="1120775" y="1799908"/>
            <a:ext cx="5080000" cy="252730"/>
          </a:xfrm>
          <a:prstGeom prst="rect">
            <a:avLst/>
          </a:prstGeom>
          <a:noFill/>
          <a:ln w="9525">
            <a:noFill/>
          </a:ln>
        </p:spPr>
        <p:txBody>
          <a:bodyPr>
            <a:spAutoFit/>
          </a:bodyPr>
          <a:p>
            <a:pPr indent="0"/>
            <a:r>
              <a:rPr lang="en-US" sz="1050" b="0">
                <a:latin typeface="Calibri" panose="020F0502020204030204" charset="0"/>
                <a:ea typeface="宋体" panose="02010600030101010101" pitchFamily="2" charset="-122"/>
                <a:cs typeface="Times New Roman" panose="02020603050405020304" charset="0"/>
              </a:rPr>
              <a:t>TWR</a:t>
            </a:r>
            <a:endParaRPr lang="zh-CN" altLang="en-US"/>
          </a:p>
        </p:txBody>
      </p:sp>
      <p:pic>
        <p:nvPicPr>
          <p:cNvPr id="14" name="图片 13"/>
          <p:cNvPicPr/>
          <p:nvPr/>
        </p:nvPicPr>
        <p:blipFill>
          <a:blip r:embed="rId1"/>
          <a:stretch>
            <a:fillRect/>
          </a:stretch>
        </p:blipFill>
        <p:spPr>
          <a:xfrm>
            <a:off x="1120775" y="1799590"/>
            <a:ext cx="4581525" cy="3005455"/>
          </a:xfrm>
          <a:prstGeom prst="rect">
            <a:avLst/>
          </a:prstGeom>
          <a:noFill/>
          <a:ln w="9525">
            <a:noFill/>
          </a:ln>
        </p:spPr>
      </p:pic>
      <p:sp>
        <p:nvSpPr>
          <p:cNvPr id="104" name="文本框 103"/>
          <p:cNvSpPr txBox="1"/>
          <p:nvPr/>
        </p:nvSpPr>
        <p:spPr>
          <a:xfrm>
            <a:off x="1120775" y="4805362"/>
            <a:ext cx="5080000" cy="414020"/>
          </a:xfrm>
          <a:prstGeom prst="rect">
            <a:avLst/>
          </a:prstGeom>
          <a:noFill/>
          <a:ln w="9525">
            <a:noFill/>
          </a:ln>
        </p:spPr>
        <p:txBody>
          <a:bodyPr>
            <a:spAutoFit/>
          </a:bodyPr>
          <a:p>
            <a:pPr indent="0"/>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18" name="文本框 17"/>
          <p:cNvSpPr txBox="1"/>
          <p:nvPr/>
        </p:nvSpPr>
        <p:spPr>
          <a:xfrm>
            <a:off x="8243570" y="4938395"/>
            <a:ext cx="1050925" cy="521970"/>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GWR</a:t>
            </a:r>
            <a:endParaRPr lang="en-US" altLang="en-US" sz="2800" b="0">
              <a:latin typeface="Calibri" panose="020F0502020204030204" charset="0"/>
              <a:ea typeface="宋体" panose="02010600030101010101" pitchFamily="2" charset="-122"/>
              <a:cs typeface="Times New Roman" panose="02020603050405020304" charset="0"/>
            </a:endParaRPr>
          </a:p>
        </p:txBody>
      </p:sp>
      <p:pic>
        <p:nvPicPr>
          <p:cNvPr id="19" name="图片 18"/>
          <p:cNvPicPr/>
          <p:nvPr/>
        </p:nvPicPr>
        <p:blipFill>
          <a:blip r:embed="rId2"/>
          <a:stretch>
            <a:fillRect/>
          </a:stretch>
        </p:blipFill>
        <p:spPr>
          <a:xfrm>
            <a:off x="6444615" y="1800225"/>
            <a:ext cx="4648200" cy="3004185"/>
          </a:xfrm>
          <a:prstGeom prst="rect">
            <a:avLst/>
          </a:prstGeom>
          <a:noFill/>
          <a:ln w="9525">
            <a:noFill/>
          </a:ln>
        </p:spPr>
      </p:pic>
      <p:sp>
        <p:nvSpPr>
          <p:cNvPr id="107" name="文本框 106"/>
          <p:cNvSpPr txBox="1"/>
          <p:nvPr/>
        </p:nvSpPr>
        <p:spPr>
          <a:xfrm>
            <a:off x="6444615" y="4552950"/>
            <a:ext cx="5080000" cy="575945"/>
          </a:xfrm>
          <a:prstGeom prst="rect">
            <a:avLst/>
          </a:prstGeom>
          <a:noFill/>
          <a:ln w="9525">
            <a:noFill/>
          </a:ln>
        </p:spPr>
        <p:txBody>
          <a:bodyPr>
            <a:spAutoFit/>
          </a:bodyPr>
          <a:p>
            <a:pPr indent="0"/>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20" name="文本框 19"/>
          <p:cNvSpPr txBox="1"/>
          <p:nvPr/>
        </p:nvSpPr>
        <p:spPr>
          <a:xfrm>
            <a:off x="2886075" y="4938395"/>
            <a:ext cx="1050925" cy="521970"/>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TWR</a:t>
            </a:r>
            <a:endParaRPr lang="en-US" altLang="en-US" sz="2800" b="0">
              <a:latin typeface="Calibri" panose="020F05020202040302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4" name="文本框 3"/>
          <p:cNvSpPr txBox="1"/>
          <p:nvPr/>
        </p:nvSpPr>
        <p:spPr>
          <a:xfrm>
            <a:off x="315595" y="205740"/>
            <a:ext cx="4556125" cy="398780"/>
          </a:xfrm>
          <a:prstGeom prst="rect">
            <a:avLst/>
          </a:prstGeom>
          <a:noFill/>
        </p:spPr>
        <p:txBody>
          <a:bodyPr wrap="square" rtlCol="0">
            <a:spAutoFit/>
          </a:bodyPr>
          <a:lstStyle/>
          <a:p>
            <a:r>
              <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4.3  model precision validation</a:t>
            </a:r>
            <a:endPar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文本框 6"/>
          <p:cNvSpPr txBox="1"/>
          <p:nvPr/>
        </p:nvSpPr>
        <p:spPr>
          <a:xfrm>
            <a:off x="4743450" y="2722245"/>
            <a:ext cx="5080000" cy="252730"/>
          </a:xfrm>
          <a:prstGeom prst="rect">
            <a:avLst/>
          </a:prstGeom>
          <a:noFill/>
          <a:ln w="9525">
            <a:noFill/>
          </a:ln>
        </p:spPr>
        <p:txBody>
          <a:bodyPr>
            <a:spAutoFit/>
          </a:bodyPr>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9" name="文本框 8"/>
          <p:cNvSpPr txBox="1"/>
          <p:nvPr/>
        </p:nvSpPr>
        <p:spPr>
          <a:xfrm>
            <a:off x="4743450" y="3721735"/>
            <a:ext cx="5080000" cy="414020"/>
          </a:xfrm>
          <a:prstGeom prst="rect">
            <a:avLst/>
          </a:prstGeom>
          <a:noFill/>
          <a:ln w="9525">
            <a:noFill/>
          </a:ln>
        </p:spPr>
        <p:txBody>
          <a:bodyPr>
            <a:spAutoFit/>
          </a:bodyPr>
          <a:p>
            <a:pPr indent="0" algn="ctr"/>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18" name="文本框 17"/>
          <p:cNvSpPr txBox="1"/>
          <p:nvPr/>
        </p:nvSpPr>
        <p:spPr>
          <a:xfrm>
            <a:off x="5570220" y="4921885"/>
            <a:ext cx="1721485" cy="521970"/>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GTWR</a:t>
            </a:r>
            <a:endParaRPr lang="en-US" altLang="en-US" sz="2800" b="0">
              <a:latin typeface="Calibri" panose="020F0502020204030204" charset="0"/>
              <a:ea typeface="宋体" panose="02010600030101010101" pitchFamily="2" charset="-122"/>
              <a:cs typeface="Times New Roman" panose="02020603050405020304" charset="0"/>
            </a:endParaRPr>
          </a:p>
        </p:txBody>
      </p:sp>
      <p:sp>
        <p:nvSpPr>
          <p:cNvPr id="107" name="文本框 106"/>
          <p:cNvSpPr txBox="1"/>
          <p:nvPr/>
        </p:nvSpPr>
        <p:spPr>
          <a:xfrm>
            <a:off x="6444615" y="4552950"/>
            <a:ext cx="5080000" cy="575945"/>
          </a:xfrm>
          <a:prstGeom prst="rect">
            <a:avLst/>
          </a:prstGeom>
          <a:noFill/>
          <a:ln w="9525">
            <a:noFill/>
          </a:ln>
        </p:spPr>
        <p:txBody>
          <a:bodyPr>
            <a:spAutoFit/>
          </a:bodyPr>
          <a:p>
            <a:pPr indent="0"/>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graphicFrame>
        <p:nvGraphicFramePr>
          <p:cNvPr id="2" name="图表 1"/>
          <p:cNvGraphicFramePr/>
          <p:nvPr/>
        </p:nvGraphicFramePr>
        <p:xfrm>
          <a:off x="3037840" y="1099820"/>
          <a:ext cx="6116955" cy="349821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4" name="文本框 3"/>
          <p:cNvSpPr txBox="1"/>
          <p:nvPr/>
        </p:nvSpPr>
        <p:spPr>
          <a:xfrm>
            <a:off x="315595" y="205740"/>
            <a:ext cx="4556125" cy="398780"/>
          </a:xfrm>
          <a:prstGeom prst="rect">
            <a:avLst/>
          </a:prstGeom>
          <a:noFill/>
        </p:spPr>
        <p:txBody>
          <a:bodyPr wrap="square" rtlCol="0">
            <a:spAutoFit/>
          </a:bodyPr>
          <a:lstStyle/>
          <a:p>
            <a:r>
              <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4.3  PM2.5 estimation</a:t>
            </a:r>
            <a:endPar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7" name="文本框 106"/>
          <p:cNvSpPr txBox="1"/>
          <p:nvPr/>
        </p:nvSpPr>
        <p:spPr>
          <a:xfrm>
            <a:off x="6444615" y="4552950"/>
            <a:ext cx="5080000" cy="575945"/>
          </a:xfrm>
          <a:prstGeom prst="rect">
            <a:avLst/>
          </a:prstGeom>
          <a:noFill/>
          <a:ln w="9525">
            <a:noFill/>
          </a:ln>
        </p:spPr>
        <p:txBody>
          <a:bodyPr>
            <a:spAutoFit/>
          </a:bodyPr>
          <a:p>
            <a:pPr indent="0"/>
            <a:r>
              <a:rPr lang="en-US" sz="105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33" name="文本框 32"/>
          <p:cNvSpPr txBox="1"/>
          <p:nvPr/>
        </p:nvSpPr>
        <p:spPr>
          <a:xfrm>
            <a:off x="979170" y="1063308"/>
            <a:ext cx="5080000" cy="583565"/>
          </a:xfrm>
          <a:prstGeom prst="rect">
            <a:avLst/>
          </a:prstGeom>
          <a:noFill/>
          <a:ln w="9525">
            <a:noFill/>
          </a:ln>
        </p:spPr>
        <p:txBody>
          <a:bodyPr>
            <a:spAutoFit/>
          </a:bodyPr>
          <a:p>
            <a:pPr indent="0"/>
            <a:r>
              <a:rPr lang="en-US" sz="1600" b="0">
                <a:latin typeface="Calibri" panose="020F0502020204030204" charset="0"/>
                <a:ea typeface="宋体" panose="02010600030101010101" pitchFamily="2" charset="-122"/>
                <a:cs typeface="Times New Roman" panose="02020603050405020304" charset="0"/>
              </a:rPr>
              <a:t>1</a:t>
            </a:r>
            <a:r>
              <a:rPr lang="zh-CN" sz="1600" b="0">
                <a:latin typeface="Calibri" panose="020F0502020204030204" charset="0"/>
                <a:ea typeface="宋体" panose="02010600030101010101" pitchFamily="2" charset="-122"/>
              </a:rPr>
              <a:t>）使用</a:t>
            </a:r>
            <a:r>
              <a:rPr lang="en-US" sz="1600" b="0">
                <a:latin typeface="Calibri" panose="020F0502020204030204" charset="0"/>
                <a:ea typeface="宋体" panose="02010600030101010101" pitchFamily="2" charset="-122"/>
                <a:cs typeface="Times New Roman" panose="02020603050405020304" charset="0"/>
              </a:rPr>
              <a:t>GWR</a:t>
            </a:r>
            <a:r>
              <a:rPr lang="zh-CN" sz="1600" b="0">
                <a:latin typeface="Calibri" panose="020F0502020204030204" charset="0"/>
                <a:ea typeface="宋体" panose="02010600030101010101" pitchFamily="2" charset="-122"/>
              </a:rPr>
              <a:t>插件得到系数表</a:t>
            </a:r>
            <a:r>
              <a:rPr lang="en-US" sz="1600" b="0">
                <a:latin typeface="Calibri" panose="020F0502020204030204" charset="0"/>
                <a:ea typeface="宋体" panose="02010600030101010101" pitchFamily="2" charset="-122"/>
                <a:cs typeface="Times New Roman" panose="02020603050405020304" charset="0"/>
              </a:rPr>
              <a:t> </a:t>
            </a:r>
            <a:endParaRPr lang="en-US" altLang="en-US" sz="1600" b="0">
              <a:latin typeface="Calibri" panose="020F0502020204030204" charset="0"/>
              <a:ea typeface="宋体" panose="02010600030101010101" pitchFamily="2" charset="-122"/>
              <a:cs typeface="Times New Roman" panose="02020603050405020304" charset="0"/>
            </a:endParaRPr>
          </a:p>
        </p:txBody>
      </p:sp>
      <p:pic>
        <p:nvPicPr>
          <p:cNvPr id="34" name="图片 33"/>
          <p:cNvPicPr/>
          <p:nvPr/>
        </p:nvPicPr>
        <p:blipFill>
          <a:blip r:embed="rId1"/>
          <a:stretch>
            <a:fillRect/>
          </a:stretch>
        </p:blipFill>
        <p:spPr>
          <a:xfrm>
            <a:off x="979170" y="1523683"/>
            <a:ext cx="4352925" cy="1971675"/>
          </a:xfrm>
          <a:prstGeom prst="rect">
            <a:avLst/>
          </a:prstGeom>
          <a:noFill/>
          <a:ln w="9525">
            <a:noFill/>
          </a:ln>
        </p:spPr>
      </p:pic>
      <p:sp>
        <p:nvSpPr>
          <p:cNvPr id="123" name="文本框 122"/>
          <p:cNvSpPr txBox="1"/>
          <p:nvPr/>
        </p:nvSpPr>
        <p:spPr>
          <a:xfrm>
            <a:off x="979170" y="3495358"/>
            <a:ext cx="5080000" cy="460375"/>
          </a:xfrm>
          <a:prstGeom prst="rect">
            <a:avLst/>
          </a:prstGeom>
          <a:noFill/>
          <a:ln w="9525">
            <a:noFill/>
          </a:ln>
        </p:spPr>
        <p:txBody>
          <a:bodyPr>
            <a:spAutoFit/>
          </a:bodyPr>
          <a:p>
            <a:pPr indent="0" algn="ctr"/>
            <a:r>
              <a:rPr lang="en-US" sz="120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35" name="文本框 34"/>
          <p:cNvSpPr txBox="1"/>
          <p:nvPr/>
        </p:nvSpPr>
        <p:spPr>
          <a:xfrm>
            <a:off x="5952490" y="973138"/>
            <a:ext cx="5080000" cy="583565"/>
          </a:xfrm>
          <a:prstGeom prst="rect">
            <a:avLst/>
          </a:prstGeom>
          <a:noFill/>
          <a:ln w="9525">
            <a:noFill/>
          </a:ln>
        </p:spPr>
        <p:txBody>
          <a:bodyPr>
            <a:spAutoFit/>
          </a:bodyPr>
          <a:p>
            <a:pPr indent="0"/>
            <a:r>
              <a:rPr lang="en-US" sz="1600" b="0">
                <a:latin typeface="Calibri" panose="020F0502020204030204" charset="0"/>
                <a:ea typeface="宋体" panose="02010600030101010101" pitchFamily="2" charset="-122"/>
                <a:cs typeface="Times New Roman" panose="02020603050405020304" charset="0"/>
              </a:rPr>
              <a:t>2</a:t>
            </a:r>
            <a:r>
              <a:rPr lang="zh-CN" sz="1600" b="0">
                <a:latin typeface="Calibri" panose="020F0502020204030204" charset="0"/>
                <a:ea typeface="宋体" panose="02010600030101010101" pitchFamily="2" charset="-122"/>
              </a:rPr>
              <a:t>）由于系数表里面不包含坐标信息，需要往表里面加入坐标信息。</a:t>
            </a:r>
            <a:endParaRPr lang="zh-CN" altLang="en-US" sz="1600" b="0">
              <a:latin typeface="Calibri" panose="020F0502020204030204" charset="0"/>
              <a:ea typeface="宋体" panose="02010600030101010101" pitchFamily="2" charset="-122"/>
            </a:endParaRPr>
          </a:p>
        </p:txBody>
      </p:sp>
      <p:pic>
        <p:nvPicPr>
          <p:cNvPr id="36" name="图片 35"/>
          <p:cNvPicPr/>
          <p:nvPr/>
        </p:nvPicPr>
        <p:blipFill>
          <a:blip r:embed="rId2"/>
          <a:stretch>
            <a:fillRect/>
          </a:stretch>
        </p:blipFill>
        <p:spPr>
          <a:xfrm>
            <a:off x="6059170" y="1523683"/>
            <a:ext cx="4143375" cy="1885950"/>
          </a:xfrm>
          <a:prstGeom prst="rect">
            <a:avLst/>
          </a:prstGeom>
          <a:noFill/>
          <a:ln w="9525">
            <a:noFill/>
          </a:ln>
        </p:spPr>
      </p:pic>
      <p:sp>
        <p:nvSpPr>
          <p:cNvPr id="37" name="文本框 36"/>
          <p:cNvSpPr txBox="1"/>
          <p:nvPr/>
        </p:nvSpPr>
        <p:spPr>
          <a:xfrm>
            <a:off x="979170" y="3718242"/>
            <a:ext cx="5080000" cy="337185"/>
          </a:xfrm>
          <a:prstGeom prst="rect">
            <a:avLst/>
          </a:prstGeom>
          <a:noFill/>
          <a:ln w="9525">
            <a:noFill/>
          </a:ln>
        </p:spPr>
        <p:txBody>
          <a:bodyPr>
            <a:spAutoFit/>
          </a:bodyPr>
          <a:p>
            <a:pPr indent="0"/>
            <a:r>
              <a:rPr lang="en-US" sz="1600" b="0">
                <a:latin typeface="Calibri" panose="020F0502020204030204" charset="0"/>
                <a:ea typeface="宋体" panose="02010600030101010101" pitchFamily="2" charset="-122"/>
                <a:cs typeface="Times New Roman" panose="02020603050405020304" charset="0"/>
              </a:rPr>
              <a:t>3</a:t>
            </a:r>
            <a:r>
              <a:rPr lang="zh-CN" sz="1600" b="0">
                <a:latin typeface="Calibri" panose="020F0502020204030204" charset="0"/>
                <a:ea typeface="宋体" panose="02010600030101010101" pitchFamily="2" charset="-122"/>
              </a:rPr>
              <a:t>）把各个系数分别做插值，如图</a:t>
            </a:r>
            <a:r>
              <a:rPr lang="en-US" sz="1600" b="0">
                <a:latin typeface="Calibri" panose="020F0502020204030204" charset="0"/>
                <a:ea typeface="宋体" panose="02010600030101010101" pitchFamily="2" charset="-122"/>
                <a:cs typeface="Times New Roman" panose="02020603050405020304" charset="0"/>
              </a:rPr>
              <a:t>4.6</a:t>
            </a:r>
            <a:endParaRPr lang="en-US" altLang="en-US" sz="1600" b="0">
              <a:latin typeface="Calibri" panose="020F0502020204030204" charset="0"/>
              <a:ea typeface="宋体" panose="02010600030101010101" pitchFamily="2" charset="-122"/>
              <a:cs typeface="Times New Roman" panose="02020603050405020304" charset="0"/>
            </a:endParaRPr>
          </a:p>
        </p:txBody>
      </p:sp>
      <p:pic>
        <p:nvPicPr>
          <p:cNvPr id="38" name="图片 37"/>
          <p:cNvPicPr/>
          <p:nvPr/>
        </p:nvPicPr>
        <p:blipFill>
          <a:blip r:embed="rId3"/>
          <a:stretch>
            <a:fillRect/>
          </a:stretch>
        </p:blipFill>
        <p:spPr>
          <a:xfrm>
            <a:off x="979170" y="3993832"/>
            <a:ext cx="1971675" cy="1790700"/>
          </a:xfrm>
          <a:prstGeom prst="rect">
            <a:avLst/>
          </a:prstGeom>
          <a:noFill/>
          <a:ln w="9525">
            <a:noFill/>
          </a:ln>
        </p:spPr>
      </p:pic>
      <p:sp>
        <p:nvSpPr>
          <p:cNvPr id="125" name="文本框 124"/>
          <p:cNvSpPr txBox="1"/>
          <p:nvPr/>
        </p:nvSpPr>
        <p:spPr>
          <a:xfrm>
            <a:off x="979170" y="5784532"/>
            <a:ext cx="5080000" cy="460375"/>
          </a:xfrm>
          <a:prstGeom prst="rect">
            <a:avLst/>
          </a:prstGeom>
          <a:noFill/>
          <a:ln w="9525">
            <a:noFill/>
          </a:ln>
        </p:spPr>
        <p:txBody>
          <a:bodyPr>
            <a:spAutoFit/>
          </a:bodyPr>
          <a:p>
            <a:pPr indent="0" algn="ctr"/>
            <a:r>
              <a:rPr lang="en-US" sz="120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39" name="文本框 38"/>
          <p:cNvSpPr txBox="1"/>
          <p:nvPr/>
        </p:nvSpPr>
        <p:spPr>
          <a:xfrm>
            <a:off x="5952490" y="3557905"/>
            <a:ext cx="6076950" cy="829945"/>
          </a:xfrm>
          <a:prstGeom prst="rect">
            <a:avLst/>
          </a:prstGeom>
          <a:noFill/>
          <a:ln w="9525">
            <a:noFill/>
          </a:ln>
        </p:spPr>
        <p:txBody>
          <a:bodyPr wrap="square">
            <a:spAutoFit/>
          </a:bodyPr>
          <a:p>
            <a:pPr indent="0"/>
            <a:r>
              <a:rPr lang="en-US" altLang="zh-CN" sz="1600" b="0">
                <a:latin typeface="Calibri" panose="020F0502020204030204" charset="0"/>
                <a:ea typeface="宋体" panose="02010600030101010101" pitchFamily="2" charset="-122"/>
              </a:rPr>
              <a:t>4</a:t>
            </a:r>
            <a:r>
              <a:rPr lang="zh-CN" sz="1600" b="0">
                <a:latin typeface="Calibri" panose="020F0502020204030204" charset="0"/>
                <a:ea typeface="宋体" panose="02010600030101010101" pitchFamily="2" charset="-122"/>
              </a:rPr>
              <a:t>）用于预测的样本将各种因子做插值成为栅格，再将栅格转点，得到由许多点组成的待测样本，如图</a:t>
            </a:r>
            <a:r>
              <a:rPr lang="en-US" sz="1600" b="0">
                <a:latin typeface="Calibri" panose="020F0502020204030204" charset="0"/>
                <a:ea typeface="宋体" panose="02010600030101010101" pitchFamily="2" charset="-122"/>
                <a:cs typeface="Times New Roman" panose="02020603050405020304" charset="0"/>
              </a:rPr>
              <a:t>4.9</a:t>
            </a:r>
            <a:endParaRPr lang="en-US" altLang="en-US" sz="1600" b="0">
              <a:latin typeface="Calibri" panose="020F0502020204030204" charset="0"/>
              <a:ea typeface="宋体" panose="02010600030101010101" pitchFamily="2" charset="-122"/>
              <a:cs typeface="Times New Roman" panose="02020603050405020304" charset="0"/>
            </a:endParaRPr>
          </a:p>
        </p:txBody>
      </p:sp>
      <p:pic>
        <p:nvPicPr>
          <p:cNvPr id="40" name="图片 39"/>
          <p:cNvPicPr/>
          <p:nvPr/>
        </p:nvPicPr>
        <p:blipFill>
          <a:blip r:embed="rId4"/>
          <a:stretch>
            <a:fillRect/>
          </a:stretch>
        </p:blipFill>
        <p:spPr>
          <a:xfrm>
            <a:off x="5952490" y="4387533"/>
            <a:ext cx="4819650" cy="2219325"/>
          </a:xfrm>
          <a:prstGeom prst="rect">
            <a:avLst/>
          </a:prstGeom>
          <a:noFill/>
          <a:ln w="9525">
            <a:noFill/>
          </a:ln>
        </p:spPr>
      </p:pic>
      <p:sp>
        <p:nvSpPr>
          <p:cNvPr id="126" name="文本框 125"/>
          <p:cNvSpPr txBox="1"/>
          <p:nvPr/>
        </p:nvSpPr>
        <p:spPr>
          <a:xfrm>
            <a:off x="5952490" y="6422708"/>
            <a:ext cx="5080000" cy="645160"/>
          </a:xfrm>
          <a:prstGeom prst="rect">
            <a:avLst/>
          </a:prstGeom>
          <a:noFill/>
          <a:ln w="9525">
            <a:noFill/>
          </a:ln>
        </p:spPr>
        <p:txBody>
          <a:bodyPr>
            <a:spAutoFit/>
          </a:bodyPr>
          <a:p>
            <a:pPr indent="0" algn="ctr"/>
            <a:r>
              <a:rPr lang="en-US" sz="1200" b="0">
                <a:latin typeface="Calibri" panose="020F0502020204030204" charset="0"/>
                <a:ea typeface="宋体" panose="02010600030101010101" pitchFamily="2" charset="-122"/>
                <a:cs typeface="Times New Roman" panose="02020603050405020304" charset="0"/>
              </a:rPr>
              <a:t> </a:t>
            </a:r>
            <a:r>
              <a:rPr lang="zh-CN" sz="1200" b="0">
                <a:latin typeface="Calibri" panose="020F0502020204030204" charset="0"/>
                <a:ea typeface="宋体" panose="02010600030101010101" pitchFamily="2" charset="-122"/>
              </a:rPr>
              <a:t>如图</a:t>
            </a:r>
            <a:r>
              <a:rPr lang="en-US" sz="1200" b="0">
                <a:latin typeface="Calibri" panose="020F0502020204030204" charset="0"/>
                <a:ea typeface="宋体" panose="02010600030101010101" pitchFamily="2" charset="-122"/>
                <a:cs typeface="Times New Roman" panose="02020603050405020304" charset="0"/>
              </a:rPr>
              <a:t>4.9</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4" name="文本框 3"/>
          <p:cNvSpPr txBox="1"/>
          <p:nvPr/>
        </p:nvSpPr>
        <p:spPr>
          <a:xfrm>
            <a:off x="315595" y="205740"/>
            <a:ext cx="4556125" cy="398780"/>
          </a:xfrm>
          <a:prstGeom prst="rect">
            <a:avLst/>
          </a:prstGeom>
          <a:noFill/>
        </p:spPr>
        <p:txBody>
          <a:bodyPr wrap="square" rtlCol="0">
            <a:spAutoFit/>
          </a:bodyPr>
          <a:lstStyle/>
          <a:p>
            <a:r>
              <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4.3  PM2.5 estimation</a:t>
            </a:r>
            <a:endParaRPr lang="en-US" altLang="zh-CN" sz="2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文本框 125"/>
          <p:cNvSpPr txBox="1"/>
          <p:nvPr/>
        </p:nvSpPr>
        <p:spPr>
          <a:xfrm>
            <a:off x="5952490" y="6422708"/>
            <a:ext cx="5080000" cy="645160"/>
          </a:xfrm>
          <a:prstGeom prst="rect">
            <a:avLst/>
          </a:prstGeom>
          <a:noFill/>
          <a:ln w="9525">
            <a:noFill/>
          </a:ln>
        </p:spPr>
        <p:txBody>
          <a:bodyPr>
            <a:spAutoFit/>
          </a:bodyPr>
          <a:p>
            <a:pPr indent="0" algn="ctr"/>
            <a:r>
              <a:rPr lang="en-US" sz="1200" b="0">
                <a:latin typeface="Calibri" panose="020F0502020204030204" charset="0"/>
                <a:ea typeface="宋体" panose="02010600030101010101" pitchFamily="2" charset="-122"/>
                <a:cs typeface="Times New Roman" panose="02020603050405020304" charset="0"/>
              </a:rPr>
              <a:t> </a:t>
            </a:r>
            <a:r>
              <a:rPr lang="zh-CN" sz="1200" b="0">
                <a:latin typeface="Calibri" panose="020F0502020204030204" charset="0"/>
                <a:ea typeface="宋体" panose="02010600030101010101" pitchFamily="2" charset="-122"/>
              </a:rPr>
              <a:t>如图</a:t>
            </a:r>
            <a:r>
              <a:rPr lang="en-US" sz="1200" b="0">
                <a:latin typeface="Calibri" panose="020F0502020204030204" charset="0"/>
                <a:ea typeface="宋体" panose="02010600030101010101" pitchFamily="2" charset="-122"/>
                <a:cs typeface="Times New Roman" panose="02020603050405020304" charset="0"/>
              </a:rPr>
              <a:t>4.9</a:t>
            </a:r>
            <a:endParaRPr lang="zh-CN" altLang="en-US"/>
          </a:p>
        </p:txBody>
      </p:sp>
      <p:sp>
        <p:nvSpPr>
          <p:cNvPr id="2" name="文本框 1"/>
          <p:cNvSpPr txBox="1"/>
          <p:nvPr/>
        </p:nvSpPr>
        <p:spPr>
          <a:xfrm>
            <a:off x="495300" y="1605280"/>
            <a:ext cx="5080000" cy="368300"/>
          </a:xfrm>
          <a:prstGeom prst="rect">
            <a:avLst/>
          </a:prstGeom>
          <a:noFill/>
          <a:ln w="9525">
            <a:noFill/>
          </a:ln>
        </p:spPr>
        <p:txBody>
          <a:bodyPr>
            <a:spAutoFit/>
          </a:bodyPr>
          <a:p>
            <a:pPr indent="0"/>
            <a:r>
              <a:rPr lang="en-US" altLang="zh-CN" b="0">
                <a:latin typeface="Calibri" panose="020F0502020204030204" charset="0"/>
                <a:ea typeface="宋体" panose="02010600030101010101" pitchFamily="2" charset="-122"/>
              </a:rPr>
              <a:t>5</a:t>
            </a:r>
            <a:r>
              <a:rPr lang="zh-CN" b="0">
                <a:latin typeface="Calibri" panose="020F0502020204030204" charset="0"/>
                <a:ea typeface="宋体" panose="02010600030101010101" pitchFamily="2" charset="-122"/>
              </a:rPr>
              <a:t>）将系数值提取到待预测的样本中</a:t>
            </a:r>
            <a:endParaRPr lang="zh-CN" altLang="en-US" b="0">
              <a:latin typeface="Calibri" panose="020F0502020204030204" charset="0"/>
              <a:ea typeface="宋体" panose="02010600030101010101" pitchFamily="2" charset="-122"/>
            </a:endParaRPr>
          </a:p>
        </p:txBody>
      </p:sp>
      <p:pic>
        <p:nvPicPr>
          <p:cNvPr id="5" name="图片 4"/>
          <p:cNvPicPr/>
          <p:nvPr/>
        </p:nvPicPr>
        <p:blipFill>
          <a:blip r:embed="rId1"/>
          <a:stretch>
            <a:fillRect/>
          </a:stretch>
        </p:blipFill>
        <p:spPr>
          <a:xfrm>
            <a:off x="495300" y="2346325"/>
            <a:ext cx="3185795" cy="2633345"/>
          </a:xfrm>
          <a:prstGeom prst="rect">
            <a:avLst/>
          </a:prstGeom>
          <a:noFill/>
          <a:ln w="9525">
            <a:noFill/>
          </a:ln>
        </p:spPr>
      </p:pic>
      <p:sp>
        <p:nvSpPr>
          <p:cNvPr id="127" name="文本框 126"/>
          <p:cNvSpPr txBox="1"/>
          <p:nvPr/>
        </p:nvSpPr>
        <p:spPr>
          <a:xfrm>
            <a:off x="5575300" y="1605280"/>
            <a:ext cx="7174865" cy="368300"/>
          </a:xfrm>
          <a:prstGeom prst="rect">
            <a:avLst/>
          </a:prstGeom>
          <a:noFill/>
          <a:ln w="9525">
            <a:noFill/>
          </a:ln>
        </p:spPr>
        <p:txBody>
          <a:bodyPr wrap="square">
            <a:spAutoFit/>
          </a:bodyPr>
          <a:p>
            <a:pPr indent="0"/>
            <a:r>
              <a:rPr lang="en-US" altLang="zh-CN" b="0">
                <a:latin typeface="Calibri" panose="020F0502020204030204" charset="0"/>
                <a:ea typeface="宋体" panose="02010600030101010101" pitchFamily="2" charset="-122"/>
              </a:rPr>
              <a:t>6</a:t>
            </a:r>
            <a:r>
              <a:rPr lang="zh-CN" b="0">
                <a:latin typeface="Calibri" panose="020F0502020204030204" charset="0"/>
                <a:ea typeface="宋体" panose="02010600030101010101" pitchFamily="2" charset="-122"/>
              </a:rPr>
              <a:t>）新建预测</a:t>
            </a:r>
            <a:r>
              <a:rPr lang="en-US" b="0">
                <a:latin typeface="Calibri" panose="020F0502020204030204" charset="0"/>
                <a:ea typeface="宋体" panose="02010600030101010101" pitchFamily="2" charset="-122"/>
                <a:cs typeface="Times New Roman" panose="02020603050405020304" charset="0"/>
              </a:rPr>
              <a:t>pm</a:t>
            </a:r>
            <a:r>
              <a:rPr lang="zh-CN" b="0">
                <a:latin typeface="Calibri" panose="020F0502020204030204" charset="0"/>
                <a:ea typeface="宋体" panose="02010600030101010101" pitchFamily="2" charset="-122"/>
              </a:rPr>
              <a:t>字段，并使用表中的其他字段计算数值</a:t>
            </a:r>
            <a:endParaRPr lang="zh-CN" altLang="en-US" b="0">
              <a:latin typeface="Calibri" panose="020F0502020204030204" charset="0"/>
              <a:ea typeface="宋体" panose="02010600030101010101" pitchFamily="2" charset="-122"/>
            </a:endParaRPr>
          </a:p>
        </p:txBody>
      </p:sp>
      <p:pic>
        <p:nvPicPr>
          <p:cNvPr id="7" name="图片 6"/>
          <p:cNvPicPr/>
          <p:nvPr/>
        </p:nvPicPr>
        <p:blipFill>
          <a:blip r:embed="rId2"/>
          <a:stretch>
            <a:fillRect/>
          </a:stretch>
        </p:blipFill>
        <p:spPr>
          <a:xfrm>
            <a:off x="4746625" y="2346325"/>
            <a:ext cx="4645660" cy="2585085"/>
          </a:xfrm>
          <a:prstGeom prst="rect">
            <a:avLst/>
          </a:prstGeom>
          <a:noFill/>
          <a:ln w="9525">
            <a:noFill/>
          </a:ln>
        </p:spPr>
      </p:pic>
      <p:sp>
        <p:nvSpPr>
          <p:cNvPr id="128" name="文本框 127"/>
          <p:cNvSpPr txBox="1"/>
          <p:nvPr/>
        </p:nvSpPr>
        <p:spPr>
          <a:xfrm>
            <a:off x="3556000" y="4686935"/>
            <a:ext cx="5080000" cy="460375"/>
          </a:xfrm>
          <a:prstGeom prst="rect">
            <a:avLst/>
          </a:prstGeom>
          <a:noFill/>
          <a:ln w="9525">
            <a:noFill/>
          </a:ln>
        </p:spPr>
        <p:txBody>
          <a:bodyPr>
            <a:spAutoFit/>
          </a:bodyPr>
          <a:p>
            <a:pPr indent="0" algn="ctr"/>
            <a:r>
              <a:rPr lang="en-US" sz="1200" b="0">
                <a:latin typeface="Calibri" panose="020F0502020204030204" charset="0"/>
                <a:ea typeface="宋体" panose="02010600030101010101" pitchFamily="2" charset="-122"/>
                <a:cs typeface="Times New Roman" panose="02020603050405020304" charset="0"/>
              </a:rPr>
              <a:t>   </a:t>
            </a:r>
            <a:endParaRPr lang="zh-CN" altLang="en-US"/>
          </a:p>
        </p:txBody>
      </p:sp>
      <p:pic>
        <p:nvPicPr>
          <p:cNvPr id="8" name="图片 7"/>
          <p:cNvPicPr/>
          <p:nvPr/>
        </p:nvPicPr>
        <p:blipFill>
          <a:blip r:embed="rId3"/>
          <a:stretch>
            <a:fillRect/>
          </a:stretch>
        </p:blipFill>
        <p:spPr>
          <a:xfrm>
            <a:off x="10140950" y="2108200"/>
            <a:ext cx="1522095" cy="26416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985"/>
            <a:ext cx="12192000" cy="684403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e7d195523061f1c0" descr="e7d195523061f1c0214d268728035a112e1f1a63855fa0d5B3BC3571FB2346650E40B27C71D4ADB669896543E409C0762562804D99F14164E036E91A4D200FB459B9C67F1066513BDCC2663F2655ED5A2F3E64E50905ECC13FD08E412A2449DFC0DEA4732AF4E76A12DAA23714D9A24C7EAC7F7CD8FF94AEC7D4E9162B55FEA74E289784371BE33B" hidden="1"/>
          <p:cNvSpPr txBox="1"/>
          <p:nvPr/>
        </p:nvSpPr>
        <p:spPr>
          <a:xfrm>
            <a:off x="-355600" y="1803400"/>
            <a:ext cx="262251" cy="1016000"/>
          </a:xfrm>
          <a:prstGeom prst="rect">
            <a:avLst/>
          </a:prstGeom>
          <a:noFill/>
        </p:spPr>
        <p:txBody>
          <a:bodyPr vert="wordArtVert" rtlCol="0">
            <a:spAutoFit/>
          </a:bodyPr>
          <a:lstStyle/>
          <a:p>
            <a:r>
              <a:rPr lang="en-US" altLang="zh-CN" sz="100"/>
              <a:t>e7d195523061f1c0214d268728035a112e1f1a63855fa0d5B3BC3571FB2346650E40B27C71D4ADB669896543E409C0762562804D99F14164E036E91A4D200FB459B9C67F1066513BDCC2663F2655ED5A2F3E64E50905ECC13FD08E412A2449DFC0DEA4732AF4E76A12DAA23714D9A24C7EAC7F7CD8FF94AEC7D4E9162B55FEA74E289784371BE33B</a:t>
            </a:r>
            <a:endParaRPr lang="zh-CN" altLang="en-US" sz="100"/>
          </a:p>
        </p:txBody>
      </p:sp>
      <p:sp>
        <p:nvSpPr>
          <p:cNvPr id="4" name="文本框 3"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494405" y="2019041"/>
            <a:ext cx="9203961" cy="1569340"/>
          </a:xfrm>
          <a:prstGeom prst="rect">
            <a:avLst/>
          </a:prstGeom>
          <a:noFill/>
        </p:spPr>
        <p:txBody>
          <a:bodyPr wrap="square" rtlCol="0">
            <a:spAutoFit/>
          </a:bodyPr>
          <a:lstStyle/>
          <a:p>
            <a:pPr algn="ctr">
              <a:lnSpc>
                <a:spcPct val="110000"/>
              </a:lnSpc>
            </a:pPr>
            <a:r>
              <a:rPr lang="en-US" altLang="zh-CN" sz="9600" spc="300" dirty="0">
                <a:solidFill>
                  <a:schemeClr val="bg1"/>
                </a:solidFill>
                <a:latin typeface="AXIS Std M" panose="020B0600000000000000" pitchFamily="34" charset="-128"/>
                <a:ea typeface="AXIS Std M" panose="020B0600000000000000" pitchFamily="34" charset="-128"/>
              </a:rPr>
              <a:t>THANKS</a:t>
            </a:r>
            <a:endParaRPr lang="zh-CN" altLang="en-US" sz="9600" spc="300" dirty="0">
              <a:solidFill>
                <a:schemeClr val="bg1"/>
              </a:solidFill>
              <a:latin typeface="AXIS Std M" panose="020B0600000000000000" pitchFamily="34" charset="-128"/>
              <a:ea typeface="AXIS Std M" panose="020B0600000000000000" pitchFamily="34" charset="-128"/>
            </a:endParaRPr>
          </a:p>
        </p:txBody>
      </p:sp>
      <p:sp>
        <p:nvSpPr>
          <p:cNvPr id="7" name="文本框 6"/>
          <p:cNvSpPr txBox="1"/>
          <p:nvPr/>
        </p:nvSpPr>
        <p:spPr>
          <a:xfrm>
            <a:off x="272415" y="3488055"/>
            <a:ext cx="10440035" cy="3412490"/>
          </a:xfrm>
          <a:prstGeom prst="rect">
            <a:avLst/>
          </a:prstGeom>
          <a:noFill/>
        </p:spPr>
        <p:txBody>
          <a:bodyPr wrap="square" rtlCol="0">
            <a:spAutoFit/>
          </a:bodyPr>
          <a:p>
            <a:pPr algn="l">
              <a:lnSpc>
                <a:spcPct val="120000"/>
              </a:lnSpc>
            </a:pP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mn-ea"/>
              </a:rPr>
              <a:t>REFERENCE:</a:t>
            </a:r>
            <a:endPar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mn-ea"/>
            </a:endParaRPr>
          </a:p>
          <a:p>
            <a:pPr algn="l">
              <a:lnSpc>
                <a:spcPct val="120000"/>
              </a:lnSpc>
            </a:pP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mn-ea"/>
              </a:rPr>
              <a:t>[1]李昕. 基于MODIS的AOD反演与PM2.5时空变化分析与监测[D].山东农业大学,2017.</a:t>
            </a:r>
            <a:endPar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mn-ea"/>
            </a:endParaRPr>
          </a:p>
          <a:p>
            <a:pPr algn="l">
              <a:lnSpc>
                <a:spcPct val="120000"/>
              </a:lnSpc>
            </a:pP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mn-ea"/>
              </a:rPr>
              <a:t>[2] Huang,  B.,  Wu,  B.  and  Barry,  M.  Geographically  and  temporally  weighted  regression  for </a:t>
            </a:r>
            <a:endPar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mn-ea"/>
            </a:endParaRPr>
          </a:p>
          <a:p>
            <a:pPr algn="l">
              <a:lnSpc>
                <a:spcPct val="120000"/>
              </a:lnSpc>
            </a:pP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mn-ea"/>
              </a:rPr>
              <a:t>modeling  spatio-temporal  variation  in  house  prices[J].  International  Journal  of Geographical Information Science, 2010, 24(3):383-401.</a:t>
            </a:r>
            <a:endPar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mn-ea"/>
            </a:endParaRPr>
          </a:p>
          <a:p>
            <a:pPr algn="l">
              <a:lnSpc>
                <a:spcPct val="120000"/>
              </a:lnSpc>
            </a:pP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mn-ea"/>
              </a:rPr>
              <a:t>[3]Qingqing He, Bo Huang,Satellite-based mapping of daily high-resolution ground PM2.5 in China via space-time regression modeling[J]. Remote Sensing of Environment, Volume 206,2017,</a:t>
            </a:r>
            <a:endPar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mn-ea"/>
            </a:endParaRPr>
          </a:p>
          <a:p>
            <a:pPr algn="l">
              <a:lnSpc>
                <a:spcPct val="120000"/>
              </a:lnSpc>
            </a:pP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mn-ea"/>
              </a:rPr>
              <a:t>Pages 72-83, ISSN 0034-4257.</a:t>
            </a:r>
            <a:endPar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mn-ea"/>
            </a:endParaRPr>
          </a:p>
          <a:p>
            <a:pPr algn="l">
              <a:lnSpc>
                <a:spcPct val="120000"/>
              </a:lnSpc>
            </a:pPr>
            <a:endPar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mn-ea"/>
            </a:endParaRPr>
          </a:p>
          <a:p>
            <a:pPr algn="l">
              <a:lnSpc>
                <a:spcPct val="120000"/>
              </a:lnSpc>
            </a:pPr>
            <a:endPar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decel="50000" fill="hold" grpId="1" nodeType="withEffect">
                                  <p:stCondLst>
                                    <p:cond delay="500"/>
                                  </p:stCondLst>
                                  <p:childTnLst>
                                    <p:animMotion origin="layout" path="M -0.01158 -4.44444E-6 L 0.03763 -4.44444E-6 " pathEditMode="relative" rAng="0" ptsTypes="AA">
                                      <p:cBhvr>
                                        <p:cTn id="9" dur="750" spd="-100000" fill="hold"/>
                                        <p:tgtEl>
                                          <p:spTgt spid="7"/>
                                        </p:tgtEl>
                                        <p:attrNameLst>
                                          <p:attrName>ppt_x</p:attrName>
                                          <p:attrName>ppt_y</p:attrName>
                                        </p:attrNameLst>
                                      </p:cBhvr>
                                      <p:rCtr x="2461" y="0"/>
                                    </p:animMotion>
                                  </p:childTnLst>
                                </p:cTn>
                              </p:par>
                              <p:par>
                                <p:cTn id="10" presetID="35" presetClass="path" presetSubtype="0" accel="50000" decel="50000" fill="hold" grpId="2" nodeType="withEffect">
                                  <p:stCondLst>
                                    <p:cond delay="1250"/>
                                  </p:stCondLst>
                                  <p:childTnLst>
                                    <p:animMotion origin="layout" path="M -0.01184 -4.44444E-6 L -4.16667E-6 -4.44444E-6 " pathEditMode="relative" rAng="0" ptsTypes="AA">
                                      <p:cBhvr>
                                        <p:cTn id="11" dur="750" fill="hold"/>
                                        <p:tgtEl>
                                          <p:spTgt spid="7"/>
                                        </p:tgtEl>
                                        <p:attrNameLst>
                                          <p:attrName>ppt_x</p:attrName>
                                          <p:attrName>ppt_y</p:attrName>
                                        </p:attrNameLst>
                                      </p:cBhvr>
                                      <p:rCtr x="58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7" name="文本框 6"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231140" y="-52070"/>
            <a:ext cx="7221220" cy="1050925"/>
          </a:xfrm>
          <a:prstGeom prst="rect">
            <a:avLst/>
          </a:prstGeom>
          <a:noFill/>
        </p:spPr>
        <p:txBody>
          <a:bodyPr wrap="square" rtlCol="0">
            <a:spAutoFit/>
          </a:bodyPr>
          <a:lstStyle/>
          <a:p>
            <a:pPr>
              <a:lnSpc>
                <a:spcPct val="130000"/>
              </a:lnSpc>
            </a:pPr>
            <a:r>
              <a:rPr lang="en-US" sz="4800" dirty="0">
                <a:solidFill>
                  <a:schemeClr val="tx1">
                    <a:lumMod val="75000"/>
                    <a:lumOff val="25000"/>
                  </a:schemeClr>
                </a:solidFill>
                <a:cs typeface="+mn-ea"/>
                <a:sym typeface="+mn-lt"/>
              </a:rPr>
              <a:t>Research area and period</a:t>
            </a:r>
            <a:endParaRPr lang="en-US" sz="4800" dirty="0">
              <a:solidFill>
                <a:srgbClr val="282828"/>
              </a:solidFill>
              <a:latin typeface="AXIS Std M" panose="020B0600000000000000" pitchFamily="34" charset="-128"/>
              <a:ea typeface="AXIS Std M" panose="020B0600000000000000" pitchFamily="34" charset="-128"/>
            </a:endParaRPr>
          </a:p>
        </p:txBody>
      </p:sp>
      <p:pic>
        <p:nvPicPr>
          <p:cNvPr id="29" name="图片 28"/>
          <p:cNvPicPr>
            <a:picLocks noChangeAspect="1"/>
          </p:cNvPicPr>
          <p:nvPr/>
        </p:nvPicPr>
        <p:blipFill>
          <a:blip r:embed="rId1"/>
          <a:stretch>
            <a:fillRect/>
          </a:stretch>
        </p:blipFill>
        <p:spPr>
          <a:xfrm>
            <a:off x="7350125" y="46990"/>
            <a:ext cx="3133090" cy="1008380"/>
          </a:xfrm>
          <a:prstGeom prst="rect">
            <a:avLst/>
          </a:prstGeom>
        </p:spPr>
      </p:pic>
      <p:sp>
        <p:nvSpPr>
          <p:cNvPr id="2" name="矩形 1"/>
          <p:cNvSpPr/>
          <p:nvPr/>
        </p:nvSpPr>
        <p:spPr>
          <a:xfrm>
            <a:off x="476250" y="1586865"/>
            <a:ext cx="5592445" cy="3784600"/>
          </a:xfrm>
          <a:prstGeom prst="rect">
            <a:avLst/>
          </a:prstGeom>
        </p:spPr>
        <p:txBody>
          <a:bodyPr wrap="square">
            <a:spAutoFit/>
          </a:bodyPr>
          <a:p>
            <a:pPr>
              <a:lnSpc>
                <a:spcPct val="120000"/>
              </a:lnSpc>
            </a:pPr>
            <a:endParaRPr lang="en-US" altLang="zh-C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120000"/>
              </a:lnSpc>
            </a:pPr>
            <a:r>
              <a:rPr lang="en-US" altLang="zh-C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rPr>
              <a:t>	From January to June 2016, the number of good air quality days in Hangzhou City reached 111 days, the number of polluted days was 70 days. 	</a:t>
            </a:r>
            <a:endParaRPr lang="en-US" altLang="zh-C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endParaRPr>
          </a:p>
          <a:p>
            <a:pPr>
              <a:lnSpc>
                <a:spcPct val="120000"/>
              </a:lnSpc>
            </a:pPr>
            <a:r>
              <a:rPr lang="en-US" altLang="zh-C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rPr>
              <a:t>	The average concentration of PM2.5 in Hangzhou city was 62.1μg/m3, which fell by 10.1% last year, down 13.9% from the previous year. </a:t>
            </a:r>
            <a:endParaRPr lang="en-US" altLang="zh-C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120000"/>
              </a:lnSpc>
            </a:pPr>
            <a:endParaRPr lang="en-US" altLang="zh-C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图片 3"/>
          <p:cNvPicPr>
            <a:picLocks noChangeAspect="1"/>
          </p:cNvPicPr>
          <p:nvPr/>
        </p:nvPicPr>
        <p:blipFill>
          <a:blip r:embed="rId2"/>
          <a:stretch>
            <a:fillRect/>
          </a:stretch>
        </p:blipFill>
        <p:spPr>
          <a:xfrm>
            <a:off x="6068695" y="1833880"/>
            <a:ext cx="5662930" cy="3660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7" name="文本框 6"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231140" y="179070"/>
            <a:ext cx="8216265" cy="1050925"/>
          </a:xfrm>
          <a:prstGeom prst="rect">
            <a:avLst/>
          </a:prstGeom>
          <a:noFill/>
        </p:spPr>
        <p:txBody>
          <a:bodyPr wrap="square" rtlCol="0">
            <a:spAutoFit/>
          </a:bodyPr>
          <a:lstStyle/>
          <a:p>
            <a:pPr>
              <a:lnSpc>
                <a:spcPct val="130000"/>
              </a:lnSpc>
            </a:pPr>
            <a:r>
              <a:rPr lang="en-US" sz="4800" dirty="0">
                <a:solidFill>
                  <a:schemeClr val="tx1">
                    <a:lumMod val="75000"/>
                    <a:lumOff val="25000"/>
                  </a:schemeClr>
                </a:solidFill>
                <a:cs typeface="+mn-ea"/>
                <a:sym typeface="+mn-lt"/>
              </a:rPr>
              <a:t>Research area and period</a:t>
            </a:r>
            <a:endParaRPr lang="en-US" sz="4800" dirty="0">
              <a:solidFill>
                <a:srgbClr val="282828"/>
              </a:solidFill>
              <a:latin typeface="AXIS Std M" panose="020B0600000000000000" pitchFamily="34" charset="-128"/>
              <a:ea typeface="AXIS Std M" panose="020B0600000000000000" pitchFamily="34" charset="-128"/>
            </a:endParaRPr>
          </a:p>
        </p:txBody>
      </p:sp>
      <p:pic>
        <p:nvPicPr>
          <p:cNvPr id="5" name="图片 4"/>
          <p:cNvPicPr>
            <a:picLocks noChangeAspect="1"/>
          </p:cNvPicPr>
          <p:nvPr/>
        </p:nvPicPr>
        <p:blipFill>
          <a:blip r:embed="rId1"/>
          <a:stretch>
            <a:fillRect/>
          </a:stretch>
        </p:blipFill>
        <p:spPr>
          <a:xfrm>
            <a:off x="6263640" y="1555115"/>
            <a:ext cx="5106670" cy="2992755"/>
          </a:xfrm>
          <a:prstGeom prst="rect">
            <a:avLst/>
          </a:prstGeom>
          <a:ln>
            <a:solidFill>
              <a:schemeClr val="tx1"/>
            </a:solidFill>
          </a:ln>
        </p:spPr>
      </p:pic>
      <p:sp>
        <p:nvSpPr>
          <p:cNvPr id="30" name="文本框 29"/>
          <p:cNvSpPr txBox="1"/>
          <p:nvPr/>
        </p:nvSpPr>
        <p:spPr>
          <a:xfrm>
            <a:off x="231140" y="5046980"/>
            <a:ext cx="11391900" cy="1938020"/>
          </a:xfrm>
          <a:prstGeom prst="rect">
            <a:avLst/>
          </a:prstGeom>
          <a:noFill/>
        </p:spPr>
        <p:txBody>
          <a:bodyPr wrap="square" rtlCol="0" anchor="t">
            <a:spAutoFit/>
          </a:bodyPr>
          <a:p>
            <a:r>
              <a:rPr lang="en-US" altLang="zh-C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rPr>
              <a:t>	From September 4, 2016 to September 5th, Hangzhou hosted the Eleventh G20 summit. (The Group of Twenty Finance Ministers and Central Bank Governors ) .</a:t>
            </a:r>
            <a:endParaRPr lang="en-US" altLang="zh-C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endParaRPr>
          </a:p>
          <a:p>
            <a:endParaRPr lang="en-US" altLang="zh-C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endParaRPr>
          </a:p>
          <a:p>
            <a:r>
              <a:rPr lang="en-US" altLang="zh-C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rPr>
              <a:t>	study area: the core area of G20</a:t>
            </a:r>
            <a:endParaRPr lang="en-US" altLang="zh-C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endParaRPr>
          </a:p>
          <a:p>
            <a:r>
              <a:rPr lang="en-US" altLang="zh-C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rPr>
              <a:t>	study period: several months from 2014 to 2016</a:t>
            </a:r>
            <a:endParaRPr lang="en-US" altLang="zh-C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endParaRPr>
          </a:p>
          <a:p>
            <a:r>
              <a:rPr lang="en-US" altLang="zh-CN"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rPr>
              <a:t> </a:t>
            </a:r>
            <a:endParaRPr lang="en-US" altLang="zh-CN" sz="2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sym typeface="+mn-ea"/>
            </a:endParaRPr>
          </a:p>
        </p:txBody>
      </p:sp>
      <p:pic>
        <p:nvPicPr>
          <p:cNvPr id="31" name="图片 30"/>
          <p:cNvPicPr>
            <a:picLocks noChangeAspect="1"/>
          </p:cNvPicPr>
          <p:nvPr/>
        </p:nvPicPr>
        <p:blipFill>
          <a:blip r:embed="rId2"/>
          <a:stretch>
            <a:fillRect/>
          </a:stretch>
        </p:blipFill>
        <p:spPr>
          <a:xfrm>
            <a:off x="7595235" y="221615"/>
            <a:ext cx="3133090" cy="1008380"/>
          </a:xfrm>
          <a:prstGeom prst="rect">
            <a:avLst/>
          </a:prstGeom>
        </p:spPr>
      </p:pic>
      <p:pic>
        <p:nvPicPr>
          <p:cNvPr id="32" name="图片 31"/>
          <p:cNvPicPr>
            <a:picLocks noChangeAspect="1"/>
          </p:cNvPicPr>
          <p:nvPr/>
        </p:nvPicPr>
        <p:blipFill>
          <a:blip r:embed="rId3"/>
          <a:stretch>
            <a:fillRect/>
          </a:stretch>
        </p:blipFill>
        <p:spPr>
          <a:xfrm>
            <a:off x="231140" y="1334135"/>
            <a:ext cx="5751195" cy="3213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chemeClr val="bg1"/>
          </a:solidFill>
          <a:ln w="12700" cap="flat" cmpd="sng" algn="ctr">
            <a:noFill/>
            <a:prstDash val="solid"/>
            <a:miter lim="800000"/>
          </a:ln>
          <a:effectLst>
            <a:outerShdw blurRad="419100" dist="279400" dir="2700000" sx="95000" sy="95000" algn="tl" rotWithShape="0">
              <a:sysClr val="windowText" lastClr="000000">
                <a:lumMod val="85000"/>
                <a:lumOff val="15000"/>
                <a:alpha val="28000"/>
              </a:sysClr>
            </a:outerShdw>
          </a:effectLst>
        </p:spPr>
        <p:txBody>
          <a:bodyPr rtlCol="0" anchor="ctr"/>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smtClean="0">
              <a:ln>
                <a:noFill/>
              </a:ln>
              <a:solidFill>
                <a:prstClr val="white"/>
              </a:solidFill>
              <a:effectLst/>
              <a:uLnTx/>
              <a:uFillTx/>
              <a:latin typeface="ITC Avant Garde Std XLt"/>
              <a:ea typeface="华文细黑" panose="02010600040101010101" charset="-122"/>
              <a:cs typeface="+mn-cs"/>
            </a:endParaRPr>
          </a:p>
        </p:txBody>
      </p:sp>
      <p:sp>
        <p:nvSpPr>
          <p:cNvPr id="10" name="矩形 9"/>
          <p:cNvSpPr/>
          <p:nvPr/>
        </p:nvSpPr>
        <p:spPr>
          <a:xfrm>
            <a:off x="-635" y="-1736725"/>
            <a:ext cx="12502515" cy="8912225"/>
          </a:xfrm>
          <a:prstGeom prst="rect">
            <a:avLst/>
          </a:prstGeom>
          <a:solidFill>
            <a:schemeClr val="tx1">
              <a:alpha val="4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文本框 11"/>
          <p:cNvSpPr txBox="1"/>
          <p:nvPr/>
        </p:nvSpPr>
        <p:spPr>
          <a:xfrm>
            <a:off x="6028257" y="1939989"/>
            <a:ext cx="2868093" cy="1323439"/>
          </a:xfrm>
          <a:prstGeom prst="rect">
            <a:avLst/>
          </a:prstGeom>
          <a:noFill/>
        </p:spPr>
        <p:txBody>
          <a:bodyPr wrap="none" rtlCol="0">
            <a:spAutoFit/>
          </a:bodyPr>
          <a:lstStyle/>
          <a:p>
            <a:r>
              <a:rPr lang="en-US" altLang="zh-CN" sz="8000" dirty="0" smtClean="0">
                <a:solidFill>
                  <a:schemeClr val="bg1"/>
                </a:solidFill>
                <a:cs typeface="+mn-ea"/>
                <a:sym typeface="+mn-lt"/>
              </a:rPr>
              <a:t>PART </a:t>
            </a:r>
            <a:endParaRPr lang="zh-CN" altLang="en-US" sz="8000" dirty="0">
              <a:solidFill>
                <a:schemeClr val="bg1"/>
              </a:solidFill>
              <a:cs typeface="+mn-ea"/>
              <a:sym typeface="+mn-lt"/>
            </a:endParaRPr>
          </a:p>
        </p:txBody>
      </p:sp>
      <p:cxnSp>
        <p:nvCxnSpPr>
          <p:cNvPr id="13" name="直接连接符 12"/>
          <p:cNvCxnSpPr/>
          <p:nvPr/>
        </p:nvCxnSpPr>
        <p:spPr>
          <a:xfrm>
            <a:off x="4835525" y="3162300"/>
            <a:ext cx="3554095" cy="6350"/>
          </a:xfrm>
          <a:prstGeom prst="line">
            <a:avLst/>
          </a:prstGeom>
          <a:ln w="3175">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835669" y="1939850"/>
            <a:ext cx="1253490" cy="1322070"/>
          </a:xfrm>
          <a:prstGeom prst="rect">
            <a:avLst/>
          </a:prstGeom>
          <a:noFill/>
        </p:spPr>
        <p:txBody>
          <a:bodyPr wrap="none" rtlCol="0">
            <a:spAutoFit/>
          </a:bodyPr>
          <a:lstStyle>
            <a:defPPr>
              <a:defRPr lang="zh-CN"/>
            </a:defPPr>
            <a:lvl1pPr>
              <a:defRPr sz="11500">
                <a:solidFill>
                  <a:schemeClr val="bg1"/>
                </a:solidFill>
                <a:latin typeface="Trajan Pro" panose="02020502050506020301" pitchFamily="18" charset="0"/>
              </a:defRPr>
            </a:lvl1pPr>
          </a:lstStyle>
          <a:p>
            <a:r>
              <a:rPr lang="en-US" altLang="zh-CN" sz="8000" dirty="0">
                <a:latin typeface="+mn-lt"/>
                <a:cs typeface="+mn-ea"/>
                <a:sym typeface="+mn-lt"/>
              </a:rPr>
              <a:t>02</a:t>
            </a:r>
            <a:endParaRPr lang="zh-CN" altLang="en-US" sz="8000" dirty="0">
              <a:latin typeface="+mn-lt"/>
              <a:cs typeface="+mn-ea"/>
              <a:sym typeface="+mn-lt"/>
            </a:endParaRPr>
          </a:p>
        </p:txBody>
      </p:sp>
      <p:sp>
        <p:nvSpPr>
          <p:cNvPr id="22" name="矩形 21"/>
          <p:cNvSpPr/>
          <p:nvPr/>
        </p:nvSpPr>
        <p:spPr>
          <a:xfrm>
            <a:off x="5020454" y="3411334"/>
            <a:ext cx="3550020" cy="730885"/>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zh-CN" sz="1600" dirty="0">
                <a:solidFill>
                  <a:schemeClr val="bg1">
                    <a:lumMod val="85000"/>
                  </a:schemeClr>
                </a:solidFill>
                <a:cs typeface="+mn-ea"/>
                <a:sym typeface="+mn-lt"/>
              </a:rPr>
              <a:t>Data Collection</a:t>
            </a:r>
            <a:endParaRPr lang="en-US" altLang="zh-CN" sz="1600" dirty="0">
              <a:solidFill>
                <a:schemeClr val="bg1">
                  <a:lumMod val="85000"/>
                </a:schemeClr>
              </a:solidFill>
              <a:cs typeface="+mn-ea"/>
              <a:sym typeface="+mn-lt"/>
            </a:endParaRPr>
          </a:p>
          <a:p>
            <a:pPr marL="285750" indent="-285750">
              <a:lnSpc>
                <a:spcPct val="130000"/>
              </a:lnSpc>
              <a:buFont typeface="Arial" panose="020B0604020202020204" pitchFamily="34" charset="0"/>
              <a:buChar char="•"/>
            </a:pPr>
            <a:r>
              <a:rPr lang="en-US" altLang="zh-CN" sz="1600" dirty="0">
                <a:solidFill>
                  <a:schemeClr val="bg1">
                    <a:lumMod val="85000"/>
                  </a:schemeClr>
                </a:solidFill>
                <a:cs typeface="+mn-ea"/>
                <a:sym typeface="+mn-lt"/>
              </a:rPr>
              <a:t>Data Processing</a:t>
            </a:r>
            <a:endParaRPr lang="en-US" altLang="zh-CN" sz="1600" dirty="0">
              <a:solidFill>
                <a:schemeClr val="bg1">
                  <a:lumMod val="85000"/>
                </a:schemeClr>
              </a:solidFill>
              <a:cs typeface="+mn-ea"/>
              <a:sym typeface="+mn-lt"/>
            </a:endParaRPr>
          </a:p>
        </p:txBody>
      </p:sp>
      <p:sp>
        <p:nvSpPr>
          <p:cNvPr id="24" name="矩形 23"/>
          <p:cNvSpPr/>
          <p:nvPr/>
        </p:nvSpPr>
        <p:spPr>
          <a:xfrm>
            <a:off x="4324989" y="1524000"/>
            <a:ext cx="4571379" cy="3752968"/>
          </a:xfrm>
          <a:prstGeom prst="rect">
            <a:avLst/>
          </a:prstGeom>
          <a:noFill/>
          <a:ln w="133350" cap="flat" cmpd="sng" algn="ctr">
            <a:solidFill>
              <a:schemeClr val="bg1">
                <a:alpha val="40000"/>
              </a:schemeClr>
            </a:solidFill>
            <a:prstDash val="solid"/>
            <a:miter lim="800000"/>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smtClean="0">
              <a:ln>
                <a:noFill/>
              </a:ln>
              <a:solidFill>
                <a:prstClr val="white"/>
              </a:solidFill>
              <a:effectLst/>
              <a:uLnTx/>
              <a:uFillTx/>
              <a:latin typeface="ITC Avant Garde Std XLt"/>
              <a:ea typeface="华文细黑" panose="0201060004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125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10" presetClass="entr" presetSubtype="0" fill="hold" grpId="0" nodeType="withEffect">
                                  <p:stCondLst>
                                    <p:cond delay="7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63" presetClass="path" presetSubtype="0" decel="50000" fill="hold" grpId="1" nodeType="withEffect">
                                  <p:stCondLst>
                                    <p:cond delay="750"/>
                                  </p:stCondLst>
                                  <p:childTnLst>
                                    <p:animMotion origin="layout" path="M -0.02774 1.11111E-6 L 0.05455 1.11111E-6 " pathEditMode="relative" rAng="0" ptsTypes="AA">
                                      <p:cBhvr>
                                        <p:cTn id="17" dur="750" spd="-100000" fill="hold"/>
                                        <p:tgtEl>
                                          <p:spTgt spid="14"/>
                                        </p:tgtEl>
                                        <p:attrNameLst>
                                          <p:attrName>ppt_x</p:attrName>
                                          <p:attrName>ppt_y</p:attrName>
                                        </p:attrNameLst>
                                      </p:cBhvr>
                                      <p:rCtr x="4115" y="0"/>
                                    </p:animMotion>
                                  </p:childTnLst>
                                </p:cTn>
                              </p:par>
                              <p:par>
                                <p:cTn id="18" presetID="35" presetClass="path" presetSubtype="0" accel="50000" decel="50000" fill="hold" grpId="2" nodeType="withEffect">
                                  <p:stCondLst>
                                    <p:cond delay="1500"/>
                                  </p:stCondLst>
                                  <p:childTnLst>
                                    <p:animMotion origin="layout" path="M -0.028 1.11111E-6 L 4.16667E-6 1.11111E-6 " pathEditMode="relative" rAng="0" ptsTypes="AA">
                                      <p:cBhvr>
                                        <p:cTn id="19" dur="750" fill="hold"/>
                                        <p:tgtEl>
                                          <p:spTgt spid="14"/>
                                        </p:tgtEl>
                                        <p:attrNameLst>
                                          <p:attrName>ppt_x</p:attrName>
                                          <p:attrName>ppt_y</p:attrName>
                                        </p:attrNameLst>
                                      </p:cBhvr>
                                      <p:rCtr x="1393" y="0"/>
                                    </p:animMotion>
                                  </p:childTnLst>
                                </p:cTn>
                              </p:par>
                              <p:par>
                                <p:cTn id="20" presetID="10" presetClass="entr" presetSubtype="0" fill="hold" nodeType="withEffect">
                                  <p:stCondLst>
                                    <p:cond delay="17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175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childTnLst>
                                </p:cTn>
                              </p:par>
                              <p:par>
                                <p:cTn id="29" presetID="31" presetClass="entr" presetSubtype="0" fill="hold" grpId="0" nodeType="withEffect">
                                  <p:stCondLst>
                                    <p:cond delay="500"/>
                                  </p:stCondLst>
                                  <p:childTnLst>
                                    <p:set>
                                      <p:cBhvr>
                                        <p:cTn id="30" dur="1" fill="hold">
                                          <p:stCondLst>
                                            <p:cond delay="0"/>
                                          </p:stCondLst>
                                        </p:cTn>
                                        <p:tgtEl>
                                          <p:spTgt spid="24"/>
                                        </p:tgtEl>
                                        <p:attrNameLst>
                                          <p:attrName>style.visibility</p:attrName>
                                        </p:attrNameLst>
                                      </p:cBhvr>
                                      <p:to>
                                        <p:strVal val="visible"/>
                                      </p:to>
                                    </p:set>
                                    <p:anim calcmode="lin" valueType="num">
                                      <p:cBhvr>
                                        <p:cTn id="31" dur="1000" fill="hold"/>
                                        <p:tgtEl>
                                          <p:spTgt spid="24"/>
                                        </p:tgtEl>
                                        <p:attrNameLst>
                                          <p:attrName>ppt_w</p:attrName>
                                        </p:attrNameLst>
                                      </p:cBhvr>
                                      <p:tavLst>
                                        <p:tav tm="0">
                                          <p:val>
                                            <p:fltVal val="0"/>
                                          </p:val>
                                        </p:tav>
                                        <p:tav tm="100000">
                                          <p:val>
                                            <p:strVal val="#ppt_w"/>
                                          </p:val>
                                        </p:tav>
                                      </p:tavLst>
                                    </p:anim>
                                    <p:anim calcmode="lin" valueType="num">
                                      <p:cBhvr>
                                        <p:cTn id="32" dur="1000" fill="hold"/>
                                        <p:tgtEl>
                                          <p:spTgt spid="24"/>
                                        </p:tgtEl>
                                        <p:attrNameLst>
                                          <p:attrName>ppt_h</p:attrName>
                                        </p:attrNameLst>
                                      </p:cBhvr>
                                      <p:tavLst>
                                        <p:tav tm="0">
                                          <p:val>
                                            <p:fltVal val="0"/>
                                          </p:val>
                                        </p:tav>
                                        <p:tav tm="100000">
                                          <p:val>
                                            <p:strVal val="#ppt_h"/>
                                          </p:val>
                                        </p:tav>
                                      </p:tavLst>
                                    </p:anim>
                                    <p:anim calcmode="lin" valueType="num">
                                      <p:cBhvr>
                                        <p:cTn id="33" dur="1000" fill="hold"/>
                                        <p:tgtEl>
                                          <p:spTgt spid="24"/>
                                        </p:tgtEl>
                                        <p:attrNameLst>
                                          <p:attrName>style.rotation</p:attrName>
                                        </p:attrNameLst>
                                      </p:cBhvr>
                                      <p:tavLst>
                                        <p:tav tm="0">
                                          <p:val>
                                            <p:fltVal val="90"/>
                                          </p:val>
                                        </p:tav>
                                        <p:tav tm="100000">
                                          <p:val>
                                            <p:fltVal val="0"/>
                                          </p:val>
                                        </p:tav>
                                      </p:tavLst>
                                    </p:anim>
                                    <p:animEffect transition="in" filter="fade">
                                      <p:cBhvr>
                                        <p:cTn id="3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bldLvl="0" animBg="1"/>
      <p:bldP spid="12" grpId="0"/>
      <p:bldP spid="14" grpId="0"/>
      <p:bldP spid="14" grpId="1"/>
      <p:bldP spid="14" grpId="2"/>
      <p:bldP spid="22" grpId="0"/>
      <p:bldP spid="2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pic>
        <p:nvPicPr>
          <p:cNvPr id="4" name="图片 3"/>
          <p:cNvPicPr>
            <a:picLocks noChangeAspect="1"/>
          </p:cNvPicPr>
          <p:nvPr/>
        </p:nvPicPr>
        <p:blipFill>
          <a:blip r:embed="rId1"/>
          <a:srcRect t="17716"/>
          <a:stretch>
            <a:fillRect/>
          </a:stretch>
        </p:blipFill>
        <p:spPr>
          <a:xfrm>
            <a:off x="4393565" y="1887220"/>
            <a:ext cx="7636510" cy="3084195"/>
          </a:xfrm>
          <a:prstGeom prst="rect">
            <a:avLst/>
          </a:prstGeom>
          <a:ln>
            <a:solidFill>
              <a:schemeClr val="tx1"/>
            </a:solidFill>
          </a:ln>
        </p:spPr>
      </p:pic>
      <p:sp>
        <p:nvSpPr>
          <p:cNvPr id="5" name="文本框 4"/>
          <p:cNvSpPr txBox="1"/>
          <p:nvPr/>
        </p:nvSpPr>
        <p:spPr>
          <a:xfrm>
            <a:off x="281940" y="175895"/>
            <a:ext cx="4439285" cy="36830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2.1 Groud-level PM2.5 observation</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文本框 1"/>
          <p:cNvSpPr txBox="1"/>
          <p:nvPr/>
        </p:nvSpPr>
        <p:spPr>
          <a:xfrm>
            <a:off x="476250" y="1382395"/>
            <a:ext cx="3799205" cy="3784600"/>
          </a:xfrm>
          <a:prstGeom prst="rect">
            <a:avLst/>
          </a:prstGeom>
          <a:noFill/>
        </p:spPr>
        <p:txBody>
          <a:bodyPr wrap="square" rtlCol="0" anchor="t">
            <a:spAutoFit/>
          </a:bodyPr>
          <a:p>
            <a:r>
              <a:rPr lang="en-US" altLang="zh-CN" sz="2000" dirty="0" smtClean="0">
                <a:latin typeface="Open Sans" panose="020B0606030504020204" pitchFamily="34" charset="0"/>
                <a:ea typeface="Open Sans" panose="020B0606030504020204" pitchFamily="34" charset="0"/>
                <a:cs typeface="Open Sans" panose="020B0606030504020204" pitchFamily="34" charset="0"/>
              </a:rPr>
              <a:t>N</a:t>
            </a:r>
            <a:r>
              <a:rPr lang="zh-CN" altLang="en-US" sz="2000" dirty="0" smtClean="0">
                <a:latin typeface="Open Sans" panose="020B0606030504020204" pitchFamily="34" charset="0"/>
                <a:ea typeface="Open Sans" panose="020B0606030504020204" pitchFamily="34" charset="0"/>
                <a:cs typeface="Open Sans" panose="020B0606030504020204" pitchFamily="34" charset="0"/>
              </a:rPr>
              <a:t>ational historical PM2.5 observation data </a:t>
            </a:r>
            <a:r>
              <a:rPr lang="en-US" altLang="zh-CN" sz="2000" dirty="0" smtClean="0">
                <a:latin typeface="Open Sans" panose="020B0606030504020204" pitchFamily="34" charset="0"/>
                <a:ea typeface="Open Sans" panose="020B0606030504020204" pitchFamily="34" charset="0"/>
                <a:cs typeface="Open Sans" panose="020B0606030504020204" pitchFamily="34" charset="0"/>
              </a:rPr>
              <a:t>is obtained</a:t>
            </a:r>
            <a:r>
              <a:rPr lang="zh-CN" altLang="en-US" sz="2000" dirty="0" smtClean="0">
                <a:latin typeface="Open Sans" panose="020B0606030504020204" pitchFamily="34" charset="0"/>
                <a:ea typeface="Open Sans" panose="020B0606030504020204" pitchFamily="34" charset="0"/>
                <a:cs typeface="Open Sans" panose="020B0606030504020204" pitchFamily="34" charset="0"/>
              </a:rPr>
              <a:t> from National Urban Air Quality Real-time Publishing Platform. </a:t>
            </a:r>
            <a:endParaRPr lang="zh-CN" altLang="en-US" sz="2000" dirty="0" smtClean="0">
              <a:latin typeface="Open Sans" panose="020B0606030504020204" pitchFamily="34" charset="0"/>
              <a:ea typeface="Open Sans" panose="020B0606030504020204" pitchFamily="34" charset="0"/>
              <a:cs typeface="Open Sans" panose="020B0606030504020204" pitchFamily="34" charset="0"/>
            </a:endParaRPr>
          </a:p>
          <a:p>
            <a:r>
              <a:rPr lang="zh-CN" altLang="en-US" sz="2000" dirty="0" smtClean="0">
                <a:latin typeface="Open Sans" panose="020B0606030504020204" pitchFamily="34" charset="0"/>
                <a:ea typeface="Open Sans" panose="020B0606030504020204" pitchFamily="34" charset="0"/>
                <a:cs typeface="Open Sans" panose="020B0606030504020204" pitchFamily="34" charset="0"/>
              </a:rPr>
              <a:t>We have used data from Seventeen sites in the core area, including ten  sites in Hangzhou urban, three sites in Shaoxing , two sites in Fuyang sites, and two sites in Ling'an sites. </a:t>
            </a:r>
            <a:endParaRPr lang="zh-CN" altLang="en-US" sz="2000" dirty="0" smtClean="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2" name="文本框 1"/>
          <p:cNvSpPr txBox="1"/>
          <p:nvPr/>
        </p:nvSpPr>
        <p:spPr>
          <a:xfrm>
            <a:off x="281940" y="175895"/>
            <a:ext cx="4439285" cy="36830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2.2 MODIS AOD data</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 name="图片 9"/>
          <p:cNvPicPr>
            <a:picLocks noChangeAspect="1"/>
          </p:cNvPicPr>
          <p:nvPr/>
        </p:nvPicPr>
        <p:blipFill>
          <a:blip r:embed="rId1"/>
          <a:stretch>
            <a:fillRect/>
          </a:stretch>
        </p:blipFill>
        <p:spPr>
          <a:xfrm>
            <a:off x="945515" y="2759710"/>
            <a:ext cx="5276850" cy="3142615"/>
          </a:xfrm>
          <a:prstGeom prst="rect">
            <a:avLst/>
          </a:prstGeom>
        </p:spPr>
      </p:pic>
      <p:sp>
        <p:nvSpPr>
          <p:cNvPr id="11" name="文本框 10"/>
          <p:cNvSpPr txBox="1"/>
          <p:nvPr/>
        </p:nvSpPr>
        <p:spPr>
          <a:xfrm>
            <a:off x="945515" y="761365"/>
            <a:ext cx="10300335" cy="829945"/>
          </a:xfrm>
          <a:prstGeom prst="rect">
            <a:avLst/>
          </a:prstGeom>
          <a:noFill/>
        </p:spPr>
        <p:txBody>
          <a:bodyPr wrap="square" rtlCol="0" anchor="t">
            <a:spAutoFit/>
          </a:bodyPr>
          <a:p>
            <a:r>
              <a:rPr lang="zh-CN" altLang="en-US" sz="1600" dirty="0" smtClean="0">
                <a:latin typeface="Open Sans" panose="020B0606030504020204" pitchFamily="34" charset="0"/>
                <a:ea typeface="Open Sans" panose="020B0606030504020204" pitchFamily="34" charset="0"/>
                <a:cs typeface="Open Sans" panose="020B0606030504020204" pitchFamily="34" charset="0"/>
              </a:rPr>
              <a:t>The Moderate Resolution Imaging Spectroradiometer (MODIS) is a payload imaging sensor built by Santa Barbara Remote Sensing that was launched into Earth orbit by NASA in 1999 on board the Terra (EOS AM) Satellite, and in 2002 on board the Aqua (EOS PM) satellite. </a:t>
            </a:r>
            <a:r>
              <a:rPr lang="en-US" altLang="zh-CN" sz="1600" dirty="0" smtClean="0">
                <a:latin typeface="Open Sans" panose="020B0606030504020204" pitchFamily="34" charset="0"/>
                <a:ea typeface="Open Sans" panose="020B0606030504020204" pitchFamily="34" charset="0"/>
                <a:cs typeface="Open Sans" panose="020B0606030504020204" pitchFamily="34" charset="0"/>
              </a:rPr>
              <a:t>(Wikipedia)</a:t>
            </a:r>
            <a:endParaRPr lang="en-US" altLang="zh-CN" sz="1600" dirty="0" smtClean="0">
              <a:latin typeface="Open Sans" panose="020B0606030504020204" pitchFamily="34" charset="0"/>
              <a:ea typeface="Open Sans" panose="020B0606030504020204" pitchFamily="34" charset="0"/>
              <a:cs typeface="Open Sans" panose="020B0606030504020204" pitchFamily="34" charset="0"/>
            </a:endParaRPr>
          </a:p>
        </p:txBody>
      </p:sp>
      <p:sp>
        <p:nvSpPr>
          <p:cNvPr id="13" name="文本框 12"/>
          <p:cNvSpPr txBox="1"/>
          <p:nvPr/>
        </p:nvSpPr>
        <p:spPr>
          <a:xfrm>
            <a:off x="1972945" y="1976120"/>
            <a:ext cx="8815705" cy="398780"/>
          </a:xfrm>
          <a:prstGeom prst="rect">
            <a:avLst/>
          </a:prstGeom>
          <a:noFill/>
        </p:spPr>
        <p:txBody>
          <a:bodyPr wrap="square" rtlCol="0">
            <a:spAutoFit/>
          </a:bodyPr>
          <a:p>
            <a:r>
              <a:rPr lang="en-US" altLang="zh-CN" sz="2000" b="1" dirty="0" smtClean="0">
                <a:latin typeface="Open Sans" panose="020B0606030504020204" pitchFamily="34" charset="0"/>
                <a:ea typeface="Open Sans" panose="020B0606030504020204" pitchFamily="34" charset="0"/>
                <a:cs typeface="Open Sans" panose="020B0606030504020204" pitchFamily="34" charset="0"/>
              </a:rPr>
              <a:t>MODIS 3KM DT AOD products          MODIS 10KM DB AOD products</a:t>
            </a:r>
            <a:endParaRPr lang="en-US" altLang="zh-CN" sz="2000" b="1" dirty="0" smtClean="0">
              <a:latin typeface="Open Sans" panose="020B0606030504020204" pitchFamily="34" charset="0"/>
              <a:ea typeface="Open Sans" panose="020B0606030504020204" pitchFamily="34" charset="0"/>
              <a:cs typeface="Open Sans" panose="020B0606030504020204" pitchFamily="34" charset="0"/>
            </a:endParaRPr>
          </a:p>
        </p:txBody>
      </p:sp>
      <p:pic>
        <p:nvPicPr>
          <p:cNvPr id="14" name="图片 13"/>
          <p:cNvPicPr>
            <a:picLocks noChangeAspect="1"/>
          </p:cNvPicPr>
          <p:nvPr/>
        </p:nvPicPr>
        <p:blipFill>
          <a:blip r:embed="rId2"/>
          <a:stretch>
            <a:fillRect/>
          </a:stretch>
        </p:blipFill>
        <p:spPr>
          <a:xfrm>
            <a:off x="4721225" y="3802380"/>
            <a:ext cx="1247775" cy="1057275"/>
          </a:xfrm>
          <a:prstGeom prst="rect">
            <a:avLst/>
          </a:prstGeom>
        </p:spPr>
      </p:pic>
      <p:sp>
        <p:nvSpPr>
          <p:cNvPr id="15" name="文本框 14"/>
          <p:cNvSpPr txBox="1"/>
          <p:nvPr/>
        </p:nvSpPr>
        <p:spPr>
          <a:xfrm>
            <a:off x="7438390" y="3802380"/>
            <a:ext cx="3168015" cy="583565"/>
          </a:xfrm>
          <a:prstGeom prst="rect">
            <a:avLst/>
          </a:prstGeom>
          <a:noFill/>
        </p:spPr>
        <p:txBody>
          <a:bodyPr wrap="square" rtlCol="0">
            <a:spAutoFit/>
          </a:bodyPr>
          <a:p>
            <a:r>
              <a:rPr lang="en-US" altLang="zh-CN" sz="3200" b="1" dirty="0" smtClean="0">
                <a:latin typeface="Open Sans" panose="020B0606030504020204" pitchFamily="34" charset="0"/>
                <a:ea typeface="Open Sans" panose="020B0606030504020204" pitchFamily="34" charset="0"/>
                <a:cs typeface="Open Sans" panose="020B0606030504020204" pitchFamily="34" charset="0"/>
              </a:rPr>
              <a:t>Value Missing</a:t>
            </a:r>
            <a:endParaRPr lang="en-US" altLang="zh-CN" sz="3200" b="1" dirty="0" smtClean="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ezgif-1-96e5c29c0f"/>
          <p:cNvPicPr>
            <a:picLocks noChangeAspect="1"/>
          </p:cNvPicPr>
          <p:nvPr/>
        </p:nvPicPr>
        <p:blipFill>
          <a:blip r:embed="rId1"/>
          <a:stretch>
            <a:fillRect/>
          </a:stretch>
        </p:blipFill>
        <p:spPr>
          <a:xfrm>
            <a:off x="2931795" y="3272155"/>
            <a:ext cx="5893435" cy="4165600"/>
          </a:xfrm>
          <a:prstGeom prst="rect">
            <a:avLst/>
          </a:prstGeom>
        </p:spPr>
      </p:pic>
      <p:sp>
        <p:nvSpPr>
          <p:cNvPr id="3" name="矩形 2"/>
          <p:cNvSpPr/>
          <p:nvPr/>
        </p:nvSpPr>
        <p:spPr>
          <a:xfrm>
            <a:off x="11497456" y="0"/>
            <a:ext cx="353666" cy="71952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灯片编号占位符 5"/>
          <p:cNvSpPr>
            <a:spLocks noGrp="1"/>
          </p:cNvSpPr>
          <p:nvPr>
            <p:ph type="sldNum" sz="quarter" idx="12"/>
          </p:nvPr>
        </p:nvSpPr>
        <p:spPr>
          <a:xfrm>
            <a:off x="11370039" y="396763"/>
            <a:ext cx="659567" cy="307777"/>
          </a:xfrm>
          <a:noFill/>
        </p:spPr>
        <p:txBody>
          <a:bodyPr wrap="square" rtlCol="0">
            <a:spAutoFit/>
          </a:bodyPr>
          <a:lstStyle/>
          <a:p>
            <a:pPr algn="ctr"/>
            <a:fld id="{52EACAB8-BDC7-46D8-AED4-E3A5E447E221}" type="slidenum">
              <a:rPr lang="zh-CN" altLang="en-US" sz="1400">
                <a:solidFill>
                  <a:schemeClr val="bg1"/>
                </a:solidFill>
                <a:latin typeface="AXIS Std M" panose="020B0600000000000000" pitchFamily="34" charset="-128"/>
                <a:ea typeface="AXIS Std M" panose="020B0600000000000000" pitchFamily="34" charset="-128"/>
              </a:rPr>
            </a:fld>
            <a:endParaRPr lang="zh-CN" altLang="en-US" sz="1400" dirty="0">
              <a:solidFill>
                <a:schemeClr val="bg1"/>
              </a:solidFill>
              <a:latin typeface="AXIS Std M" panose="020B0600000000000000" pitchFamily="34" charset="-128"/>
              <a:ea typeface="AXIS Std M" panose="020B0600000000000000" pitchFamily="34" charset="-128"/>
            </a:endParaRPr>
          </a:p>
        </p:txBody>
      </p:sp>
      <p:sp>
        <p:nvSpPr>
          <p:cNvPr id="2" name="文本框 1"/>
          <p:cNvSpPr txBox="1"/>
          <p:nvPr/>
        </p:nvSpPr>
        <p:spPr>
          <a:xfrm>
            <a:off x="281940" y="175895"/>
            <a:ext cx="4439285" cy="368300"/>
          </a:xfrm>
          <a:prstGeom prst="rect">
            <a:avLst/>
          </a:prstGeom>
          <a:noFill/>
        </p:spPr>
        <p:txBody>
          <a:bodyPr wrap="square" rtlCol="0">
            <a:spAutoFit/>
          </a:bodyPr>
          <a:p>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2.3 PM</a:t>
            </a:r>
            <a:r>
              <a:rPr lang="en-US" altLang="zh-CN" baseline="-25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2.5 </a:t>
            </a:r>
            <a:r>
              <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-AOD</a:t>
            </a:r>
            <a:endParaRPr lang="en-US" altLang="zh-CN"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文本框 3"/>
          <p:cNvSpPr txBox="1"/>
          <p:nvPr/>
        </p:nvSpPr>
        <p:spPr>
          <a:xfrm>
            <a:off x="492760" y="993140"/>
            <a:ext cx="8555355" cy="1383665"/>
          </a:xfrm>
          <a:prstGeom prst="rect">
            <a:avLst/>
          </a:prstGeom>
          <a:noFill/>
        </p:spPr>
        <p:txBody>
          <a:bodyPr wrap="square" rtlCol="0">
            <a:spAutoFit/>
          </a:bodyPr>
          <a:p>
            <a:r>
              <a:rPr lang="en-US" altLang="zh-CN" sz="2400" b="1" dirty="0" smtClean="0">
                <a:latin typeface="Open Sans" panose="020B0606030504020204" pitchFamily="34" charset="0"/>
                <a:ea typeface="Open Sans" panose="020B0606030504020204" pitchFamily="34" charset="0"/>
                <a:cs typeface="Open Sans" panose="020B0606030504020204" pitchFamily="34" charset="0"/>
              </a:rPr>
              <a:t>PM2.5 three options</a:t>
            </a:r>
            <a:endParaRPr lang="en-US" altLang="zh-CN" sz="2400" b="1" dirty="0" smtClean="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altLang="zh-CN" sz="2000" dirty="0" smtClean="0">
                <a:latin typeface="Open Sans" panose="020B0606030504020204" pitchFamily="34" charset="0"/>
                <a:ea typeface="Open Sans" panose="020B0606030504020204" pitchFamily="34" charset="0"/>
                <a:cs typeface="Open Sans" panose="020B0606030504020204" pitchFamily="34" charset="0"/>
              </a:rPr>
              <a:t>The value of pm2.5 at 12:00</a:t>
            </a:r>
            <a:endParaRPr lang="en-US" altLang="zh-CN" sz="2000" dirty="0" smtClean="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altLang="zh-CN" sz="2000" dirty="0" smtClean="0">
                <a:latin typeface="Open Sans" panose="020B0606030504020204" pitchFamily="34" charset="0"/>
                <a:ea typeface="Open Sans" panose="020B0606030504020204" pitchFamily="34" charset="0"/>
                <a:cs typeface="Open Sans" panose="020B0606030504020204" pitchFamily="34" charset="0"/>
              </a:rPr>
              <a:t>The value of an average of 24 hours of pm2.5</a:t>
            </a:r>
            <a:endParaRPr lang="en-US" altLang="zh-CN" sz="2000" dirty="0" smtClean="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altLang="zh-CN" sz="2000" dirty="0" smtClean="0">
                <a:latin typeface="Open Sans" panose="020B0606030504020204" pitchFamily="34" charset="0"/>
                <a:ea typeface="Open Sans" panose="020B0606030504020204" pitchFamily="34" charset="0"/>
                <a:cs typeface="Open Sans" panose="020B0606030504020204" pitchFamily="34" charset="0"/>
              </a:rPr>
              <a:t>The value of the pm2.5 that gets the time corresponding to the AOD </a:t>
            </a:r>
            <a:r>
              <a:rPr lang="en-US" altLang="zh-CN" sz="1600" dirty="0" smtClean="0">
                <a:latin typeface="Open Sans" panose="020B0606030504020204" pitchFamily="34" charset="0"/>
                <a:ea typeface="Open Sans" panose="020B0606030504020204" pitchFamily="34" charset="0"/>
                <a:cs typeface="Open Sans" panose="020B0606030504020204" pitchFamily="34" charset="0"/>
              </a:rPr>
              <a:t>  </a:t>
            </a:r>
            <a:endParaRPr lang="en-US" altLang="zh-CN" sz="1600" dirty="0" smtClean="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9" name="表格 8"/>
          <p:cNvGraphicFramePr/>
          <p:nvPr/>
        </p:nvGraphicFramePr>
        <p:xfrm>
          <a:off x="2078990" y="3050540"/>
          <a:ext cx="7599045" cy="2967355"/>
        </p:xfrm>
        <a:graphic>
          <a:graphicData uri="http://schemas.openxmlformats.org/drawingml/2006/table">
            <a:tbl>
              <a:tblPr firstRow="1" bandRow="1">
                <a:tableStyleId>{5C22544A-7EE6-4342-B048-85BDC9FD1C3A}</a:tableStyleId>
              </a:tblPr>
              <a:tblGrid>
                <a:gridCol w="2533015"/>
                <a:gridCol w="2533015"/>
                <a:gridCol w="2533015"/>
              </a:tblGrid>
              <a:tr h="777240">
                <a:tc>
                  <a:txBody>
                    <a:bodyPr/>
                    <a:p>
                      <a:pPr indent="0">
                        <a:buNone/>
                      </a:pPr>
                      <a:endParaRPr lang="en-US" altLang="en-US" sz="1800" b="1">
                        <a:solidFill>
                          <a:srgbClr val="FFFFFF"/>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6350" cap="flat" cmpd="sng">
                      <a:solidFill>
                        <a:srgbClr val="FFFFFF"/>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FFFFFF"/>
                      </a:solidFill>
                      <a:prstDash val="solid"/>
                      <a:headEnd type="none" w="med" len="med"/>
                      <a:tailEnd type="none" w="med" len="med"/>
                    </a:lnB>
                    <a:lnTlToBr>
                      <a:noFill/>
                    </a:lnTlToBr>
                    <a:lnBlToTr>
                      <a:noFill/>
                    </a:lnBlToTr>
                    <a:solidFill>
                      <a:srgbClr val="A5A5A5"/>
                    </a:solidFill>
                  </a:tcPr>
                </a:tc>
                <a:tc>
                  <a:txBody>
                    <a:bodyPr/>
                    <a:p>
                      <a:pPr indent="0">
                        <a:buNone/>
                      </a:pPr>
                      <a:r>
                        <a:rPr lang="en-US" sz="1800" b="1">
                          <a:solidFill>
                            <a:srgbClr val="FFFFFF"/>
                          </a:solidFill>
                          <a:latin typeface="宋体" panose="02010600030101010101" pitchFamily="2" charset="-122"/>
                        </a:rPr>
                        <a:t>R2</a:t>
                      </a:r>
                      <a:endParaRPr lang="en-US" altLang="en-US" sz="1800" b="1">
                        <a:solidFill>
                          <a:srgbClr val="FFFFFF"/>
                        </a:solidFill>
                        <a:latin typeface="宋体" panose="02010600030101010101" pitchFamily="2" charset="-122"/>
                      </a:endParaRPr>
                    </a:p>
                  </a:txBody>
                  <a:tcPr vert="horz"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FFFFFF"/>
                      </a:solidFill>
                      <a:prstDash val="solid"/>
                      <a:headEnd type="none" w="med" len="med"/>
                      <a:tailEnd type="none" w="med" len="med"/>
                    </a:lnB>
                    <a:lnTlToBr>
                      <a:noFill/>
                    </a:lnTlToBr>
                    <a:lnBlToTr>
                      <a:noFill/>
                    </a:lnBlToTr>
                    <a:solidFill>
                      <a:srgbClr val="A5A5A5"/>
                    </a:solidFill>
                  </a:tcPr>
                </a:tc>
                <a:tc>
                  <a:txBody>
                    <a:bodyPr/>
                    <a:p>
                      <a:pPr indent="0">
                        <a:buNone/>
                      </a:pPr>
                      <a:r>
                        <a:rPr lang="en-US" sz="1800" b="1">
                          <a:solidFill>
                            <a:srgbClr val="FFFFFF"/>
                          </a:solidFill>
                          <a:latin typeface="宋体" panose="02010600030101010101" pitchFamily="2" charset="-122"/>
                        </a:rPr>
                        <a:t>RMSE</a:t>
                      </a:r>
                      <a:endParaRPr lang="en-US" altLang="en-US" sz="1800" b="1">
                        <a:solidFill>
                          <a:srgbClr val="FFFFFF"/>
                        </a:solidFill>
                        <a:latin typeface="宋体" panose="02010600030101010101" pitchFamily="2" charset="-122"/>
                      </a:endParaRPr>
                    </a:p>
                  </a:txBody>
                  <a:tcPr vert="horz" anchor="ctr">
                    <a:lnL w="6350" cap="flat" cmpd="sng">
                      <a:solidFill>
                        <a:srgbClr val="FFFFFF"/>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FFFFFF"/>
                      </a:solidFill>
                      <a:prstDash val="solid"/>
                      <a:headEnd type="none" w="med" len="med"/>
                      <a:tailEnd type="none" w="med" len="med"/>
                    </a:lnB>
                    <a:lnTlToBr>
                      <a:noFill/>
                    </a:lnTlToBr>
                    <a:lnBlToTr>
                      <a:noFill/>
                    </a:lnBlToTr>
                    <a:solidFill>
                      <a:srgbClr val="A5A5A5"/>
                    </a:solidFill>
                  </a:tcPr>
                </a:tc>
              </a:tr>
              <a:tr h="664845">
                <a:tc>
                  <a:txBody>
                    <a:bodyPr/>
                    <a:p>
                      <a:pPr indent="0">
                        <a:buNone/>
                      </a:pPr>
                      <a:r>
                        <a:rPr lang="en-US" sz="1800" b="0">
                          <a:solidFill>
                            <a:srgbClr val="000000"/>
                          </a:solidFill>
                          <a:latin typeface="宋体" panose="02010600030101010101" pitchFamily="2" charset="-122"/>
                        </a:rPr>
                        <a:t>PM2.5_12</a:t>
                      </a:r>
                      <a:endParaRPr lang="en-US" altLang="en-US" sz="1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6350" cap="flat" cmpd="sng">
                      <a:solidFill>
                        <a:srgbClr val="FFFFFF"/>
                      </a:solidFill>
                      <a:prstDash val="solid"/>
                      <a:headEnd type="none" w="med" len="med"/>
                      <a:tailEnd type="none" w="med" len="med"/>
                    </a:lnR>
                    <a:lnT w="2540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BDBDB"/>
                    </a:solidFill>
                  </a:tcPr>
                </a:tc>
                <a:tc>
                  <a:txBody>
                    <a:bodyPr/>
                    <a:p>
                      <a:pPr indent="0">
                        <a:buNone/>
                      </a:pPr>
                      <a:r>
                        <a:rPr lang="en-US" sz="1800" b="0">
                          <a:solidFill>
                            <a:srgbClr val="000000"/>
                          </a:solidFill>
                          <a:latin typeface="宋体" panose="02010600030101010101" pitchFamily="2" charset="-122"/>
                        </a:rPr>
                        <a:t>0.555</a:t>
                      </a:r>
                      <a:endParaRPr lang="en-US" altLang="en-US" sz="1800" b="0">
                        <a:solidFill>
                          <a:srgbClr val="000000"/>
                        </a:solidFill>
                        <a:latin typeface="宋体" panose="02010600030101010101" pitchFamily="2" charset="-122"/>
                      </a:endParaRPr>
                    </a:p>
                  </a:txBody>
                  <a:tcPr vert="horz"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2540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BDBDB"/>
                    </a:solidFill>
                  </a:tcPr>
                </a:tc>
                <a:tc>
                  <a:txBody>
                    <a:bodyPr/>
                    <a:p>
                      <a:pPr indent="0">
                        <a:buNone/>
                      </a:pPr>
                      <a:r>
                        <a:rPr lang="en-US" sz="1800" b="0">
                          <a:solidFill>
                            <a:srgbClr val="000000"/>
                          </a:solidFill>
                          <a:latin typeface="宋体" panose="02010600030101010101" pitchFamily="2" charset="-122"/>
                        </a:rPr>
                        <a:t>13.815</a:t>
                      </a:r>
                      <a:endParaRPr lang="en-US" altLang="en-US" sz="1800" b="0">
                        <a:solidFill>
                          <a:srgbClr val="000000"/>
                        </a:solidFill>
                        <a:latin typeface="宋体" panose="02010600030101010101" pitchFamily="2" charset="-122"/>
                      </a:endParaRPr>
                    </a:p>
                  </a:txBody>
                  <a:tcPr vert="horz" anchor="ctr">
                    <a:lnL w="6350" cap="flat" cmpd="sng">
                      <a:solidFill>
                        <a:srgbClr val="FFFFFF"/>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BDBDB"/>
                    </a:solidFill>
                  </a:tcPr>
                </a:tc>
              </a:tr>
              <a:tr h="664210">
                <a:tc>
                  <a:txBody>
                    <a:bodyPr/>
                    <a:p>
                      <a:pPr indent="0">
                        <a:buNone/>
                      </a:pPr>
                      <a:r>
                        <a:rPr lang="en-US" sz="1800" b="0">
                          <a:solidFill>
                            <a:srgbClr val="000000"/>
                          </a:solidFill>
                          <a:latin typeface="宋体" panose="02010600030101010101" pitchFamily="2" charset="-122"/>
                        </a:rPr>
                        <a:t>PM2.5_avarage</a:t>
                      </a:r>
                      <a:endParaRPr lang="en-US" altLang="en-US" sz="1800" b="0">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DEDED"/>
                    </a:solidFill>
                  </a:tcPr>
                </a:tc>
                <a:tc>
                  <a:txBody>
                    <a:bodyPr/>
                    <a:p>
                      <a:pPr indent="0">
                        <a:buNone/>
                      </a:pPr>
                      <a:r>
                        <a:rPr lang="en-US" sz="1800" b="0">
                          <a:solidFill>
                            <a:srgbClr val="000000"/>
                          </a:solidFill>
                          <a:latin typeface="宋体" panose="02010600030101010101" pitchFamily="2" charset="-122"/>
                        </a:rPr>
                        <a:t>0.636</a:t>
                      </a:r>
                      <a:endParaRPr lang="en-US" altLang="en-US" sz="1800" b="0">
                        <a:solidFill>
                          <a:srgbClr val="000000"/>
                        </a:solidFill>
                        <a:latin typeface="宋体" panose="02010600030101010101" pitchFamily="2" charset="-122"/>
                      </a:endParaRPr>
                    </a:p>
                  </a:txBody>
                  <a:tcPr vert="horz"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DEDED"/>
                    </a:solidFill>
                  </a:tcPr>
                </a:tc>
                <a:tc>
                  <a:txBody>
                    <a:bodyPr/>
                    <a:p>
                      <a:pPr indent="0">
                        <a:buNone/>
                      </a:pPr>
                      <a:r>
                        <a:rPr lang="en-US" sz="1800" b="0">
                          <a:solidFill>
                            <a:srgbClr val="000000"/>
                          </a:solidFill>
                          <a:latin typeface="宋体" panose="02010600030101010101" pitchFamily="2" charset="-122"/>
                        </a:rPr>
                        <a:t>9.376</a:t>
                      </a:r>
                      <a:endParaRPr lang="en-US" altLang="en-US" sz="1800" b="0">
                        <a:solidFill>
                          <a:srgbClr val="000000"/>
                        </a:solidFill>
                        <a:latin typeface="宋体" panose="02010600030101010101" pitchFamily="2" charset="-122"/>
                      </a:endParaRPr>
                    </a:p>
                  </a:txBody>
                  <a:tcPr vert="horz" anchor="ctr">
                    <a:lnL w="6350" cap="flat" cmpd="sng">
                      <a:solidFill>
                        <a:srgbClr val="FFFFFF"/>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EDEDED"/>
                    </a:solidFill>
                  </a:tcPr>
                </a:tc>
              </a:tr>
              <a:tr h="861060">
                <a:tc>
                  <a:txBody>
                    <a:bodyPr/>
                    <a:p>
                      <a:pPr indent="0">
                        <a:buNone/>
                      </a:pPr>
                      <a:r>
                        <a:rPr lang="en-US" sz="1800" b="1">
                          <a:solidFill>
                            <a:srgbClr val="FF0000"/>
                          </a:solidFill>
                          <a:latin typeface="宋体" panose="02010600030101010101" pitchFamily="2" charset="-122"/>
                        </a:rPr>
                        <a:t>PM2.5_related_AOD_Time</a:t>
                      </a:r>
                      <a:r>
                        <a:rPr lang="en-US" sz="1800" b="1">
                          <a:solidFill>
                            <a:srgbClr val="000000"/>
                          </a:solidFill>
                          <a:latin typeface="宋体" panose="02010600030101010101" pitchFamily="2" charset="-122"/>
                        </a:rPr>
                        <a:t> </a:t>
                      </a:r>
                      <a:endParaRPr lang="en-US" altLang="en-US" sz="1800" b="1">
                        <a:solidFill>
                          <a:srgbClr val="000000"/>
                        </a:solidFill>
                        <a:latin typeface="宋体" panose="02010600030101010101" pitchFamily="2" charset="-122"/>
                      </a:endParaRPr>
                    </a:p>
                  </a:txBody>
                  <a:tcPr vert="horz" anchor="ctr">
                    <a:lnL w="9525" cap="flat" cmpd="sng">
                      <a:solidFill>
                        <a:srgbClr val="000000"/>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BDBDB"/>
                    </a:solidFill>
                  </a:tcPr>
                </a:tc>
                <a:tc>
                  <a:txBody>
                    <a:bodyPr/>
                    <a:p>
                      <a:pPr indent="0">
                        <a:buNone/>
                      </a:pPr>
                      <a:r>
                        <a:rPr lang="en-US" sz="1800" b="1">
                          <a:solidFill>
                            <a:srgbClr val="000000"/>
                          </a:solidFill>
                          <a:latin typeface="宋体" panose="02010600030101010101" pitchFamily="2" charset="-122"/>
                        </a:rPr>
                        <a:t>0.665</a:t>
                      </a:r>
                      <a:endParaRPr lang="en-US" altLang="en-US" sz="1800" b="1">
                        <a:solidFill>
                          <a:srgbClr val="000000"/>
                        </a:solidFill>
                        <a:latin typeface="宋体" panose="02010600030101010101" pitchFamily="2" charset="-122"/>
                      </a:endParaRPr>
                    </a:p>
                  </a:txBody>
                  <a:tcPr vert="horz"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BDBDB"/>
                    </a:solidFill>
                  </a:tcPr>
                </a:tc>
                <a:tc>
                  <a:txBody>
                    <a:bodyPr/>
                    <a:p>
                      <a:pPr indent="0">
                        <a:buNone/>
                      </a:pPr>
                      <a:r>
                        <a:rPr lang="en-US" sz="1800" b="0">
                          <a:solidFill>
                            <a:srgbClr val="000000"/>
                          </a:solidFill>
                          <a:latin typeface="宋体" panose="02010600030101010101" pitchFamily="2" charset="-122"/>
                        </a:rPr>
                        <a:t>10.747</a:t>
                      </a:r>
                      <a:endParaRPr lang="en-US" altLang="en-US" sz="1800" b="0">
                        <a:solidFill>
                          <a:srgbClr val="000000"/>
                        </a:solidFill>
                        <a:latin typeface="宋体" panose="02010600030101010101" pitchFamily="2" charset="-122"/>
                      </a:endParaRPr>
                    </a:p>
                  </a:txBody>
                  <a:tcPr vert="horz" anchor="ctr">
                    <a:lnL w="6350" cap="flat" cmpd="sng">
                      <a:solidFill>
                        <a:srgbClr val="FFFFFF"/>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FFFFFF"/>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BDBDB"/>
                    </a:solidFill>
                  </a:tcPr>
                </a:tc>
              </a:tr>
            </a:tbl>
          </a:graphicData>
        </a:graphic>
      </p:graphicFrame>
      <p:pic>
        <p:nvPicPr>
          <p:cNvPr id="7" name="图片 6" descr="图例"/>
          <p:cNvPicPr>
            <a:picLocks noChangeAspect="1"/>
          </p:cNvPicPr>
          <p:nvPr/>
        </p:nvPicPr>
        <p:blipFill>
          <a:blip r:embed="rId2"/>
          <a:stretch>
            <a:fillRect/>
          </a:stretch>
        </p:blipFill>
        <p:spPr>
          <a:xfrm>
            <a:off x="8825230" y="5165725"/>
            <a:ext cx="1064260" cy="1376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xit" presetSubtype="10" fill="hold" nodeType="withEffect">
                                  <p:stCondLst>
                                    <p:cond delay="0"/>
                                  </p:stCondLst>
                                  <p:childTnLst>
                                    <p:animEffect transition="out" filter="blinds(horizontal)">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11741</Words>
  <Application>WPS 演示</Application>
  <PresentationFormat>宽屏</PresentationFormat>
  <Paragraphs>966</Paragraphs>
  <Slides>34</Slides>
  <Notes>13</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34</vt:i4>
      </vt:variant>
    </vt:vector>
  </HeadingPairs>
  <TitlesOfParts>
    <vt:vector size="57" baseType="lpstr">
      <vt:lpstr>Arial</vt:lpstr>
      <vt:lpstr>宋体</vt:lpstr>
      <vt:lpstr>Wingdings</vt:lpstr>
      <vt:lpstr>Open Sans</vt:lpstr>
      <vt:lpstr>汉仪良品线简</vt:lpstr>
      <vt:lpstr>AXIS Std M</vt:lpstr>
      <vt:lpstr>Impact</vt:lpstr>
      <vt:lpstr>微软雅黑</vt:lpstr>
      <vt:lpstr>微软雅黑 Light</vt:lpstr>
      <vt:lpstr>ITC Avant Garde Std XLt</vt:lpstr>
      <vt:lpstr>华文细黑</vt:lpstr>
      <vt:lpstr>Trajan Pro</vt:lpstr>
      <vt:lpstr>等线</vt:lpstr>
      <vt:lpstr>Segoe Print</vt:lpstr>
      <vt:lpstr>Arial Unicode MS</vt:lpstr>
      <vt:lpstr>等线 Light</vt:lpstr>
      <vt:lpstr>Calibri</vt:lpstr>
      <vt:lpstr>Times New Roman</vt:lpstr>
      <vt:lpstr>MS UI Gothic</vt:lpstr>
      <vt:lpstr>ESRI AMFM Electric</vt:lpstr>
      <vt:lpstr>PMingLiU-ExtB</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我也在学习呢</cp:lastModifiedBy>
  <cp:revision>89</cp:revision>
  <dcterms:created xsi:type="dcterms:W3CDTF">2016-07-16T14:51:00Z</dcterms:created>
  <dcterms:modified xsi:type="dcterms:W3CDTF">2018-09-19T07:18:20Z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