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gif" ContentType="image/gif"/>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4.xml" ContentType="application/vnd.openxmlformats-officedocument.presentationml.notes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5.xml" ContentType="application/vnd.openxmlformats-officedocument.presentationml.notesSlide+xml"/>
  <Override PartName="/ppt/slides/slide24.xml" ContentType="application/vnd.openxmlformats-officedocument.presentationml.slide+xml"/>
  <Override PartName="/ppt/notesSlides/notesSlide6.xml" ContentType="application/vnd.openxmlformats-officedocument.presentationml.notesSlide+xml"/>
  <Override PartName="/ppt/slides/slide25.xml" ContentType="application/vnd.openxmlformats-officedocument.presentationml.slide+xml"/>
  <Override PartName="/ppt/notesSlides/notesSlide7.xml" ContentType="application/vnd.openxmlformats-officedocument.presentationml.notesSlide+xml"/>
  <Override PartName="/ppt/slides/slide26.xml" ContentType="application/vnd.openxmlformats-officedocument.presentationml.slide+xml"/>
  <Override PartName="/ppt/notesSlides/notesSlide8.xml" ContentType="application/vnd.openxmlformats-officedocument.presentationml.notesSlide+xml"/>
  <Override PartName="/ppt/slides/slide27.xml" ContentType="application/vnd.openxmlformats-officedocument.presentationml.slide+xml"/>
  <Override PartName="/ppt/notesSlides/notesSlide9.xml" ContentType="application/vnd.openxmlformats-officedocument.presentationml.notesSlide+xml"/>
  <Override PartName="/ppt/slides/slide28.xml" ContentType="application/vnd.openxmlformats-officedocument.presentationml.slide+xml"/>
  <Override PartName="/ppt/notesSlides/notesSlide10.xml" ContentType="application/vnd.openxmlformats-officedocument.presentationml.notesSlide+xml"/>
  <Override PartName="/ppt/slides/slide29.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12.xml" ContentType="application/vnd.openxmlformats-officedocument.presentationml.notesSlide+xml"/>
  <Override PartName="/ppt/slides/slide31.xml" ContentType="application/vnd.openxmlformats-officedocument.presentationml.slide+xml"/>
  <Override PartName="/ppt/notesSlides/notesSlide13.xml" ContentType="application/vnd.openxmlformats-officedocument.presentationml.notesSlide+xml"/>
  <Override PartName="/ppt/slides/slide32.xml" ContentType="application/vnd.openxmlformats-officedocument.presentationml.slide+xml"/>
  <Override PartName="/ppt/notesSlides/notesSlide14.xml" ContentType="application/vnd.openxmlformats-officedocument.presentationml.notesSlide+xml"/>
  <Override PartName="/ppt/slides/slide33.xml" ContentType="application/vnd.openxmlformats-officedocument.presentationml.slide+xml"/>
  <Override PartName="/ppt/slides/slide34.xml" ContentType="application/vnd.openxmlformats-officedocument.presentationml.slide+xml"/>
  <Override PartName="/ppt/notesSlides/notesSlide15.xml" ContentType="application/vnd.openxmlformats-officedocument.presentationml.notesSlide+xml"/>
  <Override PartName="/ppt/slides/slide35.xml" ContentType="application/vnd.openxmlformats-officedocument.presentationml.slide+xml"/>
  <Override PartName="/ppt/notesSlides/notesSlide16.xml" ContentType="application/vnd.openxmlformats-officedocument.presentationml.notesSlide+xml"/>
  <Override PartName="/ppt/slides/slide36.xml" ContentType="application/vnd.openxmlformats-officedocument.presentationml.slide+xml"/>
  <Override PartName="/ppt/notesSlides/notesSlide17.xml" ContentType="application/vnd.openxmlformats-officedocument.presentationml.notesSlide+xml"/>
  <Override PartName="/ppt/slides/slide37.xml" ContentType="application/vnd.openxmlformats-officedocument.presentationml.slide+xml"/>
  <Override PartName="/ppt/notesSlides/notesSlide18.xml" ContentType="application/vnd.openxmlformats-officedocument.presentationml.notesSlide+xml"/>
  <Override PartName="/ppt/slides/slide38.xml" ContentType="application/vnd.openxmlformats-officedocument.presentationml.slide+xml"/>
  <Override PartName="/ppt/notesSlides/notesSlide19.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40.xml" ContentType="application/vnd.openxmlformats-officedocument.presentationml.slide+xml"/>
  <Override PartName="/ppt/notesSlides/notesSlide21.xml" ContentType="application/vnd.openxmlformats-officedocument.presentationml.notesSlide+xml"/>
  <Override PartName="/ppt/slides/slide41.xml" ContentType="application/vnd.openxmlformats-officedocument.presentationml.slide+xml"/>
  <Override PartName="/ppt/notesSlides/notesSlide22.xml" ContentType="application/vnd.openxmlformats-officedocument.presentationml.notesSlide+xml"/>
  <Override PartName="/ppt/slides/slide42.xml" ContentType="application/vnd.openxmlformats-officedocument.presentationml.slide+xml"/>
  <Override PartName="/ppt/notesSlides/notesSlide23.xml" ContentType="application/vnd.openxmlformats-officedocument.presentationml.notes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24.xml" ContentType="application/vnd.openxmlformats-officedocument.presentationml.notesSlide+xml"/>
  <Override PartName="/ppt/slides/slide46.xml" ContentType="application/vnd.openxmlformats-officedocument.presentationml.slide+xml"/>
  <Override PartName="/ppt/notesSlides/notesSlide25.xml" ContentType="application/vnd.openxmlformats-officedocument.presentationml.notesSlide+xml"/>
  <Override PartName="/ppt/slides/slide47.xml" ContentType="application/vnd.openxmlformats-officedocument.presentationml.slide+xml"/>
  <Override PartName="/ppt/notesSlides/notesSlide26.xml" ContentType="application/vnd.openxmlformats-officedocument.presentationml.notesSlide+xml"/>
  <Override PartName="/ppt/slides/slide48.xml" ContentType="application/vnd.openxmlformats-officedocument.presentationml.slide+xml"/>
  <Override PartName="/ppt/slides/slide49.xml" ContentType="application/vnd.openxmlformats-officedocument.presentationml.slide+xml"/>
  <Override PartName="/ppt/notesSlides/notesSlide27.xml" ContentType="application/vnd.openxmlformats-officedocument.presentationml.notesSlide+xml"/>
  <Override PartName="/ppt/slides/slide50.xml" ContentType="application/vnd.openxmlformats-officedocument.presentationml.slide+xml"/>
  <Override PartName="/ppt/notesSlides/notesSlide28.xml" ContentType="application/vnd.openxmlformats-officedocument.presentationml.notesSlide+xml"/>
  <Override PartName="/ppt/slides/slide51.xml" ContentType="application/vnd.openxmlformats-officedocument.presentationml.slide+xml"/>
  <Override PartName="/ppt/notesSlides/notesSlide29.xml" ContentType="application/vnd.openxmlformats-officedocument.presentationml.notes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Slides/notesSlide30.xml" ContentType="application/vnd.openxmlformats-officedocument.presentationml.notesSlide+xml"/>
  <Override PartName="/ppt/slides/slide55.xml" ContentType="application/vnd.openxmlformats-officedocument.presentationml.slide+xml"/>
  <Override PartName="/ppt/notesSlides/notesSlide31.xml" ContentType="application/vnd.openxmlformats-officedocument.presentationml.notesSlide+xml"/>
  <Override PartName="/ppt/slides/slide56.xml" ContentType="application/vnd.openxmlformats-officedocument.presentationml.slide+xml"/>
  <Override PartName="/ppt/notesSlides/notesSlide32.xml" ContentType="application/vnd.openxmlformats-officedocument.presentationml.notesSlide+xml"/>
  <Override PartName="/ppt/slides/slide57.xml" ContentType="application/vnd.openxmlformats-officedocument.presentationml.slide+xml"/>
  <Override PartName="/ppt/slides/slide58.xml" ContentType="application/vnd.openxmlformats-officedocument.presentationml.slide+xml"/>
  <Override PartName="/ppt/notesSlides/notesSlide33.xml" ContentType="application/vnd.openxmlformats-officedocument.presentationml.notesSlide+xml"/>
  <Override PartName="/ppt/slides/slide59.xml" ContentType="application/vnd.openxmlformats-officedocument.presentationml.slide+xml"/>
  <Override PartName="/ppt/slides/slide60.xml" ContentType="application/vnd.openxmlformats-officedocument.presentationml.slide+xml"/>
  <Override PartName="/ppt/notesSlides/notesSlide34.xml" ContentType="application/vnd.openxmlformats-officedocument.presentationml.notesSlide+xml"/>
  <Override PartName="/ppt/slides/slide61.xml" ContentType="application/vnd.openxmlformats-officedocument.presentationml.slide+xml"/>
  <Override PartName="/ppt/notesSlides/notesSlide35.xml" ContentType="application/vnd.openxmlformats-officedocument.presentationml.notesSlide+xml"/>
  <Override PartName="/ppt/slides/slide62.xml" ContentType="application/vnd.openxmlformats-officedocument.presentationml.slide+xml"/>
  <Override PartName="/ppt/notesSlides/notesSlide36.xml" ContentType="application/vnd.openxmlformats-officedocument.presentationml.notesSlide+xml"/>
  <Override PartName="/ppt/slides/slide63.xml" ContentType="application/vnd.openxmlformats-officedocument.presentationml.slide+xml"/>
  <Override PartName="/ppt/notesSlides/notesSlide37.xml" ContentType="application/vnd.openxmlformats-officedocument.presentationml.notesSlide+xml"/>
  <Override PartName="/ppt/slides/slide64.xml" ContentType="application/vnd.openxmlformats-officedocument.presentationml.slide+xml"/>
  <Override PartName="/ppt/notesSlides/notesSlide38.xml" ContentType="application/vnd.openxmlformats-officedocument.presentationml.notesSlide+xml"/>
  <Override PartName="/ppt/slides/slide65.xml" ContentType="application/vnd.openxmlformats-officedocument.presentationml.slide+xml"/>
  <Override PartName="/ppt/notesSlides/notesSlide39.xml" ContentType="application/vnd.openxmlformats-officedocument.presentationml.notesSlide+xml"/>
  <Override PartName="/ppt/slides/slide66.xml" ContentType="application/vnd.openxmlformats-officedocument.presentationml.slide+xml"/>
  <Override PartName="/ppt/notesSlides/notesSlide40.xml" ContentType="application/vnd.openxmlformats-officedocument.presentationml.notesSlide+xml"/>
  <Override PartName="/ppt/slides/slide67.xml" ContentType="application/vnd.openxmlformats-officedocument.presentationml.slide+xml"/>
  <Override PartName="/ppt/notesSlides/notesSlide41.xml" ContentType="application/vnd.openxmlformats-officedocument.presentationml.notesSlide+xml"/>
  <Override PartName="/ppt/slides/slide68.xml" ContentType="application/vnd.openxmlformats-officedocument.presentationml.slide+xml"/>
  <Override PartName="/ppt/notesSlides/notesSlide42.xml" ContentType="application/vnd.openxmlformats-officedocument.presentationml.notesSlide+xml"/>
  <Override PartName="/ppt/slides/slide69.xml" ContentType="application/vnd.openxmlformats-officedocument.presentationml.slide+xml"/>
  <Override PartName="/ppt/slides/slide70.xml" ContentType="application/vnd.openxmlformats-officedocument.presentationml.slide+xml"/>
  <Override PartName="/ppt/notesSlides/notesSlide43.xml" ContentType="application/vnd.openxmlformats-officedocument.presentationml.notesSlide+xml"/>
  <Override PartName="/ppt/slides/slide71.xml" ContentType="application/vnd.openxmlformats-officedocument.presentationml.slide+xml"/>
  <Override PartName="/ppt/notesSlides/notesSlide44.xml" ContentType="application/vnd.openxmlformats-officedocument.presentationml.notesSlide+xml"/>
  <Override PartName="/ppt/slides/slide72.xml" ContentType="application/vnd.openxmlformats-officedocument.presentationml.slide+xml"/>
  <Override PartName="/ppt/notesSlides/notesSlide45.xml" ContentType="application/vnd.openxmlformats-officedocument.presentationml.notesSlide+xml"/>
  <Override PartName="/ppt/slides/slide73.xml" ContentType="application/vnd.openxmlformats-officedocument.presentationml.slide+xml"/>
  <Override PartName="/ppt/notesSlides/notesSlide46.xml" ContentType="application/vnd.openxmlformats-officedocument.presentationml.notesSlide+xml"/>
  <Override PartName="/ppt/slides/slide74.xml" ContentType="application/vnd.openxmlformats-officedocument.presentationml.slide+xml"/>
  <Override PartName="/ppt/notesSlides/notesSlide47.xml" ContentType="application/vnd.openxmlformats-officedocument.presentationml.notesSlide+xml"/>
  <Override PartName="/ppt/slides/slide75.xml" ContentType="application/vnd.openxmlformats-officedocument.presentationml.slide+xml"/>
  <Override PartName="/ppt/notesSlides/notesSlide48.xml" ContentType="application/vnd.openxmlformats-officedocument.presentationml.notesSlide+xml"/>
  <Override PartName="/ppt/slides/slide76.xml" ContentType="application/vnd.openxmlformats-officedocument.presentationml.slide+xml"/>
  <Override PartName="/ppt/slides/slide77.xml" ContentType="application/vnd.openxmlformats-officedocument.presentationml.slide+xml"/>
  <Override PartName="/ppt/notesSlides/notesSlide49.xml" ContentType="application/vnd.openxmlformats-officedocument.presentationml.notesSlide+xml"/>
  <Override PartName="/ppt/slides/slide78.xml" ContentType="application/vnd.openxmlformats-officedocument.presentationml.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80.xml" ContentType="application/vnd.openxmlformats-officedocument.presentationml.slide+xml"/>
  <Override PartName="/ppt/notesSlides/notesSlide51.xml" ContentType="application/vnd.openxmlformats-officedocument.presentationml.notesSlide+xml"/>
  <Override PartName="/ppt/slides/slide81.xml" ContentType="application/vnd.openxmlformats-officedocument.presentationml.slide+xml"/>
  <Override PartName="/ppt/notesSlides/notesSlide52.xml" ContentType="application/vnd.openxmlformats-officedocument.presentationml.notesSlide+xml"/>
  <Override PartName="/ppt/slides/slide82.xml" ContentType="application/vnd.openxmlformats-officedocument.presentationml.slide+xml"/>
  <Override PartName="/ppt/slides/slide83.xml" ContentType="application/vnd.openxmlformats-officedocument.presentationml.slide+xml"/>
  <Override PartName="/ppt/notesSlides/notesSlide53.xml" ContentType="application/vnd.openxmlformats-officedocument.presentationml.notesSlide+xml"/>
  <Override PartName="/ppt/slides/slide84.xml" ContentType="application/vnd.openxmlformats-officedocument.presentationml.slide+xml"/>
  <Override PartName="/ppt/notesSlides/notesSlide54.xml" ContentType="application/vnd.openxmlformats-officedocument.presentationml.notesSlide+xml"/>
  <Override PartName="/ppt/slides/slide85.xml" ContentType="application/vnd.openxmlformats-officedocument.presentationml.slide+xml"/>
  <Override PartName="/ppt/notesSlides/notesSlide55.xml" ContentType="application/vnd.openxmlformats-officedocument.presentationml.notesSlide+xml"/>
  <Override PartName="/ppt/slides/slide86.xml" ContentType="application/vnd.openxmlformats-officedocument.presentationml.slide+xml"/>
  <Override PartName="/ppt/notesSlides/notesSlide56.xml" ContentType="application/vnd.openxmlformats-officedocument.presentationml.notesSlide+xml"/>
  <Override PartName="/ppt/slides/slide87.xml" ContentType="application/vnd.openxmlformats-officedocument.presentationml.slide+xml"/>
  <Override PartName="/ppt/notesSlides/notesSlide57.xml" ContentType="application/vnd.openxmlformats-officedocument.presentationml.notesSlide+xml"/>
  <Override PartName="/ppt/slides/slide88.xml" ContentType="application/vnd.openxmlformats-officedocument.presentationml.slide+xml"/>
  <Override PartName="/ppt/notesSlides/notesSlide58.xml" ContentType="application/vnd.openxmlformats-officedocument.presentationml.notesSlide+xml"/>
  <Override PartName="/ppt/slides/slide89.xml" ContentType="application/vnd.openxmlformats-officedocument.presentationml.slide+xml"/>
  <Override PartName="/ppt/notesSlides/notesSlide59.xml" ContentType="application/vnd.openxmlformats-officedocument.presentationml.notesSlide+xml"/>
  <Override PartName="/ppt/slides/slide90.xml" ContentType="application/vnd.openxmlformats-officedocument.presentationml.slide+xml"/>
  <Override PartName="/ppt/slides/slide91.xml" ContentType="application/vnd.openxmlformats-officedocument.presentationml.slide+xml"/>
  <Override PartName="/ppt/notesSlides/notesSlide60.xml" ContentType="application/vnd.openxmlformats-officedocument.presentationml.notesSlide+xml"/>
  <Override PartName="/ppt/slides/slide92.xml" ContentType="application/vnd.openxmlformats-officedocument.presentationml.slide+xml"/>
  <Override PartName="/ppt/notesSlides/notesSlide61.xml" ContentType="application/vnd.openxmlformats-officedocument.presentationml.notesSlide+xml"/>
  <Override PartName="/ppt/slides/slide93.xml" ContentType="application/vnd.openxmlformats-officedocument.presentationml.slide+xml"/>
  <Override PartName="/ppt/notesSlides/notesSlide62.xml" ContentType="application/vnd.openxmlformats-officedocument.presentationml.notesSlide+xml"/>
  <Override PartName="/ppt/slides/slide94.xml" ContentType="application/vnd.openxmlformats-officedocument.presentationml.slide+xml"/>
  <Override PartName="/ppt/notesSlides/notesSlide63.xml" ContentType="application/vnd.openxmlformats-officedocument.presentationml.notesSlide+xml"/>
  <Override PartName="/ppt/slides/slide95.xml" ContentType="application/vnd.openxmlformats-officedocument.presentationml.slide+xml"/>
  <Override PartName="/ppt/notesSlides/notesSlide64.xml" ContentType="application/vnd.openxmlformats-officedocument.presentationml.notesSlide+xml"/>
  <Override PartName="/ppt/slides/slide96.xml" ContentType="application/vnd.openxmlformats-officedocument.presentationml.slide+xml"/>
  <Override PartName="/ppt/notesSlides/notesSlide65.xml" ContentType="application/vnd.openxmlformats-officedocument.presentationml.notesSlide+xml"/>
  <Override PartName="/ppt/slides/slide97.xml" ContentType="application/vnd.openxmlformats-officedocument.presentationml.slide+xml"/>
  <Override PartName="/ppt/notesSlides/notesSlide66.xml" ContentType="application/vnd.openxmlformats-officedocument.presentationml.notes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93" r:id="rId1"/>
  </p:sldMasterIdLst>
  <p:notesMasterIdLst>
    <p:notesMasterId r:id="rId2"/>
  </p:notesMasterIdLst>
  <p:handoutMasterIdLst>
    <p:handoutMasterId r:id="rId3"/>
  </p:handoutMasterIdLst>
  <p:sldIdLst>
    <p:sldId id="534" r:id="rId4"/>
    <p:sldId id="535" r:id="rId5"/>
    <p:sldId id="536" r:id="rId6"/>
    <p:sldId id="537" r:id="rId7"/>
    <p:sldId id="538" r:id="rId8"/>
    <p:sldId id="539" r:id="rId9"/>
    <p:sldId id="540" r:id="rId10"/>
    <p:sldId id="541" r:id="rId11"/>
    <p:sldId id="542" r:id="rId12"/>
    <p:sldId id="543" r:id="rId13"/>
    <p:sldId id="544" r:id="rId14"/>
    <p:sldId id="545" r:id="rId15"/>
    <p:sldId id="546" r:id="rId16"/>
    <p:sldId id="547" r:id="rId17"/>
    <p:sldId id="548" r:id="rId18"/>
    <p:sldId id="549" r:id="rId19"/>
    <p:sldId id="550" r:id="rId20"/>
    <p:sldId id="551" r:id="rId21"/>
    <p:sldId id="552" r:id="rId22"/>
    <p:sldId id="553" r:id="rId23"/>
    <p:sldId id="554" r:id="rId24"/>
    <p:sldId id="555" r:id="rId25"/>
    <p:sldId id="556" r:id="rId26"/>
    <p:sldId id="557" r:id="rId27"/>
    <p:sldId id="558" r:id="rId28"/>
    <p:sldId id="559" r:id="rId29"/>
    <p:sldId id="560" r:id="rId30"/>
    <p:sldId id="561" r:id="rId31"/>
    <p:sldId id="562" r:id="rId32"/>
    <p:sldId id="563" r:id="rId33"/>
    <p:sldId id="564" r:id="rId34"/>
    <p:sldId id="565" r:id="rId35"/>
    <p:sldId id="566" r:id="rId36"/>
    <p:sldId id="567" r:id="rId37"/>
    <p:sldId id="568" r:id="rId38"/>
    <p:sldId id="569" r:id="rId39"/>
    <p:sldId id="570" r:id="rId40"/>
    <p:sldId id="571" r:id="rId41"/>
    <p:sldId id="572" r:id="rId42"/>
    <p:sldId id="573" r:id="rId43"/>
    <p:sldId id="574" r:id="rId44"/>
    <p:sldId id="575" r:id="rId45"/>
    <p:sldId id="576" r:id="rId46"/>
    <p:sldId id="577" r:id="rId47"/>
    <p:sldId id="578" r:id="rId48"/>
    <p:sldId id="579" r:id="rId49"/>
    <p:sldId id="580" r:id="rId50"/>
    <p:sldId id="581" r:id="rId51"/>
    <p:sldId id="582" r:id="rId52"/>
    <p:sldId id="583" r:id="rId53"/>
    <p:sldId id="584" r:id="rId54"/>
    <p:sldId id="585" r:id="rId55"/>
    <p:sldId id="586" r:id="rId56"/>
    <p:sldId id="587" r:id="rId57"/>
    <p:sldId id="588" r:id="rId58"/>
    <p:sldId id="589" r:id="rId59"/>
    <p:sldId id="590" r:id="rId60"/>
    <p:sldId id="591" r:id="rId61"/>
    <p:sldId id="592" r:id="rId62"/>
    <p:sldId id="593" r:id="rId63"/>
    <p:sldId id="594" r:id="rId64"/>
    <p:sldId id="595" r:id="rId65"/>
    <p:sldId id="596" r:id="rId66"/>
    <p:sldId id="597" r:id="rId67"/>
    <p:sldId id="598" r:id="rId68"/>
    <p:sldId id="599" r:id="rId69"/>
    <p:sldId id="600" r:id="rId70"/>
    <p:sldId id="601" r:id="rId71"/>
    <p:sldId id="602" r:id="rId72"/>
    <p:sldId id="603" r:id="rId73"/>
    <p:sldId id="604" r:id="rId74"/>
    <p:sldId id="605" r:id="rId75"/>
    <p:sldId id="606" r:id="rId76"/>
    <p:sldId id="607" r:id="rId77"/>
    <p:sldId id="608" r:id="rId78"/>
    <p:sldId id="609" r:id="rId79"/>
    <p:sldId id="610" r:id="rId80"/>
    <p:sldId id="611" r:id="rId81"/>
    <p:sldId id="612" r:id="rId82"/>
    <p:sldId id="613" r:id="rId83"/>
    <p:sldId id="614" r:id="rId84"/>
    <p:sldId id="615" r:id="rId85"/>
    <p:sldId id="616" r:id="rId86"/>
    <p:sldId id="617" r:id="rId87"/>
    <p:sldId id="618" r:id="rId88"/>
    <p:sldId id="619" r:id="rId89"/>
    <p:sldId id="620" r:id="rId90"/>
    <p:sldId id="621" r:id="rId91"/>
    <p:sldId id="622" r:id="rId92"/>
    <p:sldId id="623" r:id="rId93"/>
    <p:sldId id="624" r:id="rId94"/>
    <p:sldId id="625" r:id="rId95"/>
    <p:sldId id="626" r:id="rId96"/>
    <p:sldId id="627" r:id="rId97"/>
    <p:sldId id="628" r:id="rId98"/>
    <p:sldId id="629" r:id="rId99"/>
    <p:sldId id="630" r:id="rId100"/>
    <p:sldId id="631" r:id="rId101"/>
    <p:sldId id="632" r:id="rId102"/>
    <p:sldId id="633" r:id="rId103"/>
    <p:sldId id="634" r:id="rId104"/>
  </p:sldIdLst>
  <p:sldSz type="screen16x9" cy="6858000" cx="12192000"/>
  <p:notesSz cx="6858000" cy="9144000"/>
  <p:defaultTextStyle>
    <a:defPPr>
      <a:defRPr lang="zh-CN"/>
    </a:defPPr>
    <a:lvl1pPr algn="l" eaLnBrk="0" fontAlgn="base" hangingPunct="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Arial" panose="020B060402020202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Arial" panose="020B060402020202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Arial" panose="020B060402020202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丁 木木" initials="丁"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clrMru>
    <a:srgbClr val="FFCC99"/>
    <a:srgbClr val="FFCCFF"/>
    <a:srgbClr val="99CCFF"/>
    <a:srgbClr val="008000"/>
    <a:srgbClr val="F2F2F2"/>
    <a:srgbClr val="CCCCCC"/>
    <a:srgbClr val="0033CC"/>
    <a:srgbClr val="CC0066"/>
    <a:srgbClr val="9DDD58"/>
    <a:srgbClr val="A4D9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21239" autoAdjust="0"/>
    <p:restoredTop sz="88611" autoAdjust="0"/>
  </p:normalViewPr>
  <p:slideViewPr>
    <p:cSldViewPr>
      <p:cViewPr varScale="1">
        <p:scale>
          <a:sx n="85" d="100"/>
          <a:sy n="85" d="100"/>
        </p:scale>
        <p:origin x="88" y="14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tableStyles" Target="tableStyles.xml"/><Relationship Id="rId106" Type="http://schemas.openxmlformats.org/officeDocument/2006/relationships/presProps" Target="presProps.xml"/><Relationship Id="rId107" Type="http://schemas.openxmlformats.org/officeDocument/2006/relationships/viewProps" Target="viewProps.xml"/><Relationship Id="rId108" Type="http://schemas.openxmlformats.org/officeDocument/2006/relationships/commentAuthors" Target="commentAuthors.xml"/><Relationship Id="rId10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p:bgPr>
    </p:bg>
    <p:spTree>
      <p:nvGrpSpPr>
        <p:cNvPr id="386" name=""/>
        <p:cNvGrpSpPr/>
        <p:nvPr/>
      </p:nvGrpSpPr>
      <p:grpSpPr>
        <a:xfrm>
          <a:off x="0" y="0"/>
          <a:ext cx="0" cy="0"/>
          <a:chOff x="0" y="0"/>
          <a:chExt cx="0" cy="0"/>
        </a:xfrm>
      </p:grpSpPr>
      <p:sp>
        <p:nvSpPr>
          <p:cNvPr id="1049248"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eaLnBrk="1" hangingPunct="1">
              <a:defRPr sz="1200">
                <a:latin typeface="Arial" pitchFamily="34" charset="0"/>
              </a:defRPr>
            </a:lvl1pPr>
          </a:lstStyle>
          <a:p>
            <a:endParaRPr altLang="zh-CN" lang="en-US"/>
          </a:p>
        </p:txBody>
      </p:sp>
      <p:sp>
        <p:nvSpPr>
          <p:cNvPr id="1049249" name="Rectangle 3"/>
          <p:cNvSpPr>
            <a:spLocks noGrp="1" noChangeArrowheads="1"/>
          </p:cNvSpPr>
          <p:nvPr>
            <p:ph type="dt" sz="quarter" idx="1"/>
          </p:nvPr>
        </p:nvSpPr>
        <p:spPr bwMode="auto">
          <a:xfrm>
            <a:off x="3884613"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eaLnBrk="1" hangingPunct="1">
              <a:defRPr sz="1200">
                <a:latin typeface="Arial" pitchFamily="34" charset="0"/>
              </a:defRPr>
            </a:lvl1pPr>
          </a:lstStyle>
          <a:p>
            <a:endParaRPr altLang="zh-CN" lang="en-US"/>
          </a:p>
        </p:txBody>
      </p:sp>
      <p:sp>
        <p:nvSpPr>
          <p:cNvPr id="1049250" name="Rectangle 4"/>
          <p:cNvSpPr>
            <a:spLocks noGrp="1" noChangeArrowheads="1"/>
          </p:cNvSpPr>
          <p:nvPr>
            <p:ph type="ftr" sz="quarter" idx="2"/>
          </p:nvPr>
        </p:nvSpPr>
        <p:spPr bwMode="auto">
          <a:xfrm>
            <a:off x="0" y="8685213"/>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eaLnBrk="1" hangingPunct="1">
              <a:defRPr sz="1200">
                <a:latin typeface="Arial" pitchFamily="34" charset="0"/>
              </a:defRPr>
            </a:lvl1pPr>
          </a:lstStyle>
          <a:p>
            <a:endParaRPr altLang="zh-CN" lang="en-US"/>
          </a:p>
        </p:txBody>
      </p:sp>
      <p:sp>
        <p:nvSpPr>
          <p:cNvPr id="1049251" name="Rectangle 5"/>
          <p:cNvSpPr>
            <a:spLocks noGrp="1" noChangeArrowheads="1"/>
          </p:cNvSpPr>
          <p:nvPr>
            <p:ph type="sldNum" sz="quarter" idx="3"/>
          </p:nvPr>
        </p:nvSpPr>
        <p:spPr bwMode="auto">
          <a:xfrm>
            <a:off x="3884613" y="8685213"/>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eaLnBrk="1" hangingPunct="1">
              <a:defRPr sz="1200"/>
            </a:lvl1pPr>
          </a:lstStyle>
          <a:p>
            <a:fld id="{11048F38-7A8B-4117-B140-DB6380BEABF7}" type="slidenum">
              <a:rPr altLang="zh-CN" lang="en-US"/>
              <a:t>‹#›</a:t>
            </a:fld>
            <a:endParaRPr altLang="zh-CN"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85" name=""/>
        <p:cNvGrpSpPr/>
        <p:nvPr/>
      </p:nvGrpSpPr>
      <p:grpSpPr>
        <a:xfrm>
          <a:off x="0" y="0"/>
          <a:ext cx="0" cy="0"/>
          <a:chOff x="0" y="0"/>
          <a:chExt cx="0" cy="0"/>
        </a:xfrm>
      </p:grpSpPr>
      <p:sp>
        <p:nvSpPr>
          <p:cNvPr id="1049242" name="Rectangle 2"/>
          <p:cNvSpPr>
            <a:spLocks noGrp="1" noChangeArrowheads="1"/>
          </p:cNvSpPr>
          <p:nvPr>
            <p:ph type="hdr" sz="quarter"/>
          </p:nvPr>
        </p:nvSpPr>
        <p:spPr bwMode="auto">
          <a:xfrm>
            <a:off x="0" y="0"/>
            <a:ext cx="2971800" cy="457200"/>
          </a:xfrm>
          <a:prstGeom prst="rect"/>
          <a:noFill/>
          <a:ln>
            <a:noFill/>
          </a:ln>
          <a:effectLst/>
        </p:spPr>
        <p:txBody>
          <a:bodyPr anchor="t" anchorCtr="0" bIns="45720" compatLnSpc="1" lIns="91440" numCol="1" rIns="91440" tIns="45720" vert="horz" wrap="square">
            <a:prstTxWarp prst="textNoShape"/>
          </a:bodyPr>
          <a:lstStyle>
            <a:lvl1pPr eaLnBrk="0" hangingPunct="0">
              <a:defRPr sz="1200">
                <a:latin typeface="Arial" charset="0"/>
              </a:defRPr>
            </a:lvl1pPr>
          </a:lstStyle>
          <a:p>
            <a:endParaRPr altLang="en-US" lang="zh-CN"/>
          </a:p>
        </p:txBody>
      </p:sp>
      <p:sp>
        <p:nvSpPr>
          <p:cNvPr id="1049243" name="Rectangle 3"/>
          <p:cNvSpPr>
            <a:spLocks noGrp="1" noChangeArrowheads="1"/>
          </p:cNvSpPr>
          <p:nvPr>
            <p:ph type="dt" idx="1"/>
          </p:nvPr>
        </p:nvSpPr>
        <p:spPr bwMode="auto">
          <a:xfrm>
            <a:off x="3884613" y="0"/>
            <a:ext cx="2971800" cy="457200"/>
          </a:xfrm>
          <a:prstGeom prst="rect"/>
          <a:noFill/>
          <a:ln>
            <a:noFill/>
          </a:ln>
          <a:effectLst/>
        </p:spPr>
        <p:txBody>
          <a:bodyPr anchor="t" anchorCtr="0" bIns="45720" compatLnSpc="1" lIns="91440" numCol="1" rIns="91440" tIns="45720" vert="horz" wrap="square">
            <a:prstTxWarp prst="textNoShape"/>
          </a:bodyPr>
          <a:lstStyle>
            <a:lvl1pPr algn="r" eaLnBrk="0" hangingPunct="0">
              <a:defRPr sz="1200">
                <a:latin typeface="Arial" charset="0"/>
              </a:defRPr>
            </a:lvl1pPr>
          </a:lstStyle>
          <a:p>
            <a:fld id="{2523E93C-7E4F-4A4F-92B7-725AC8245A60}" type="datetimeFigureOut">
              <a:rPr altLang="en-US" lang="zh-CN"/>
              <a:t>2018/10/5</a:t>
            </a:fld>
            <a:endParaRPr altLang="zh-CN" lang="en-US"/>
          </a:p>
        </p:txBody>
      </p:sp>
      <p:sp>
        <p:nvSpPr>
          <p:cNvPr id="1049244" name="Rectangle 4"/>
          <p:cNvSpPr>
            <a:spLocks noChangeAspect="1" noRot="1" noGrp="1" noChangeArrowheads="1" noTextEdit="1"/>
          </p:cNvSpPr>
          <p:nvPr>
            <p:ph type="sldImg" idx="2"/>
          </p:nvPr>
        </p:nvSpPr>
        <p:spPr bwMode="auto">
          <a:xfrm>
            <a:off x="381000" y="685800"/>
            <a:ext cx="6096000" cy="3429000"/>
          </a:xfrm>
          <a:prstGeom prst="rect"/>
          <a:noFill/>
          <a:ln w="9525">
            <a:solidFill>
              <a:srgbClr val="000000"/>
            </a:solidFill>
            <a:miter lim="800000"/>
            <a:headEnd/>
            <a:tailEnd/>
          </a:ln>
          <a:effectLst/>
        </p:spPr>
      </p:sp>
      <p:sp>
        <p:nvSpPr>
          <p:cNvPr id="1049245" name="Rectangle 5"/>
          <p:cNvSpPr>
            <a:spLocks noGrp="1" noChangeArrowheads="1"/>
          </p:cNvSpPr>
          <p:nvPr>
            <p:ph type="body" sz="quarter" idx="3"/>
          </p:nvPr>
        </p:nvSpPr>
        <p:spPr bwMode="auto">
          <a:xfrm>
            <a:off x="685800" y="4343400"/>
            <a:ext cx="5486400" cy="4114800"/>
          </a:xfrm>
          <a:prstGeom prst="rect"/>
          <a:noFill/>
          <a:ln>
            <a:noFill/>
          </a:ln>
          <a:effectLst/>
        </p:spPr>
        <p:txBody>
          <a:bodyPr anchor="t" anchorCtr="0" bIns="45720" compatLnSpc="1" lIns="91440" numCol="1" rIns="91440" tIns="45720" vert="horz" wrap="square">
            <a:prstTxWarp prst="textNoShape"/>
          </a:bodyPr>
          <a:p>
            <a:pPr lvl="0"/>
            <a:r>
              <a:rPr altLang="en-US" lang="zh-CN" noProof="0"/>
              <a:t>单击此处编辑母版文本样式</a:t>
            </a:r>
          </a:p>
          <a:p>
            <a:pPr lvl="1"/>
            <a:r>
              <a:rPr altLang="en-US" lang="zh-CN" noProof="0"/>
              <a:t>第二级</a:t>
            </a:r>
          </a:p>
          <a:p>
            <a:pPr lvl="2"/>
            <a:r>
              <a:rPr altLang="en-US" lang="zh-CN" noProof="0"/>
              <a:t>第三级</a:t>
            </a:r>
          </a:p>
          <a:p>
            <a:pPr lvl="3"/>
            <a:r>
              <a:rPr altLang="en-US" lang="zh-CN" noProof="0"/>
              <a:t>第四级</a:t>
            </a:r>
          </a:p>
          <a:p>
            <a:pPr lvl="4"/>
            <a:r>
              <a:rPr altLang="en-US" lang="zh-CN" noProof="0"/>
              <a:t>第五级</a:t>
            </a:r>
          </a:p>
        </p:txBody>
      </p:sp>
      <p:sp>
        <p:nvSpPr>
          <p:cNvPr id="1049246" name="Rectangle 6"/>
          <p:cNvSpPr>
            <a:spLocks noGrp="1" noChangeArrowheads="1"/>
          </p:cNvSpPr>
          <p:nvPr>
            <p:ph type="ftr" sz="quarter" idx="4"/>
          </p:nvPr>
        </p:nvSpPr>
        <p:spPr bwMode="auto">
          <a:xfrm>
            <a:off x="0" y="8685213"/>
            <a:ext cx="2971800" cy="457200"/>
          </a:xfrm>
          <a:prstGeom prst="rect"/>
          <a:noFill/>
          <a:ln>
            <a:noFill/>
          </a:ln>
          <a:effectLst/>
        </p:spPr>
        <p:txBody>
          <a:bodyPr anchor="b" anchorCtr="0" bIns="45720" compatLnSpc="1" lIns="91440" numCol="1" rIns="91440" tIns="45720" vert="horz" wrap="square">
            <a:prstTxWarp prst="textNoShape"/>
          </a:bodyPr>
          <a:lstStyle>
            <a:lvl1pPr eaLnBrk="0" hangingPunct="0">
              <a:defRPr sz="1200">
                <a:latin typeface="Arial" charset="0"/>
              </a:defRPr>
            </a:lvl1pPr>
          </a:lstStyle>
          <a:p>
            <a:endParaRPr altLang="zh-CN" lang="en-US"/>
          </a:p>
        </p:txBody>
      </p:sp>
      <p:sp>
        <p:nvSpPr>
          <p:cNvPr id="1049247" name="Rectangle 7"/>
          <p:cNvSpPr>
            <a:spLocks noGrp="1" noChangeArrowheads="1"/>
          </p:cNvSpPr>
          <p:nvPr>
            <p:ph type="sldNum" sz="quarter" idx="5"/>
          </p:nvPr>
        </p:nvSpPr>
        <p:spPr bwMode="auto">
          <a:xfrm>
            <a:off x="3884613" y="8685213"/>
            <a:ext cx="2971800" cy="457200"/>
          </a:xfrm>
          <a:prstGeom prst="rect"/>
          <a:noFill/>
          <a:ln>
            <a:noFill/>
          </a:ln>
          <a:effectLst/>
        </p:spPr>
        <p:txBody>
          <a:bodyPr anchor="b" anchorCtr="0" bIns="45720" compatLnSpc="1" lIns="91440" numCol="1" rIns="91440" tIns="45720" vert="horz" wrap="square">
            <a:prstTxWarp prst="textNoShape"/>
          </a:bodyPr>
          <a:lstStyle>
            <a:lvl1pPr algn="r" eaLnBrk="0" hangingPunct="0">
              <a:defRPr sz="1200"/>
            </a:lvl1pPr>
          </a:lstStyle>
          <a:p>
            <a:fld id="{2A6A281C-C85C-46CD-863D-04049F789C9C}" type="slidenum">
              <a:rPr altLang="en-US" lang="zh-CN"/>
              <a:t>‹#›</a:t>
            </a:fld>
            <a:endParaRPr altLang="zh-CN"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Calibri" pitchFamily="34" charset="0"/>
        <a:ea typeface="宋体" pitchFamily="2" charset="-122"/>
        <a:cs typeface="+mn-cs"/>
      </a:defRPr>
    </a:lvl1pPr>
    <a:lvl2pPr algn="l" eaLnBrk="0" fontAlgn="base" hangingPunct="0" marL="457200" rtl="0">
      <a:spcBef>
        <a:spcPct val="30000"/>
      </a:spcBef>
      <a:spcAft>
        <a:spcPct val="0"/>
      </a:spcAft>
      <a:defRPr sz="1200" kern="1200">
        <a:solidFill>
          <a:schemeClr val="tx1"/>
        </a:solidFill>
        <a:latin typeface="Calibri" pitchFamily="34" charset="0"/>
        <a:ea typeface="宋体" pitchFamily="2" charset="-122"/>
        <a:cs typeface="+mn-cs"/>
      </a:defRPr>
    </a:lvl2pPr>
    <a:lvl3pPr algn="l" eaLnBrk="0" fontAlgn="base" hangingPunct="0" marL="914400" rtl="0">
      <a:spcBef>
        <a:spcPct val="30000"/>
      </a:spcBef>
      <a:spcAft>
        <a:spcPct val="0"/>
      </a:spcAft>
      <a:defRPr sz="1200" kern="1200">
        <a:solidFill>
          <a:schemeClr val="tx1"/>
        </a:solidFill>
        <a:latin typeface="Calibri" pitchFamily="34" charset="0"/>
        <a:ea typeface="宋体" pitchFamily="2" charset="-122"/>
        <a:cs typeface="+mn-cs"/>
      </a:defRPr>
    </a:lvl3pPr>
    <a:lvl4pPr algn="l" eaLnBrk="0" fontAlgn="base" hangingPunct="0" marL="1371600" rtl="0">
      <a:spcBef>
        <a:spcPct val="30000"/>
      </a:spcBef>
      <a:spcAft>
        <a:spcPct val="0"/>
      </a:spcAft>
      <a:defRPr sz="1200" kern="1200">
        <a:solidFill>
          <a:schemeClr val="tx1"/>
        </a:solidFill>
        <a:latin typeface="Calibri" pitchFamily="34" charset="0"/>
        <a:ea typeface="宋体" pitchFamily="2" charset="-122"/>
        <a:cs typeface="+mn-cs"/>
      </a:defRPr>
    </a:lvl4pPr>
    <a:lvl5pPr algn="l" eaLnBrk="0" fontAlgn="base" hangingPunct="0" marL="1828800" rtl="0">
      <a:spcBef>
        <a:spcPct val="30000"/>
      </a:spcBef>
      <a:spcAft>
        <a:spcPct val="0"/>
      </a:spcAft>
      <a:defRPr sz="1200" kern="1200">
        <a:solidFill>
          <a:schemeClr val="tx1"/>
        </a:solidFill>
        <a:latin typeface="Calibri" pitchFamily="34" charset="0"/>
        <a:ea typeface="宋体" pitchFamily="2"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9252" name=""/>
          <p:cNvSpPr>
            <a:spLocks noGrp="1"/>
          </p:cNvSpPr>
          <p:nvPr>
            <p:ph type="body"/>
          </p:nvPr>
        </p:nvSpPr>
        <p:spPr/>
        <p:txBody>
          <a:bodyPr/>
          <a:p>
            <a:r>
              <a:rPr altLang="en-US" lang="zh-CN"/>
              <a:t>好</a:t>
            </a:r>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16" name="幻灯片图像占位符 1"/>
          <p:cNvSpPr>
            <a:spLocks noChangeAspect="1" noRot="1" noGrp="1"/>
          </p:cNvSpPr>
          <p:nvPr>
            <p:ph type="sldImg"/>
          </p:nvPr>
        </p:nvSpPr>
        <p:spPr/>
      </p:sp>
      <p:sp>
        <p:nvSpPr>
          <p:cNvPr id="1048717"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718" name="灯片编号占位符 3"/>
          <p:cNvSpPr>
            <a:spLocks noGrp="1"/>
          </p:cNvSpPr>
          <p:nvPr>
            <p:ph type="sldNum" sz="quarter" idx="10"/>
          </p:nvPr>
        </p:nvSpPr>
        <p:spPr/>
        <p:txBody>
          <a:bodyPr/>
          <a:p>
            <a:fld id="{2A6A281C-C85C-46CD-863D-04049F789C9C}" type="slidenum">
              <a:rPr altLang="en-US" lang="zh-CN" smtClean="0"/>
              <a:t>28</a:t>
            </a:fld>
            <a:endParaRPr altLang="zh-CN"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28" name="幻灯片图像占位符 1"/>
          <p:cNvSpPr>
            <a:spLocks noChangeAspect="1" noRot="1" noGrp="1"/>
          </p:cNvSpPr>
          <p:nvPr>
            <p:ph type="sldImg"/>
          </p:nvPr>
        </p:nvSpPr>
        <p:spPr/>
      </p:sp>
      <p:sp>
        <p:nvSpPr>
          <p:cNvPr id="1048729"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730" name="灯片编号占位符 3"/>
          <p:cNvSpPr>
            <a:spLocks noGrp="1"/>
          </p:cNvSpPr>
          <p:nvPr>
            <p:ph type="sldNum" sz="quarter" idx="10"/>
          </p:nvPr>
        </p:nvSpPr>
        <p:spPr/>
        <p:txBody>
          <a:bodyPr/>
          <a:p>
            <a:fld id="{2A6A281C-C85C-46CD-863D-04049F789C9C}" type="slidenum">
              <a:rPr altLang="en-US" lang="zh-CN" smtClean="0"/>
              <a:t>29</a:t>
            </a:fld>
            <a:endParaRPr altLang="zh-CN"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738" name="幻灯片图像占位符 1"/>
          <p:cNvSpPr>
            <a:spLocks noChangeAspect="1" noRot="1" noGrp="1"/>
          </p:cNvSpPr>
          <p:nvPr>
            <p:ph type="sldImg"/>
          </p:nvPr>
        </p:nvSpPr>
        <p:spPr/>
      </p:sp>
      <p:sp>
        <p:nvSpPr>
          <p:cNvPr id="1048739"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740" name="灯片编号占位符 3"/>
          <p:cNvSpPr>
            <a:spLocks noGrp="1"/>
          </p:cNvSpPr>
          <p:nvPr>
            <p:ph type="sldNum" sz="quarter" idx="10"/>
          </p:nvPr>
        </p:nvSpPr>
        <p:spPr/>
        <p:txBody>
          <a:bodyPr/>
          <a:p>
            <a:fld id="{2A6A281C-C85C-46CD-863D-04049F789C9C}" type="slidenum">
              <a:rPr altLang="en-US" lang="zh-CN" smtClean="0"/>
              <a:t>30</a:t>
            </a:fld>
            <a:endParaRPr altLang="zh-CN"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62" name="幻灯片图像占位符 1"/>
          <p:cNvSpPr>
            <a:spLocks noChangeAspect="1" noRot="1" noGrp="1"/>
          </p:cNvSpPr>
          <p:nvPr>
            <p:ph type="sldImg"/>
          </p:nvPr>
        </p:nvSpPr>
        <p:spPr/>
      </p:sp>
      <p:sp>
        <p:nvSpPr>
          <p:cNvPr id="1048763"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764" name="灯片编号占位符 3"/>
          <p:cNvSpPr>
            <a:spLocks noGrp="1"/>
          </p:cNvSpPr>
          <p:nvPr>
            <p:ph type="sldNum" sz="quarter" idx="10"/>
          </p:nvPr>
        </p:nvSpPr>
        <p:spPr/>
        <p:txBody>
          <a:bodyPr/>
          <a:p>
            <a:fld id="{2A6A281C-C85C-46CD-863D-04049F789C9C}" type="slidenum">
              <a:rPr altLang="en-US" lang="zh-CN" smtClean="0"/>
              <a:t>31</a:t>
            </a:fld>
            <a:endParaRPr altLang="zh-CN"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793" name="幻灯片图像占位符 1"/>
          <p:cNvSpPr>
            <a:spLocks noChangeAspect="1" noRot="1" noGrp="1"/>
          </p:cNvSpPr>
          <p:nvPr>
            <p:ph type="sldImg"/>
          </p:nvPr>
        </p:nvSpPr>
        <p:spPr/>
      </p:sp>
      <p:sp>
        <p:nvSpPr>
          <p:cNvPr id="104879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795" name="灯片编号占位符 3"/>
          <p:cNvSpPr>
            <a:spLocks noGrp="1"/>
          </p:cNvSpPr>
          <p:nvPr>
            <p:ph type="sldNum" sz="quarter" idx="10"/>
          </p:nvPr>
        </p:nvSpPr>
        <p:spPr/>
        <p:txBody>
          <a:bodyPr/>
          <a:p>
            <a:fld id="{2A6A281C-C85C-46CD-863D-04049F789C9C}" type="slidenum">
              <a:rPr altLang="en-US" lang="zh-CN" smtClean="0"/>
              <a:t>32</a:t>
            </a:fld>
            <a:endParaRPr altLang="zh-CN"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808" name="幻灯片图像占位符 1"/>
          <p:cNvSpPr>
            <a:spLocks noChangeAspect="1" noRot="1" noGrp="1"/>
          </p:cNvSpPr>
          <p:nvPr>
            <p:ph type="sldImg"/>
          </p:nvPr>
        </p:nvSpPr>
        <p:spPr/>
      </p:sp>
      <p:sp>
        <p:nvSpPr>
          <p:cNvPr id="1048809"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10" name="灯片编号占位符 3"/>
          <p:cNvSpPr>
            <a:spLocks noGrp="1"/>
          </p:cNvSpPr>
          <p:nvPr>
            <p:ph type="sldNum" sz="quarter" idx="10"/>
          </p:nvPr>
        </p:nvSpPr>
        <p:spPr/>
        <p:txBody>
          <a:bodyPr/>
          <a:p>
            <a:fld id="{2A6A281C-C85C-46CD-863D-04049F789C9C}" type="slidenum">
              <a:rPr altLang="en-US" lang="zh-CN" smtClean="0"/>
              <a:t>34</a:t>
            </a:fld>
            <a:endParaRPr altLang="zh-CN"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813" name="幻灯片图像占位符 1"/>
          <p:cNvSpPr>
            <a:spLocks noChangeAspect="1" noRot="1" noGrp="1"/>
          </p:cNvSpPr>
          <p:nvPr>
            <p:ph type="sldImg"/>
          </p:nvPr>
        </p:nvSpPr>
        <p:spPr/>
      </p:sp>
      <p:sp>
        <p:nvSpPr>
          <p:cNvPr id="104881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15" name="灯片编号占位符 3"/>
          <p:cNvSpPr>
            <a:spLocks noGrp="1"/>
          </p:cNvSpPr>
          <p:nvPr>
            <p:ph type="sldNum" sz="quarter" idx="10"/>
          </p:nvPr>
        </p:nvSpPr>
        <p:spPr/>
        <p:txBody>
          <a:bodyPr/>
          <a:p>
            <a:fld id="{2A6A281C-C85C-46CD-863D-04049F789C9C}" type="slidenum">
              <a:rPr altLang="en-US" lang="zh-CN" smtClean="0"/>
              <a:t>35</a:t>
            </a:fld>
            <a:endParaRPr altLang="zh-CN"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818" name="幻灯片图像占位符 1"/>
          <p:cNvSpPr>
            <a:spLocks noChangeAspect="1" noRot="1" noGrp="1"/>
          </p:cNvSpPr>
          <p:nvPr>
            <p:ph type="sldImg"/>
          </p:nvPr>
        </p:nvSpPr>
        <p:spPr/>
      </p:sp>
      <p:sp>
        <p:nvSpPr>
          <p:cNvPr id="1048819"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20" name="灯片编号占位符 3"/>
          <p:cNvSpPr>
            <a:spLocks noGrp="1"/>
          </p:cNvSpPr>
          <p:nvPr>
            <p:ph type="sldNum" sz="quarter" idx="10"/>
          </p:nvPr>
        </p:nvSpPr>
        <p:spPr/>
        <p:txBody>
          <a:bodyPr/>
          <a:p>
            <a:fld id="{2A6A281C-C85C-46CD-863D-04049F789C9C}" type="slidenum">
              <a:rPr altLang="en-US" lang="zh-CN" smtClean="0"/>
              <a:t>36</a:t>
            </a:fld>
            <a:endParaRPr altLang="zh-CN"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823" name="幻灯片图像占位符 1"/>
          <p:cNvSpPr>
            <a:spLocks noChangeAspect="1" noRot="1" noGrp="1"/>
          </p:cNvSpPr>
          <p:nvPr>
            <p:ph type="sldImg"/>
          </p:nvPr>
        </p:nvSpPr>
        <p:spPr/>
      </p:sp>
      <p:sp>
        <p:nvSpPr>
          <p:cNvPr id="104882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25" name="灯片编号占位符 3"/>
          <p:cNvSpPr>
            <a:spLocks noGrp="1"/>
          </p:cNvSpPr>
          <p:nvPr>
            <p:ph type="sldNum" sz="quarter" idx="10"/>
          </p:nvPr>
        </p:nvSpPr>
        <p:spPr/>
        <p:txBody>
          <a:bodyPr/>
          <a:p>
            <a:fld id="{2A6A281C-C85C-46CD-863D-04049F789C9C}" type="slidenum">
              <a:rPr altLang="en-US" lang="zh-CN" smtClean="0"/>
              <a:t>37</a:t>
            </a:fld>
            <a:endParaRPr altLang="zh-CN"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828" name="幻灯片图像占位符 1"/>
          <p:cNvSpPr>
            <a:spLocks noChangeAspect="1" noRot="1" noGrp="1"/>
          </p:cNvSpPr>
          <p:nvPr>
            <p:ph type="sldImg"/>
          </p:nvPr>
        </p:nvSpPr>
        <p:spPr/>
      </p:sp>
      <p:sp>
        <p:nvSpPr>
          <p:cNvPr id="1048829"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30" name="灯片编号占位符 3"/>
          <p:cNvSpPr>
            <a:spLocks noGrp="1"/>
          </p:cNvSpPr>
          <p:nvPr>
            <p:ph type="sldNum" sz="quarter" idx="10"/>
          </p:nvPr>
        </p:nvSpPr>
        <p:spPr/>
        <p:txBody>
          <a:bodyPr/>
          <a:p>
            <a:fld id="{2A6A281C-C85C-46CD-863D-04049F789C9C}" type="slidenum">
              <a:rPr altLang="en-US" lang="zh-CN" smtClean="0"/>
              <a:t>38</a:t>
            </a:fld>
            <a:endParaRPr altLang="zh-CN"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594" name="幻灯片图像占位符 1"/>
          <p:cNvSpPr>
            <a:spLocks noChangeAspect="1" noRot="1" noGrp="1" noChangeArrowheads="1" noTextEdit="1"/>
          </p:cNvSpPr>
          <p:nvPr>
            <p:ph type="sldImg"/>
          </p:nvPr>
        </p:nvSpPr>
        <p:spPr/>
      </p:sp>
      <p:sp>
        <p:nvSpPr>
          <p:cNvPr id="1048595" name="备注占位符 2"/>
          <p:cNvSpPr>
            <a:spLocks noGrp="1"/>
          </p:cNvSpPr>
          <p:nvPr>
            <p:ph type="body" idx="1"/>
          </p:nvPr>
        </p:nvSpPr>
        <p:spPr>
          <a:noFill/>
        </p:spPr>
        <p:txBody>
          <a:bodyPr/>
          <a:p>
            <a:endParaRPr altLang="zh-CN" lang="en-US"/>
          </a:p>
        </p:txBody>
      </p:sp>
      <p:sp>
        <p:nvSpPr>
          <p:cNvPr id="10485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altLang="en-US" lang="zh-CN" smtClean="0"/>
              <a:t>5</a:t>
            </a:fld>
            <a:endParaRPr altLang="zh-CN"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833" name="幻灯片图像占位符 1"/>
          <p:cNvSpPr>
            <a:spLocks noChangeAspect="1" noRot="1" noGrp="1"/>
          </p:cNvSpPr>
          <p:nvPr>
            <p:ph type="sldImg"/>
          </p:nvPr>
        </p:nvSpPr>
        <p:spPr/>
      </p:sp>
      <p:sp>
        <p:nvSpPr>
          <p:cNvPr id="104883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35" name="灯片编号占位符 3"/>
          <p:cNvSpPr>
            <a:spLocks noGrp="1"/>
          </p:cNvSpPr>
          <p:nvPr>
            <p:ph type="sldNum" sz="quarter" idx="10"/>
          </p:nvPr>
        </p:nvSpPr>
        <p:spPr/>
        <p:txBody>
          <a:bodyPr/>
          <a:p>
            <a:fld id="{2A6A281C-C85C-46CD-863D-04049F789C9C}" type="slidenum">
              <a:rPr altLang="en-US" lang="zh-CN" smtClean="0"/>
              <a:t>39</a:t>
            </a:fld>
            <a:endParaRPr altLang="zh-CN"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838" name="幻灯片图像占位符 1"/>
          <p:cNvSpPr>
            <a:spLocks noChangeAspect="1" noRot="1" noGrp="1"/>
          </p:cNvSpPr>
          <p:nvPr>
            <p:ph type="sldImg"/>
          </p:nvPr>
        </p:nvSpPr>
        <p:spPr/>
      </p:sp>
      <p:sp>
        <p:nvSpPr>
          <p:cNvPr id="1048839"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40" name="灯片编号占位符 3"/>
          <p:cNvSpPr>
            <a:spLocks noGrp="1"/>
          </p:cNvSpPr>
          <p:nvPr>
            <p:ph type="sldNum" sz="quarter" idx="10"/>
          </p:nvPr>
        </p:nvSpPr>
        <p:spPr/>
        <p:txBody>
          <a:bodyPr/>
          <a:p>
            <a:fld id="{2A6A281C-C85C-46CD-863D-04049F789C9C}" type="slidenum">
              <a:rPr altLang="en-US" lang="zh-CN" smtClean="0"/>
              <a:t>40</a:t>
            </a:fld>
            <a:endParaRPr altLang="zh-CN"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843" name="幻灯片图像占位符 1"/>
          <p:cNvSpPr>
            <a:spLocks noChangeAspect="1" noRot="1" noGrp="1"/>
          </p:cNvSpPr>
          <p:nvPr>
            <p:ph type="sldImg"/>
          </p:nvPr>
        </p:nvSpPr>
        <p:spPr/>
      </p:sp>
      <p:sp>
        <p:nvSpPr>
          <p:cNvPr id="104884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45" name="灯片编号占位符 3"/>
          <p:cNvSpPr>
            <a:spLocks noGrp="1"/>
          </p:cNvSpPr>
          <p:nvPr>
            <p:ph type="sldNum" sz="quarter" idx="10"/>
          </p:nvPr>
        </p:nvSpPr>
        <p:spPr/>
        <p:txBody>
          <a:bodyPr/>
          <a:p>
            <a:fld id="{2A6A281C-C85C-46CD-863D-04049F789C9C}" type="slidenum">
              <a:rPr altLang="en-US" lang="zh-CN" smtClean="0"/>
              <a:t>41</a:t>
            </a:fld>
            <a:endParaRPr altLang="zh-CN"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848" name="幻灯片图像占位符 1"/>
          <p:cNvSpPr>
            <a:spLocks noChangeAspect="1" noRot="1" noGrp="1" noChangeArrowheads="1" noTextEdit="1"/>
          </p:cNvSpPr>
          <p:nvPr>
            <p:ph type="sldImg"/>
          </p:nvPr>
        </p:nvSpPr>
        <p:spPr/>
      </p:sp>
      <p:sp>
        <p:nvSpPr>
          <p:cNvPr id="1048849" name="备注占位符 2"/>
          <p:cNvSpPr>
            <a:spLocks noGrp="1"/>
          </p:cNvSpPr>
          <p:nvPr>
            <p:ph type="body" idx="1"/>
          </p:nvPr>
        </p:nvSpPr>
        <p:spPr>
          <a:noFill/>
        </p:spPr>
        <p:txBody>
          <a:bodyPr/>
          <a:p>
            <a:endParaRPr altLang="en-US" lang="zh-CN"/>
          </a:p>
        </p:txBody>
      </p:sp>
      <p:sp>
        <p:nvSpPr>
          <p:cNvPr id="104885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altLang="en-US" lang="zh-CN" smtClean="0"/>
              <a:t>42</a:t>
            </a:fld>
            <a:endParaRPr altLang="zh-CN"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871" name="幻灯片图像占位符 1"/>
          <p:cNvSpPr>
            <a:spLocks noChangeAspect="1" noRot="1" noGrp="1"/>
          </p:cNvSpPr>
          <p:nvPr>
            <p:ph type="sldImg"/>
          </p:nvPr>
        </p:nvSpPr>
        <p:spPr/>
      </p:sp>
      <p:sp>
        <p:nvSpPr>
          <p:cNvPr id="1048872"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73" name="灯片编号占位符 3"/>
          <p:cNvSpPr>
            <a:spLocks noGrp="1"/>
          </p:cNvSpPr>
          <p:nvPr>
            <p:ph type="sldNum" sz="quarter" idx="10"/>
          </p:nvPr>
        </p:nvSpPr>
        <p:spPr/>
        <p:txBody>
          <a:bodyPr/>
          <a:p>
            <a:fld id="{2A6A281C-C85C-46CD-863D-04049F789C9C}" type="slidenum">
              <a:rPr altLang="en-US" lang="zh-CN" smtClean="0"/>
              <a:t>45</a:t>
            </a:fld>
            <a:endParaRPr altLang="zh-CN"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881" name="幻灯片图像占位符 1"/>
          <p:cNvSpPr>
            <a:spLocks noChangeAspect="1" noRot="1" noGrp="1"/>
          </p:cNvSpPr>
          <p:nvPr>
            <p:ph type="sldImg"/>
          </p:nvPr>
        </p:nvSpPr>
        <p:spPr/>
      </p:sp>
      <p:sp>
        <p:nvSpPr>
          <p:cNvPr id="1048882"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r>
              <a:rPr altLang="zh-CN" b="0" sz="1200" i="0" kern="1200" lang="en-US">
                <a:solidFill>
                  <a:schemeClr val="tx1"/>
                </a:solidFill>
                <a:effectLst/>
                <a:latin typeface="Calibri" pitchFamily="34" charset="0"/>
                <a:ea typeface="宋体" pitchFamily="2" charset="-122"/>
                <a:cs typeface="+mn-cs"/>
              </a:rPr>
              <a:t>Python</a:t>
            </a:r>
            <a:r>
              <a:rPr altLang="en-US" b="0" sz="1200" i="0" kern="1200" lang="zh-CN">
                <a:solidFill>
                  <a:schemeClr val="tx1"/>
                </a:solidFill>
                <a:effectLst/>
                <a:latin typeface="Calibri" pitchFamily="34" charset="0"/>
                <a:ea typeface="宋体" pitchFamily="2" charset="-122"/>
                <a:cs typeface="+mn-cs"/>
              </a:rPr>
              <a:t>最初发布时，在设计上有一些缺陷，比如</a:t>
            </a:r>
            <a:r>
              <a:rPr altLang="zh-CN" b="0" sz="1200" i="0" kern="1200" lang="en-US">
                <a:solidFill>
                  <a:schemeClr val="tx1"/>
                </a:solidFill>
                <a:effectLst/>
                <a:latin typeface="Calibri" pitchFamily="34" charset="0"/>
                <a:ea typeface="宋体" pitchFamily="2" charset="-122"/>
                <a:cs typeface="+mn-cs"/>
              </a:rPr>
              <a:t>Unicode</a:t>
            </a:r>
            <a:r>
              <a:rPr altLang="en-US" b="0" sz="1200" i="0" kern="1200" lang="zh-CN">
                <a:solidFill>
                  <a:schemeClr val="tx1"/>
                </a:solidFill>
                <a:effectLst/>
                <a:latin typeface="Calibri" pitchFamily="34" charset="0"/>
                <a:ea typeface="宋体" pitchFamily="2" charset="-122"/>
                <a:cs typeface="+mn-cs"/>
              </a:rPr>
              <a:t>标准晚于</a:t>
            </a:r>
            <a:r>
              <a:rPr altLang="zh-CN" b="0" sz="1200" i="0" kern="1200" lang="en-US">
                <a:solidFill>
                  <a:schemeClr val="tx1"/>
                </a:solidFill>
                <a:effectLst/>
                <a:latin typeface="Calibri" pitchFamily="34" charset="0"/>
                <a:ea typeface="宋体" pitchFamily="2" charset="-122"/>
                <a:cs typeface="+mn-cs"/>
              </a:rPr>
              <a:t>Python</a:t>
            </a:r>
            <a:r>
              <a:rPr altLang="en-US" b="0" sz="1200" i="0" kern="1200" lang="zh-CN">
                <a:solidFill>
                  <a:schemeClr val="tx1"/>
                </a:solidFill>
                <a:effectLst/>
                <a:latin typeface="Calibri" pitchFamily="34" charset="0"/>
                <a:ea typeface="宋体" pitchFamily="2" charset="-122"/>
                <a:cs typeface="+mn-cs"/>
              </a:rPr>
              <a:t>出现，所以一直以来对</a:t>
            </a:r>
            <a:r>
              <a:rPr altLang="zh-CN" b="0" sz="1200" i="0" kern="1200" lang="en-US">
                <a:solidFill>
                  <a:schemeClr val="tx1"/>
                </a:solidFill>
                <a:effectLst/>
                <a:latin typeface="Calibri" pitchFamily="34" charset="0"/>
                <a:ea typeface="宋体" pitchFamily="2" charset="-122"/>
                <a:cs typeface="+mn-cs"/>
              </a:rPr>
              <a:t>Unicode</a:t>
            </a:r>
            <a:r>
              <a:rPr altLang="en-US" b="0" sz="1200" i="0" kern="1200" lang="zh-CN">
                <a:solidFill>
                  <a:schemeClr val="tx1"/>
                </a:solidFill>
                <a:effectLst/>
                <a:latin typeface="Calibri" pitchFamily="34" charset="0"/>
                <a:ea typeface="宋体" pitchFamily="2" charset="-122"/>
                <a:cs typeface="+mn-cs"/>
              </a:rPr>
              <a:t>的支持并不完全，而</a:t>
            </a:r>
            <a:r>
              <a:rPr altLang="zh-CN" b="0" sz="1200" i="0" kern="1200" lang="en-US">
                <a:solidFill>
                  <a:schemeClr val="tx1"/>
                </a:solidFill>
                <a:effectLst/>
                <a:latin typeface="Calibri" pitchFamily="34" charset="0"/>
                <a:ea typeface="宋体" pitchFamily="2" charset="-122"/>
                <a:cs typeface="+mn-cs"/>
              </a:rPr>
              <a:t>ASCII</a:t>
            </a:r>
            <a:r>
              <a:rPr altLang="en-US" b="0" sz="1200" i="0" kern="1200" lang="zh-CN">
                <a:solidFill>
                  <a:schemeClr val="tx1"/>
                </a:solidFill>
                <a:effectLst/>
                <a:latin typeface="Calibri" pitchFamily="34" charset="0"/>
                <a:ea typeface="宋体" pitchFamily="2" charset="-122"/>
                <a:cs typeface="+mn-cs"/>
              </a:rPr>
              <a:t>编码支持的字符有限。例： 对中文支持不好</a:t>
            </a:r>
            <a:r>
              <a:rPr altLang="zh-CN" b="0" sz="1200" i="0" kern="1200" lang="en-US">
                <a:solidFill>
                  <a:schemeClr val="tx1"/>
                </a:solidFill>
                <a:effectLst/>
                <a:latin typeface="Calibri" pitchFamily="34" charset="0"/>
                <a:ea typeface="宋体" pitchFamily="2" charset="-122"/>
                <a:cs typeface="+mn-cs"/>
              </a:rPr>
              <a:t>Python3</a:t>
            </a:r>
            <a:r>
              <a:rPr altLang="en-US" b="0" sz="1200" i="0" kern="1200" lang="zh-CN">
                <a:solidFill>
                  <a:schemeClr val="tx1"/>
                </a:solidFill>
                <a:effectLst/>
                <a:latin typeface="Calibri" pitchFamily="34" charset="0"/>
                <a:ea typeface="宋体" pitchFamily="2" charset="-122"/>
                <a:cs typeface="+mn-cs"/>
              </a:rPr>
              <a:t>相对</a:t>
            </a:r>
            <a:r>
              <a:rPr altLang="zh-CN" b="0" sz="1200" i="0" kern="1200" lang="en-US">
                <a:solidFill>
                  <a:schemeClr val="tx1"/>
                </a:solidFill>
                <a:effectLst/>
                <a:latin typeface="Calibri" pitchFamily="34" charset="0"/>
                <a:ea typeface="宋体" pitchFamily="2" charset="-122"/>
                <a:cs typeface="+mn-cs"/>
              </a:rPr>
              <a:t>Python</a:t>
            </a:r>
            <a:r>
              <a:rPr altLang="en-US" b="0" sz="1200" i="0" kern="1200" lang="zh-CN">
                <a:solidFill>
                  <a:schemeClr val="tx1"/>
                </a:solidFill>
                <a:effectLst/>
                <a:latin typeface="Calibri" pitchFamily="34" charset="0"/>
                <a:ea typeface="宋体" pitchFamily="2" charset="-122"/>
                <a:cs typeface="+mn-cs"/>
              </a:rPr>
              <a:t>早期的版本是一个较大的升级，</a:t>
            </a:r>
            <a:r>
              <a:rPr altLang="zh-CN" b="0" sz="1200" i="0" kern="1200" lang="en-US">
                <a:solidFill>
                  <a:schemeClr val="tx1"/>
                </a:solidFill>
                <a:effectLst/>
                <a:latin typeface="Calibri" pitchFamily="34" charset="0"/>
                <a:ea typeface="宋体" pitchFamily="2" charset="-122"/>
                <a:cs typeface="+mn-cs"/>
              </a:rPr>
              <a:t>Py3</a:t>
            </a:r>
            <a:r>
              <a:rPr altLang="en-US" b="0" sz="1200" i="0" kern="1200" lang="zh-CN">
                <a:solidFill>
                  <a:schemeClr val="tx1"/>
                </a:solidFill>
                <a:effectLst/>
                <a:latin typeface="Calibri" pitchFamily="34" charset="0"/>
                <a:ea typeface="宋体" pitchFamily="2" charset="-122"/>
                <a:cs typeface="+mn-cs"/>
              </a:rPr>
              <a:t>在设计的时候没有考虑向下兼容，所以很多早期版本的</a:t>
            </a:r>
            <a:r>
              <a:rPr altLang="zh-CN" b="0" sz="1200" i="0" kern="1200" lang="en-US">
                <a:solidFill>
                  <a:schemeClr val="tx1"/>
                </a:solidFill>
                <a:effectLst/>
                <a:latin typeface="Calibri" pitchFamily="34" charset="0"/>
                <a:ea typeface="宋体" pitchFamily="2" charset="-122"/>
                <a:cs typeface="+mn-cs"/>
              </a:rPr>
              <a:t>Python</a:t>
            </a:r>
            <a:r>
              <a:rPr altLang="en-US" b="0" sz="1200" i="0" kern="1200" lang="zh-CN">
                <a:solidFill>
                  <a:schemeClr val="tx1"/>
                </a:solidFill>
                <a:effectLst/>
                <a:latin typeface="Calibri" pitchFamily="34" charset="0"/>
                <a:ea typeface="宋体" pitchFamily="2" charset="-122"/>
                <a:cs typeface="+mn-cs"/>
              </a:rPr>
              <a:t>的程序无法再</a:t>
            </a:r>
            <a:r>
              <a:rPr altLang="zh-CN" b="0" sz="1200" i="0" kern="1200" lang="en-US">
                <a:solidFill>
                  <a:schemeClr val="tx1"/>
                </a:solidFill>
                <a:effectLst/>
                <a:latin typeface="Calibri" pitchFamily="34" charset="0"/>
                <a:ea typeface="宋体" pitchFamily="2" charset="-122"/>
                <a:cs typeface="+mn-cs"/>
              </a:rPr>
              <a:t>Py3</a:t>
            </a:r>
            <a:r>
              <a:rPr altLang="en-US" b="0" sz="1200" i="0" kern="1200" lang="zh-CN">
                <a:solidFill>
                  <a:schemeClr val="tx1"/>
                </a:solidFill>
                <a:effectLst/>
                <a:latin typeface="Calibri" pitchFamily="34" charset="0"/>
                <a:ea typeface="宋体" pitchFamily="2" charset="-122"/>
                <a:cs typeface="+mn-cs"/>
              </a:rPr>
              <a:t>上运行。为了照顾早期的版本，推出过渡版本</a:t>
            </a:r>
            <a:r>
              <a:rPr altLang="zh-CN" b="0" sz="1200" i="0" kern="1200" lang="en-US">
                <a:solidFill>
                  <a:schemeClr val="tx1"/>
                </a:solidFill>
                <a:effectLst/>
                <a:latin typeface="Calibri" pitchFamily="34" charset="0"/>
                <a:ea typeface="宋体" pitchFamily="2" charset="-122"/>
                <a:cs typeface="+mn-cs"/>
              </a:rPr>
              <a:t>2.6——</a:t>
            </a:r>
            <a:r>
              <a:rPr altLang="en-US" b="0" sz="1200" i="0" kern="1200" lang="zh-CN">
                <a:solidFill>
                  <a:schemeClr val="tx1"/>
                </a:solidFill>
                <a:effectLst/>
                <a:latin typeface="Calibri" pitchFamily="34" charset="0"/>
                <a:ea typeface="宋体" pitchFamily="2" charset="-122"/>
                <a:cs typeface="+mn-cs"/>
              </a:rPr>
              <a:t>基本使用了</a:t>
            </a:r>
            <a:r>
              <a:rPr altLang="zh-CN" b="0" sz="1200" i="0" kern="1200" lang="en-US">
                <a:solidFill>
                  <a:schemeClr val="tx1"/>
                </a:solidFill>
                <a:effectLst/>
                <a:latin typeface="Calibri" pitchFamily="34" charset="0"/>
                <a:ea typeface="宋体" pitchFamily="2" charset="-122"/>
                <a:cs typeface="+mn-cs"/>
              </a:rPr>
              <a:t>Python 2.x</a:t>
            </a:r>
            <a:r>
              <a:rPr altLang="en-US" b="0" sz="1200" i="0" kern="1200" lang="zh-CN">
                <a:solidFill>
                  <a:schemeClr val="tx1"/>
                </a:solidFill>
                <a:effectLst/>
                <a:latin typeface="Calibri" pitchFamily="34" charset="0"/>
                <a:ea typeface="宋体" pitchFamily="2" charset="-122"/>
                <a:cs typeface="+mn-cs"/>
              </a:rPr>
              <a:t>的语法和库，同时考虑了向</a:t>
            </a:r>
            <a:r>
              <a:rPr altLang="zh-CN" b="0" sz="1200" i="0" kern="1200" lang="en-US">
                <a:solidFill>
                  <a:schemeClr val="tx1"/>
                </a:solidFill>
                <a:effectLst/>
                <a:latin typeface="Calibri" pitchFamily="34" charset="0"/>
                <a:ea typeface="宋体" pitchFamily="2" charset="-122"/>
                <a:cs typeface="+mn-cs"/>
              </a:rPr>
              <a:t>Python 3.0</a:t>
            </a:r>
            <a:r>
              <a:rPr altLang="en-US" b="0" sz="1200" i="0" kern="1200" lang="zh-CN">
                <a:solidFill>
                  <a:schemeClr val="tx1"/>
                </a:solidFill>
                <a:effectLst/>
                <a:latin typeface="Calibri" pitchFamily="34" charset="0"/>
                <a:ea typeface="宋体" pitchFamily="2" charset="-122"/>
                <a:cs typeface="+mn-cs"/>
              </a:rPr>
              <a:t>的迁移，允许使用部分</a:t>
            </a:r>
            <a:r>
              <a:rPr altLang="zh-CN" b="0" sz="1200" i="0" kern="1200" lang="en-US">
                <a:solidFill>
                  <a:schemeClr val="tx1"/>
                </a:solidFill>
                <a:effectLst/>
                <a:latin typeface="Calibri" pitchFamily="34" charset="0"/>
                <a:ea typeface="宋体" pitchFamily="2" charset="-122"/>
                <a:cs typeface="+mn-cs"/>
              </a:rPr>
              <a:t>Python 3.0</a:t>
            </a:r>
            <a:r>
              <a:rPr altLang="en-US" b="0" sz="1200" i="0" kern="1200" lang="zh-CN">
                <a:solidFill>
                  <a:schemeClr val="tx1"/>
                </a:solidFill>
                <a:effectLst/>
                <a:latin typeface="Calibri" pitchFamily="34" charset="0"/>
                <a:ea typeface="宋体" pitchFamily="2" charset="-122"/>
                <a:cs typeface="+mn-cs"/>
              </a:rPr>
              <a:t>的语法与函数。</a:t>
            </a:r>
            <a:r>
              <a:rPr altLang="zh-CN" b="0" sz="1200" i="0" kern="1200" lang="en-US">
                <a:solidFill>
                  <a:schemeClr val="tx1"/>
                </a:solidFill>
                <a:effectLst/>
                <a:latin typeface="Calibri" pitchFamily="34" charset="0"/>
                <a:ea typeface="宋体" pitchFamily="2" charset="-122"/>
                <a:cs typeface="+mn-cs"/>
              </a:rPr>
              <a:t>2010</a:t>
            </a:r>
            <a:r>
              <a:rPr altLang="en-US" b="0" sz="1200" i="0" kern="1200" lang="zh-CN">
                <a:solidFill>
                  <a:schemeClr val="tx1"/>
                </a:solidFill>
                <a:effectLst/>
                <a:latin typeface="Calibri" pitchFamily="34" charset="0"/>
                <a:ea typeface="宋体" pitchFamily="2" charset="-122"/>
                <a:cs typeface="+mn-cs"/>
              </a:rPr>
              <a:t>年继续推出了兼容版本</a:t>
            </a:r>
            <a:r>
              <a:rPr altLang="zh-CN" b="0" sz="1200" i="0" kern="1200" lang="en-US">
                <a:solidFill>
                  <a:schemeClr val="tx1"/>
                </a:solidFill>
                <a:effectLst/>
                <a:latin typeface="Calibri" pitchFamily="34" charset="0"/>
                <a:ea typeface="宋体" pitchFamily="2" charset="-122"/>
                <a:cs typeface="+mn-cs"/>
              </a:rPr>
              <a:t>2.7</a:t>
            </a:r>
            <a:r>
              <a:rPr altLang="en-US" b="0" sz="1200" i="0" kern="1200" lang="zh-CN">
                <a:solidFill>
                  <a:schemeClr val="tx1"/>
                </a:solidFill>
                <a:effectLst/>
                <a:latin typeface="Calibri" pitchFamily="34" charset="0"/>
                <a:ea typeface="宋体" pitchFamily="2" charset="-122"/>
                <a:cs typeface="+mn-cs"/>
              </a:rPr>
              <a:t>，大量</a:t>
            </a:r>
            <a:r>
              <a:rPr altLang="zh-CN" b="0" sz="1200" i="0" kern="1200" lang="en-US">
                <a:solidFill>
                  <a:schemeClr val="tx1"/>
                </a:solidFill>
                <a:effectLst/>
                <a:latin typeface="Calibri" pitchFamily="34" charset="0"/>
                <a:ea typeface="宋体" pitchFamily="2" charset="-122"/>
                <a:cs typeface="+mn-cs"/>
              </a:rPr>
              <a:t>Python3</a:t>
            </a:r>
            <a:r>
              <a:rPr altLang="en-US" b="0" sz="1200" i="0" kern="1200" lang="zh-CN">
                <a:solidFill>
                  <a:schemeClr val="tx1"/>
                </a:solidFill>
                <a:effectLst/>
                <a:latin typeface="Calibri" pitchFamily="34" charset="0"/>
                <a:ea typeface="宋体" pitchFamily="2" charset="-122"/>
                <a:cs typeface="+mn-cs"/>
              </a:rPr>
              <a:t>的特性被反向迁移到了</a:t>
            </a:r>
            <a:r>
              <a:rPr altLang="zh-CN" b="0" sz="1200" i="0" kern="1200" lang="en-US">
                <a:solidFill>
                  <a:schemeClr val="tx1"/>
                </a:solidFill>
                <a:effectLst/>
                <a:latin typeface="Calibri" pitchFamily="34" charset="0"/>
                <a:ea typeface="宋体" pitchFamily="2" charset="-122"/>
                <a:cs typeface="+mn-cs"/>
              </a:rPr>
              <a:t>Python2.7</a:t>
            </a:r>
            <a:r>
              <a:rPr altLang="en-US" b="0" sz="1200" i="0" kern="1200" lang="zh-CN">
                <a:solidFill>
                  <a:schemeClr val="tx1"/>
                </a:solidFill>
                <a:effectLst/>
                <a:latin typeface="Calibri" pitchFamily="34" charset="0"/>
                <a:ea typeface="宋体" pitchFamily="2" charset="-122"/>
                <a:cs typeface="+mn-cs"/>
              </a:rPr>
              <a:t>，</a:t>
            </a:r>
            <a:r>
              <a:rPr altLang="zh-CN" b="0" sz="1200" i="0" kern="1200" lang="en-US">
                <a:solidFill>
                  <a:schemeClr val="tx1"/>
                </a:solidFill>
                <a:effectLst/>
                <a:latin typeface="Calibri" pitchFamily="34" charset="0"/>
                <a:ea typeface="宋体" pitchFamily="2" charset="-122"/>
                <a:cs typeface="+mn-cs"/>
              </a:rPr>
              <a:t>2.7</a:t>
            </a:r>
            <a:r>
              <a:rPr altLang="en-US" b="0" sz="1200" i="0" kern="1200" lang="zh-CN">
                <a:solidFill>
                  <a:schemeClr val="tx1"/>
                </a:solidFill>
                <a:effectLst/>
                <a:latin typeface="Calibri" pitchFamily="34" charset="0"/>
                <a:ea typeface="宋体" pitchFamily="2" charset="-122"/>
                <a:cs typeface="+mn-cs"/>
              </a:rPr>
              <a:t>比</a:t>
            </a:r>
            <a:r>
              <a:rPr altLang="zh-CN" b="0" sz="1200" i="0" kern="1200" lang="en-US">
                <a:solidFill>
                  <a:schemeClr val="tx1"/>
                </a:solidFill>
                <a:effectLst/>
                <a:latin typeface="Calibri" pitchFamily="34" charset="0"/>
                <a:ea typeface="宋体" pitchFamily="2" charset="-122"/>
                <a:cs typeface="+mn-cs"/>
              </a:rPr>
              <a:t>2.6</a:t>
            </a:r>
            <a:r>
              <a:rPr altLang="en-US" b="0" sz="1200" i="0" kern="1200" lang="zh-CN">
                <a:solidFill>
                  <a:schemeClr val="tx1"/>
                </a:solidFill>
                <a:effectLst/>
                <a:latin typeface="Calibri" pitchFamily="34" charset="0"/>
                <a:ea typeface="宋体" pitchFamily="2" charset="-122"/>
                <a:cs typeface="+mn-cs"/>
              </a:rPr>
              <a:t>进步非常多，同时拥有大量</a:t>
            </a:r>
            <a:r>
              <a:rPr altLang="zh-CN" b="0" sz="1200" i="0" kern="1200" lang="en-US">
                <a:solidFill>
                  <a:schemeClr val="tx1"/>
                </a:solidFill>
                <a:effectLst/>
                <a:latin typeface="Calibri" pitchFamily="34" charset="0"/>
                <a:ea typeface="宋体" pitchFamily="2" charset="-122"/>
                <a:cs typeface="+mn-cs"/>
              </a:rPr>
              <a:t>3</a:t>
            </a:r>
            <a:r>
              <a:rPr altLang="en-US" b="0" sz="1200" i="0" kern="1200" lang="zh-CN">
                <a:solidFill>
                  <a:schemeClr val="tx1"/>
                </a:solidFill>
                <a:effectLst/>
                <a:latin typeface="Calibri" pitchFamily="34" charset="0"/>
                <a:ea typeface="宋体" pitchFamily="2" charset="-122"/>
                <a:cs typeface="+mn-cs"/>
              </a:rPr>
              <a:t>中的特性和库，并且照顾了原有的</a:t>
            </a:r>
            <a:r>
              <a:rPr altLang="zh-CN" b="0" sz="1200" i="0" kern="1200" lang="en-US">
                <a:solidFill>
                  <a:schemeClr val="tx1"/>
                </a:solidFill>
                <a:effectLst/>
                <a:latin typeface="Calibri" pitchFamily="34" charset="0"/>
                <a:ea typeface="宋体" pitchFamily="2" charset="-122"/>
                <a:cs typeface="+mn-cs"/>
              </a:rPr>
              <a:t>Python</a:t>
            </a:r>
            <a:r>
              <a:rPr altLang="en-US" b="0" sz="1200" i="0" kern="1200" lang="zh-CN">
                <a:solidFill>
                  <a:schemeClr val="tx1"/>
                </a:solidFill>
                <a:effectLst/>
                <a:latin typeface="Calibri" pitchFamily="34" charset="0"/>
                <a:ea typeface="宋体" pitchFamily="2" charset="-122"/>
                <a:cs typeface="+mn-cs"/>
              </a:rPr>
              <a:t>开发人群。</a:t>
            </a:r>
            <a:endParaRPr altLang="en-US" lang="zh-CN"/>
          </a:p>
        </p:txBody>
      </p:sp>
      <p:sp>
        <p:nvSpPr>
          <p:cNvPr id="1048883" name="灯片编号占位符 3"/>
          <p:cNvSpPr>
            <a:spLocks noGrp="1"/>
          </p:cNvSpPr>
          <p:nvPr>
            <p:ph type="sldNum" sz="quarter" idx="10"/>
          </p:nvPr>
        </p:nvSpPr>
        <p:spPr/>
        <p:txBody>
          <a:bodyPr/>
          <a:p>
            <a:fld id="{2A6A281C-C85C-46CD-863D-04049F789C9C}" type="slidenum">
              <a:rPr altLang="en-US" lang="zh-CN" smtClean="0"/>
              <a:t>46</a:t>
            </a:fld>
            <a:endParaRPr altLang="zh-CN"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887" name="幻灯片图像占位符 1"/>
          <p:cNvSpPr>
            <a:spLocks noChangeAspect="1" noRot="1" noGrp="1"/>
          </p:cNvSpPr>
          <p:nvPr>
            <p:ph type="sldImg"/>
          </p:nvPr>
        </p:nvSpPr>
        <p:spPr/>
      </p:sp>
      <p:sp>
        <p:nvSpPr>
          <p:cNvPr id="1048888"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889" name="灯片编号占位符 3"/>
          <p:cNvSpPr>
            <a:spLocks noGrp="1"/>
          </p:cNvSpPr>
          <p:nvPr>
            <p:ph type="sldNum" sz="quarter" idx="10"/>
          </p:nvPr>
        </p:nvSpPr>
        <p:spPr/>
        <p:txBody>
          <a:bodyPr/>
          <a:p>
            <a:fld id="{2A6A281C-C85C-46CD-863D-04049F789C9C}" type="slidenum">
              <a:rPr altLang="en-US" lang="zh-CN" smtClean="0"/>
              <a:t>47</a:t>
            </a:fld>
            <a:endParaRPr altLang="zh-CN"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899" name="幻灯片图像占位符 1"/>
          <p:cNvSpPr>
            <a:spLocks noChangeAspect="1" noRot="1" noGrp="1" noChangeArrowheads="1" noTextEdit="1"/>
          </p:cNvSpPr>
          <p:nvPr>
            <p:ph type="sldImg"/>
          </p:nvPr>
        </p:nvSpPr>
        <p:spPr/>
      </p:sp>
      <p:sp>
        <p:nvSpPr>
          <p:cNvPr id="1048900" name="备注占位符 2"/>
          <p:cNvSpPr>
            <a:spLocks noGrp="1"/>
          </p:cNvSpPr>
          <p:nvPr>
            <p:ph type="body" idx="1"/>
          </p:nvPr>
        </p:nvSpPr>
        <p:spPr>
          <a:noFill/>
        </p:spPr>
        <p:txBody>
          <a:bodyPr/>
          <a:p>
            <a:endParaRPr altLang="en-US" lang="zh-CN"/>
          </a:p>
        </p:txBody>
      </p:sp>
      <p:sp>
        <p:nvSpPr>
          <p:cNvPr id="1048901"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altLang="en-US" lang="zh-CN" smtClean="0"/>
              <a:t>49</a:t>
            </a:fld>
            <a:endParaRPr altLang="zh-CN"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908" name="幻灯片图像占位符 1"/>
          <p:cNvSpPr>
            <a:spLocks noChangeAspect="1" noRot="1" noGrp="1" noChangeArrowheads="1" noTextEdit="1"/>
          </p:cNvSpPr>
          <p:nvPr>
            <p:ph type="sldImg"/>
          </p:nvPr>
        </p:nvSpPr>
        <p:spPr/>
      </p:sp>
      <p:sp>
        <p:nvSpPr>
          <p:cNvPr id="1048909" name="备注占位符 2"/>
          <p:cNvSpPr>
            <a:spLocks noGrp="1"/>
          </p:cNvSpPr>
          <p:nvPr>
            <p:ph type="body" idx="1"/>
          </p:nvPr>
        </p:nvSpPr>
        <p:spPr>
          <a:noFill/>
        </p:spPr>
        <p:txBody>
          <a:bodyPr/>
          <a:p>
            <a:endParaRPr altLang="en-US" lang="zh-CN"/>
          </a:p>
        </p:txBody>
      </p:sp>
      <p:sp>
        <p:nvSpPr>
          <p:cNvPr id="104891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altLang="en-US" lang="zh-CN" smtClean="0"/>
              <a:t>50</a:t>
            </a:fld>
            <a:endParaRPr altLang="zh-CN"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913" name="幻灯片图像占位符 1"/>
          <p:cNvSpPr>
            <a:spLocks noChangeAspect="1" noRot="1" noGrp="1"/>
          </p:cNvSpPr>
          <p:nvPr>
            <p:ph type="sldImg"/>
          </p:nvPr>
        </p:nvSpPr>
        <p:spPr/>
      </p:sp>
      <p:sp>
        <p:nvSpPr>
          <p:cNvPr id="104891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r>
              <a:rPr altLang="en-US" lang="zh-CN"/>
              <a:t>课本</a:t>
            </a:r>
            <a:r>
              <a:rPr altLang="zh-CN" lang="en-US"/>
              <a:t>P12</a:t>
            </a:r>
            <a:endParaRPr altLang="en-US" lang="zh-CN"/>
          </a:p>
        </p:txBody>
      </p:sp>
      <p:sp>
        <p:nvSpPr>
          <p:cNvPr id="1048915" name="灯片编号占位符 3"/>
          <p:cNvSpPr>
            <a:spLocks noGrp="1"/>
          </p:cNvSpPr>
          <p:nvPr>
            <p:ph type="sldNum" sz="quarter" idx="10"/>
          </p:nvPr>
        </p:nvSpPr>
        <p:spPr/>
        <p:txBody>
          <a:bodyPr/>
          <a:p>
            <a:fld id="{2A6A281C-C85C-46CD-863D-04049F789C9C}" type="slidenum">
              <a:rPr altLang="en-US" lang="zh-CN" smtClean="0"/>
              <a:t>51</a:t>
            </a:fld>
            <a:endParaRPr altLang="zh-CN"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18" name="幻灯片图像占位符 1"/>
          <p:cNvSpPr>
            <a:spLocks noChangeAspect="1" noRot="1" noGrp="1"/>
          </p:cNvSpPr>
          <p:nvPr>
            <p:ph type="sldImg"/>
          </p:nvPr>
        </p:nvSpPr>
        <p:spPr/>
      </p:sp>
      <p:sp>
        <p:nvSpPr>
          <p:cNvPr id="1048619" name="备注占位符 2"/>
          <p:cNvSpPr>
            <a:spLocks noGrp="1"/>
          </p:cNvSpPr>
          <p:nvPr>
            <p:ph type="body" idx="1"/>
          </p:nvPr>
        </p:nvSpPr>
        <p:spPr/>
        <p:txBody>
          <a:bodyPr/>
          <a:p>
            <a:endParaRPr altLang="en-US" lang="zh-CN"/>
          </a:p>
        </p:txBody>
      </p:sp>
      <p:sp>
        <p:nvSpPr>
          <p:cNvPr id="1048620" name="灯片编号占位符 3"/>
          <p:cNvSpPr>
            <a:spLocks noGrp="1"/>
          </p:cNvSpPr>
          <p:nvPr>
            <p:ph type="sldNum" sz="quarter" idx="10"/>
          </p:nvPr>
        </p:nvSpPr>
        <p:spPr/>
        <p:txBody>
          <a:bodyPr/>
          <a:p>
            <a:fld id="{2A6A281C-C85C-46CD-863D-04049F789C9C}" type="slidenum">
              <a:rPr altLang="en-US" lang="zh-CN" smtClean="0"/>
              <a:t>6</a:t>
            </a:fld>
            <a:endParaRPr altLang="zh-CN"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922" name="幻灯片图像占位符 1"/>
          <p:cNvSpPr>
            <a:spLocks noChangeAspect="1" noRot="1" noGrp="1"/>
          </p:cNvSpPr>
          <p:nvPr>
            <p:ph type="sldImg"/>
          </p:nvPr>
        </p:nvSpPr>
        <p:spPr/>
      </p:sp>
      <p:sp>
        <p:nvSpPr>
          <p:cNvPr id="1048923"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24" name="灯片编号占位符 3"/>
          <p:cNvSpPr>
            <a:spLocks noGrp="1"/>
          </p:cNvSpPr>
          <p:nvPr>
            <p:ph type="sldNum" sz="quarter" idx="10"/>
          </p:nvPr>
        </p:nvSpPr>
        <p:spPr/>
        <p:txBody>
          <a:bodyPr/>
          <a:p>
            <a:fld id="{2A6A281C-C85C-46CD-863D-04049F789C9C}" type="slidenum">
              <a:rPr altLang="en-US" lang="zh-CN" smtClean="0"/>
              <a:t>54</a:t>
            </a:fld>
            <a:endParaRPr altLang="zh-CN"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927" name="幻灯片图像占位符 1"/>
          <p:cNvSpPr>
            <a:spLocks noChangeAspect="1" noRot="1" noGrp="1"/>
          </p:cNvSpPr>
          <p:nvPr>
            <p:ph type="sldImg"/>
          </p:nvPr>
        </p:nvSpPr>
        <p:spPr/>
      </p:sp>
      <p:sp>
        <p:nvSpPr>
          <p:cNvPr id="1048928"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29" name="灯片编号占位符 3"/>
          <p:cNvSpPr>
            <a:spLocks noGrp="1"/>
          </p:cNvSpPr>
          <p:nvPr>
            <p:ph type="sldNum" sz="quarter" idx="10"/>
          </p:nvPr>
        </p:nvSpPr>
        <p:spPr/>
        <p:txBody>
          <a:bodyPr/>
          <a:p>
            <a:fld id="{2A6A281C-C85C-46CD-863D-04049F789C9C}" type="slidenum">
              <a:rPr altLang="en-US" lang="zh-CN" smtClean="0"/>
              <a:t>55</a:t>
            </a:fld>
            <a:endParaRPr altLang="zh-CN"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933" name="幻灯片图像占位符 1"/>
          <p:cNvSpPr>
            <a:spLocks noChangeAspect="1" noRot="1" noGrp="1"/>
          </p:cNvSpPr>
          <p:nvPr>
            <p:ph type="sldImg"/>
          </p:nvPr>
        </p:nvSpPr>
        <p:spPr/>
      </p:sp>
      <p:sp>
        <p:nvSpPr>
          <p:cNvPr id="104893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35" name="灯片编号占位符 3"/>
          <p:cNvSpPr>
            <a:spLocks noGrp="1"/>
          </p:cNvSpPr>
          <p:nvPr>
            <p:ph type="sldNum" sz="quarter" idx="10"/>
          </p:nvPr>
        </p:nvSpPr>
        <p:spPr/>
        <p:txBody>
          <a:bodyPr/>
          <a:p>
            <a:fld id="{2A6A281C-C85C-46CD-863D-04049F789C9C}" type="slidenum">
              <a:rPr altLang="en-US" lang="zh-CN" smtClean="0"/>
              <a:t>56</a:t>
            </a:fld>
            <a:endParaRPr altLang="zh-CN"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944" name="幻灯片图像占位符 1"/>
          <p:cNvSpPr>
            <a:spLocks noChangeAspect="1" noRot="1" noGrp="1"/>
          </p:cNvSpPr>
          <p:nvPr>
            <p:ph type="sldImg"/>
          </p:nvPr>
        </p:nvSpPr>
        <p:spPr/>
      </p:sp>
      <p:sp>
        <p:nvSpPr>
          <p:cNvPr id="1048945"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46" name="灯片编号占位符 3"/>
          <p:cNvSpPr>
            <a:spLocks noGrp="1"/>
          </p:cNvSpPr>
          <p:nvPr>
            <p:ph type="sldNum" sz="quarter" idx="10"/>
          </p:nvPr>
        </p:nvSpPr>
        <p:spPr/>
        <p:txBody>
          <a:bodyPr/>
          <a:p>
            <a:fld id="{2A6A281C-C85C-46CD-863D-04049F789C9C}" type="slidenum">
              <a:rPr altLang="en-US" lang="zh-CN" smtClean="0"/>
              <a:t>58</a:t>
            </a:fld>
            <a:endParaRPr altLang="zh-CN"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952" name="幻灯片图像占位符 1"/>
          <p:cNvSpPr>
            <a:spLocks noChangeAspect="1" noRot="1" noGrp="1"/>
          </p:cNvSpPr>
          <p:nvPr>
            <p:ph type="sldImg"/>
          </p:nvPr>
        </p:nvSpPr>
        <p:spPr/>
      </p:sp>
      <p:sp>
        <p:nvSpPr>
          <p:cNvPr id="1048953"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54" name="灯片编号占位符 3"/>
          <p:cNvSpPr>
            <a:spLocks noGrp="1"/>
          </p:cNvSpPr>
          <p:nvPr>
            <p:ph type="sldNum" sz="quarter" idx="10"/>
          </p:nvPr>
        </p:nvSpPr>
        <p:spPr/>
        <p:txBody>
          <a:bodyPr/>
          <a:p>
            <a:fld id="{2A6A281C-C85C-46CD-863D-04049F789C9C}" type="slidenum">
              <a:rPr altLang="en-US" lang="zh-CN" smtClean="0"/>
              <a:t>60</a:t>
            </a:fld>
            <a:endParaRPr altLang="zh-CN"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8957" name="幻灯片图像占位符 1"/>
          <p:cNvSpPr>
            <a:spLocks noChangeAspect="1" noRot="1" noGrp="1"/>
          </p:cNvSpPr>
          <p:nvPr>
            <p:ph type="sldImg"/>
          </p:nvPr>
        </p:nvSpPr>
        <p:spPr/>
      </p:sp>
      <p:sp>
        <p:nvSpPr>
          <p:cNvPr id="1048958"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59" name="灯片编号占位符 3"/>
          <p:cNvSpPr>
            <a:spLocks noGrp="1"/>
          </p:cNvSpPr>
          <p:nvPr>
            <p:ph type="sldNum" sz="quarter" idx="10"/>
          </p:nvPr>
        </p:nvSpPr>
        <p:spPr/>
        <p:txBody>
          <a:bodyPr/>
          <a:p>
            <a:fld id="{2A6A281C-C85C-46CD-863D-04049F789C9C}" type="slidenum">
              <a:rPr altLang="en-US" lang="zh-CN" smtClean="0"/>
              <a:t>61</a:t>
            </a:fld>
            <a:endParaRPr altLang="zh-CN"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8962" name="幻灯片图像占位符 1"/>
          <p:cNvSpPr>
            <a:spLocks noChangeAspect="1" noRot="1" noGrp="1"/>
          </p:cNvSpPr>
          <p:nvPr>
            <p:ph type="sldImg"/>
          </p:nvPr>
        </p:nvSpPr>
        <p:spPr/>
      </p:sp>
      <p:sp>
        <p:nvSpPr>
          <p:cNvPr id="1048963"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64" name="灯片编号占位符 3"/>
          <p:cNvSpPr>
            <a:spLocks noGrp="1"/>
          </p:cNvSpPr>
          <p:nvPr>
            <p:ph type="sldNum" sz="quarter" idx="10"/>
          </p:nvPr>
        </p:nvSpPr>
        <p:spPr/>
        <p:txBody>
          <a:bodyPr/>
          <a:p>
            <a:fld id="{2A6A281C-C85C-46CD-863D-04049F789C9C}" type="slidenum">
              <a:rPr altLang="en-US" lang="zh-CN" smtClean="0"/>
              <a:t>62</a:t>
            </a:fld>
            <a:endParaRPr altLang="zh-CN"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8973" name="幻灯片图像占位符 1"/>
          <p:cNvSpPr>
            <a:spLocks noChangeAspect="1" noRot="1" noGrp="1"/>
          </p:cNvSpPr>
          <p:nvPr>
            <p:ph type="sldImg"/>
          </p:nvPr>
        </p:nvSpPr>
        <p:spPr/>
      </p:sp>
      <p:sp>
        <p:nvSpPr>
          <p:cNvPr id="104897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75" name="灯片编号占位符 3"/>
          <p:cNvSpPr>
            <a:spLocks noGrp="1"/>
          </p:cNvSpPr>
          <p:nvPr>
            <p:ph type="sldNum" sz="quarter" idx="10"/>
          </p:nvPr>
        </p:nvSpPr>
        <p:spPr/>
        <p:txBody>
          <a:bodyPr/>
          <a:p>
            <a:fld id="{2A6A281C-C85C-46CD-863D-04049F789C9C}" type="slidenum">
              <a:rPr altLang="en-US" lang="zh-CN" smtClean="0"/>
              <a:t>63</a:t>
            </a:fld>
            <a:endParaRPr altLang="zh-CN"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75" name=""/>
        <p:cNvGrpSpPr/>
        <p:nvPr/>
      </p:nvGrpSpPr>
      <p:grpSpPr>
        <a:xfrm>
          <a:off x="0" y="0"/>
          <a:ext cx="0" cy="0"/>
          <a:chOff x="0" y="0"/>
          <a:chExt cx="0" cy="0"/>
        </a:xfrm>
      </p:grpSpPr>
      <p:sp>
        <p:nvSpPr>
          <p:cNvPr id="1048979" name="幻灯片图像占位符 1"/>
          <p:cNvSpPr>
            <a:spLocks noChangeAspect="1" noRot="1" noGrp="1"/>
          </p:cNvSpPr>
          <p:nvPr>
            <p:ph type="sldImg"/>
          </p:nvPr>
        </p:nvSpPr>
        <p:spPr/>
      </p:sp>
      <p:sp>
        <p:nvSpPr>
          <p:cNvPr id="1048980"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81" name="灯片编号占位符 3"/>
          <p:cNvSpPr>
            <a:spLocks noGrp="1"/>
          </p:cNvSpPr>
          <p:nvPr>
            <p:ph type="sldNum" sz="quarter" idx="10"/>
          </p:nvPr>
        </p:nvSpPr>
        <p:spPr/>
        <p:txBody>
          <a:bodyPr/>
          <a:p>
            <a:fld id="{2A6A281C-C85C-46CD-863D-04049F789C9C}" type="slidenum">
              <a:rPr altLang="en-US" lang="zh-CN" smtClean="0"/>
              <a:t>64</a:t>
            </a:fld>
            <a:endParaRPr altLang="zh-CN"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8984" name="幻灯片图像占位符 1"/>
          <p:cNvSpPr>
            <a:spLocks noChangeAspect="1" noRot="1" noGrp="1"/>
          </p:cNvSpPr>
          <p:nvPr>
            <p:ph type="sldImg"/>
          </p:nvPr>
        </p:nvSpPr>
        <p:spPr/>
      </p:sp>
      <p:sp>
        <p:nvSpPr>
          <p:cNvPr id="1048985"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86" name="灯片编号占位符 3"/>
          <p:cNvSpPr>
            <a:spLocks noGrp="1"/>
          </p:cNvSpPr>
          <p:nvPr>
            <p:ph type="sldNum" sz="quarter" idx="10"/>
          </p:nvPr>
        </p:nvSpPr>
        <p:spPr/>
        <p:txBody>
          <a:bodyPr/>
          <a:p>
            <a:fld id="{2A6A281C-C85C-46CD-863D-04049F789C9C}" type="slidenum">
              <a:rPr altLang="en-US" lang="zh-CN" smtClean="0"/>
              <a:t>65</a:t>
            </a:fld>
            <a:endParaRPr altLang="zh-CN"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61" name="幻灯片图像占位符 1"/>
          <p:cNvSpPr>
            <a:spLocks noChangeAspect="1" noRot="1" noGrp="1" noChangeArrowheads="1" noTextEdit="1"/>
          </p:cNvSpPr>
          <p:nvPr>
            <p:ph type="sldImg"/>
          </p:nvPr>
        </p:nvSpPr>
        <p:spPr/>
      </p:sp>
      <p:sp>
        <p:nvSpPr>
          <p:cNvPr id="1048662" name="备注占位符 2"/>
          <p:cNvSpPr>
            <a:spLocks noGrp="1"/>
          </p:cNvSpPr>
          <p:nvPr>
            <p:ph type="body" idx="1"/>
          </p:nvPr>
        </p:nvSpPr>
        <p:spPr>
          <a:noFill/>
        </p:spPr>
        <p:txBody>
          <a:bodyPr/>
          <a:p>
            <a:pPr eaLnBrk="1" hangingPunct="1">
              <a:buFont typeface="Wingdings" panose="05000000000000000000" pitchFamily="2" charset="2"/>
              <a:buNone/>
            </a:pPr>
            <a:endParaRPr altLang="zh-CN" sz="2400" lang="en-US"/>
          </a:p>
        </p:txBody>
      </p:sp>
      <p:sp>
        <p:nvSpPr>
          <p:cNvPr id="1048663"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altLang="en-US" lang="zh-CN" smtClean="0"/>
              <a:t>15</a:t>
            </a:fld>
            <a:endParaRPr altLang="zh-CN"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8989" name="幻灯片图像占位符 1"/>
          <p:cNvSpPr>
            <a:spLocks noChangeAspect="1" noRot="1" noGrp="1"/>
          </p:cNvSpPr>
          <p:nvPr>
            <p:ph type="sldImg"/>
          </p:nvPr>
        </p:nvSpPr>
        <p:spPr/>
      </p:sp>
      <p:sp>
        <p:nvSpPr>
          <p:cNvPr id="1048990"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91" name="灯片编号占位符 3"/>
          <p:cNvSpPr>
            <a:spLocks noGrp="1"/>
          </p:cNvSpPr>
          <p:nvPr>
            <p:ph type="sldNum" sz="quarter" idx="10"/>
          </p:nvPr>
        </p:nvSpPr>
        <p:spPr/>
        <p:txBody>
          <a:bodyPr/>
          <a:p>
            <a:fld id="{2A6A281C-C85C-46CD-863D-04049F789C9C}" type="slidenum">
              <a:rPr altLang="en-US" lang="zh-CN" smtClean="0"/>
              <a:t>66</a:t>
            </a:fld>
            <a:endParaRPr altLang="zh-CN"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8994" name="幻灯片图像占位符 1"/>
          <p:cNvSpPr>
            <a:spLocks noChangeAspect="1" noRot="1" noGrp="1"/>
          </p:cNvSpPr>
          <p:nvPr>
            <p:ph type="sldImg"/>
          </p:nvPr>
        </p:nvSpPr>
        <p:spPr/>
      </p:sp>
      <p:sp>
        <p:nvSpPr>
          <p:cNvPr id="1048995"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996" name="灯片编号占位符 3"/>
          <p:cNvSpPr>
            <a:spLocks noGrp="1"/>
          </p:cNvSpPr>
          <p:nvPr>
            <p:ph type="sldNum" sz="quarter" idx="10"/>
          </p:nvPr>
        </p:nvSpPr>
        <p:spPr/>
        <p:txBody>
          <a:bodyPr/>
          <a:p>
            <a:fld id="{2A6A281C-C85C-46CD-863D-04049F789C9C}" type="slidenum">
              <a:rPr altLang="en-US" lang="zh-CN" smtClean="0"/>
              <a:t>67</a:t>
            </a:fld>
            <a:endParaRPr altLang="zh-CN"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9000" name="幻灯片图像占位符 1"/>
          <p:cNvSpPr>
            <a:spLocks noChangeAspect="1" noRot="1" noGrp="1"/>
          </p:cNvSpPr>
          <p:nvPr>
            <p:ph type="sldImg"/>
          </p:nvPr>
        </p:nvSpPr>
        <p:spPr/>
      </p:sp>
      <p:sp>
        <p:nvSpPr>
          <p:cNvPr id="1049001"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02" name="灯片编号占位符 3"/>
          <p:cNvSpPr>
            <a:spLocks noGrp="1"/>
          </p:cNvSpPr>
          <p:nvPr>
            <p:ph type="sldNum" sz="quarter" idx="10"/>
          </p:nvPr>
        </p:nvSpPr>
        <p:spPr/>
        <p:txBody>
          <a:bodyPr/>
          <a:p>
            <a:fld id="{2A6A281C-C85C-46CD-863D-04049F789C9C}" type="slidenum">
              <a:rPr altLang="en-US" lang="zh-CN" smtClean="0"/>
              <a:t>68</a:t>
            </a:fld>
            <a:endParaRPr altLang="zh-CN"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016" name="幻灯片图像占位符 1"/>
          <p:cNvSpPr>
            <a:spLocks noChangeAspect="1" noRot="1" noGrp="1"/>
          </p:cNvSpPr>
          <p:nvPr>
            <p:ph type="sldImg"/>
          </p:nvPr>
        </p:nvSpPr>
        <p:spPr/>
      </p:sp>
      <p:sp>
        <p:nvSpPr>
          <p:cNvPr id="1049017"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18" name="灯片编号占位符 3"/>
          <p:cNvSpPr>
            <a:spLocks noGrp="1"/>
          </p:cNvSpPr>
          <p:nvPr>
            <p:ph type="sldNum" sz="quarter" idx="10"/>
          </p:nvPr>
        </p:nvSpPr>
        <p:spPr/>
        <p:txBody>
          <a:bodyPr/>
          <a:p>
            <a:fld id="{2A6A281C-C85C-46CD-863D-04049F789C9C}" type="slidenum">
              <a:rPr altLang="en-US" lang="zh-CN" smtClean="0"/>
              <a:t>70</a:t>
            </a:fld>
            <a:endParaRPr altLang="zh-CN"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023" name="幻灯片图像占位符 1"/>
          <p:cNvSpPr>
            <a:spLocks noChangeAspect="1" noRot="1" noGrp="1"/>
          </p:cNvSpPr>
          <p:nvPr>
            <p:ph type="sldImg"/>
          </p:nvPr>
        </p:nvSpPr>
        <p:spPr/>
      </p:sp>
      <p:sp>
        <p:nvSpPr>
          <p:cNvPr id="104902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25" name="灯片编号占位符 3"/>
          <p:cNvSpPr>
            <a:spLocks noGrp="1"/>
          </p:cNvSpPr>
          <p:nvPr>
            <p:ph type="sldNum" sz="quarter" idx="10"/>
          </p:nvPr>
        </p:nvSpPr>
        <p:spPr/>
        <p:txBody>
          <a:bodyPr/>
          <a:p>
            <a:fld id="{2A6A281C-C85C-46CD-863D-04049F789C9C}" type="slidenum">
              <a:rPr altLang="en-US" lang="zh-CN" smtClean="0"/>
              <a:t>71</a:t>
            </a:fld>
            <a:endParaRPr altLang="zh-CN"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029" name="幻灯片图像占位符 1"/>
          <p:cNvSpPr>
            <a:spLocks noChangeAspect="1" noRot="1" noGrp="1"/>
          </p:cNvSpPr>
          <p:nvPr>
            <p:ph type="sldImg"/>
          </p:nvPr>
        </p:nvSpPr>
        <p:spPr/>
      </p:sp>
      <p:sp>
        <p:nvSpPr>
          <p:cNvPr id="1049030"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31" name="灯片编号占位符 3"/>
          <p:cNvSpPr>
            <a:spLocks noGrp="1"/>
          </p:cNvSpPr>
          <p:nvPr>
            <p:ph type="sldNum" sz="quarter" idx="10"/>
          </p:nvPr>
        </p:nvSpPr>
        <p:spPr/>
        <p:txBody>
          <a:bodyPr/>
          <a:p>
            <a:fld id="{2A6A281C-C85C-46CD-863D-04049F789C9C}" type="slidenum">
              <a:rPr altLang="en-US" lang="zh-CN" smtClean="0"/>
              <a:t>72</a:t>
            </a:fld>
            <a:endParaRPr altLang="zh-CN"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9046" name="幻灯片图像占位符 1"/>
          <p:cNvSpPr>
            <a:spLocks noChangeAspect="1" noRot="1" noGrp="1"/>
          </p:cNvSpPr>
          <p:nvPr>
            <p:ph type="sldImg"/>
          </p:nvPr>
        </p:nvSpPr>
        <p:spPr/>
      </p:sp>
      <p:sp>
        <p:nvSpPr>
          <p:cNvPr id="1049047"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48" name="灯片编号占位符 3"/>
          <p:cNvSpPr>
            <a:spLocks noGrp="1"/>
          </p:cNvSpPr>
          <p:nvPr>
            <p:ph type="sldNum" sz="quarter" idx="10"/>
          </p:nvPr>
        </p:nvSpPr>
        <p:spPr/>
        <p:txBody>
          <a:bodyPr/>
          <a:p>
            <a:fld id="{2A6A281C-C85C-46CD-863D-04049F789C9C}" type="slidenum">
              <a:rPr altLang="en-US" lang="zh-CN" smtClean="0"/>
              <a:t>73</a:t>
            </a:fld>
            <a:endParaRPr altLang="zh-CN"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9051" name="幻灯片图像占位符 1"/>
          <p:cNvSpPr>
            <a:spLocks noChangeAspect="1" noRot="1" noGrp="1"/>
          </p:cNvSpPr>
          <p:nvPr>
            <p:ph type="sldImg"/>
          </p:nvPr>
        </p:nvSpPr>
        <p:spPr/>
      </p:sp>
      <p:sp>
        <p:nvSpPr>
          <p:cNvPr id="1049052"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53" name="灯片编号占位符 3"/>
          <p:cNvSpPr>
            <a:spLocks noGrp="1"/>
          </p:cNvSpPr>
          <p:nvPr>
            <p:ph type="sldNum" sz="quarter" idx="10"/>
          </p:nvPr>
        </p:nvSpPr>
        <p:spPr/>
        <p:txBody>
          <a:bodyPr/>
          <a:p>
            <a:fld id="{2A6A281C-C85C-46CD-863D-04049F789C9C}" type="slidenum">
              <a:rPr altLang="en-US" lang="zh-CN" smtClean="0"/>
              <a:t>74</a:t>
            </a:fld>
            <a:endParaRPr altLang="zh-CN"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9057" name="幻灯片图像占位符 1"/>
          <p:cNvSpPr>
            <a:spLocks noChangeAspect="1" noRot="1" noGrp="1"/>
          </p:cNvSpPr>
          <p:nvPr>
            <p:ph type="sldImg"/>
          </p:nvPr>
        </p:nvSpPr>
        <p:spPr/>
      </p:sp>
      <p:sp>
        <p:nvSpPr>
          <p:cNvPr id="1049058"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59" name="灯片编号占位符 3"/>
          <p:cNvSpPr>
            <a:spLocks noGrp="1"/>
          </p:cNvSpPr>
          <p:nvPr>
            <p:ph type="sldNum" sz="quarter" idx="10"/>
          </p:nvPr>
        </p:nvSpPr>
        <p:spPr/>
        <p:txBody>
          <a:bodyPr/>
          <a:p>
            <a:fld id="{2A6A281C-C85C-46CD-863D-04049F789C9C}" type="slidenum">
              <a:rPr altLang="en-US" lang="zh-CN" smtClean="0"/>
              <a:t>75</a:t>
            </a:fld>
            <a:endParaRPr altLang="zh-CN"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9072" name="幻灯片图像占位符 1"/>
          <p:cNvSpPr>
            <a:spLocks noChangeAspect="1" noRot="1" noGrp="1"/>
          </p:cNvSpPr>
          <p:nvPr>
            <p:ph type="sldImg"/>
          </p:nvPr>
        </p:nvSpPr>
        <p:spPr/>
      </p:sp>
      <p:sp>
        <p:nvSpPr>
          <p:cNvPr id="1049073"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74" name="灯片编号占位符 3"/>
          <p:cNvSpPr>
            <a:spLocks noGrp="1"/>
          </p:cNvSpPr>
          <p:nvPr>
            <p:ph type="sldNum" sz="quarter" idx="10"/>
          </p:nvPr>
        </p:nvSpPr>
        <p:spPr/>
        <p:txBody>
          <a:bodyPr/>
          <a:p>
            <a:fld id="{2A6A281C-C85C-46CD-863D-04049F789C9C}" type="slidenum">
              <a:rPr altLang="en-US" lang="zh-CN" smtClean="0"/>
              <a:t>77</a:t>
            </a:fld>
            <a:endParaRPr altLang="zh-CN"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685" name="幻灯片图像占位符 1"/>
          <p:cNvSpPr>
            <a:spLocks noChangeAspect="1" noRot="1" noGrp="1"/>
          </p:cNvSpPr>
          <p:nvPr>
            <p:ph type="sldImg"/>
          </p:nvPr>
        </p:nvSpPr>
        <p:spPr/>
      </p:sp>
      <p:sp>
        <p:nvSpPr>
          <p:cNvPr id="1048686" name="备注占位符 2"/>
          <p:cNvSpPr>
            <a:spLocks noGrp="1"/>
          </p:cNvSpPr>
          <p:nvPr>
            <p:ph type="body" idx="1"/>
          </p:nvPr>
        </p:nvSpPr>
        <p:spPr/>
        <p:txBody>
          <a:bodyPr/>
          <a:p>
            <a:r>
              <a:rPr altLang="en-US" b="0" sz="1200" i="0" kern="1200" lang="zh-CN">
                <a:solidFill>
                  <a:schemeClr val="tx1"/>
                </a:solidFill>
                <a:effectLst/>
                <a:latin typeface="Calibri" pitchFamily="34" charset="0"/>
                <a:ea typeface="宋体" pitchFamily="2" charset="-122"/>
                <a:cs typeface="+mn-cs"/>
              </a:rPr>
              <a:t>对语言来说，如何判定句子是否正确？规定句子是否正确的规则称为文法。 </a:t>
            </a:r>
            <a:br>
              <a:rPr altLang="en-US" lang="zh-CN"/>
            </a:br>
            <a:r>
              <a:rPr altLang="en-US" b="0" sz="1200" i="0" kern="1200" lang="zh-CN">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altLang="en-US" lang="zh-CN"/>
          </a:p>
        </p:txBody>
      </p:sp>
      <p:sp>
        <p:nvSpPr>
          <p:cNvPr id="1048687" name="灯片编号占位符 3"/>
          <p:cNvSpPr>
            <a:spLocks noGrp="1"/>
          </p:cNvSpPr>
          <p:nvPr>
            <p:ph type="sldNum" sz="quarter" idx="10"/>
          </p:nvPr>
        </p:nvSpPr>
        <p:spPr/>
        <p:txBody>
          <a:bodyPr/>
          <a:p>
            <a:fld id="{2A6A281C-C85C-46CD-863D-04049F789C9C}" type="slidenum">
              <a:rPr altLang="en-US" lang="zh-CN" smtClean="0"/>
              <a:t>23</a:t>
            </a:fld>
            <a:endParaRPr altLang="zh-CN"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9079" name="幻灯片图像占位符 1"/>
          <p:cNvSpPr>
            <a:spLocks noChangeAspect="1" noRot="1" noGrp="1"/>
          </p:cNvSpPr>
          <p:nvPr>
            <p:ph type="sldImg"/>
          </p:nvPr>
        </p:nvSpPr>
        <p:spPr/>
      </p:sp>
      <p:sp>
        <p:nvSpPr>
          <p:cNvPr id="1049080"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81" name="灯片编号占位符 3"/>
          <p:cNvSpPr>
            <a:spLocks noGrp="1"/>
          </p:cNvSpPr>
          <p:nvPr>
            <p:ph type="sldNum" sz="quarter" idx="10"/>
          </p:nvPr>
        </p:nvSpPr>
        <p:spPr/>
        <p:txBody>
          <a:bodyPr/>
          <a:p>
            <a:fld id="{2A6A281C-C85C-46CD-863D-04049F789C9C}" type="slidenum">
              <a:rPr altLang="en-US" lang="zh-CN" smtClean="0"/>
              <a:t>78</a:t>
            </a:fld>
            <a:endParaRPr altLang="zh-CN"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9086" name="幻灯片图像占位符 1"/>
          <p:cNvSpPr>
            <a:spLocks noChangeAspect="1" noRot="1" noGrp="1"/>
          </p:cNvSpPr>
          <p:nvPr>
            <p:ph type="sldImg"/>
          </p:nvPr>
        </p:nvSpPr>
        <p:spPr/>
      </p:sp>
      <p:sp>
        <p:nvSpPr>
          <p:cNvPr id="1049087"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88" name="灯片编号占位符 3"/>
          <p:cNvSpPr>
            <a:spLocks noGrp="1"/>
          </p:cNvSpPr>
          <p:nvPr>
            <p:ph type="sldNum" sz="quarter" idx="10"/>
          </p:nvPr>
        </p:nvSpPr>
        <p:spPr/>
        <p:txBody>
          <a:bodyPr/>
          <a:p>
            <a:fld id="{2A6A281C-C85C-46CD-863D-04049F789C9C}" type="slidenum">
              <a:rPr altLang="en-US" lang="zh-CN" smtClean="0"/>
              <a:t>80</a:t>
            </a:fld>
            <a:endParaRPr altLang="zh-CN"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9092" name="幻灯片图像占位符 1"/>
          <p:cNvSpPr>
            <a:spLocks noChangeAspect="1" noRot="1" noGrp="1"/>
          </p:cNvSpPr>
          <p:nvPr>
            <p:ph type="sldImg"/>
          </p:nvPr>
        </p:nvSpPr>
        <p:spPr/>
      </p:sp>
      <p:sp>
        <p:nvSpPr>
          <p:cNvPr id="1049093"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094" name="灯片编号占位符 3"/>
          <p:cNvSpPr>
            <a:spLocks noGrp="1"/>
          </p:cNvSpPr>
          <p:nvPr>
            <p:ph type="sldNum" sz="quarter" idx="10"/>
          </p:nvPr>
        </p:nvSpPr>
        <p:spPr/>
        <p:txBody>
          <a:bodyPr/>
          <a:p>
            <a:fld id="{2A6A281C-C85C-46CD-863D-04049F789C9C}" type="slidenum">
              <a:rPr altLang="en-US" lang="zh-CN" smtClean="0"/>
              <a:t>81</a:t>
            </a:fld>
            <a:endParaRPr altLang="zh-CN"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9106" name="幻灯片图像占位符 1"/>
          <p:cNvSpPr>
            <a:spLocks noChangeAspect="1" noRot="1" noGrp="1"/>
          </p:cNvSpPr>
          <p:nvPr>
            <p:ph type="sldImg"/>
          </p:nvPr>
        </p:nvSpPr>
        <p:spPr/>
      </p:sp>
      <p:sp>
        <p:nvSpPr>
          <p:cNvPr id="1049107"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08" name="灯片编号占位符 3"/>
          <p:cNvSpPr>
            <a:spLocks noGrp="1"/>
          </p:cNvSpPr>
          <p:nvPr>
            <p:ph type="sldNum" sz="quarter" idx="10"/>
          </p:nvPr>
        </p:nvSpPr>
        <p:spPr/>
        <p:txBody>
          <a:bodyPr/>
          <a:p>
            <a:fld id="{2A6A281C-C85C-46CD-863D-04049F789C9C}" type="slidenum">
              <a:rPr altLang="en-US" lang="zh-CN" smtClean="0"/>
              <a:t>83</a:t>
            </a:fld>
            <a:endParaRPr altLang="zh-CN"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110" name="幻灯片图像占位符 1"/>
          <p:cNvSpPr>
            <a:spLocks noChangeAspect="1" noRot="1" noGrp="1"/>
          </p:cNvSpPr>
          <p:nvPr>
            <p:ph type="sldImg"/>
          </p:nvPr>
        </p:nvSpPr>
        <p:spPr/>
      </p:sp>
      <p:sp>
        <p:nvSpPr>
          <p:cNvPr id="1049111"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12" name="灯片编号占位符 3"/>
          <p:cNvSpPr>
            <a:spLocks noGrp="1"/>
          </p:cNvSpPr>
          <p:nvPr>
            <p:ph type="sldNum" sz="quarter" idx="10"/>
          </p:nvPr>
        </p:nvSpPr>
        <p:spPr/>
        <p:txBody>
          <a:bodyPr/>
          <a:p>
            <a:fld id="{2A6A281C-C85C-46CD-863D-04049F789C9C}" type="slidenum">
              <a:rPr altLang="en-US" lang="zh-CN" smtClean="0"/>
              <a:t>84</a:t>
            </a:fld>
            <a:endParaRPr altLang="zh-CN"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117" name="幻灯片图像占位符 1"/>
          <p:cNvSpPr>
            <a:spLocks noChangeAspect="1" noRot="1" noGrp="1"/>
          </p:cNvSpPr>
          <p:nvPr>
            <p:ph type="sldImg"/>
          </p:nvPr>
        </p:nvSpPr>
        <p:spPr/>
      </p:sp>
      <p:sp>
        <p:nvSpPr>
          <p:cNvPr id="1049118"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19" name="灯片编号占位符 3"/>
          <p:cNvSpPr>
            <a:spLocks noGrp="1"/>
          </p:cNvSpPr>
          <p:nvPr>
            <p:ph type="sldNum" sz="quarter" idx="10"/>
          </p:nvPr>
        </p:nvSpPr>
        <p:spPr/>
        <p:txBody>
          <a:bodyPr/>
          <a:p>
            <a:fld id="{2A6A281C-C85C-46CD-863D-04049F789C9C}" type="slidenum">
              <a:rPr altLang="en-US" lang="zh-CN" smtClean="0"/>
              <a:t>85</a:t>
            </a:fld>
            <a:endParaRPr altLang="zh-CN"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9124" name="幻灯片图像占位符 1"/>
          <p:cNvSpPr>
            <a:spLocks noChangeAspect="1" noRot="1" noGrp="1"/>
          </p:cNvSpPr>
          <p:nvPr>
            <p:ph type="sldImg"/>
          </p:nvPr>
        </p:nvSpPr>
        <p:spPr/>
      </p:sp>
      <p:sp>
        <p:nvSpPr>
          <p:cNvPr id="1049125"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26" name="灯片编号占位符 3"/>
          <p:cNvSpPr>
            <a:spLocks noGrp="1"/>
          </p:cNvSpPr>
          <p:nvPr>
            <p:ph type="sldNum" sz="quarter" idx="10"/>
          </p:nvPr>
        </p:nvSpPr>
        <p:spPr/>
        <p:txBody>
          <a:bodyPr/>
          <a:p>
            <a:fld id="{2A6A281C-C85C-46CD-863D-04049F789C9C}" type="slidenum">
              <a:rPr altLang="en-US" lang="zh-CN" smtClean="0"/>
              <a:t>86</a:t>
            </a:fld>
            <a:endParaRPr altLang="zh-CN"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9131" name="幻灯片图像占位符 1"/>
          <p:cNvSpPr>
            <a:spLocks noChangeAspect="1" noRot="1" noGrp="1"/>
          </p:cNvSpPr>
          <p:nvPr>
            <p:ph type="sldImg"/>
          </p:nvPr>
        </p:nvSpPr>
        <p:spPr/>
      </p:sp>
      <p:sp>
        <p:nvSpPr>
          <p:cNvPr id="1049132"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33" name="灯片编号占位符 3"/>
          <p:cNvSpPr>
            <a:spLocks noGrp="1"/>
          </p:cNvSpPr>
          <p:nvPr>
            <p:ph type="sldNum" sz="quarter" idx="10"/>
          </p:nvPr>
        </p:nvSpPr>
        <p:spPr/>
        <p:txBody>
          <a:bodyPr/>
          <a:p>
            <a:fld id="{2A6A281C-C85C-46CD-863D-04049F789C9C}" type="slidenum">
              <a:rPr altLang="en-US" lang="zh-CN" smtClean="0"/>
              <a:t>87</a:t>
            </a:fld>
            <a:endParaRPr altLang="zh-CN"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139" name="幻灯片图像占位符 1"/>
          <p:cNvSpPr>
            <a:spLocks noChangeAspect="1" noRot="1" noGrp="1"/>
          </p:cNvSpPr>
          <p:nvPr>
            <p:ph type="sldImg"/>
          </p:nvPr>
        </p:nvSpPr>
        <p:spPr/>
      </p:sp>
      <p:sp>
        <p:nvSpPr>
          <p:cNvPr id="1049140"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41" name="灯片编号占位符 3"/>
          <p:cNvSpPr>
            <a:spLocks noGrp="1"/>
          </p:cNvSpPr>
          <p:nvPr>
            <p:ph type="sldNum" sz="quarter" idx="10"/>
          </p:nvPr>
        </p:nvSpPr>
        <p:spPr/>
        <p:txBody>
          <a:bodyPr/>
          <a:p>
            <a:fld id="{2A6A281C-C85C-46CD-863D-04049F789C9C}" type="slidenum">
              <a:rPr altLang="en-US" lang="zh-CN" smtClean="0"/>
              <a:t>88</a:t>
            </a:fld>
            <a:endParaRPr altLang="zh-CN"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9146" name="幻灯片图像占位符 1"/>
          <p:cNvSpPr>
            <a:spLocks noChangeAspect="1" noRot="1" noGrp="1"/>
          </p:cNvSpPr>
          <p:nvPr>
            <p:ph type="sldImg"/>
          </p:nvPr>
        </p:nvSpPr>
        <p:spPr/>
      </p:sp>
      <p:sp>
        <p:nvSpPr>
          <p:cNvPr id="1049147"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48" name="灯片编号占位符 3"/>
          <p:cNvSpPr>
            <a:spLocks noGrp="1"/>
          </p:cNvSpPr>
          <p:nvPr>
            <p:ph type="sldNum" sz="quarter" idx="10"/>
          </p:nvPr>
        </p:nvSpPr>
        <p:spPr/>
        <p:txBody>
          <a:bodyPr/>
          <a:p>
            <a:fld id="{2A6A281C-C85C-46CD-863D-04049F789C9C}" type="slidenum">
              <a:rPr altLang="en-US" lang="zh-CN" smtClean="0"/>
              <a:t>89</a:t>
            </a:fld>
            <a:endParaRPr altLang="zh-CN"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90" name="幻灯片图像占位符 1"/>
          <p:cNvSpPr>
            <a:spLocks noChangeAspect="1" noRot="1" noGrp="1"/>
          </p:cNvSpPr>
          <p:nvPr>
            <p:ph type="sldImg"/>
          </p:nvPr>
        </p:nvSpPr>
        <p:spPr/>
      </p:sp>
      <p:sp>
        <p:nvSpPr>
          <p:cNvPr id="1048691" name="备注占位符 2"/>
          <p:cNvSpPr>
            <a:spLocks noGrp="1"/>
          </p:cNvSpPr>
          <p:nvPr>
            <p:ph type="body" idx="1"/>
          </p:nvPr>
        </p:nvSpPr>
        <p:spPr/>
        <p:txBody>
          <a:bodyPr/>
          <a:p>
            <a:r>
              <a:rPr altLang="en-US" lang="zh-CN"/>
              <a:t>课本</a:t>
            </a:r>
            <a:r>
              <a:rPr altLang="zh-CN" lang="en-US"/>
              <a:t>P8</a:t>
            </a:r>
            <a:endParaRPr altLang="en-US" lang="zh-CN"/>
          </a:p>
        </p:txBody>
      </p:sp>
      <p:sp>
        <p:nvSpPr>
          <p:cNvPr id="1048692" name="灯片编号占位符 3"/>
          <p:cNvSpPr>
            <a:spLocks noGrp="1"/>
          </p:cNvSpPr>
          <p:nvPr>
            <p:ph type="sldNum" sz="quarter" idx="10"/>
          </p:nvPr>
        </p:nvSpPr>
        <p:spPr/>
        <p:txBody>
          <a:bodyPr/>
          <a:p>
            <a:fld id="{2A6A281C-C85C-46CD-863D-04049F789C9C}" type="slidenum">
              <a:rPr altLang="en-US" lang="zh-CN" smtClean="0"/>
              <a:t>24</a:t>
            </a:fld>
            <a:endParaRPr altLang="zh-CN"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346" name=""/>
        <p:cNvGrpSpPr/>
        <p:nvPr/>
      </p:nvGrpSpPr>
      <p:grpSpPr>
        <a:xfrm>
          <a:off x="0" y="0"/>
          <a:ext cx="0" cy="0"/>
          <a:chOff x="0" y="0"/>
          <a:chExt cx="0" cy="0"/>
        </a:xfrm>
      </p:grpSpPr>
      <p:sp>
        <p:nvSpPr>
          <p:cNvPr id="1049153" name="幻灯片图像占位符 1"/>
          <p:cNvSpPr>
            <a:spLocks noChangeAspect="1" noRot="1" noGrp="1"/>
          </p:cNvSpPr>
          <p:nvPr>
            <p:ph type="sldImg"/>
          </p:nvPr>
        </p:nvSpPr>
        <p:spPr/>
      </p:sp>
      <p:sp>
        <p:nvSpPr>
          <p:cNvPr id="1049154"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55" name="灯片编号占位符 3"/>
          <p:cNvSpPr>
            <a:spLocks noGrp="1"/>
          </p:cNvSpPr>
          <p:nvPr>
            <p:ph type="sldNum" sz="quarter" idx="10"/>
          </p:nvPr>
        </p:nvSpPr>
        <p:spPr/>
        <p:txBody>
          <a:bodyPr/>
          <a:p>
            <a:fld id="{2A6A281C-C85C-46CD-863D-04049F789C9C}" type="slidenum">
              <a:rPr altLang="en-US" lang="zh-CN" smtClean="0"/>
              <a:t>91</a:t>
            </a:fld>
            <a:endParaRPr altLang="zh-CN"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9158" name="幻灯片图像占位符 1"/>
          <p:cNvSpPr>
            <a:spLocks noChangeAspect="1" noRot="1" noGrp="1"/>
          </p:cNvSpPr>
          <p:nvPr>
            <p:ph type="sldImg"/>
          </p:nvPr>
        </p:nvSpPr>
        <p:spPr/>
      </p:sp>
      <p:sp>
        <p:nvSpPr>
          <p:cNvPr id="1049159"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60" name="灯片编号占位符 3"/>
          <p:cNvSpPr>
            <a:spLocks noGrp="1"/>
          </p:cNvSpPr>
          <p:nvPr>
            <p:ph type="sldNum" sz="quarter" idx="10"/>
          </p:nvPr>
        </p:nvSpPr>
        <p:spPr/>
        <p:txBody>
          <a:bodyPr/>
          <a:p>
            <a:fld id="{2A6A281C-C85C-46CD-863D-04049F789C9C}" type="slidenum">
              <a:rPr altLang="en-US" lang="zh-CN" smtClean="0"/>
              <a:t>92</a:t>
            </a:fld>
            <a:endParaRPr altLang="zh-CN"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9165" name="幻灯片图像占位符 1"/>
          <p:cNvSpPr>
            <a:spLocks noChangeAspect="1" noRot="1" noGrp="1"/>
          </p:cNvSpPr>
          <p:nvPr>
            <p:ph type="sldImg"/>
          </p:nvPr>
        </p:nvSpPr>
        <p:spPr/>
      </p:sp>
      <p:sp>
        <p:nvSpPr>
          <p:cNvPr id="1049166"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67" name="灯片编号占位符 3"/>
          <p:cNvSpPr>
            <a:spLocks noGrp="1"/>
          </p:cNvSpPr>
          <p:nvPr>
            <p:ph type="sldNum" sz="quarter" idx="10"/>
          </p:nvPr>
        </p:nvSpPr>
        <p:spPr/>
        <p:txBody>
          <a:bodyPr/>
          <a:p>
            <a:fld id="{2A6A281C-C85C-46CD-863D-04049F789C9C}" type="slidenum">
              <a:rPr altLang="en-US" lang="zh-CN" smtClean="0"/>
              <a:t>93</a:t>
            </a:fld>
            <a:endParaRPr altLang="zh-CN"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9172" name="幻灯片图像占位符 1"/>
          <p:cNvSpPr>
            <a:spLocks noChangeAspect="1" noRot="1" noGrp="1"/>
          </p:cNvSpPr>
          <p:nvPr>
            <p:ph type="sldImg"/>
          </p:nvPr>
        </p:nvSpPr>
        <p:spPr/>
      </p:sp>
      <p:sp>
        <p:nvSpPr>
          <p:cNvPr id="1049173"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74" name="灯片编号占位符 3"/>
          <p:cNvSpPr>
            <a:spLocks noGrp="1"/>
          </p:cNvSpPr>
          <p:nvPr>
            <p:ph type="sldNum" sz="quarter" idx="10"/>
          </p:nvPr>
        </p:nvSpPr>
        <p:spPr/>
        <p:txBody>
          <a:bodyPr/>
          <a:p>
            <a:fld id="{2A6A281C-C85C-46CD-863D-04049F789C9C}" type="slidenum">
              <a:rPr altLang="en-US" lang="zh-CN" smtClean="0"/>
              <a:t>94</a:t>
            </a:fld>
            <a:endParaRPr altLang="zh-CN"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sp>
        <p:nvSpPr>
          <p:cNvPr id="1049186" name="幻灯片图像占位符 1"/>
          <p:cNvSpPr>
            <a:spLocks noChangeAspect="1" noRot="1" noGrp="1"/>
          </p:cNvSpPr>
          <p:nvPr>
            <p:ph type="sldImg"/>
          </p:nvPr>
        </p:nvSpPr>
        <p:spPr/>
      </p:sp>
      <p:sp>
        <p:nvSpPr>
          <p:cNvPr id="1049187"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88" name="灯片编号占位符 3"/>
          <p:cNvSpPr>
            <a:spLocks noGrp="1"/>
          </p:cNvSpPr>
          <p:nvPr>
            <p:ph type="sldNum" sz="quarter" idx="10"/>
          </p:nvPr>
        </p:nvSpPr>
        <p:spPr/>
        <p:txBody>
          <a:bodyPr/>
          <a:p>
            <a:fld id="{2A6A281C-C85C-46CD-863D-04049F789C9C}" type="slidenum">
              <a:rPr altLang="en-US" lang="zh-CN" smtClean="0"/>
              <a:t>95</a:t>
            </a:fld>
            <a:endParaRPr altLang="zh-CN"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9192" name="幻灯片图像占位符 1"/>
          <p:cNvSpPr>
            <a:spLocks noChangeAspect="1" noRot="1" noGrp="1"/>
          </p:cNvSpPr>
          <p:nvPr>
            <p:ph type="sldImg"/>
          </p:nvPr>
        </p:nvSpPr>
        <p:spPr/>
      </p:sp>
      <p:sp>
        <p:nvSpPr>
          <p:cNvPr id="1049193"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9194" name="灯片编号占位符 3"/>
          <p:cNvSpPr>
            <a:spLocks noGrp="1"/>
          </p:cNvSpPr>
          <p:nvPr>
            <p:ph type="sldNum" sz="quarter" idx="10"/>
          </p:nvPr>
        </p:nvSpPr>
        <p:spPr/>
        <p:txBody>
          <a:bodyPr/>
          <a:p>
            <a:fld id="{2A6A281C-C85C-46CD-863D-04049F789C9C}" type="slidenum">
              <a:rPr altLang="en-US" lang="zh-CN" smtClean="0"/>
              <a:t>96</a:t>
            </a:fld>
            <a:endParaRPr altLang="zh-CN"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370" name=""/>
        <p:cNvGrpSpPr/>
        <p:nvPr/>
      </p:nvGrpSpPr>
      <p:grpSpPr>
        <a:xfrm>
          <a:off x="0" y="0"/>
          <a:ext cx="0" cy="0"/>
          <a:chOff x="0" y="0"/>
          <a:chExt cx="0" cy="0"/>
        </a:xfrm>
      </p:grpSpPr>
      <p:sp>
        <p:nvSpPr>
          <p:cNvPr id="1049204" name="幻灯片图像占位符 1"/>
          <p:cNvSpPr>
            <a:spLocks noChangeAspect="1" noRot="1" noGrp="1" noChangeArrowheads="1" noTextEdit="1"/>
          </p:cNvSpPr>
          <p:nvPr>
            <p:ph type="sldImg"/>
          </p:nvPr>
        </p:nvSpPr>
        <p:spPr/>
      </p:sp>
      <p:sp>
        <p:nvSpPr>
          <p:cNvPr id="1049205" name="备注占位符 2"/>
          <p:cNvSpPr>
            <a:spLocks noGrp="1"/>
          </p:cNvSpPr>
          <p:nvPr>
            <p:ph type="body" idx="1"/>
          </p:nvPr>
        </p:nvSpPr>
        <p:spPr>
          <a:noFill/>
        </p:spPr>
        <p:txBody>
          <a:bodyPr/>
          <a:p>
            <a:endParaRPr altLang="en-US" lang="zh-CN"/>
          </a:p>
        </p:txBody>
      </p:sp>
      <p:sp>
        <p:nvSpPr>
          <p:cNvPr id="104920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altLang="en-US" lang="zh-CN" smtClean="0"/>
              <a:t>97</a:t>
            </a:fld>
            <a:endParaRPr altLang="zh-CN"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95" name="幻灯片图像占位符 1"/>
          <p:cNvSpPr>
            <a:spLocks noChangeAspect="1" noRot="1" noGrp="1"/>
          </p:cNvSpPr>
          <p:nvPr>
            <p:ph type="sldImg"/>
          </p:nvPr>
        </p:nvSpPr>
        <p:spPr/>
      </p:sp>
      <p:sp>
        <p:nvSpPr>
          <p:cNvPr id="1048696"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r>
              <a:rPr altLang="en-US" lang="zh-CN"/>
              <a:t>数据类型的出现是为了把数据分成所需内存大小不同的数据</a:t>
            </a:r>
          </a:p>
        </p:txBody>
      </p:sp>
      <p:sp>
        <p:nvSpPr>
          <p:cNvPr id="1048697" name="灯片编号占位符 3"/>
          <p:cNvSpPr>
            <a:spLocks noGrp="1"/>
          </p:cNvSpPr>
          <p:nvPr>
            <p:ph type="sldNum" sz="quarter" idx="10"/>
          </p:nvPr>
        </p:nvSpPr>
        <p:spPr/>
        <p:txBody>
          <a:bodyPr/>
          <a:p>
            <a:fld id="{2A6A281C-C85C-46CD-863D-04049F789C9C}" type="slidenum">
              <a:rPr altLang="en-US" lang="zh-CN" smtClean="0"/>
              <a:t>25</a:t>
            </a:fld>
            <a:endParaRPr altLang="zh-CN"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04" name="幻灯片图像占位符 1"/>
          <p:cNvSpPr>
            <a:spLocks noChangeAspect="1" noRot="1" noGrp="1"/>
          </p:cNvSpPr>
          <p:nvPr>
            <p:ph type="sldImg"/>
          </p:nvPr>
        </p:nvSpPr>
        <p:spPr/>
      </p:sp>
      <p:sp>
        <p:nvSpPr>
          <p:cNvPr id="1048705"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706" name="灯片编号占位符 3"/>
          <p:cNvSpPr>
            <a:spLocks noGrp="1"/>
          </p:cNvSpPr>
          <p:nvPr>
            <p:ph type="sldNum" sz="quarter" idx="10"/>
          </p:nvPr>
        </p:nvSpPr>
        <p:spPr/>
        <p:txBody>
          <a:bodyPr/>
          <a:p>
            <a:fld id="{2A6A281C-C85C-46CD-863D-04049F789C9C}" type="slidenum">
              <a:rPr altLang="en-US" lang="zh-CN" smtClean="0"/>
              <a:t>26</a:t>
            </a:fld>
            <a:endParaRPr altLang="zh-CN"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11" name="幻灯片图像占位符 1"/>
          <p:cNvSpPr>
            <a:spLocks noChangeAspect="1" noRot="1" noGrp="1"/>
          </p:cNvSpPr>
          <p:nvPr>
            <p:ph type="sldImg"/>
          </p:nvPr>
        </p:nvSpPr>
        <p:spPr/>
      </p:sp>
      <p:sp>
        <p:nvSpPr>
          <p:cNvPr id="1048712" name="备注占位符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endParaRPr altLang="en-US" lang="zh-CN"/>
          </a:p>
        </p:txBody>
      </p:sp>
      <p:sp>
        <p:nvSpPr>
          <p:cNvPr id="1048713" name="灯片编号占位符 3"/>
          <p:cNvSpPr>
            <a:spLocks noGrp="1"/>
          </p:cNvSpPr>
          <p:nvPr>
            <p:ph type="sldNum" sz="quarter" idx="10"/>
          </p:nvPr>
        </p:nvSpPr>
        <p:spPr/>
        <p:txBody>
          <a:bodyPr/>
          <a:p>
            <a:fld id="{2A6A281C-C85C-46CD-863D-04049F789C9C}" type="slidenum">
              <a:rPr altLang="en-US" lang="zh-CN" smtClean="0"/>
              <a:t>27</a:t>
            </a:fld>
            <a:endParaRPr altLang="zh-CN"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bg>
      <p:bgPr>
        <a:blipFill rotWithShape="0" dpi="0">
          <a:blip xmlns:r="http://schemas.openxmlformats.org/officeDocument/2006/relationships" r:embed="rId1"/>
          <a:srcRect/>
          <a:stretch>
            <a:fillRect/>
          </a:stretch>
        </a:blipFill>
      </p:bgPr>
    </p:bg>
    <p:spTree>
      <p:nvGrpSpPr>
        <p:cNvPr id="27"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82" name=""/>
        <p:cNvGrpSpPr/>
        <p:nvPr/>
      </p:nvGrpSpPr>
      <p:grpSpPr>
        <a:xfrm>
          <a:off x="0" y="0"/>
          <a:ext cx="0" cy="0"/>
          <a:chOff x="0" y="0"/>
          <a:chExt cx="0" cy="0"/>
        </a:xfrm>
      </p:grpSpPr>
      <p:sp>
        <p:nvSpPr>
          <p:cNvPr id="1049234" name="标题 1"/>
          <p:cNvSpPr>
            <a:spLocks noGrp="1"/>
          </p:cNvSpPr>
          <p:nvPr>
            <p:ph type="title"/>
          </p:nvPr>
        </p:nvSpPr>
        <p:spPr/>
        <p:txBody>
          <a:bodyPr/>
          <a:p>
            <a:r>
              <a:rPr altLang="en-US" lang="zh-CN"/>
              <a:t>单击此处编辑母版标题样式</a:t>
            </a:r>
          </a:p>
        </p:txBody>
      </p:sp>
      <p:sp>
        <p:nvSpPr>
          <p:cNvPr id="1049235" name="竖排文字占位符 2"/>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77" name=""/>
        <p:cNvGrpSpPr/>
        <p:nvPr/>
      </p:nvGrpSpPr>
      <p:grpSpPr>
        <a:xfrm>
          <a:off x="0" y="0"/>
          <a:ext cx="0" cy="0"/>
          <a:chOff x="0" y="0"/>
          <a:chExt cx="0" cy="0"/>
        </a:xfrm>
      </p:grpSpPr>
      <p:sp>
        <p:nvSpPr>
          <p:cNvPr id="1049220" name="竖排标题 1"/>
          <p:cNvSpPr>
            <a:spLocks noGrp="1"/>
          </p:cNvSpPr>
          <p:nvPr>
            <p:ph type="title" orient="vert"/>
          </p:nvPr>
        </p:nvSpPr>
        <p:spPr>
          <a:xfrm>
            <a:off x="8839200" y="274639"/>
            <a:ext cx="2743200" cy="5851525"/>
          </a:xfrm>
        </p:spPr>
        <p:txBody>
          <a:bodyPr vert="eaVert"/>
          <a:p>
            <a:r>
              <a:rPr altLang="en-US" lang="zh-CN"/>
              <a:t>单击此处编辑母版标题样式</a:t>
            </a:r>
          </a:p>
        </p:txBody>
      </p:sp>
      <p:sp>
        <p:nvSpPr>
          <p:cNvPr id="1049221" name="竖排文字占位符 2"/>
          <p:cNvSpPr>
            <a:spLocks noGrp="1"/>
          </p:cNvSpPr>
          <p:nvPr>
            <p:ph type="body" orient="vert" idx="1"/>
          </p:nvPr>
        </p:nvSpPr>
        <p:spPr>
          <a:xfrm>
            <a:off x="609600" y="274639"/>
            <a:ext cx="80264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bl">
  <p:cSld name="标题和表格">
    <p:spTree>
      <p:nvGrpSpPr>
        <p:cNvPr id="381" name=""/>
        <p:cNvGrpSpPr/>
        <p:nvPr/>
      </p:nvGrpSpPr>
      <p:grpSpPr>
        <a:xfrm>
          <a:off x="0" y="0"/>
          <a:ext cx="0" cy="0"/>
          <a:chOff x="0" y="0"/>
          <a:chExt cx="0" cy="0"/>
        </a:xfrm>
      </p:grpSpPr>
      <p:sp>
        <p:nvSpPr>
          <p:cNvPr id="1049232" name="标题 1"/>
          <p:cNvSpPr>
            <a:spLocks noGrp="1"/>
          </p:cNvSpPr>
          <p:nvPr>
            <p:ph type="title"/>
          </p:nvPr>
        </p:nvSpPr>
        <p:spPr>
          <a:xfrm>
            <a:off x="609600" y="274639"/>
            <a:ext cx="10972800" cy="561975"/>
          </a:xfrm>
        </p:spPr>
        <p:txBody>
          <a:bodyPr/>
          <a:p>
            <a:r>
              <a:rPr altLang="en-US" lang="zh-CN"/>
              <a:t>单击此处编辑母版标题样式</a:t>
            </a:r>
          </a:p>
        </p:txBody>
      </p:sp>
      <p:sp>
        <p:nvSpPr>
          <p:cNvPr id="1049233" name="表格占位符 2"/>
          <p:cNvSpPr>
            <a:spLocks noGrp="1"/>
          </p:cNvSpPr>
          <p:nvPr>
            <p:ph type="tbl" idx="1"/>
          </p:nvPr>
        </p:nvSpPr>
        <p:spPr>
          <a:xfrm>
            <a:off x="609600" y="1484313"/>
            <a:ext cx="10972800" cy="4641850"/>
          </a:xfrm>
        </p:spPr>
        <p:txBody>
          <a:bodyPr/>
          <a:p>
            <a:pPr lvl="0"/>
            <a:endParaRPr altLang="en-US" lang="zh-CN" noProof="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Obj">
  <p:cSld name="标题，文本与内容">
    <p:spTree>
      <p:nvGrpSpPr>
        <p:cNvPr id="376" name=""/>
        <p:cNvGrpSpPr/>
        <p:nvPr/>
      </p:nvGrpSpPr>
      <p:grpSpPr>
        <a:xfrm>
          <a:off x="0" y="0"/>
          <a:ext cx="0" cy="0"/>
          <a:chOff x="0" y="0"/>
          <a:chExt cx="0" cy="0"/>
        </a:xfrm>
      </p:grpSpPr>
      <p:sp>
        <p:nvSpPr>
          <p:cNvPr id="1049217" name="标题 1"/>
          <p:cNvSpPr>
            <a:spLocks noGrp="1"/>
          </p:cNvSpPr>
          <p:nvPr>
            <p:ph type="title"/>
          </p:nvPr>
        </p:nvSpPr>
        <p:spPr>
          <a:xfrm>
            <a:off x="609600" y="274639"/>
            <a:ext cx="10972800" cy="561975"/>
          </a:xfrm>
        </p:spPr>
        <p:txBody>
          <a:bodyPr/>
          <a:p>
            <a:r>
              <a:rPr altLang="en-US" lang="zh-CN"/>
              <a:t>单击此处编辑母版标题样式</a:t>
            </a:r>
          </a:p>
        </p:txBody>
      </p:sp>
      <p:sp>
        <p:nvSpPr>
          <p:cNvPr id="1049218" name="文本占位符 2"/>
          <p:cNvSpPr>
            <a:spLocks noGrp="1"/>
          </p:cNvSpPr>
          <p:nvPr>
            <p:ph type="body" sz="half" idx="1"/>
          </p:nvPr>
        </p:nvSpPr>
        <p:spPr>
          <a:xfrm>
            <a:off x="609600" y="1484313"/>
            <a:ext cx="5384800" cy="4641850"/>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219" name="内容占位符 3"/>
          <p:cNvSpPr>
            <a:spLocks noGrp="1"/>
          </p:cNvSpPr>
          <p:nvPr>
            <p:ph sz="half" idx="2"/>
          </p:nvPr>
        </p:nvSpPr>
        <p:spPr>
          <a:xfrm>
            <a:off x="6197600" y="1484313"/>
            <a:ext cx="5384800" cy="4641850"/>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580" name="标题 1"/>
          <p:cNvSpPr>
            <a:spLocks noGrp="1"/>
          </p:cNvSpPr>
          <p:nvPr>
            <p:ph type="title"/>
          </p:nvPr>
        </p:nvSpPr>
        <p:spPr/>
        <p:txBody>
          <a:bodyPr/>
          <a:p>
            <a:r>
              <a:rPr altLang="en-US" lang="zh-CN"/>
              <a:t>单击此处编辑母版标题样式</a:t>
            </a:r>
          </a:p>
        </p:txBody>
      </p:sp>
      <p:sp>
        <p:nvSpPr>
          <p:cNvPr id="1048581" name="内容占位符 2"/>
          <p:cNvSpPr>
            <a:spLocks noGrp="1"/>
          </p:cNvSpPr>
          <p:nvPr>
            <p:ph idx="1"/>
          </p:nvPr>
        </p:nvSpPr>
        <p:spPr/>
        <p:txBody>
          <a:bodyPr/>
          <a:lstStyle>
            <a:lvl1pPr>
              <a:defRPr sz="2800" u="none"/>
            </a:lvl1pPr>
            <a:lvl2pPr>
              <a:defRPr sz="2400"/>
            </a:lvl2pPr>
          </a:lstStyle>
          <a:p>
            <a:pPr lvl="0"/>
            <a:r>
              <a:rPr altLang="en-US" dirty="0" lang="zh-CN"/>
              <a:t>单击此处编辑母版文本样式</a:t>
            </a:r>
          </a:p>
          <a:p>
            <a:pPr lvl="1"/>
            <a:r>
              <a:rPr altLang="en-US" dirty="0" lang="zh-CN"/>
              <a:t>第二级</a:t>
            </a:r>
          </a:p>
          <a:p>
            <a:pPr lvl="2"/>
            <a:r>
              <a:rPr altLang="en-US" dirty="0" lang="zh-CN"/>
              <a:t>第三级</a:t>
            </a:r>
          </a:p>
          <a:p>
            <a:pPr lvl="3"/>
            <a:r>
              <a:rPr altLang="en-US" dirty="0" lang="zh-CN"/>
              <a:t>第四级</a:t>
            </a:r>
          </a:p>
          <a:p>
            <a:pPr lvl="4"/>
            <a:r>
              <a:rPr altLang="en-US" dirty="0" lang="zh-CN"/>
              <a:t>第五级</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79" name=""/>
        <p:cNvGrpSpPr/>
        <p:nvPr/>
      </p:nvGrpSpPr>
      <p:grpSpPr>
        <a:xfrm>
          <a:off x="0" y="0"/>
          <a:ext cx="0" cy="0"/>
          <a:chOff x="0" y="0"/>
          <a:chExt cx="0" cy="0"/>
        </a:xfrm>
      </p:grpSpPr>
      <p:sp>
        <p:nvSpPr>
          <p:cNvPr id="1049225" name="标题 1"/>
          <p:cNvSpPr>
            <a:spLocks noGrp="1"/>
          </p:cNvSpPr>
          <p:nvPr>
            <p:ph type="title"/>
          </p:nvPr>
        </p:nvSpPr>
        <p:spPr>
          <a:xfrm>
            <a:off x="963084" y="4406901"/>
            <a:ext cx="10363200" cy="1362075"/>
          </a:xfrm>
        </p:spPr>
        <p:txBody>
          <a:bodyPr anchor="t"/>
          <a:lstStyle>
            <a:lvl1pPr algn="l">
              <a:defRPr b="1" cap="all" sz="4000"/>
            </a:lvl1pPr>
          </a:lstStyle>
          <a:p>
            <a:r>
              <a:rPr altLang="en-US" lang="zh-CN"/>
              <a:t>单击此处编辑母版标题样式</a:t>
            </a:r>
          </a:p>
        </p:txBody>
      </p:sp>
      <p:sp>
        <p:nvSpPr>
          <p:cNvPr id="1049226" name="文本占位符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83" name=""/>
        <p:cNvGrpSpPr/>
        <p:nvPr/>
      </p:nvGrpSpPr>
      <p:grpSpPr>
        <a:xfrm>
          <a:off x="0" y="0"/>
          <a:ext cx="0" cy="0"/>
          <a:chOff x="0" y="0"/>
          <a:chExt cx="0" cy="0"/>
        </a:xfrm>
      </p:grpSpPr>
      <p:sp>
        <p:nvSpPr>
          <p:cNvPr id="1049236" name="标题 1"/>
          <p:cNvSpPr>
            <a:spLocks noGrp="1"/>
          </p:cNvSpPr>
          <p:nvPr>
            <p:ph type="title"/>
          </p:nvPr>
        </p:nvSpPr>
        <p:spPr/>
        <p:txBody>
          <a:bodyPr/>
          <a:p>
            <a:r>
              <a:rPr altLang="en-US" lang="zh-CN"/>
              <a:t>单击此处编辑母版标题样式</a:t>
            </a:r>
          </a:p>
        </p:txBody>
      </p:sp>
      <p:sp>
        <p:nvSpPr>
          <p:cNvPr id="1049237"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238"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80" name=""/>
        <p:cNvGrpSpPr/>
        <p:nvPr/>
      </p:nvGrpSpPr>
      <p:grpSpPr>
        <a:xfrm>
          <a:off x="0" y="0"/>
          <a:ext cx="0" cy="0"/>
          <a:chOff x="0" y="0"/>
          <a:chExt cx="0" cy="0"/>
        </a:xfrm>
      </p:grpSpPr>
      <p:sp>
        <p:nvSpPr>
          <p:cNvPr id="1049227" name="标题 1"/>
          <p:cNvSpPr>
            <a:spLocks noGrp="1"/>
          </p:cNvSpPr>
          <p:nvPr>
            <p:ph type="title"/>
          </p:nvPr>
        </p:nvSpPr>
        <p:spPr>
          <a:xfrm>
            <a:off x="609600" y="274638"/>
            <a:ext cx="10972800" cy="1143000"/>
          </a:xfrm>
        </p:spPr>
        <p:txBody>
          <a:bodyPr/>
          <a:p>
            <a:r>
              <a:rPr altLang="en-US" lang="zh-CN"/>
              <a:t>单击此处编辑母版标题样式</a:t>
            </a:r>
          </a:p>
        </p:txBody>
      </p:sp>
      <p:sp>
        <p:nvSpPr>
          <p:cNvPr id="1049228" name="文本占位符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9229"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230" name="文本占位符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9231"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75" name=""/>
        <p:cNvGrpSpPr/>
        <p:nvPr/>
      </p:nvGrpSpPr>
      <p:grpSpPr>
        <a:xfrm>
          <a:off x="0" y="0"/>
          <a:ext cx="0" cy="0"/>
          <a:chOff x="0" y="0"/>
          <a:chExt cx="0" cy="0"/>
        </a:xfrm>
      </p:grpSpPr>
      <p:sp>
        <p:nvSpPr>
          <p:cNvPr id="1049216" name="标题 1"/>
          <p:cNvSpPr>
            <a:spLocks noGrp="1"/>
          </p:cNvSpPr>
          <p:nvPr>
            <p:ph type="title"/>
          </p:nvPr>
        </p:nvSpPr>
        <p:spPr/>
        <p:txBody>
          <a:bodyPr/>
          <a:p>
            <a:r>
              <a:rPr altLang="en-US" lang="zh-CN"/>
              <a:t>单击此处编辑母版标题样式</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27"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84" name=""/>
        <p:cNvGrpSpPr/>
        <p:nvPr/>
      </p:nvGrpSpPr>
      <p:grpSpPr>
        <a:xfrm>
          <a:off x="0" y="0"/>
          <a:ext cx="0" cy="0"/>
          <a:chOff x="0" y="0"/>
          <a:chExt cx="0" cy="0"/>
        </a:xfrm>
      </p:grpSpPr>
      <p:sp>
        <p:nvSpPr>
          <p:cNvPr id="1049239" name="标题 1"/>
          <p:cNvSpPr>
            <a:spLocks noGrp="1"/>
          </p:cNvSpPr>
          <p:nvPr>
            <p:ph type="title"/>
          </p:nvPr>
        </p:nvSpPr>
        <p:spPr>
          <a:xfrm>
            <a:off x="609601" y="273050"/>
            <a:ext cx="4011084" cy="1162050"/>
          </a:xfrm>
        </p:spPr>
        <p:txBody>
          <a:bodyPr anchor="b"/>
          <a:lstStyle>
            <a:lvl1pPr algn="l">
              <a:defRPr b="1" sz="2000"/>
            </a:lvl1pPr>
          </a:lstStyle>
          <a:p>
            <a:r>
              <a:rPr altLang="en-US" lang="zh-CN"/>
              <a:t>单击此处编辑母版标题样式</a:t>
            </a:r>
          </a:p>
        </p:txBody>
      </p:sp>
      <p:sp>
        <p:nvSpPr>
          <p:cNvPr id="1049240"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241" name="文本占位符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78" name=""/>
        <p:cNvGrpSpPr/>
        <p:nvPr/>
      </p:nvGrpSpPr>
      <p:grpSpPr>
        <a:xfrm>
          <a:off x="0" y="0"/>
          <a:ext cx="0" cy="0"/>
          <a:chOff x="0" y="0"/>
          <a:chExt cx="0" cy="0"/>
        </a:xfrm>
      </p:grpSpPr>
      <p:sp>
        <p:nvSpPr>
          <p:cNvPr id="1049222" name="标题 1"/>
          <p:cNvSpPr>
            <a:spLocks noGrp="1"/>
          </p:cNvSpPr>
          <p:nvPr>
            <p:ph type="title"/>
          </p:nvPr>
        </p:nvSpPr>
        <p:spPr>
          <a:xfrm>
            <a:off x="2389717" y="4800600"/>
            <a:ext cx="7315200" cy="566738"/>
          </a:xfrm>
        </p:spPr>
        <p:txBody>
          <a:bodyPr anchor="b"/>
          <a:lstStyle>
            <a:lvl1pPr algn="l">
              <a:defRPr b="1" sz="2000"/>
            </a:lvl1pPr>
          </a:lstStyle>
          <a:p>
            <a:r>
              <a:rPr altLang="en-US" lang="zh-CN"/>
              <a:t>单击此处编辑母版标题样式</a:t>
            </a:r>
          </a:p>
        </p:txBody>
      </p:sp>
      <p:sp>
        <p:nvSpPr>
          <p:cNvPr id="1049223" name="图片占位符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a:p>
        </p:txBody>
      </p:sp>
      <p:sp>
        <p:nvSpPr>
          <p:cNvPr id="1049224" name="文本占位符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2.jpe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dpi="0">
          <a:blip xmlns:r="http://schemas.openxmlformats.org/officeDocument/2006/relationships" r:embed="rId14">
            <a:lum/>
          </a:blip>
          <a:srcRect/>
          <a:tile algn="tl" flip="none" sx="100000" sy="100000" tx="0" ty="0"/>
        </a:blipFill>
      </p:bgPr>
    </p:bg>
    <p:spTree>
      <p:nvGrpSpPr>
        <p:cNvPr id="13" name=""/>
        <p:cNvGrpSpPr/>
        <p:nvPr/>
      </p:nvGrpSpPr>
      <p:grpSpPr>
        <a:xfrm>
          <a:off x="0" y="0"/>
          <a:ext cx="0" cy="0"/>
          <a:chOff x="0" y="0"/>
          <a:chExt cx="0" cy="0"/>
        </a:xfrm>
      </p:grpSpPr>
      <p:sp>
        <p:nvSpPr>
          <p:cNvPr id="1048576" name="Rectangle 5"/>
          <p:cNvSpPr>
            <a:spLocks noGrp="1" noChangeArrowheads="1"/>
          </p:cNvSpPr>
          <p:nvPr>
            <p:ph type="title"/>
          </p:nvPr>
        </p:nvSpPr>
        <p:spPr bwMode="auto">
          <a:xfrm>
            <a:off x="609600" y="274639"/>
            <a:ext cx="10972800" cy="561975"/>
          </a:xfrm>
          <a:prstGeom prst="rect"/>
          <a:noFill/>
          <a:ln>
            <a:noFill/>
          </a:ln>
        </p:spPr>
        <p:txBody>
          <a:bodyPr anchor="ctr" anchorCtr="0" bIns="45720" compatLnSpc="1" lIns="91440" numCol="1" rIns="91440" tIns="45720" vert="horz" wrap="square">
            <a:prstTxWarp prst="textNoShape"/>
          </a:bodyPr>
          <a:p>
            <a:pPr lvl="0"/>
            <a:r>
              <a:rPr altLang="en-US" lang="zh-CN"/>
              <a:t>单击此处编辑母版标题样式</a:t>
            </a:r>
          </a:p>
        </p:txBody>
      </p:sp>
      <p:sp>
        <p:nvSpPr>
          <p:cNvPr id="1048577" name="Rectangle 7"/>
          <p:cNvSpPr>
            <a:spLocks noGrp="1" noChangeArrowheads="1"/>
          </p:cNvSpPr>
          <p:nvPr>
            <p:ph type="body" idx="1"/>
          </p:nvPr>
        </p:nvSpPr>
        <p:spPr bwMode="auto">
          <a:xfrm>
            <a:off x="609600" y="1484313"/>
            <a:ext cx="10972800" cy="4641850"/>
          </a:xfrm>
          <a:prstGeom prst="rect"/>
          <a:noFill/>
          <a:ln>
            <a:noFill/>
          </a:ln>
        </p:spPr>
        <p:txBody>
          <a:bodyPr anchor="t" anchorCtr="0" bIns="45720" compatLnSpc="1" lIns="91440" numCol="1" rIns="91440" tIns="45720" vert="horz" wrap="square">
            <a:prstTxWarp prst="textNoShape"/>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 accent1="accent1" accent2="accent2" accent3="accent3" accent4="accent4" accent5="accent5" accent6="accent6" bg1="lt1" bg2="lt2" tx1="dk1" tx2="dk2"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transition>
    <p:fade/>
  </p:transition>
  <p:txStyles>
    <p:titleStyle>
      <a:lvl1pPr algn="r" eaLnBrk="0" fontAlgn="base" hangingPunct="0" rtl="0">
        <a:spcBef>
          <a:spcPct val="0"/>
        </a:spcBef>
        <a:spcAft>
          <a:spcPct val="0"/>
        </a:spcAft>
        <a:defRPr b="1" sz="3600">
          <a:solidFill>
            <a:schemeClr val="bg1"/>
          </a:solidFill>
          <a:latin typeface="+mj-lt"/>
          <a:ea typeface="+mj-ea"/>
          <a:cs typeface="+mj-cs"/>
        </a:defRPr>
      </a:lvl1pPr>
      <a:lvl2pPr algn="r" eaLnBrk="0" fontAlgn="base" hangingPunct="0" rtl="0">
        <a:spcBef>
          <a:spcPct val="0"/>
        </a:spcBef>
        <a:spcAft>
          <a:spcPct val="0"/>
        </a:spcAft>
        <a:defRPr b="1" sz="3600">
          <a:solidFill>
            <a:schemeClr val="bg1"/>
          </a:solidFill>
          <a:latin typeface="Arial" pitchFamily="34" charset="0"/>
          <a:ea typeface="黑体" pitchFamily="2" charset="-122"/>
        </a:defRPr>
      </a:lvl2pPr>
      <a:lvl3pPr algn="r" eaLnBrk="0" fontAlgn="base" hangingPunct="0" rtl="0">
        <a:spcBef>
          <a:spcPct val="0"/>
        </a:spcBef>
        <a:spcAft>
          <a:spcPct val="0"/>
        </a:spcAft>
        <a:defRPr b="1" sz="3600">
          <a:solidFill>
            <a:schemeClr val="bg1"/>
          </a:solidFill>
          <a:latin typeface="Arial" pitchFamily="34" charset="0"/>
          <a:ea typeface="黑体" pitchFamily="2" charset="-122"/>
        </a:defRPr>
      </a:lvl3pPr>
      <a:lvl4pPr algn="r" eaLnBrk="0" fontAlgn="base" hangingPunct="0" rtl="0">
        <a:spcBef>
          <a:spcPct val="0"/>
        </a:spcBef>
        <a:spcAft>
          <a:spcPct val="0"/>
        </a:spcAft>
        <a:defRPr b="1" sz="3600">
          <a:solidFill>
            <a:schemeClr val="bg1"/>
          </a:solidFill>
          <a:latin typeface="Arial" pitchFamily="34" charset="0"/>
          <a:ea typeface="黑体" pitchFamily="2" charset="-122"/>
        </a:defRPr>
      </a:lvl4pPr>
      <a:lvl5pPr algn="r" eaLnBrk="0" fontAlgn="base" hangingPunct="0" rtl="0">
        <a:spcBef>
          <a:spcPct val="0"/>
        </a:spcBef>
        <a:spcAft>
          <a:spcPct val="0"/>
        </a:spcAft>
        <a:defRPr b="1" sz="3600">
          <a:solidFill>
            <a:schemeClr val="bg1"/>
          </a:solidFill>
          <a:latin typeface="Arial" pitchFamily="34" charset="0"/>
          <a:ea typeface="黑体" pitchFamily="2" charset="-122"/>
        </a:defRPr>
      </a:lvl5pPr>
      <a:lvl6pPr algn="r" fontAlgn="base" marL="457200" rtl="0">
        <a:spcBef>
          <a:spcPct val="0"/>
        </a:spcBef>
        <a:spcAft>
          <a:spcPct val="0"/>
        </a:spcAft>
        <a:defRPr sz="2800">
          <a:solidFill>
            <a:schemeClr val="bg1"/>
          </a:solidFill>
          <a:latin typeface="Arial" pitchFamily="34" charset="0"/>
          <a:ea typeface="黑体" pitchFamily="2" charset="-122"/>
        </a:defRPr>
      </a:lvl6pPr>
      <a:lvl7pPr algn="r" fontAlgn="base" marL="914400" rtl="0">
        <a:spcBef>
          <a:spcPct val="0"/>
        </a:spcBef>
        <a:spcAft>
          <a:spcPct val="0"/>
        </a:spcAft>
        <a:defRPr sz="2800">
          <a:solidFill>
            <a:schemeClr val="bg1"/>
          </a:solidFill>
          <a:latin typeface="Arial" pitchFamily="34" charset="0"/>
          <a:ea typeface="黑体" pitchFamily="2" charset="-122"/>
        </a:defRPr>
      </a:lvl7pPr>
      <a:lvl8pPr algn="r" fontAlgn="base" marL="1371600" rtl="0">
        <a:spcBef>
          <a:spcPct val="0"/>
        </a:spcBef>
        <a:spcAft>
          <a:spcPct val="0"/>
        </a:spcAft>
        <a:defRPr sz="2800">
          <a:solidFill>
            <a:schemeClr val="bg1"/>
          </a:solidFill>
          <a:latin typeface="Arial" pitchFamily="34" charset="0"/>
          <a:ea typeface="黑体" pitchFamily="2" charset="-122"/>
        </a:defRPr>
      </a:lvl8pPr>
      <a:lvl9pPr algn="r" fontAlgn="base" marL="1828800" rtl="0">
        <a:spcBef>
          <a:spcPct val="0"/>
        </a:spcBef>
        <a:spcAft>
          <a:spcPct val="0"/>
        </a:spcAft>
        <a:defRPr sz="2800">
          <a:solidFill>
            <a:schemeClr val="bg1"/>
          </a:solidFill>
          <a:latin typeface="Arial" pitchFamily="34" charset="0"/>
          <a:ea typeface="黑体" pitchFamily="2" charset="-122"/>
        </a:defRPr>
      </a:lvl9pPr>
    </p:titleStyle>
    <p:bodyStyle>
      <a:lvl1pPr algn="l" eaLnBrk="0" fontAlgn="base" hangingPunct="0" indent="-342900" marL="342900" rtl="0">
        <a:spcBef>
          <a:spcPct val="20000"/>
        </a:spcBef>
        <a:spcAft>
          <a:spcPct val="0"/>
        </a:spcAft>
        <a:buChar char="•"/>
        <a:defRPr sz="2000">
          <a:solidFill>
            <a:schemeClr val="tx1"/>
          </a:solidFill>
          <a:latin typeface="+mn-lt"/>
          <a:ea typeface="+mn-ea"/>
          <a:cs typeface="+mn-cs"/>
        </a:defRPr>
      </a:lvl1pPr>
      <a:lvl2pPr algn="l" eaLnBrk="0" fontAlgn="base" hangingPunct="0" indent="-285750" marL="742950" rtl="0">
        <a:spcBef>
          <a:spcPct val="20000"/>
        </a:spcBef>
        <a:spcAft>
          <a:spcPct val="0"/>
        </a:spcAft>
        <a:buChar char="–"/>
        <a:defRPr>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7.gif"/><Relationship Id="rId2" Type="http://schemas.openxmlformats.org/officeDocument/2006/relationships/image" Target="../media/image8.gif"/><Relationship Id="rId3" Type="http://schemas.openxmlformats.org/officeDocument/2006/relationships/image" Target="../media/image9.wmf"/><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slideLayout" Target="../slideLayouts/slideLayout2.xml"/><Relationship Id="rId4"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4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48.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7.xml"/><Relationship Id="rId5"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98.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78" name="Rectangle 9"/>
          <p:cNvSpPr>
            <a:spLocks noChangeArrowheads="1"/>
          </p:cNvSpPr>
          <p:nvPr/>
        </p:nvSpPr>
        <p:spPr bwMode="black">
          <a:xfrm>
            <a:off x="1559496" y="1340768"/>
            <a:ext cx="6480720" cy="1368152"/>
          </a:xfrm>
          <a:prstGeom prst="rect"/>
          <a:noFill/>
          <a:ln>
            <a:noFill/>
          </a:ln>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altLang="en-US" sz="7200" lang="zh-CN">
                <a:solidFill>
                  <a:schemeClr val="bg1"/>
                </a:solidFill>
                <a:effectLst>
                  <a:outerShdw algn="tl" blurRad="38100" dir="2700000" dist="38100">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1048579" name="Rectangle 9"/>
          <p:cNvSpPr>
            <a:spLocks noChangeArrowheads="1"/>
          </p:cNvSpPr>
          <p:nvPr/>
        </p:nvSpPr>
        <p:spPr bwMode="black">
          <a:xfrm>
            <a:off x="1559496" y="2996952"/>
            <a:ext cx="7632848" cy="1368152"/>
          </a:xfrm>
          <a:prstGeom prst="rect"/>
          <a:noFill/>
          <a:ln>
            <a:noFill/>
          </a:ln>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altLang="en-US" sz="4800" lang="zh-CN">
                <a:solidFill>
                  <a:schemeClr val="bg1"/>
                </a:solidFill>
                <a:effectLst>
                  <a:outerShdw algn="tl" blurRad="38100" dir="2700000" dist="38100">
                    <a:srgbClr val="000000">
                      <a:alpha val="43137"/>
                    </a:srgbClr>
                  </a:outerShdw>
                </a:effectLst>
                <a:latin typeface="微软雅黑" panose="020B0503020204020204" pitchFamily="34" charset="-122"/>
                <a:ea typeface="微软雅黑" panose="020B0503020204020204" pitchFamily="34" charset="-122"/>
              </a:rPr>
              <a:t>第三章  </a:t>
            </a:r>
            <a:r>
              <a:rPr altLang="zh-CN" sz="4800" lang="en-US">
                <a:solidFill>
                  <a:schemeClr val="bg1"/>
                </a:solidFill>
                <a:effectLst>
                  <a:outerShdw algn="tl" blurRad="38100" dir="2700000" dist="38100">
                    <a:srgbClr val="000000">
                      <a:alpha val="43137"/>
                    </a:srgbClr>
                  </a:outerShdw>
                </a:effectLst>
                <a:latin typeface="微软雅黑" panose="020B0503020204020204" pitchFamily="34" charset="-122"/>
                <a:ea typeface="微软雅黑" panose="020B0503020204020204" pitchFamily="34" charset="-122"/>
              </a:rPr>
              <a:t>Python</a:t>
            </a:r>
            <a:r>
              <a:rPr altLang="en-US" sz="4800" lang="zh-CN">
                <a:solidFill>
                  <a:schemeClr val="bg1"/>
                </a:solidFill>
                <a:effectLst>
                  <a:outerShdw algn="tl" blurRad="38100" dir="2700000" dist="38100">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28" name="标题 1"/>
          <p:cNvSpPr>
            <a:spLocks noGrp="1"/>
          </p:cNvSpPr>
          <p:nvPr>
            <p:ph type="title"/>
          </p:nvPr>
        </p:nvSpPr>
        <p:spPr/>
        <p:txBody>
          <a:bodyPr/>
          <a:p>
            <a:r>
              <a:rPr altLang="en-US" lang="zh-CN"/>
              <a:t>机器语言</a:t>
            </a:r>
          </a:p>
        </p:txBody>
      </p:sp>
      <p:sp>
        <p:nvSpPr>
          <p:cNvPr id="1048629" name="内容占位符 2"/>
          <p:cNvSpPr>
            <a:spLocks noGrp="1"/>
          </p:cNvSpPr>
          <p:nvPr>
            <p:ph idx="1"/>
          </p:nvPr>
        </p:nvSpPr>
        <p:spPr>
          <a:xfrm>
            <a:off x="609600" y="1484313"/>
            <a:ext cx="10972800" cy="3240832"/>
          </a:xfrm>
        </p:spPr>
        <p:txBody>
          <a:bodyPr/>
          <a:p>
            <a:pPr eaLnBrk="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机器语言</a:t>
            </a:r>
          </a:p>
          <a:p>
            <a:pPr eaLnBrk="1"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CPU</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eaLnBrk="1"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eaLnBrk="1" indent="0" lvl="3" marL="1314450">
              <a:spcBef>
                <a:spcPts val="1200"/>
              </a:spcBef>
              <a:buNone/>
            </a:pPr>
            <a:r>
              <a:rPr altLang="zh-CN" sz="3200" lang="en-US">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1048630" name="矩形 3"/>
          <p:cNvSpPr/>
          <p:nvPr/>
        </p:nvSpPr>
        <p:spPr>
          <a:xfrm>
            <a:off x="1487488" y="4869160"/>
            <a:ext cx="5472608" cy="1728192"/>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1200"/>
              </a:spcBef>
              <a:buNone/>
            </a:pPr>
            <a:r>
              <a:rPr altLang="zh-CN" sz="3200" lang="en-US">
                <a:solidFill>
                  <a:schemeClr val="tx1">
                    <a:lumMod val="75000"/>
                    <a:lumOff val="25000"/>
                  </a:schemeClr>
                </a:solidFill>
                <a:ea typeface="微软雅黑" panose="020B0503020204020204" pitchFamily="34" charset="-122"/>
              </a:rPr>
              <a:t>0000,0000,000000001000  </a:t>
            </a:r>
          </a:p>
          <a:p>
            <a:pPr eaLnBrk="1" indent="0" lvl="3" marL="180000">
              <a:spcBef>
                <a:spcPts val="0"/>
              </a:spcBef>
              <a:buNone/>
            </a:pPr>
            <a:r>
              <a:rPr altLang="zh-CN" sz="3200" lang="en-US">
                <a:solidFill>
                  <a:schemeClr val="tx1">
                    <a:lumMod val="75000"/>
                    <a:lumOff val="25000"/>
                  </a:schemeClr>
                </a:solidFill>
                <a:ea typeface="微软雅黑" panose="020B0503020204020204" pitchFamily="34" charset="-122"/>
              </a:rPr>
              <a:t>0000,0000,000000000001  </a:t>
            </a:r>
          </a:p>
          <a:p>
            <a:pPr eaLnBrk="1" indent="0" lvl="3" marL="180000">
              <a:spcBef>
                <a:spcPts val="0"/>
              </a:spcBef>
              <a:buNone/>
            </a:pPr>
            <a:r>
              <a:rPr altLang="zh-CN" sz="3200" lang="en-US">
                <a:solidFill>
                  <a:schemeClr val="tx1">
                    <a:lumMod val="75000"/>
                    <a:lumOff val="25000"/>
                  </a:schemeClr>
                </a:solidFill>
                <a:ea typeface="微软雅黑" panose="020B0503020204020204" pitchFamily="34" charset="-122"/>
              </a:rPr>
              <a:t>0000,0001,000000001000 </a:t>
            </a:r>
            <a:endParaRPr altLang="en-US" lang="zh-CN"/>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pic>
        <p:nvPicPr>
          <p:cNvPr id="2097172" name="图片 4"/>
          <p:cNvPicPr>
            <a:picLocks noChangeAspect="1"/>
          </p:cNvPicPr>
          <p:nvPr/>
        </p:nvPicPr>
        <p:blipFill>
          <a:blip xmlns:r="http://schemas.openxmlformats.org/officeDocument/2006/relationships" r:embed="rId1"/>
          <a:stretch>
            <a:fillRect/>
          </a:stretch>
        </p:blipFill>
        <p:spPr>
          <a:xfrm>
            <a:off x="4367808" y="1412776"/>
            <a:ext cx="4091017" cy="3595714"/>
          </a:xfrm>
          <a:prstGeom prst="rect"/>
          <a:ln>
            <a:solidFill>
              <a:schemeClr val="tx1">
                <a:lumMod val="75000"/>
                <a:lumOff val="25000"/>
              </a:schemeClr>
            </a:solidFill>
          </a:ln>
          <a:effectLst>
            <a:outerShdw algn="tl" blurRad="50800" dir="2700000" dist="38100" rotWithShape="0">
              <a:prstClr val="black">
                <a:alpha val="40000"/>
              </a:prstClr>
            </a:outerShdw>
          </a:effectLst>
        </p:spPr>
      </p:pic>
      <p:sp>
        <p:nvSpPr>
          <p:cNvPr id="1049212" name="标题 1"/>
          <p:cNvSpPr>
            <a:spLocks noGrp="1"/>
          </p:cNvSpPr>
          <p:nvPr>
            <p:ph type="title"/>
          </p:nvPr>
        </p:nvSpPr>
        <p:spPr/>
        <p:txBody>
          <a:bodyPr/>
          <a:p>
            <a:r>
              <a:rPr altLang="en-US" lang="zh-CN"/>
              <a:t>练习</a:t>
            </a:r>
          </a:p>
        </p:txBody>
      </p:sp>
      <p:sp>
        <p:nvSpPr>
          <p:cNvPr id="1049213" name="内容占位符 2"/>
          <p:cNvSpPr>
            <a:spLocks noGrp="1"/>
          </p:cNvSpPr>
          <p:nvPr>
            <p:ph idx="1"/>
          </p:nvPr>
        </p:nvSpPr>
        <p:spPr>
          <a:xfrm>
            <a:off x="609600" y="1412776"/>
            <a:ext cx="4622304" cy="3600400"/>
          </a:xfrm>
        </p:spPr>
        <p:txBody>
          <a:bodyPr/>
          <a:p>
            <a:pPr>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用</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2048</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97173" name="图片 5"/>
          <p:cNvPicPr>
            <a:picLocks noChangeAspect="1"/>
          </p:cNvPicPr>
          <p:nvPr/>
        </p:nvPicPr>
        <p:blipFill>
          <a:blip xmlns:r="http://schemas.openxmlformats.org/officeDocument/2006/relationships" r:embed="rId2"/>
          <a:stretch>
            <a:fillRect/>
          </a:stretch>
        </p:blipFill>
        <p:spPr>
          <a:xfrm>
            <a:off x="7824192" y="2636912"/>
            <a:ext cx="3900516" cy="3757640"/>
          </a:xfrm>
          <a:prstGeom prst="rect"/>
          <a:ln>
            <a:solidFill>
              <a:schemeClr val="tx1">
                <a:lumMod val="85000"/>
                <a:lumOff val="15000"/>
              </a:schemeClr>
            </a:solidFill>
          </a:ln>
          <a:effectLst>
            <a:outerShdw algn="tl" blurRad="50800" dir="2700000" dist="38100" rotWithShape="0">
              <a:prstClr val="black">
                <a:alpha val="40000"/>
              </a:prstClr>
            </a:outerShdw>
          </a:effectLst>
        </p:spPr>
      </p:pic>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9214" name="Rectangle 4"/>
          <p:cNvSpPr>
            <a:spLocks noChangeArrowheads="1"/>
          </p:cNvSpPr>
          <p:nvPr/>
        </p:nvSpPr>
        <p:spPr bwMode="black">
          <a:xfrm>
            <a:off x="1524000" y="2349500"/>
            <a:ext cx="9144000" cy="381000"/>
          </a:xfrm>
          <a:prstGeom prst="rect"/>
          <a:noFill/>
          <a:ln>
            <a:noFill/>
          </a:ln>
        </p:spPr>
        <p:txBody>
          <a:bodyPr/>
          <a:lstStyle>
            <a:lvl1pPr indent="-342900" marL="342900">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altLang="zh-CN" sz="1200" lang="zh-CN">
              <a:solidFill>
                <a:schemeClr val="bg1"/>
              </a:solidFill>
              <a:ea typeface="宋体" panose="02010600030101010101" pitchFamily="2" charset="-122"/>
            </a:endParaRPr>
          </a:p>
        </p:txBody>
      </p:sp>
      <p:sp>
        <p:nvSpPr>
          <p:cNvPr id="1049215" name="Rectangle 5"/>
          <p:cNvSpPr>
            <a:spLocks noChangeArrowheads="1"/>
          </p:cNvSpPr>
          <p:nvPr/>
        </p:nvSpPr>
        <p:spPr bwMode="black">
          <a:xfrm>
            <a:off x="1524000" y="1628776"/>
            <a:ext cx="9144000" cy="792163"/>
          </a:xfrm>
          <a:prstGeom prst="rect"/>
          <a:noFill/>
          <a:ln>
            <a:noFill/>
          </a:ln>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altLang="zh-CN" b="1" sz="4000" lang="en-US">
                <a:solidFill>
                  <a:schemeClr val="bg1"/>
                </a:solidFill>
              </a:rPr>
              <a:t>Questions?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31" name="标题 1"/>
          <p:cNvSpPr>
            <a:spLocks noGrp="1"/>
          </p:cNvSpPr>
          <p:nvPr>
            <p:ph type="title"/>
          </p:nvPr>
        </p:nvSpPr>
        <p:spPr/>
        <p:txBody>
          <a:bodyPr/>
          <a:p>
            <a:r>
              <a:rPr altLang="en-US" lang="zh-CN"/>
              <a:t>汇编语言</a:t>
            </a:r>
          </a:p>
        </p:txBody>
      </p:sp>
      <p:sp>
        <p:nvSpPr>
          <p:cNvPr id="1048632" name="内容占位符 2"/>
          <p:cNvSpPr>
            <a:spLocks noGrp="1"/>
          </p:cNvSpPr>
          <p:nvPr>
            <p:ph idx="1"/>
          </p:nvPr>
        </p:nvSpPr>
        <p:spPr>
          <a:xfrm>
            <a:off x="609600" y="1484312"/>
            <a:ext cx="10972800" cy="4969023"/>
          </a:xfrm>
        </p:spPr>
        <p:txBody>
          <a:bodyPr/>
          <a:p>
            <a:pPr eaLnBrk="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汇编语言</a:t>
            </a:r>
          </a:p>
          <a:p>
            <a:pPr eaLnBrk="1"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eaLnBrk="1"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eaLnBrk="1"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80X86</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汇编、</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80C51</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汇编、</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ARM</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汇编等。</a:t>
            </a:r>
          </a:p>
          <a:p>
            <a:pPr eaLnBrk="1" indent="0" lvl="3" marL="1314450">
              <a:spcBef>
                <a:spcPts val="1200"/>
              </a:spcBef>
              <a:buNone/>
            </a:pPr>
            <a:r>
              <a:rPr altLang="zh-CN" sz="3200" lang="en-US">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1048633" name="矩形 6"/>
          <p:cNvSpPr/>
          <p:nvPr/>
        </p:nvSpPr>
        <p:spPr>
          <a:xfrm>
            <a:off x="1487488" y="5445224"/>
            <a:ext cx="5472608" cy="1152128"/>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sz="3200" lang="en-US">
                <a:solidFill>
                  <a:schemeClr val="tx1">
                    <a:lumMod val="75000"/>
                    <a:lumOff val="25000"/>
                  </a:schemeClr>
                </a:solidFill>
                <a:latin typeface="Consolas" panose="020B0609020204030204" pitchFamily="49" charset="0"/>
                <a:ea typeface="微软雅黑" panose="020B0503020204020204" pitchFamily="34" charset="-122"/>
              </a:rPr>
              <a:t> MOV AX,100H</a:t>
            </a:r>
          </a:p>
          <a:p>
            <a:pPr eaLnBrk="1" indent="0" lvl="3" marL="180000">
              <a:spcBef>
                <a:spcPts val="0"/>
              </a:spcBef>
              <a:buNone/>
            </a:pPr>
            <a:r>
              <a:rPr altLang="zh-CN" sz="3200" lang="en-US">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34" name="标题 1"/>
          <p:cNvSpPr>
            <a:spLocks noGrp="1"/>
          </p:cNvSpPr>
          <p:nvPr>
            <p:ph type="title"/>
          </p:nvPr>
        </p:nvSpPr>
        <p:spPr/>
        <p:txBody>
          <a:bodyPr/>
          <a:p>
            <a:r>
              <a:rPr altLang="en-US" lang="zh-CN"/>
              <a:t>高级语言</a:t>
            </a:r>
          </a:p>
        </p:txBody>
      </p:sp>
      <p:sp>
        <p:nvSpPr>
          <p:cNvPr id="1048635" name="内容占位符 2"/>
          <p:cNvSpPr>
            <a:spLocks noGrp="1"/>
          </p:cNvSpPr>
          <p:nvPr>
            <p:ph idx="1"/>
          </p:nvPr>
        </p:nvSpPr>
        <p:spPr>
          <a:xfrm>
            <a:off x="609600" y="1484312"/>
            <a:ext cx="10972800" cy="5113040"/>
          </a:xfrm>
        </p:spPr>
        <p:txBody>
          <a:bodyPr/>
          <a:p>
            <a:pPr eaLnBrk="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高级语言</a:t>
            </a:r>
          </a:p>
          <a:p>
            <a:pPr eaLnBrk="1"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eaLnBrk="1" lvl="1">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C</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C++</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Java</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等。</a:t>
            </a:r>
          </a:p>
          <a:p>
            <a:pPr eaLnBrk="1" indent="0" lvl="3" marL="1314450">
              <a:spcBef>
                <a:spcPts val="1200"/>
              </a:spcBef>
              <a:buNone/>
            </a:pPr>
            <a:r>
              <a:rPr altLang="en-US" sz="2400" lang="zh-CN">
                <a:solidFill>
                  <a:schemeClr val="tx1">
                    <a:lumMod val="75000"/>
                    <a:lumOff val="25000"/>
                  </a:schemeClr>
                </a:solidFill>
                <a:latin typeface="+mj-lt"/>
                <a:ea typeface="微软雅黑" panose="020B0503020204020204" pitchFamily="34" charset="-122"/>
              </a:rPr>
              <a:t>  </a:t>
            </a:r>
            <a:endParaRPr altLang="zh-CN" sz="2400" lang="en-US">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1048636" name="矩形 3"/>
          <p:cNvSpPr/>
          <p:nvPr/>
        </p:nvSpPr>
        <p:spPr>
          <a:xfrm>
            <a:off x="1487488" y="4077072"/>
            <a:ext cx="7344816" cy="2664296"/>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err="1">
                <a:solidFill>
                  <a:schemeClr val="tx1">
                    <a:lumMod val="75000"/>
                    <a:lumOff val="25000"/>
                  </a:schemeClr>
                </a:solidFill>
                <a:latin typeface="Consolas" panose="020B0609020204030204" pitchFamily="49" charset="0"/>
                <a:ea typeface="微软雅黑" panose="020B0503020204020204" pitchFamily="34" charset="-122"/>
              </a:rPr>
              <a:t>int</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main(void){	</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err="1">
                <a:solidFill>
                  <a:schemeClr val="tx1">
                    <a:lumMod val="75000"/>
                    <a:lumOff val="25000"/>
                  </a:schemeClr>
                </a:solidFill>
                <a:latin typeface="Consolas" panose="020B0609020204030204" pitchFamily="49" charset="0"/>
                <a:ea typeface="微软雅黑" panose="020B0503020204020204" pitchFamily="34" charset="-122"/>
              </a:rPr>
              <a:t>int</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err="1">
                <a:solidFill>
                  <a:schemeClr val="tx1">
                    <a:lumMod val="75000"/>
                    <a:lumOff val="25000"/>
                  </a:schemeClr>
                </a:solidFill>
                <a:latin typeface="Consolas" panose="020B0609020204030204" pitchFamily="49" charset="0"/>
                <a:ea typeface="微软雅黑" panose="020B0503020204020204" pitchFamily="34" charset="-122"/>
              </a:rPr>
              <a:t>printf</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("sum = %d", sum);</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return 0;</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37" name="Rectangle 2"/>
          <p:cNvSpPr>
            <a:spLocks noGrp="1" noChangeArrowheads="1"/>
          </p:cNvSpPr>
          <p:nvPr>
            <p:ph type="title"/>
          </p:nvPr>
        </p:nvSpPr>
        <p:spPr/>
        <p:txBody>
          <a:bodyPr/>
          <a:p>
            <a:r>
              <a:rPr altLang="en-US" lang="zh-CN"/>
              <a:t>本章内容</a:t>
            </a:r>
            <a:endParaRPr altLang="zh-CN" lang="en-US"/>
          </a:p>
        </p:txBody>
      </p:sp>
      <p:sp>
        <p:nvSpPr>
          <p:cNvPr id="1048638"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en-US" sz="4000" lang="zh-CN">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altLang="en-US" sz="4000" lang="zh-CN">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altLang="zh-CN" sz="4000" lang="en-US">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39" name="标题 1"/>
          <p:cNvSpPr>
            <a:spLocks noGrp="1" noChangeArrowheads="1"/>
          </p:cNvSpPr>
          <p:nvPr>
            <p:ph type="title"/>
          </p:nvPr>
        </p:nvSpPr>
        <p:spPr/>
        <p:txBody>
          <a:bodyPr/>
          <a:p>
            <a:r>
              <a:rPr altLang="en-US" lang="zh-CN"/>
              <a:t>语言的层次</a:t>
            </a:r>
          </a:p>
        </p:txBody>
      </p:sp>
      <p:sp>
        <p:nvSpPr>
          <p:cNvPr id="1048640" name="矩形: 圆角 2"/>
          <p:cNvSpPr/>
          <p:nvPr/>
        </p:nvSpPr>
        <p:spPr>
          <a:xfrm>
            <a:off x="3111305" y="2349501"/>
            <a:ext cx="1007960" cy="2880000"/>
          </a:xfrm>
          <a:prstGeom prst="roundRect"/>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高</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级</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语</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1048641" name="矩形: 圆角 5"/>
          <p:cNvSpPr/>
          <p:nvPr/>
        </p:nvSpPr>
        <p:spPr>
          <a:xfrm>
            <a:off x="8151865" y="2349501"/>
            <a:ext cx="1007960" cy="2880000"/>
          </a:xfrm>
          <a:prstGeom prst="roundRect"/>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机</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器</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语</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1048642" name="椭圆 3"/>
          <p:cNvSpPr/>
          <p:nvPr/>
        </p:nvSpPr>
        <p:spPr>
          <a:xfrm>
            <a:off x="5415561" y="2349501"/>
            <a:ext cx="1368000" cy="2880000"/>
          </a:xfrm>
          <a:prstGeom prst="ellipse"/>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1048643" name="文本框 4"/>
          <p:cNvSpPr txBox="1"/>
          <p:nvPr/>
        </p:nvSpPr>
        <p:spPr>
          <a:xfrm>
            <a:off x="1199456" y="3573016"/>
            <a:ext cx="615553" cy="538162"/>
          </a:xfrm>
          <a:prstGeom prst="rect"/>
          <a:noFill/>
        </p:spPr>
        <p:txBody>
          <a:bodyPr vert="eaVert">
            <a:spAutoFit/>
          </a:bodyPr>
          <a:p>
            <a:r>
              <a:rPr altLang="en-US" b="1" sz="2800" lang="zh-CN">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1048644" name="文本框 7"/>
          <p:cNvSpPr txBox="1"/>
          <p:nvPr/>
        </p:nvSpPr>
        <p:spPr>
          <a:xfrm>
            <a:off x="10311953" y="3311526"/>
            <a:ext cx="615553" cy="1169551"/>
          </a:xfrm>
          <a:prstGeom prst="rect"/>
          <a:noFill/>
        </p:spPr>
        <p:txBody>
          <a:bodyPr vert="eaVert" wrap="none">
            <a:spAutoFit/>
          </a:bodyPr>
          <a:p>
            <a:r>
              <a:rPr altLang="en-US" b="1" sz="2800" lang="zh-CN">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3145738" name="直接箭头连接符 10"/>
          <p:cNvCxnSpPr>
            <a:cxnSpLocks/>
          </p:cNvCxnSpPr>
          <p:nvPr/>
        </p:nvCxnSpPr>
        <p:spPr>
          <a:xfrm>
            <a:off x="1959025" y="3500438"/>
            <a:ext cx="1008000" cy="0"/>
          </a:xfrm>
          <a:prstGeom prst="straightConnector1"/>
          <a:ln w="38100">
            <a:solidFill>
              <a:srgbClr val="C00000"/>
            </a:solidFill>
            <a:tailEnd type="triangle"/>
          </a:ln>
          <a:effectLst>
            <a:outerShdw algn="tl" blurRad="50800" dir="2700000" dist="38100"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3145739" name="直接箭头连接符 13"/>
          <p:cNvCxnSpPr>
            <a:cxnSpLocks/>
          </p:cNvCxnSpPr>
          <p:nvPr/>
        </p:nvCxnSpPr>
        <p:spPr>
          <a:xfrm>
            <a:off x="4263393" y="3500438"/>
            <a:ext cx="1008000" cy="0"/>
          </a:xfrm>
          <a:prstGeom prst="straightConnector1"/>
          <a:ln w="38100">
            <a:solidFill>
              <a:srgbClr val="C00000"/>
            </a:solidFill>
            <a:tailEnd type="triangle"/>
          </a:ln>
          <a:effectLst>
            <a:outerShdw algn="tl" blurRad="50800" dir="2700000" dist="38100"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3145740" name="直接箭头连接符 14"/>
          <p:cNvCxnSpPr>
            <a:cxnSpLocks/>
          </p:cNvCxnSpPr>
          <p:nvPr/>
        </p:nvCxnSpPr>
        <p:spPr>
          <a:xfrm>
            <a:off x="6927689" y="3573463"/>
            <a:ext cx="1008000" cy="0"/>
          </a:xfrm>
          <a:prstGeom prst="straightConnector1"/>
          <a:ln w="38100">
            <a:solidFill>
              <a:srgbClr val="C00000"/>
            </a:solidFill>
            <a:tailEnd type="triangle"/>
          </a:ln>
          <a:effectLst>
            <a:outerShdw algn="tl" blurRad="50800" dir="2700000" dist="38100"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3145741" name="直接箭头连接符 15"/>
          <p:cNvCxnSpPr>
            <a:cxnSpLocks/>
          </p:cNvCxnSpPr>
          <p:nvPr/>
        </p:nvCxnSpPr>
        <p:spPr>
          <a:xfrm>
            <a:off x="9303841" y="3573463"/>
            <a:ext cx="1008000" cy="0"/>
          </a:xfrm>
          <a:prstGeom prst="straightConnector1"/>
          <a:ln w="38100">
            <a:solidFill>
              <a:srgbClr val="C00000"/>
            </a:solidFill>
            <a:tailEnd type="triangle"/>
          </a:ln>
          <a:effectLst>
            <a:outerShdw algn="tl" blurRad="50800" dir="2700000" dist="38100"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3145742" name="直接箭头连接符 18"/>
          <p:cNvCxnSpPr>
            <a:cxnSpLocks/>
          </p:cNvCxnSpPr>
          <p:nvPr/>
        </p:nvCxnSpPr>
        <p:spPr>
          <a:xfrm flipH="1">
            <a:off x="9303841" y="4149725"/>
            <a:ext cx="1008000" cy="0"/>
          </a:xfrm>
          <a:prstGeom prst="straightConnector1"/>
          <a:ln w="38100">
            <a:solidFill>
              <a:srgbClr val="154569"/>
            </a:solidFill>
            <a:tailEnd type="triangle"/>
          </a:ln>
          <a:effectLst>
            <a:outerShdw algn="tl" blurRad="50800" dir="2700000" dist="38100"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3145743" name="直接箭头连接符 21"/>
          <p:cNvCxnSpPr>
            <a:cxnSpLocks/>
          </p:cNvCxnSpPr>
          <p:nvPr/>
        </p:nvCxnSpPr>
        <p:spPr>
          <a:xfrm flipH="1">
            <a:off x="6927689" y="4149725"/>
            <a:ext cx="1008000" cy="0"/>
          </a:xfrm>
          <a:prstGeom prst="straightConnector1"/>
          <a:ln w="38100">
            <a:solidFill>
              <a:srgbClr val="154569"/>
            </a:solidFill>
            <a:tailEnd type="triangle"/>
          </a:ln>
          <a:effectLst>
            <a:outerShdw algn="tl" blurRad="50800" dir="2700000" dist="38100"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3145744" name="直接箭头连接符 22"/>
          <p:cNvCxnSpPr>
            <a:cxnSpLocks/>
          </p:cNvCxnSpPr>
          <p:nvPr/>
        </p:nvCxnSpPr>
        <p:spPr>
          <a:xfrm flipH="1">
            <a:off x="4263393" y="4149725"/>
            <a:ext cx="1008000" cy="0"/>
          </a:xfrm>
          <a:prstGeom prst="straightConnector1"/>
          <a:ln w="38100">
            <a:solidFill>
              <a:srgbClr val="154569"/>
            </a:solidFill>
            <a:tailEnd type="triangle"/>
          </a:ln>
          <a:effectLst>
            <a:outerShdw algn="tl" blurRad="50800" dir="2700000" dist="38100"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3145745" name="直接箭头连接符 23"/>
          <p:cNvCxnSpPr>
            <a:cxnSpLocks/>
          </p:cNvCxnSpPr>
          <p:nvPr/>
        </p:nvCxnSpPr>
        <p:spPr>
          <a:xfrm flipH="1">
            <a:off x="1959025" y="4149725"/>
            <a:ext cx="1008000" cy="0"/>
          </a:xfrm>
          <a:prstGeom prst="straightConnector1"/>
          <a:ln w="38100">
            <a:solidFill>
              <a:srgbClr val="154569"/>
            </a:solidFill>
            <a:tailEnd type="triangle"/>
          </a:ln>
          <a:effectLst>
            <a:outerShdw algn="tl" blurRad="50800" dir="2700000" dist="38100"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45" name="标题 1"/>
          <p:cNvSpPr>
            <a:spLocks noGrp="1" noChangeArrowheads="1"/>
          </p:cNvSpPr>
          <p:nvPr>
            <p:ph type="title"/>
          </p:nvPr>
        </p:nvSpPr>
        <p:spPr/>
        <p:txBody>
          <a:bodyPr/>
          <a:p>
            <a:r>
              <a:rPr altLang="en-US" lang="zh-CN"/>
              <a:t>语言的层次</a:t>
            </a:r>
          </a:p>
        </p:txBody>
      </p:sp>
      <p:sp>
        <p:nvSpPr>
          <p:cNvPr id="1048646" name="AutoShape 4"/>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49" name="组合 9"/>
          <p:cNvGrpSpPr/>
          <p:nvPr/>
        </p:nvGrpSpPr>
        <p:grpSpPr>
          <a:xfrm>
            <a:off x="1487488" y="5301208"/>
            <a:ext cx="4805606" cy="1077218"/>
            <a:chOff x="1487488" y="5301208"/>
            <a:chExt cx="4805606" cy="1077218"/>
          </a:xfrm>
        </p:grpSpPr>
        <p:sp>
          <p:nvSpPr>
            <p:cNvPr id="1048647" name="Text Box 3"/>
            <p:cNvSpPr txBox="1">
              <a:spLocks noChangeArrowheads="1"/>
            </p:cNvSpPr>
            <p:nvPr/>
          </p:nvSpPr>
          <p:spPr bwMode="auto">
            <a:xfrm>
              <a:off x="1487488" y="5301208"/>
              <a:ext cx="3057247" cy="1077218"/>
            </a:xfrm>
            <a:prstGeom prst="rect"/>
            <a:noFill/>
            <a:ln w="9525">
              <a:noFill/>
              <a:miter lim="800000"/>
              <a:headEnd/>
              <a:tailEnd/>
            </a:ln>
            <a:effectLst/>
          </p:spPr>
          <p:txBody>
            <a:bodyPr anchor="ctr" wrap="none">
              <a:spAutoFit/>
            </a:bodyPr>
            <a:p>
              <a:pPr algn="ct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计算机</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/CPU</a:t>
              </a:r>
            </a:p>
            <a:p>
              <a:pPr algn="ct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1048648" name="Line 5"/>
            <p:cNvSpPr>
              <a:spLocks noChangeShapeType="1"/>
            </p:cNvSpPr>
            <p:nvPr/>
          </p:nvSpPr>
          <p:spPr bwMode="auto">
            <a:xfrm>
              <a:off x="4720750" y="5949280"/>
              <a:ext cx="1572344" cy="0"/>
            </a:xfrm>
            <a:prstGeom prst="line"/>
            <a:noFill/>
            <a:ln w="38100">
              <a:solidFill>
                <a:schemeClr val="tx1">
                  <a:lumMod val="85000"/>
                  <a:lumOff val="15000"/>
                </a:schemeClr>
              </a:solidFill>
              <a:round/>
              <a:headEnd/>
              <a:tailEnd/>
            </a:ln>
            <a:effectLst>
              <a:outerShdw algn="tl" blurRad="50800" dir="2700000" dist="38100" rotWithShape="0">
                <a:prstClr val="black">
                  <a:alpha val="40000"/>
                </a:prstClr>
              </a:outerShdw>
            </a:effectLst>
          </p:spPr>
          <p:txBody>
            <a:bodyPr anchor="ctr" wrap="none">
              <a:spAutoFit/>
            </a:bodyPr>
            <a:p>
              <a:endParaRPr altLang="en-US" b="1" sz="2800" lang="zh-CN">
                <a:latin typeface="+mn-ea"/>
                <a:ea typeface="+mn-ea"/>
              </a:endParaRPr>
            </a:p>
          </p:txBody>
        </p:sp>
      </p:grpSp>
      <p:sp>
        <p:nvSpPr>
          <p:cNvPr id="1048649" name="Text Box 10"/>
          <p:cNvSpPr txBox="1">
            <a:spLocks noChangeArrowheads="1"/>
          </p:cNvSpPr>
          <p:nvPr/>
        </p:nvSpPr>
        <p:spPr bwMode="auto">
          <a:xfrm>
            <a:off x="7470893" y="1412776"/>
            <a:ext cx="1620957" cy="523220"/>
          </a:xfrm>
          <a:prstGeom prst="rect"/>
          <a:noFill/>
          <a:ln>
            <a:noFill/>
          </a:ln>
        </p:spPr>
        <p:txBody>
          <a:bodyPr anchor="ct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altLang="en-US" b="1" sz="2800" lang="zh-CN">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1048650" name="AutoShape 22"/>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1048651" name="AutoShape 25"/>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1048652" name="直角上箭头 25"/>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p>
        </p:txBody>
      </p:sp>
      <p:sp>
        <p:nvSpPr>
          <p:cNvPr id="1048653" name="右箭头 29"/>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p>
        </p:txBody>
      </p:sp>
      <p:sp>
        <p:nvSpPr>
          <p:cNvPr id="1048654" name="右箭头 30"/>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p>
        </p:txBody>
      </p:sp>
      <p:sp>
        <p:nvSpPr>
          <p:cNvPr id="1048655" name="Text Box 7"/>
          <p:cNvSpPr txBox="1">
            <a:spLocks noChangeArrowheads="1"/>
          </p:cNvSpPr>
          <p:nvPr/>
        </p:nvSpPr>
        <p:spPr bwMode="auto">
          <a:xfrm>
            <a:off x="9299579" y="4475955"/>
            <a:ext cx="1620957" cy="523220"/>
          </a:xfrm>
          <a:prstGeom prst="rect"/>
          <a:noFill/>
          <a:ln>
            <a:noFill/>
          </a:ln>
        </p:spPr>
        <p:txBody>
          <a:bodyPr anchor="ct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altLang="en-US" b="1" sz="2800" lang="zh-CN">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1048656" name="Text Box 10"/>
          <p:cNvSpPr txBox="1">
            <a:spLocks noChangeArrowheads="1"/>
          </p:cNvSpPr>
          <p:nvPr/>
        </p:nvSpPr>
        <p:spPr bwMode="auto">
          <a:xfrm>
            <a:off x="6378517" y="3385806"/>
            <a:ext cx="1620957" cy="523220"/>
          </a:xfrm>
          <a:prstGeom prst="rect"/>
          <a:noFill/>
          <a:ln w="9525">
            <a:noFill/>
            <a:miter lim="800000"/>
            <a:headEnd/>
            <a:tailEnd/>
          </a:ln>
        </p:spPr>
        <p:txBody>
          <a:bodyPr anchor="ctr" wrap="none">
            <a:spAutoFit/>
          </a:bodyPr>
          <a:p>
            <a:pPr algn="ctr"/>
            <a:r>
              <a:rPr altLang="en-US" b="1" sz="2800" lang="zh-CN">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150" name="组合 8"/>
          <p:cNvGrpSpPr/>
          <p:nvPr/>
        </p:nvGrpSpPr>
        <p:grpSpPr>
          <a:xfrm>
            <a:off x="3463381" y="2570325"/>
            <a:ext cx="1120451" cy="2313356"/>
            <a:chOff x="3463381" y="2570325"/>
            <a:chExt cx="1120451" cy="2313356"/>
          </a:xfrm>
        </p:grpSpPr>
        <p:sp>
          <p:nvSpPr>
            <p:cNvPr id="1048657" name="Text Box 20"/>
            <p:cNvSpPr txBox="1">
              <a:spLocks noChangeArrowheads="1"/>
            </p:cNvSpPr>
            <p:nvPr/>
          </p:nvSpPr>
          <p:spPr bwMode="auto">
            <a:xfrm>
              <a:off x="3968573" y="2636912"/>
              <a:ext cx="615259" cy="2246769"/>
            </a:xfrm>
            <a:prstGeom prst="rect"/>
            <a:noFill/>
            <a:ln w="9525">
              <a:noFill/>
              <a:miter lim="800000"/>
              <a:headEnd/>
              <a:tailEnd/>
            </a:ln>
            <a:effectLst/>
          </p:spPr>
          <p:txBody>
            <a:bodyPr anchor="ctr" wrap="square">
              <a:spAutoFit/>
            </a:bodyPr>
            <a:p>
              <a:r>
                <a:rPr altLang="en-US" sz="2800" lang="zh-CN">
                  <a:solidFill>
                    <a:schemeClr val="tx1">
                      <a:lumMod val="85000"/>
                      <a:lumOff val="15000"/>
                    </a:schemeClr>
                  </a:solidFill>
                  <a:latin typeface="微软雅黑" panose="020B0503020204020204" pitchFamily="34" charset="-122"/>
                  <a:ea typeface="微软雅黑" panose="020B0503020204020204" pitchFamily="34" charset="-122"/>
                </a:rPr>
                <a:t>执行</a:t>
              </a:r>
            </a:p>
            <a:p>
              <a:r>
                <a:rPr altLang="en-US" sz="2800" lang="zh-CN">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1048658" name="右箭头 35"/>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p>
          </p:txBody>
        </p:sp>
      </p:grpSp>
      <p:grpSp>
        <p:nvGrpSpPr>
          <p:cNvPr id="151" name="组合 7"/>
          <p:cNvGrpSpPr/>
          <p:nvPr/>
        </p:nvGrpSpPr>
        <p:grpSpPr>
          <a:xfrm>
            <a:off x="1775520" y="2564904"/>
            <a:ext cx="1016718" cy="2301378"/>
            <a:chOff x="1775520" y="2564904"/>
            <a:chExt cx="1016718" cy="2301378"/>
          </a:xfrm>
        </p:grpSpPr>
        <p:sp>
          <p:nvSpPr>
            <p:cNvPr id="1048659" name="Text Box 17"/>
            <p:cNvSpPr txBox="1">
              <a:spLocks noChangeArrowheads="1"/>
            </p:cNvSpPr>
            <p:nvPr/>
          </p:nvSpPr>
          <p:spPr bwMode="auto">
            <a:xfrm>
              <a:off x="1775520" y="2564904"/>
              <a:ext cx="533487" cy="2246769"/>
            </a:xfrm>
            <a:prstGeom prst="rect"/>
            <a:noFill/>
            <a:ln w="9525">
              <a:noFill/>
              <a:miter lim="800000"/>
              <a:headEnd/>
              <a:tailEnd/>
            </a:ln>
            <a:effectLst/>
          </p:spPr>
          <p:txBody>
            <a:bodyPr anchor="ctr" wrap="square">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altLang="en-US" lang="zh-CN"/>
                <a:t>编程</a:t>
              </a:r>
            </a:p>
            <a:p>
              <a:r>
                <a:rPr altLang="en-US" lang="zh-CN"/>
                <a:t>效率高</a:t>
              </a:r>
            </a:p>
          </p:txBody>
        </p:sp>
        <p:sp>
          <p:nvSpPr>
            <p:cNvPr id="1048660" name="右箭头 36"/>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p>
          </p:txBody>
        </p:sp>
      </p:gr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49"/>
                                        </p:tgtEl>
                                        <p:attrNameLst>
                                          <p:attrName>style.visibility</p:attrName>
                                        </p:attrNameLst>
                                      </p:cBhvr>
                                      <p:to>
                                        <p:strVal val="visible"/>
                                      </p:to>
                                    </p:set>
                                    <p:anim calcmode="lin" valueType="num">
                                      <p:cBhvr additive="base">
                                        <p:cTn dur="500" fill="hold" id="7"/>
                                        <p:tgtEl>
                                          <p:spTgt spid="149"/>
                                        </p:tgtEl>
                                        <p:attrNameLst>
                                          <p:attrName>ppt_x</p:attrName>
                                        </p:attrNameLst>
                                      </p:cBhvr>
                                      <p:tavLst>
                                        <p:tav tm="0">
                                          <p:val>
                                            <p:strVal val="#ppt_x"/>
                                          </p:val>
                                        </p:tav>
                                        <p:tav tm="100000">
                                          <p:val>
                                            <p:strVal val="#ppt_x"/>
                                          </p:val>
                                        </p:tav>
                                      </p:tavLst>
                                    </p:anim>
                                    <p:anim calcmode="lin" valueType="num">
                                      <p:cBhvr additive="base">
                                        <p:cTn dur="500" fill="hold" id="8"/>
                                        <p:tgtEl>
                                          <p:spTgt spid="149"/>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2" presetSubtype="4">
                                  <p:stCondLst>
                                    <p:cond delay="0"/>
                                  </p:stCondLst>
                                  <p:childTnLst>
                                    <p:set>
                                      <p:cBhvr>
                                        <p:cTn dur="1" fill="hold" id="12">
                                          <p:stCondLst>
                                            <p:cond delay="0"/>
                                          </p:stCondLst>
                                        </p:cTn>
                                        <p:tgtEl>
                                          <p:spTgt spid="151"/>
                                        </p:tgtEl>
                                        <p:attrNameLst>
                                          <p:attrName>style.visibility</p:attrName>
                                        </p:attrNameLst>
                                      </p:cBhvr>
                                      <p:to>
                                        <p:strVal val="visible"/>
                                      </p:to>
                                    </p:set>
                                    <p:animEffect transition="in" filter="wipe(down)">
                                      <p:cBhvr>
                                        <p:cTn dur="500" id="13"/>
                                        <p:tgtEl>
                                          <p:spTgt spid="151"/>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1">
                                  <p:stCondLst>
                                    <p:cond delay="0"/>
                                  </p:stCondLst>
                                  <p:childTnLst>
                                    <p:set>
                                      <p:cBhvr>
                                        <p:cTn dur="1" fill="hold" id="17">
                                          <p:stCondLst>
                                            <p:cond delay="0"/>
                                          </p:stCondLst>
                                        </p:cTn>
                                        <p:tgtEl>
                                          <p:spTgt spid="150"/>
                                        </p:tgtEl>
                                        <p:attrNameLst>
                                          <p:attrName>style.visibility</p:attrName>
                                        </p:attrNameLst>
                                      </p:cBhvr>
                                      <p:to>
                                        <p:strVal val="visible"/>
                                      </p:to>
                                    </p:set>
                                    <p:animEffect transition="in" filter="wipe(up)">
                                      <p:cBhvr>
                                        <p:cTn dur="500" id="18"/>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64" name="标题 1"/>
          <p:cNvSpPr>
            <a:spLocks noGrp="1"/>
          </p:cNvSpPr>
          <p:nvPr>
            <p:ph type="title"/>
          </p:nvPr>
        </p:nvSpPr>
        <p:spPr/>
        <p:txBody>
          <a:bodyPr/>
          <a:p>
            <a:r>
              <a:rPr altLang="en-US" lang="zh-CN"/>
              <a:t>编译系统</a:t>
            </a:r>
          </a:p>
        </p:txBody>
      </p:sp>
      <p:sp>
        <p:nvSpPr>
          <p:cNvPr id="1048665" name="内容占位符 2"/>
          <p:cNvSpPr>
            <a:spLocks noGrp="1"/>
          </p:cNvSpPr>
          <p:nvPr>
            <p:ph idx="1"/>
          </p:nvPr>
        </p:nvSpPr>
        <p:spPr>
          <a:xfrm>
            <a:off x="609600" y="1484312"/>
            <a:ext cx="10972800" cy="4248944"/>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翻译</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666" name="标题 1"/>
          <p:cNvSpPr>
            <a:spLocks noGrp="1"/>
          </p:cNvSpPr>
          <p:nvPr>
            <p:ph type="title"/>
          </p:nvPr>
        </p:nvSpPr>
        <p:spPr/>
        <p:txBody>
          <a:bodyPr/>
          <a:p>
            <a:r>
              <a:rPr altLang="en-US" lang="zh-CN"/>
              <a:t>计算机软件</a:t>
            </a:r>
          </a:p>
        </p:txBody>
      </p:sp>
      <p:sp>
        <p:nvSpPr>
          <p:cNvPr id="1048667" name="内容占位符 2"/>
          <p:cNvSpPr>
            <a:spLocks noGrp="1"/>
          </p:cNvSpPr>
          <p:nvPr>
            <p:ph idx="1"/>
          </p:nvPr>
        </p:nvSpPr>
        <p:spPr>
          <a:xfrm>
            <a:off x="609600" y="1484312"/>
            <a:ext cx="10972800" cy="2304728"/>
          </a:xfrm>
        </p:spPr>
        <p:txBody>
          <a:bodyPr/>
          <a:p>
            <a:pPr eaLnBrk="1">
              <a:lnSpc>
                <a:spcPct val="120000"/>
              </a:lnSpc>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2097157" name="Picture 4" descr="j0189219"/>
          <p:cNvPicPr>
            <a:picLocks noChangeAspect="1" noChangeArrowheads="1" noCrop="1"/>
          </p:cNvPicPr>
          <p:nvPr/>
        </p:nvPicPr>
        <p:blipFill>
          <a:blip xmlns:r="http://schemas.openxmlformats.org/officeDocument/2006/relationships" r:embed="rId1"/>
          <a:srcRect/>
          <a:stretch>
            <a:fillRect/>
          </a:stretch>
        </p:blipFill>
        <p:spPr bwMode="auto">
          <a:xfrm flipH="1">
            <a:off x="3359696" y="1700808"/>
            <a:ext cx="1877931" cy="1623846"/>
          </a:xfrm>
          <a:prstGeom prst="rect"/>
          <a:noFill/>
          <a:ln>
            <a:noFill/>
          </a:ln>
          <a:effectLst>
            <a:outerShdw algn="tl" blurRad="50800" dir="2700000" dist="38100" rotWithShape="0">
              <a:prstClr val="black">
                <a:alpha val="40000"/>
              </a:prstClr>
            </a:outerShdw>
          </a:effectLst>
        </p:spPr>
      </p:pic>
      <p:pic>
        <p:nvPicPr>
          <p:cNvPr id="2097158" name="Picture 5" descr="j0295184"/>
          <p:cNvPicPr>
            <a:picLocks noChangeAspect="1" noChangeArrowheads="1" noCrop="1"/>
          </p:cNvPicPr>
          <p:nvPr/>
        </p:nvPicPr>
        <p:blipFill>
          <a:blip xmlns:r="http://schemas.openxmlformats.org/officeDocument/2006/relationships" r:embed="rId2"/>
          <a:srcRect/>
          <a:stretch>
            <a:fillRect/>
          </a:stretch>
        </p:blipFill>
        <p:spPr bwMode="auto">
          <a:xfrm>
            <a:off x="9887348" y="4851735"/>
            <a:ext cx="1825276" cy="1346318"/>
          </a:xfrm>
          <a:prstGeom prst="rect"/>
          <a:noFill/>
          <a:ln>
            <a:noFill/>
          </a:ln>
        </p:spPr>
      </p:pic>
      <p:pic>
        <p:nvPicPr>
          <p:cNvPr id="2097159" name="Picture 6" descr="j0160152[1]"/>
          <p:cNvPicPr>
            <a:picLocks noChangeAspect="1" noChangeArrowheads="1"/>
          </p:cNvPicPr>
          <p:nvPr/>
        </p:nvPicPr>
        <p:blipFill>
          <a:blip xmlns:r="http://schemas.openxmlformats.org/officeDocument/2006/relationships" r:embed="rId3" cstate="print"/>
          <a:srcRect/>
          <a:stretch>
            <a:fillRect/>
          </a:stretch>
        </p:blipFill>
        <p:spPr bwMode="auto">
          <a:xfrm>
            <a:off x="6384032" y="3447119"/>
            <a:ext cx="1224136" cy="1439863"/>
          </a:xfrm>
          <a:prstGeom prst="rect"/>
          <a:noFill/>
          <a:ln>
            <a:noFill/>
          </a:ln>
          <a:effectLst>
            <a:outerShdw algn="tl" blurRad="50800" dir="2700000" dist="38100" rotWithShape="0">
              <a:prstClr val="black">
                <a:alpha val="40000"/>
              </a:prstClr>
            </a:outerShdw>
          </a:effectLst>
        </p:spPr>
      </p:pic>
      <p:sp>
        <p:nvSpPr>
          <p:cNvPr id="1048668" name="Freeform 7"/>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algn="tl" blurRad="50800" dir="2700000" dist="38100" rotWithShape="0">
              <a:prstClr val="black">
                <a:alpha val="40000"/>
              </a:prstClr>
            </a:outerShdw>
          </a:effectLst>
        </p:spPr>
        <p:txBody>
          <a:bodyPr/>
          <a:p>
            <a:endParaRPr altLang="en-US" lang="zh-CN"/>
          </a:p>
        </p:txBody>
      </p:sp>
      <p:sp>
        <p:nvSpPr>
          <p:cNvPr id="1048669" name="Text Box 8"/>
          <p:cNvSpPr txBox="1">
            <a:spLocks noChangeArrowheads="1"/>
          </p:cNvSpPr>
          <p:nvPr/>
        </p:nvSpPr>
        <p:spPr bwMode="auto">
          <a:xfrm>
            <a:off x="5539581" y="2732982"/>
            <a:ext cx="1261884" cy="523220"/>
          </a:xfrm>
          <a:prstGeom prst="rect"/>
          <a:noFill/>
          <a:ln w="12700">
            <a:noFill/>
            <a:miter lim="800000"/>
            <a:headEnd type="none" w="sm" len="sm"/>
            <a:tailEnd type="none" w="sm" len="sm"/>
          </a:ln>
          <a:effectLst/>
        </p:spPr>
        <p:txBody>
          <a:bodyPr wrap="none">
            <a:spAutoFit/>
          </a:bodyPr>
          <a:p>
            <a:r>
              <a:rPr altLang="en-US" b="1" sz="2800" lang="zh-CN">
                <a:solidFill>
                  <a:srgbClr val="C00000"/>
                </a:solidFill>
                <a:effectLst>
                  <a:outerShdw algn="tl" blurRad="38100" dir="2700000" dist="38100">
                    <a:srgbClr val="C0C0C0"/>
                  </a:outerShdw>
                </a:effectLst>
                <a:latin typeface="微软雅黑" panose="020B0503020204020204" pitchFamily="34" charset="-122"/>
                <a:ea typeface="微软雅黑" panose="020B0503020204020204" pitchFamily="34" charset="-122"/>
              </a:rPr>
              <a:t>源程序</a:t>
            </a:r>
          </a:p>
        </p:txBody>
      </p:sp>
      <p:sp>
        <p:nvSpPr>
          <p:cNvPr id="1048670" name="Freeform 9"/>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algn="tl" blurRad="50800" dir="2700000" dist="38100" rotWithShape="0">
              <a:prstClr val="black">
                <a:alpha val="40000"/>
              </a:prstClr>
            </a:outerShdw>
          </a:effectLst>
        </p:spPr>
        <p:txBody>
          <a:bodyPr/>
          <a:p>
            <a:endParaRPr altLang="en-US" lang="zh-CN"/>
          </a:p>
        </p:txBody>
      </p:sp>
      <p:sp>
        <p:nvSpPr>
          <p:cNvPr id="1048671" name="Text Box 10"/>
          <p:cNvSpPr txBox="1">
            <a:spLocks noChangeArrowheads="1"/>
          </p:cNvSpPr>
          <p:nvPr/>
        </p:nvSpPr>
        <p:spPr bwMode="auto">
          <a:xfrm>
            <a:off x="7838679" y="4656149"/>
            <a:ext cx="1980029" cy="523220"/>
          </a:xfrm>
          <a:prstGeom prst="rect"/>
          <a:noFill/>
          <a:ln w="12700">
            <a:noFill/>
            <a:miter lim="800000"/>
            <a:headEnd type="none" w="sm" len="sm"/>
            <a:tailEnd type="none" w="sm" len="sm"/>
          </a:ln>
          <a:effectLst/>
        </p:spPr>
        <p:txBody>
          <a:bodyPr wrap="none">
            <a:spAutoFit/>
          </a:bodyPr>
          <a:p>
            <a:r>
              <a:rPr altLang="en-US" b="1" sz="2800" lang="zh-CN">
                <a:solidFill>
                  <a:srgbClr val="C00000"/>
                </a:solidFill>
                <a:effectLst>
                  <a:outerShdw algn="tl" blurRad="38100" dir="2700000" dist="38100">
                    <a:srgbClr val="C0C0C0"/>
                  </a:outerShdw>
                </a:effectLst>
                <a:latin typeface="微软雅黑" panose="020B0503020204020204" pitchFamily="34" charset="-122"/>
                <a:ea typeface="微软雅黑" panose="020B0503020204020204" pitchFamily="34" charset="-122"/>
              </a:rPr>
              <a:t>可执行程序</a:t>
            </a:r>
          </a:p>
        </p:txBody>
      </p:sp>
      <p:sp>
        <p:nvSpPr>
          <p:cNvPr id="1048672" name="AutoShape 11"/>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3200" lang="zh-CN">
                <a:solidFill>
                  <a:schemeClr val="tx1">
                    <a:lumMod val="75000"/>
                    <a:lumOff val="25000"/>
                  </a:schemeClr>
                </a:solidFill>
                <a:latin typeface="微软雅黑" panose="020B0503020204020204" pitchFamily="34" charset="-122"/>
                <a:ea typeface="微软雅黑" panose="020B0503020204020204" pitchFamily="34" charset="-122"/>
              </a:rPr>
              <a:t>编译器</a:t>
            </a:r>
            <a:r>
              <a:rPr altLang="zh-CN" b="1"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b="1" sz="3200" lang="zh-CN">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34" presetSubtype="0">
                                  <p:stCondLst>
                                    <p:cond delay="0"/>
                                  </p:stCondLst>
                                  <p:childTnLst>
                                    <p:set>
                                      <p:cBhvr>
                                        <p:cTn dur="1" fill="hold" id="6">
                                          <p:stCondLst>
                                            <p:cond delay="0"/>
                                          </p:stCondLst>
                                        </p:cTn>
                                        <p:tgtEl>
                                          <p:spTgt spid="2097159"/>
                                        </p:tgtEl>
                                        <p:attrNameLst>
                                          <p:attrName>style.visibility</p:attrName>
                                        </p:attrNameLst>
                                      </p:cBhvr>
                                      <p:to>
                                        <p:strVal val="visible"/>
                                      </p:to>
                                    </p:set>
                                    <p:anim calcmode="lin" from="(-#ppt_w/2)" to="(#ppt_x)" valueType="num">
                                      <p:cBhvr>
                                        <p:cTn dur="600" fill="hold" id="7">
                                          <p:stCondLst>
                                            <p:cond delay="0"/>
                                          </p:stCondLst>
                                        </p:cTn>
                                        <p:tgtEl>
                                          <p:spTgt spid="2097159"/>
                                        </p:tgtEl>
                                        <p:attrNameLst>
                                          <p:attrName>ppt_x</p:attrName>
                                        </p:attrNameLst>
                                      </p:cBhvr>
                                    </p:anim>
                                    <p:anim calcmode="lin" from="0" to="-1.0" valueType="num">
                                      <p:cBhvr>
                                        <p:cTn autoRev="1" decel="50000" dur="200" fill="hold" id="8">
                                          <p:stCondLst>
                                            <p:cond delay="600"/>
                                          </p:stCondLst>
                                        </p:cTn>
                                        <p:tgtEl>
                                          <p:spTgt spid="2097159"/>
                                        </p:tgtEl>
                                        <p:attrNameLst>
                                          <p:attrName>xshear</p:attrName>
                                        </p:attrNameLst>
                                      </p:cBhvr>
                                    </p:anim>
                                    <p:animScale>
                                      <p:cBhvr>
                                        <p:cTn autoRev="1" decel="100000" dur="200" fill="hold" id="9">
                                          <p:stCondLst>
                                            <p:cond delay="600"/>
                                          </p:stCondLst>
                                        </p:cTn>
                                        <p:tgtEl>
                                          <p:spTgt spid="2097159"/>
                                        </p:tgtEl>
                                      </p:cBhvr>
                                      <p:from x="100000" y="100000"/>
                                      <p:to x="80000" y="100000"/>
                                    </p:animScale>
                                    <p:anim by="(#ppt_h/3+#ppt_w*0.1)" calcmode="lin" valueType="num">
                                      <p:cBhvr additive="sum">
                                        <p:cTn autoRev="1" decel="100000" dur="200" fill="hold" id="10">
                                          <p:stCondLst>
                                            <p:cond delay="600"/>
                                          </p:stCondLst>
                                        </p:cTn>
                                        <p:tgtEl>
                                          <p:spTgt spid="2097159"/>
                                        </p:tgtEl>
                                        <p:attrNameLst>
                                          <p:attrName>ppt_x</p:attrName>
                                        </p:attrNameLst>
                                      </p:cBhvr>
                                    </p:anim>
                                  </p:childTnLst>
                                </p:cTn>
                              </p:par>
                            </p:childTnLst>
                          </p:cTn>
                        </p:par>
                        <p:par>
                          <p:cTn fill="hold" id="11">
                            <p:stCondLst>
                              <p:cond delay="1000"/>
                            </p:stCondLst>
                            <p:childTnLst>
                              <p:par>
                                <p:cTn fill="hold" grpId="0" id="12" nodeType="afterEffect" presetClass="entr" presetID="41" presetSubtype="0">
                                  <p:stCondLst>
                                    <p:cond delay="0"/>
                                  </p:stCondLst>
                                  <p:iterate type="lt">
                                    <p:tmPct val="10000"/>
                                  </p:iterate>
                                  <p:childTnLst>
                                    <p:set>
                                      <p:cBhvr>
                                        <p:cTn dur="1" fill="hold" id="13">
                                          <p:stCondLst>
                                            <p:cond delay="0"/>
                                          </p:stCondLst>
                                        </p:cTn>
                                        <p:tgtEl>
                                          <p:spTgt spid="1048672"/>
                                        </p:tgtEl>
                                        <p:attrNameLst>
                                          <p:attrName>style.visibility</p:attrName>
                                        </p:attrNameLst>
                                      </p:cBhvr>
                                      <p:to>
                                        <p:strVal val="visible"/>
                                      </p:to>
                                    </p:set>
                                    <p:anim calcmode="lin" valueType="num">
                                      <p:cBhvr>
                                        <p:cTn dur="500" fill="hold" id="14"/>
                                        <p:tgtEl>
                                          <p:spTgt spid="1048672"/>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15"/>
                                        <p:tgtEl>
                                          <p:spTgt spid="1048672"/>
                                        </p:tgtEl>
                                        <p:attrNameLst>
                                          <p:attrName>ppt_y</p:attrName>
                                        </p:attrNameLst>
                                      </p:cBhvr>
                                      <p:tavLst>
                                        <p:tav tm="0">
                                          <p:val>
                                            <p:strVal val="#ppt_y"/>
                                          </p:val>
                                        </p:tav>
                                        <p:tav tm="100000">
                                          <p:val>
                                            <p:strVal val="#ppt_y"/>
                                          </p:val>
                                        </p:tav>
                                      </p:tavLst>
                                    </p:anim>
                                    <p:anim calcmode="lin" valueType="num">
                                      <p:cBhvr>
                                        <p:cTn dur="500" fill="hold" id="16"/>
                                        <p:tgtEl>
                                          <p:spTgt spid="1048672"/>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7"/>
                                        <p:tgtEl>
                                          <p:spTgt spid="1048672"/>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8" tmFilter="0,0; .5, 1; 1, 1"/>
                                        <p:tgtEl>
                                          <p:spTgt spid="1048672"/>
                                        </p:tgtEl>
                                      </p:cBhvr>
                                    </p:animEffect>
                                  </p:childTnLst>
                                </p:cTn>
                              </p:par>
                            </p:childTnLst>
                          </p:cTn>
                        </p:par>
                        <p:par>
                          <p:cTn fill="hold" id="19">
                            <p:stCondLst>
                              <p:cond delay="1800"/>
                            </p:stCondLst>
                            <p:childTnLst>
                              <p:par>
                                <p:cTn fill="hold" id="20" nodeType="afterEffect" presetClass="entr" presetID="23" presetSubtype="16">
                                  <p:stCondLst>
                                    <p:cond delay="0"/>
                                  </p:stCondLst>
                                  <p:childTnLst>
                                    <p:set>
                                      <p:cBhvr>
                                        <p:cTn dur="1" fill="hold" id="21">
                                          <p:stCondLst>
                                            <p:cond delay="0"/>
                                          </p:stCondLst>
                                        </p:cTn>
                                        <p:tgtEl>
                                          <p:spTgt spid="2097157"/>
                                        </p:tgtEl>
                                        <p:attrNameLst>
                                          <p:attrName>style.visibility</p:attrName>
                                        </p:attrNameLst>
                                      </p:cBhvr>
                                      <p:to>
                                        <p:strVal val="visible"/>
                                      </p:to>
                                    </p:set>
                                    <p:anim calcmode="lin" valueType="num">
                                      <p:cBhvr>
                                        <p:cTn dur="500" fill="hold" id="22"/>
                                        <p:tgtEl>
                                          <p:spTgt spid="2097157"/>
                                        </p:tgtEl>
                                        <p:attrNameLst>
                                          <p:attrName>ppt_w</p:attrName>
                                        </p:attrNameLst>
                                      </p:cBhvr>
                                      <p:tavLst>
                                        <p:tav tm="0">
                                          <p:val>
                                            <p:fltVal val="0.0"/>
                                          </p:val>
                                        </p:tav>
                                        <p:tav tm="100000">
                                          <p:val>
                                            <p:strVal val="#ppt_w"/>
                                          </p:val>
                                        </p:tav>
                                      </p:tavLst>
                                    </p:anim>
                                    <p:anim calcmode="lin" valueType="num">
                                      <p:cBhvr>
                                        <p:cTn dur="500" fill="hold" id="23"/>
                                        <p:tgtEl>
                                          <p:spTgt spid="2097157"/>
                                        </p:tgtEl>
                                        <p:attrNameLst>
                                          <p:attrName>ppt_h</p:attrName>
                                        </p:attrNameLst>
                                      </p:cBhvr>
                                      <p:tavLst>
                                        <p:tav tm="0">
                                          <p:val>
                                            <p:fltVal val="0.0"/>
                                          </p:val>
                                        </p:tav>
                                        <p:tav tm="100000">
                                          <p:val>
                                            <p:strVal val="#ppt_h"/>
                                          </p:val>
                                        </p:tav>
                                      </p:tavLst>
                                    </p:anim>
                                  </p:childTnLst>
                                </p:cTn>
                              </p:par>
                            </p:childTnLst>
                          </p:cTn>
                        </p:par>
                        <p:par>
                          <p:cTn fill="hold" id="24">
                            <p:stCondLst>
                              <p:cond delay="2300"/>
                            </p:stCondLst>
                            <p:childTnLst>
                              <p:par>
                                <p:cTn fill="hold" id="25" nodeType="afterEffect" presetClass="entr" presetID="22" presetSubtype="8">
                                  <p:stCondLst>
                                    <p:cond delay="0"/>
                                  </p:stCondLst>
                                  <p:childTnLst>
                                    <p:set>
                                      <p:cBhvr>
                                        <p:cTn dur="1" fill="hold" id="26">
                                          <p:stCondLst>
                                            <p:cond delay="0"/>
                                          </p:stCondLst>
                                        </p:cTn>
                                        <p:tgtEl>
                                          <p:spTgt spid="1048668"/>
                                        </p:tgtEl>
                                        <p:attrNameLst>
                                          <p:attrName>style.visibility</p:attrName>
                                        </p:attrNameLst>
                                      </p:cBhvr>
                                      <p:to>
                                        <p:strVal val="visible"/>
                                      </p:to>
                                    </p:set>
                                    <p:animEffect transition="in" filter="wipe(left)">
                                      <p:cBhvr>
                                        <p:cTn dur="500" id="27"/>
                                        <p:tgtEl>
                                          <p:spTgt spid="1048668"/>
                                        </p:tgtEl>
                                      </p:cBhvr>
                                    </p:animEffect>
                                  </p:childTnLst>
                                </p:cTn>
                              </p:par>
                              <p:par>
                                <p:cTn fill="hold" grpId="0" id="28" nodeType="withEffect" presetClass="entr" presetID="19" presetSubtype="10">
                                  <p:stCondLst>
                                    <p:cond delay="0"/>
                                  </p:stCondLst>
                                  <p:childTnLst>
                                    <p:set>
                                      <p:cBhvr>
                                        <p:cTn dur="1" fill="hold" id="29">
                                          <p:stCondLst>
                                            <p:cond delay="0"/>
                                          </p:stCondLst>
                                        </p:cTn>
                                        <p:tgtEl>
                                          <p:spTgt spid="1048669"/>
                                        </p:tgtEl>
                                        <p:attrNameLst>
                                          <p:attrName>style.visibility</p:attrName>
                                        </p:attrNameLst>
                                      </p:cBhvr>
                                      <p:to>
                                        <p:strVal val="visible"/>
                                      </p:to>
                                    </p:set>
                                    <p:anim calcmode="lin" valueType="num">
                                      <p:cBhvr>
                                        <p:cTn dur="500" fill="hold" id="30"/>
                                        <p:tgtEl>
                                          <p:spTgt spid="1048669"/>
                                        </p:tgtEl>
                                        <p:attrNameLst>
                                          <p:attrName>ppt_w</p:attrName>
                                        </p:attrNameLst>
                                      </p:cBhvr>
                                      <p:tavLst>
                                        <p:tav fmla="#ppt_w*sin(2.5*pi*$)" tm="0">
                                          <p:val>
                                            <p:fltVal val="0.0"/>
                                          </p:val>
                                        </p:tav>
                                        <p:tav tm="100000">
                                          <p:val>
                                            <p:fltVal val="1.0"/>
                                          </p:val>
                                        </p:tav>
                                      </p:tavLst>
                                    </p:anim>
                                    <p:anim calcmode="lin" valueType="num">
                                      <p:cBhvr>
                                        <p:cTn dur="500" fill="hold" id="31"/>
                                        <p:tgtEl>
                                          <p:spTgt spid="1048669"/>
                                        </p:tgtEl>
                                        <p:attrNameLst>
                                          <p:attrName>ppt_h</p:attrName>
                                        </p:attrNameLst>
                                      </p:cBhvr>
                                      <p:tavLst>
                                        <p:tav tm="0">
                                          <p:val>
                                            <p:strVal val="#ppt_h"/>
                                          </p:val>
                                        </p:tav>
                                        <p:tav tm="100000">
                                          <p:val>
                                            <p:strVal val="#ppt_h"/>
                                          </p:val>
                                        </p:tav>
                                      </p:tavLst>
                                    </p:anim>
                                  </p:childTnLst>
                                </p:cTn>
                              </p:par>
                            </p:childTnLst>
                          </p:cTn>
                        </p:par>
                        <p:par>
                          <p:cTn fill="hold" id="32">
                            <p:stCondLst>
                              <p:cond delay="2800"/>
                            </p:stCondLst>
                            <p:childTnLst>
                              <p:par>
                                <p:cTn fill="hold" id="33" nodeType="afterEffect" presetClass="entr" presetID="23" presetSubtype="16">
                                  <p:stCondLst>
                                    <p:cond delay="0"/>
                                  </p:stCondLst>
                                  <p:childTnLst>
                                    <p:set>
                                      <p:cBhvr>
                                        <p:cTn dur="1" fill="hold" id="34">
                                          <p:stCondLst>
                                            <p:cond delay="0"/>
                                          </p:stCondLst>
                                        </p:cTn>
                                        <p:tgtEl>
                                          <p:spTgt spid="2097158"/>
                                        </p:tgtEl>
                                        <p:attrNameLst>
                                          <p:attrName>style.visibility</p:attrName>
                                        </p:attrNameLst>
                                      </p:cBhvr>
                                      <p:to>
                                        <p:strVal val="visible"/>
                                      </p:to>
                                    </p:set>
                                    <p:anim calcmode="lin" valueType="num">
                                      <p:cBhvr>
                                        <p:cTn dur="500" fill="hold" id="35"/>
                                        <p:tgtEl>
                                          <p:spTgt spid="2097158"/>
                                        </p:tgtEl>
                                        <p:attrNameLst>
                                          <p:attrName>ppt_w</p:attrName>
                                        </p:attrNameLst>
                                      </p:cBhvr>
                                      <p:tavLst>
                                        <p:tav tm="0">
                                          <p:val>
                                            <p:fltVal val="0.0"/>
                                          </p:val>
                                        </p:tav>
                                        <p:tav tm="100000">
                                          <p:val>
                                            <p:strVal val="#ppt_w"/>
                                          </p:val>
                                        </p:tav>
                                      </p:tavLst>
                                    </p:anim>
                                    <p:anim calcmode="lin" valueType="num">
                                      <p:cBhvr>
                                        <p:cTn dur="500" fill="hold" id="36"/>
                                        <p:tgtEl>
                                          <p:spTgt spid="2097158"/>
                                        </p:tgtEl>
                                        <p:attrNameLst>
                                          <p:attrName>ppt_h</p:attrName>
                                        </p:attrNameLst>
                                      </p:cBhvr>
                                      <p:tavLst>
                                        <p:tav tm="0">
                                          <p:val>
                                            <p:fltVal val="0.0"/>
                                          </p:val>
                                        </p:tav>
                                        <p:tav tm="100000">
                                          <p:val>
                                            <p:strVal val="#ppt_h"/>
                                          </p:val>
                                        </p:tav>
                                      </p:tavLst>
                                    </p:anim>
                                  </p:childTnLst>
                                </p:cTn>
                              </p:par>
                            </p:childTnLst>
                          </p:cTn>
                        </p:par>
                        <p:par>
                          <p:cTn fill="hold" id="37">
                            <p:stCondLst>
                              <p:cond delay="3300"/>
                            </p:stCondLst>
                            <p:childTnLst>
                              <p:par>
                                <p:cTn fill="hold" id="38" nodeType="afterEffect" presetClass="entr" presetID="22" presetSubtype="8">
                                  <p:stCondLst>
                                    <p:cond delay="1000"/>
                                  </p:stCondLst>
                                  <p:childTnLst>
                                    <p:set>
                                      <p:cBhvr>
                                        <p:cTn dur="1" fill="hold" id="39">
                                          <p:stCondLst>
                                            <p:cond delay="0"/>
                                          </p:stCondLst>
                                        </p:cTn>
                                        <p:tgtEl>
                                          <p:spTgt spid="1048670"/>
                                        </p:tgtEl>
                                        <p:attrNameLst>
                                          <p:attrName>style.visibility</p:attrName>
                                        </p:attrNameLst>
                                      </p:cBhvr>
                                      <p:to>
                                        <p:strVal val="visible"/>
                                      </p:to>
                                    </p:set>
                                    <p:animEffect transition="in" filter="wipe(left)">
                                      <p:cBhvr>
                                        <p:cTn dur="500" id="40"/>
                                        <p:tgtEl>
                                          <p:spTgt spid="1048670"/>
                                        </p:tgtEl>
                                      </p:cBhvr>
                                    </p:animEffect>
                                  </p:childTnLst>
                                </p:cTn>
                              </p:par>
                              <p:par>
                                <p:cTn fill="hold" grpId="0" id="41" nodeType="withEffect" presetClass="entr" presetID="19" presetSubtype="10">
                                  <p:stCondLst>
                                    <p:cond delay="1000"/>
                                  </p:stCondLst>
                                  <p:childTnLst>
                                    <p:set>
                                      <p:cBhvr>
                                        <p:cTn dur="1" fill="hold" id="42">
                                          <p:stCondLst>
                                            <p:cond delay="0"/>
                                          </p:stCondLst>
                                        </p:cTn>
                                        <p:tgtEl>
                                          <p:spTgt spid="1048671"/>
                                        </p:tgtEl>
                                        <p:attrNameLst>
                                          <p:attrName>style.visibility</p:attrName>
                                        </p:attrNameLst>
                                      </p:cBhvr>
                                      <p:to>
                                        <p:strVal val="visible"/>
                                      </p:to>
                                    </p:set>
                                    <p:anim calcmode="lin" valueType="num">
                                      <p:cBhvr>
                                        <p:cTn dur="500" fill="hold" id="43"/>
                                        <p:tgtEl>
                                          <p:spTgt spid="1048671"/>
                                        </p:tgtEl>
                                        <p:attrNameLst>
                                          <p:attrName>ppt_w</p:attrName>
                                        </p:attrNameLst>
                                      </p:cBhvr>
                                      <p:tavLst>
                                        <p:tav fmla="#ppt_w*sin(2.5*pi*$)" tm="0">
                                          <p:val>
                                            <p:fltVal val="0.0"/>
                                          </p:val>
                                        </p:tav>
                                        <p:tav tm="100000">
                                          <p:val>
                                            <p:fltVal val="1.0"/>
                                          </p:val>
                                        </p:tav>
                                      </p:tavLst>
                                    </p:anim>
                                    <p:anim calcmode="lin" valueType="num">
                                      <p:cBhvr>
                                        <p:cTn dur="500" fill="hold" id="44"/>
                                        <p:tgtEl>
                                          <p:spTgt spid="10486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9" grpId="0"/>
      <p:bldP spid="1048671" grpId="0"/>
      <p:bldP spid="10486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673" name="标题 1"/>
          <p:cNvSpPr>
            <a:spLocks noGrp="1"/>
          </p:cNvSpPr>
          <p:nvPr>
            <p:ph type="title"/>
          </p:nvPr>
        </p:nvSpPr>
        <p:spPr/>
        <p:txBody>
          <a:bodyPr/>
          <a:p>
            <a:r>
              <a:rPr altLang="en-US" lang="zh-CN"/>
              <a:t>编译类语言</a:t>
            </a:r>
          </a:p>
        </p:txBody>
      </p:sp>
      <p:sp>
        <p:nvSpPr>
          <p:cNvPr id="1048674" name="内容占位符 2"/>
          <p:cNvSpPr>
            <a:spLocks noGrp="1"/>
          </p:cNvSpPr>
          <p:nvPr>
            <p:ph idx="1"/>
          </p:nvPr>
        </p:nvSpPr>
        <p:spPr>
          <a:xfrm>
            <a:off x="609600" y="1484312"/>
            <a:ext cx="10972800" cy="4248944"/>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翻译</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成目标代码</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机器语言</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75" name="标题 1"/>
          <p:cNvSpPr>
            <a:spLocks noGrp="1"/>
          </p:cNvSpPr>
          <p:nvPr>
            <p:ph type="title"/>
          </p:nvPr>
        </p:nvSpPr>
        <p:spPr/>
        <p:txBody>
          <a:bodyPr/>
          <a:p>
            <a:r>
              <a:rPr altLang="en-US" lang="zh-CN"/>
              <a:t>解释类语言</a:t>
            </a:r>
          </a:p>
        </p:txBody>
      </p:sp>
      <p:sp>
        <p:nvSpPr>
          <p:cNvPr id="1048676" name="内容占位符 2"/>
          <p:cNvSpPr>
            <a:spLocks noGrp="1"/>
          </p:cNvSpPr>
          <p:nvPr>
            <p:ph idx="1"/>
          </p:nvPr>
        </p:nvSpPr>
        <p:spPr>
          <a:xfrm>
            <a:off x="609600" y="1484312"/>
            <a:ext cx="10972800" cy="4248944"/>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同声翻译</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翻译</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成目标代码</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机器语言</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582" name="标题 1"/>
          <p:cNvSpPr>
            <a:spLocks noGrp="1"/>
          </p:cNvSpPr>
          <p:nvPr>
            <p:ph type="title"/>
          </p:nvPr>
        </p:nvSpPr>
        <p:spPr/>
        <p:txBody>
          <a:bodyPr/>
          <a:p>
            <a:r>
              <a:rPr altLang="en-US" lang="zh-CN"/>
              <a:t>引子</a:t>
            </a:r>
          </a:p>
        </p:txBody>
      </p:sp>
      <p:sp>
        <p:nvSpPr>
          <p:cNvPr id="1048583" name="内容占位符 2"/>
          <p:cNvSpPr>
            <a:spLocks noGrp="1"/>
          </p:cNvSpPr>
          <p:nvPr>
            <p:ph idx="1"/>
          </p:nvPr>
        </p:nvSpPr>
        <p:spPr>
          <a:xfrm>
            <a:off x="609600" y="1484312"/>
            <a:ext cx="10972800" cy="5113039"/>
          </a:xfrm>
        </p:spPr>
        <p:txBody>
          <a:bodyPr/>
          <a:p>
            <a:pPr>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indent="0" lvl="1" marL="457200">
              <a:lnSpc>
                <a:spcPct val="120000"/>
              </a:lnSpc>
              <a:buNone/>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677" name="Rectangle 2"/>
          <p:cNvSpPr>
            <a:spLocks noGrp="1" noChangeArrowheads="1"/>
          </p:cNvSpPr>
          <p:nvPr>
            <p:ph type="title"/>
          </p:nvPr>
        </p:nvSpPr>
        <p:spPr/>
        <p:txBody>
          <a:bodyPr/>
          <a:p>
            <a:r>
              <a:rPr altLang="en-US" lang="zh-CN"/>
              <a:t>本章内容</a:t>
            </a:r>
            <a:endParaRPr altLang="zh-CN" lang="en-US"/>
          </a:p>
        </p:txBody>
      </p:sp>
      <p:sp>
        <p:nvSpPr>
          <p:cNvPr id="1048678"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en-US" sz="4000" lang="zh-CN">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altLang="en-US" sz="4000" lang="zh-CN">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altLang="en-US" sz="4000" lang="zh-CN">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altLang="zh-CN" sz="4000" lang="en-US">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679" name="标题 1"/>
          <p:cNvSpPr>
            <a:spLocks noGrp="1"/>
          </p:cNvSpPr>
          <p:nvPr>
            <p:ph type="title"/>
          </p:nvPr>
        </p:nvSpPr>
        <p:spPr/>
        <p:txBody>
          <a:bodyPr/>
          <a:p>
            <a:r>
              <a:rPr altLang="en-US" lang="zh-CN"/>
              <a:t>高级语言的特点</a:t>
            </a:r>
          </a:p>
        </p:txBody>
      </p:sp>
      <p:sp>
        <p:nvSpPr>
          <p:cNvPr id="1048680" name="内容占位符 2"/>
          <p:cNvSpPr>
            <a:spLocks noGrp="1"/>
          </p:cNvSpPr>
          <p:nvPr>
            <p:ph idx="1"/>
          </p:nvPr>
        </p:nvSpPr>
        <p:spPr>
          <a:xfrm>
            <a:off x="609600" y="1484312"/>
            <a:ext cx="10972800" cy="4248944"/>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81" name="标题 1"/>
          <p:cNvSpPr>
            <a:spLocks noGrp="1"/>
          </p:cNvSpPr>
          <p:nvPr>
            <p:ph type="title"/>
          </p:nvPr>
        </p:nvSpPr>
        <p:spPr/>
        <p:txBody>
          <a:bodyPr/>
          <a:p>
            <a:r>
              <a:rPr altLang="en-US" lang="zh-CN"/>
              <a:t>高级语言的语法</a:t>
            </a:r>
          </a:p>
        </p:txBody>
      </p:sp>
      <p:sp>
        <p:nvSpPr>
          <p:cNvPr id="1048682" name="内容占位符 2"/>
          <p:cNvSpPr>
            <a:spLocks noGrp="1"/>
          </p:cNvSpPr>
          <p:nvPr>
            <p:ph idx="1"/>
          </p:nvPr>
        </p:nvSpPr>
        <p:spPr>
          <a:xfrm>
            <a:off x="609600" y="1484312"/>
            <a:ext cx="10972800" cy="4248944"/>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altLang="en-US" sz="3200" lang="zh-CN">
                <a:solidFill>
                  <a:srgbClr val="C00000"/>
                </a:solidFill>
                <a:latin typeface="微软雅黑" panose="020B0503020204020204" pitchFamily="34" charset="-122"/>
                <a:ea typeface="微软雅黑" panose="020B0503020204020204" pitchFamily="34" charset="-122"/>
              </a:rPr>
              <a:t>规则</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eaLnBrk="1" lvl="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词法规则</a:t>
            </a:r>
          </a:p>
          <a:p>
            <a:pPr eaLnBrk="1" lvl="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83" name="标题 1"/>
          <p:cNvSpPr>
            <a:spLocks noGrp="1"/>
          </p:cNvSpPr>
          <p:nvPr>
            <p:ph type="title"/>
          </p:nvPr>
        </p:nvSpPr>
        <p:spPr/>
        <p:txBody>
          <a:bodyPr/>
          <a:p>
            <a:r>
              <a:rPr altLang="en-US" lang="zh-CN"/>
              <a:t>词法规则</a:t>
            </a:r>
          </a:p>
        </p:txBody>
      </p:sp>
      <p:sp>
        <p:nvSpPr>
          <p:cNvPr id="1048684" name="内容占位符 2"/>
          <p:cNvSpPr>
            <a:spLocks noGrp="1"/>
          </p:cNvSpPr>
          <p:nvPr>
            <p:ph idx="1"/>
          </p:nvPr>
        </p:nvSpPr>
        <p:spPr>
          <a:xfrm>
            <a:off x="609600" y="1484312"/>
            <a:ext cx="11319048" cy="4897016"/>
          </a:xfrm>
        </p:spPr>
        <p:txBody>
          <a:bodyPr/>
          <a:p>
            <a:pPr eaLnBrk="1">
              <a:lnSpc>
                <a:spcPct val="120000"/>
              </a:lnSpc>
              <a:spcBef>
                <a:spcPts val="1800"/>
              </a:spcBef>
            </a:pPr>
            <a:r>
              <a:rPr altLang="en-US" sz="3200" lang="zh-CN">
                <a:solidFill>
                  <a:srgbClr val="C00000"/>
                </a:solidFill>
                <a:latin typeface="微软雅黑" panose="020B0503020204020204" pitchFamily="34" charset="-122"/>
                <a:ea typeface="微软雅黑" panose="020B0503020204020204" pitchFamily="34" charset="-122"/>
              </a:rPr>
              <a:t>字母表就是一个有穷字符集</a:t>
            </a:r>
            <a:endParaRPr altLang="zh-CN" sz="3200" lang="en-US">
              <a:solidFill>
                <a:srgbClr val="C00000"/>
              </a:solidFill>
              <a:latin typeface="微软雅黑" panose="020B0503020204020204" pitchFamily="34" charset="-122"/>
              <a:ea typeface="微软雅黑" panose="020B0503020204020204" pitchFamily="34" charset="-122"/>
            </a:endParaRPr>
          </a:p>
          <a:p>
            <a:pPr eaLnBrk="1" indent="0" lvl="2" marL="800100">
              <a:lnSpc>
                <a:spcPct val="120000"/>
              </a:lnSpc>
              <a:spcBef>
                <a:spcPts val="180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 { a—z </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A—Z </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0—9 </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&amp;</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&lt;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&gt;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eaLnBrk="1" lvl="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a1</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err="1">
                <a:solidFill>
                  <a:schemeClr val="tx1">
                    <a:lumMod val="75000"/>
                    <a:lumOff val="25000"/>
                  </a:schemeClr>
                </a:solidFill>
                <a:latin typeface="微软雅黑" panose="020B0503020204020204" pitchFamily="34" charset="-122"/>
                <a:ea typeface="微软雅黑" panose="020B0503020204020204" pitchFamily="34" charset="-122"/>
              </a:rPr>
              <a:t>ave</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_day</a:t>
            </a: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88" name="标题 1"/>
          <p:cNvSpPr>
            <a:spLocks noGrp="1"/>
          </p:cNvSpPr>
          <p:nvPr>
            <p:ph type="title"/>
          </p:nvPr>
        </p:nvSpPr>
        <p:spPr/>
        <p:txBody>
          <a:bodyPr/>
          <a:p>
            <a:r>
              <a:rPr altLang="en-US" lang="zh-CN"/>
              <a:t>语法规则</a:t>
            </a:r>
          </a:p>
        </p:txBody>
      </p:sp>
      <p:sp>
        <p:nvSpPr>
          <p:cNvPr id="1048689" name="内容占位符 2"/>
          <p:cNvSpPr>
            <a:spLocks noGrp="1"/>
          </p:cNvSpPr>
          <p:nvPr>
            <p:ph idx="1"/>
          </p:nvPr>
        </p:nvSpPr>
        <p:spPr>
          <a:xfrm>
            <a:off x="609600" y="1484312"/>
            <a:ext cx="10972800" cy="5113040"/>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lvl="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eaLnBrk="1" lvl="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eaLnBrk="1" lvl="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93" name="标题 1"/>
          <p:cNvSpPr>
            <a:spLocks noGrp="1"/>
          </p:cNvSpPr>
          <p:nvPr>
            <p:ph type="title"/>
          </p:nvPr>
        </p:nvSpPr>
        <p:spPr/>
        <p:txBody>
          <a:bodyPr/>
          <a:p>
            <a:r>
              <a:rPr altLang="en-US" lang="zh-CN"/>
              <a:t>高级语言的数据类型</a:t>
            </a:r>
          </a:p>
        </p:txBody>
      </p:sp>
      <p:sp>
        <p:nvSpPr>
          <p:cNvPr id="1048694" name="内容占位符 2"/>
          <p:cNvSpPr>
            <a:spLocks noGrp="1"/>
          </p:cNvSpPr>
          <p:nvPr>
            <p:ph idx="1"/>
          </p:nvPr>
        </p:nvSpPr>
        <p:spPr>
          <a:xfrm>
            <a:off x="609600" y="1484312"/>
            <a:ext cx="10972800" cy="5113040"/>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数据类型</a:t>
            </a:r>
          </a:p>
          <a:p>
            <a:pPr eaLnBrk="1" lvl="1">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eaLnBrk="1" lvl="1">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eaLnBrk="1" lvl="1">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例如</a:t>
            </a:r>
          </a:p>
          <a:p>
            <a:pPr eaLnBrk="1" lvl="1">
              <a:lnSpc>
                <a:spcPct val="120000"/>
              </a:lnSpc>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整型 数值</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100</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，变量</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x</a:t>
            </a:r>
          </a:p>
          <a:p>
            <a:pPr eaLnBrk="1" lvl="1">
              <a:lnSpc>
                <a:spcPct val="120000"/>
              </a:lnSpc>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布尔型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True</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或者</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98" name="标题 1"/>
          <p:cNvSpPr>
            <a:spLocks noGrp="1"/>
          </p:cNvSpPr>
          <p:nvPr>
            <p:ph type="title"/>
          </p:nvPr>
        </p:nvSpPr>
        <p:spPr/>
        <p:txBody>
          <a:bodyPr/>
          <a:p>
            <a:r>
              <a:rPr altLang="en-US" lang="zh-CN"/>
              <a:t>高级语言的表达式语句</a:t>
            </a:r>
          </a:p>
        </p:txBody>
      </p:sp>
      <p:sp>
        <p:nvSpPr>
          <p:cNvPr id="1048699" name="内容占位符 2"/>
          <p:cNvSpPr>
            <a:spLocks noGrp="1"/>
          </p:cNvSpPr>
          <p:nvPr>
            <p:ph idx="1"/>
          </p:nvPr>
        </p:nvSpPr>
        <p:spPr>
          <a:xfrm>
            <a:off x="609600" y="1484312"/>
            <a:ext cx="10972800" cy="3960912"/>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eaLnBrk="1" lvl="1">
              <a:lnSpc>
                <a:spcPct val="120000"/>
              </a:lnSpc>
              <a:spcBef>
                <a:spcPts val="600"/>
              </a:spcBef>
            </a:pPr>
            <a:r>
              <a:rPr altLang="en-US" sz="2800" lang="zh-CN">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eaLnBrk="1" lvl="1">
              <a:lnSpc>
                <a:spcPct val="120000"/>
              </a:lnSpc>
              <a:spcBef>
                <a:spcPts val="6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eaLnBrk="1" lvl="1">
              <a:lnSpc>
                <a:spcPct val="120000"/>
              </a:lnSpc>
              <a:spcBef>
                <a:spcPts val="6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1048700" name="矩形 3"/>
          <p:cNvSpPr/>
          <p:nvPr/>
        </p:nvSpPr>
        <p:spPr>
          <a:xfrm>
            <a:off x="1500858" y="5385556"/>
            <a:ext cx="3240360" cy="563724"/>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1048701" name="矩形 6"/>
          <p:cNvSpPr/>
          <p:nvPr/>
        </p:nvSpPr>
        <p:spPr>
          <a:xfrm>
            <a:off x="1500858" y="6105636"/>
            <a:ext cx="3240360" cy="563724"/>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048702"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3200" lang="zh-CN">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048703"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3200" lang="zh-CN">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702"/>
                                        </p:tgtEl>
                                        <p:attrNameLst>
                                          <p:attrName>style.visibility</p:attrName>
                                        </p:attrNameLst>
                                      </p:cBhvr>
                                      <p:to>
                                        <p:strVal val="visible"/>
                                      </p:to>
                                    </p:set>
                                    <p:animEffect transition="in" filter="fade">
                                      <p:cBhvr>
                                        <p:cTn dur="500" id="7"/>
                                        <p:tgtEl>
                                          <p:spTgt spid="104870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8703"/>
                                        </p:tgtEl>
                                        <p:attrNameLst>
                                          <p:attrName>style.visibility</p:attrName>
                                        </p:attrNameLst>
                                      </p:cBhvr>
                                      <p:to>
                                        <p:strVal val="visible"/>
                                      </p:to>
                                    </p:set>
                                    <p:animEffect transition="in" filter="fade">
                                      <p:cBhvr>
                                        <p:cTn dur="500" id="12"/>
                                        <p:tgtEl>
                                          <p:spTgt spid="1048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2" grpId="0" animBg="1"/>
      <p:bldP spid="10487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07" name="标题 1"/>
          <p:cNvSpPr>
            <a:spLocks noGrp="1"/>
          </p:cNvSpPr>
          <p:nvPr>
            <p:ph type="title"/>
          </p:nvPr>
        </p:nvSpPr>
        <p:spPr/>
        <p:txBody>
          <a:bodyPr/>
          <a:p>
            <a:r>
              <a:rPr altLang="en-US" lang="zh-CN"/>
              <a:t>表达式例子</a:t>
            </a:r>
          </a:p>
        </p:txBody>
      </p:sp>
      <p:sp>
        <p:nvSpPr>
          <p:cNvPr id="1048708" name="内容占位符 2"/>
          <p:cNvSpPr>
            <a:spLocks noGrp="1"/>
          </p:cNvSpPr>
          <p:nvPr>
            <p:ph idx="1"/>
          </p:nvPr>
        </p:nvSpPr>
        <p:spPr>
          <a:xfrm>
            <a:off x="609600" y="1484312"/>
            <a:ext cx="10972800" cy="2520752"/>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eaLnBrk="1" indent="0" marL="0">
              <a:lnSpc>
                <a:spcPct val="120000"/>
              </a:lnSpc>
              <a:spcBef>
                <a:spcPts val="1800"/>
              </a:spcBef>
              <a:buNone/>
            </a:pP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48709" name="矩形 3"/>
          <p:cNvSpPr/>
          <p:nvPr/>
        </p:nvSpPr>
        <p:spPr>
          <a:xfrm>
            <a:off x="1343472" y="2202000"/>
            <a:ext cx="4104456" cy="1080120"/>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1+2 </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1048710" name="矩形 4"/>
          <p:cNvSpPr/>
          <p:nvPr/>
        </p:nvSpPr>
        <p:spPr>
          <a:xfrm>
            <a:off x="1343472" y="4077072"/>
            <a:ext cx="4104456" cy="2376264"/>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a&gt;=b</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1==2</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!(1&lt;=2)</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(1==1) or (1==2)</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14" name="标题 1"/>
          <p:cNvSpPr>
            <a:spLocks noGrp="1"/>
          </p:cNvSpPr>
          <p:nvPr>
            <p:ph type="title"/>
          </p:nvPr>
        </p:nvSpPr>
        <p:spPr/>
        <p:txBody>
          <a:bodyPr/>
          <a:p>
            <a:r>
              <a:rPr altLang="en-US" lang="zh-CN"/>
              <a:t>函数调用语句</a:t>
            </a:r>
          </a:p>
        </p:txBody>
      </p:sp>
      <p:sp>
        <p:nvSpPr>
          <p:cNvPr id="1048715" name="内容占位符 2"/>
          <p:cNvSpPr>
            <a:spLocks noGrp="1"/>
          </p:cNvSpPr>
          <p:nvPr>
            <p:ph idx="1"/>
          </p:nvPr>
        </p:nvSpPr>
        <p:spPr>
          <a:xfrm>
            <a:off x="609600" y="1484312"/>
            <a:ext cx="10972800" cy="3168824"/>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例如：</a:t>
            </a: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indent="457200" lvl="1" marL="400050">
              <a:lnSpc>
                <a:spcPct val="120000"/>
              </a:lnSpc>
              <a:spcBef>
                <a:spcPts val="1800"/>
              </a:spcBef>
              <a:buNone/>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已有函数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add(y, z)</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x=add(y, z)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19" name="标题 1"/>
          <p:cNvSpPr>
            <a:spLocks noGrp="1"/>
          </p:cNvSpPr>
          <p:nvPr>
            <p:ph type="title"/>
          </p:nvPr>
        </p:nvSpPr>
        <p:spPr/>
        <p:txBody>
          <a:bodyPr/>
          <a:p>
            <a:r>
              <a:rPr altLang="en-US" lang="zh-CN"/>
              <a:t>控制结构</a:t>
            </a:r>
          </a:p>
        </p:txBody>
      </p:sp>
      <p:sp>
        <p:nvSpPr>
          <p:cNvPr id="1048720" name="内容占位符 2"/>
          <p:cNvSpPr>
            <a:spLocks noGrp="1"/>
          </p:cNvSpPr>
          <p:nvPr>
            <p:ph idx="1"/>
          </p:nvPr>
        </p:nvSpPr>
        <p:spPr>
          <a:xfrm>
            <a:off x="762000" y="3650863"/>
            <a:ext cx="5414392" cy="720552"/>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1048721" name="矩形 3"/>
          <p:cNvSpPr/>
          <p:nvPr/>
        </p:nvSpPr>
        <p:spPr>
          <a:xfrm>
            <a:off x="1343472" y="2348880"/>
            <a:ext cx="4104456" cy="1080120"/>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 = 3</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1048722" name="矩形 4"/>
          <p:cNvSpPr/>
          <p:nvPr/>
        </p:nvSpPr>
        <p:spPr>
          <a:xfrm>
            <a:off x="6668269" y="2348880"/>
            <a:ext cx="4896544" cy="1116000"/>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while(B&lt;=C)</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语句</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1048723" name="矩形 5"/>
          <p:cNvSpPr/>
          <p:nvPr/>
        </p:nvSpPr>
        <p:spPr>
          <a:xfrm>
            <a:off x="1343472" y="4349038"/>
            <a:ext cx="4104456" cy="1719808"/>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if(B&lt;=C)</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语句</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else</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语句</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1048724" name="矩形 6"/>
          <p:cNvSpPr/>
          <p:nvPr/>
        </p:nvSpPr>
        <p:spPr>
          <a:xfrm>
            <a:off x="6668269" y="3650863"/>
            <a:ext cx="4896544" cy="1116000"/>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for(int i=0; i&lt;10; i++)</a:t>
            </a:r>
          </a:p>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    </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语句</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1048725" name="矩形 7"/>
          <p:cNvSpPr/>
          <p:nvPr/>
        </p:nvSpPr>
        <p:spPr>
          <a:xfrm>
            <a:off x="6668269" y="4952846"/>
            <a:ext cx="4896544" cy="1116000"/>
          </a:xfrm>
          <a:prstGeom prst="rect"/>
          <a:solidFill>
            <a:srgbClr val="F2F2F2"/>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eaLnBrk="1" indent="0" lvl="3" marL="180000">
              <a:spcBef>
                <a:spcPts val="0"/>
              </a:spcBef>
              <a:buNone/>
            </a:pP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for i in range</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0</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10</a:t>
            </a: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a:t>
            </a:r>
          </a:p>
          <a:p>
            <a:pPr eaLnBrk="1" indent="0" lvl="3" marL="180000">
              <a:spcBef>
                <a:spcPts val="0"/>
              </a:spcBef>
              <a:buNone/>
            </a:pPr>
            <a:r>
              <a:rPr altLang="en-US" b="1" sz="2800" lang="zh-CN">
                <a:solidFill>
                  <a:schemeClr val="tx1">
                    <a:lumMod val="75000"/>
                    <a:lumOff val="25000"/>
                  </a:schemeClr>
                </a:solidFill>
                <a:latin typeface="Consolas" panose="020B0609020204030204" pitchFamily="49" charset="0"/>
                <a:ea typeface="微软雅黑" panose="020B0503020204020204" pitchFamily="34" charset="-122"/>
              </a:rPr>
              <a:t>    语句</a:t>
            </a:r>
            <a:r>
              <a:rPr altLang="zh-CN" b="1" sz="2800" lang="en-US">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1048726" name="内容占位符 2"/>
          <p:cNvSpPr txBox="1"/>
          <p:nvPr/>
        </p:nvSpPr>
        <p:spPr bwMode="auto">
          <a:xfrm>
            <a:off x="6409345" y="1655787"/>
            <a:ext cx="5414392" cy="720552"/>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altLang="en-US" sz="3200" kern="0" lang="zh-CN">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48727" name="内容占位符 2"/>
          <p:cNvSpPr txBox="1"/>
          <p:nvPr/>
        </p:nvSpPr>
        <p:spPr bwMode="auto">
          <a:xfrm>
            <a:off x="762000" y="1636712"/>
            <a:ext cx="5414392" cy="720552"/>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altLang="en-US" sz="3200" kern="0" lang="zh-CN">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584" name="Rectangle 2"/>
          <p:cNvSpPr>
            <a:spLocks noGrp="1" noChangeArrowheads="1"/>
          </p:cNvSpPr>
          <p:nvPr>
            <p:ph type="title"/>
          </p:nvPr>
        </p:nvSpPr>
        <p:spPr/>
        <p:txBody>
          <a:bodyPr/>
          <a:p>
            <a:r>
              <a:rPr altLang="en-US" lang="zh-CN"/>
              <a:t>本章内容</a:t>
            </a:r>
            <a:endParaRPr altLang="zh-CN" lang="en-US"/>
          </a:p>
        </p:txBody>
      </p:sp>
      <p:sp>
        <p:nvSpPr>
          <p:cNvPr id="1048585"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altLang="zh-CN" sz="4000" lang="en-US">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altLang="zh-CN" sz="4000" lang="en-US">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31" name="标题 1"/>
          <p:cNvSpPr>
            <a:spLocks noGrp="1"/>
          </p:cNvSpPr>
          <p:nvPr>
            <p:ph type="title"/>
          </p:nvPr>
        </p:nvSpPr>
        <p:spPr/>
        <p:txBody>
          <a:bodyPr/>
          <a:p>
            <a:r>
              <a:rPr altLang="en-US" lang="zh-CN"/>
              <a:t>顺序结构</a:t>
            </a:r>
          </a:p>
        </p:txBody>
      </p:sp>
      <p:sp>
        <p:nvSpPr>
          <p:cNvPr id="1048732" name="内容占位符 2"/>
          <p:cNvSpPr>
            <a:spLocks noGrp="1"/>
          </p:cNvSpPr>
          <p:nvPr>
            <p:ph idx="1"/>
          </p:nvPr>
        </p:nvSpPr>
        <p:spPr>
          <a:xfrm>
            <a:off x="609600" y="1484312"/>
            <a:ext cx="10972800" cy="2016696"/>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183" name="组合 38"/>
          <p:cNvGrpSpPr/>
          <p:nvPr/>
        </p:nvGrpSpPr>
        <p:grpSpPr>
          <a:xfrm>
            <a:off x="7176120" y="3356992"/>
            <a:ext cx="2088232" cy="2713631"/>
            <a:chOff x="7104112" y="3068960"/>
            <a:chExt cx="2088232" cy="2713631"/>
          </a:xfrm>
        </p:grpSpPr>
        <p:sp>
          <p:nvSpPr>
            <p:cNvPr id="1048733" name="Rectangle 21"/>
            <p:cNvSpPr>
              <a:spLocks noChangeArrowheads="1"/>
            </p:cNvSpPr>
            <p:nvPr/>
          </p:nvSpPr>
          <p:spPr bwMode="auto">
            <a:xfrm>
              <a:off x="7104112" y="3393961"/>
              <a:ext cx="2088232" cy="1979255"/>
            </a:xfrm>
            <a:prstGeom prst="rect"/>
            <a:noFill/>
            <a:ln w="38100">
              <a:solidFill>
                <a:schemeClr val="bg2">
                  <a:lumMod val="50000"/>
                </a:schemeClr>
              </a:solidFill>
              <a:prstDash val="sysDot"/>
              <a:miter lim="800000"/>
              <a:headEnd/>
              <a:tailEnd/>
            </a:ln>
          </p:spPr>
          <p:txBody>
            <a:bodyPr anchor="ctr" wrap="none"/>
            <a:p>
              <a:endParaRPr altLang="en-US" lang="zh-CN"/>
            </a:p>
          </p:txBody>
        </p:sp>
        <p:sp>
          <p:nvSpPr>
            <p:cNvPr id="1048734" name="Text Box 17"/>
            <p:cNvSpPr txBox="1">
              <a:spLocks noChangeArrowheads="1"/>
            </p:cNvSpPr>
            <p:nvPr/>
          </p:nvSpPr>
          <p:spPr bwMode="auto">
            <a:xfrm>
              <a:off x="7690048" y="4666747"/>
              <a:ext cx="1008063" cy="400110"/>
            </a:xfrm>
            <a:prstGeom prst="rect"/>
            <a:noFill/>
            <a:ln w="38100">
              <a:solidFill>
                <a:schemeClr val="tx1"/>
              </a:solidFill>
              <a:miter lim="800000"/>
              <a:headEnd/>
              <a:tailEnd/>
            </a:ln>
          </p:spPr>
          <p:txBody>
            <a:bodyPr anchor="ct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B</a:t>
              </a:r>
            </a:p>
          </p:txBody>
        </p:sp>
        <p:sp>
          <p:nvSpPr>
            <p:cNvPr id="1048735" name="Text Box 15"/>
            <p:cNvSpPr txBox="1">
              <a:spLocks noChangeArrowheads="1"/>
            </p:cNvSpPr>
            <p:nvPr/>
          </p:nvSpPr>
          <p:spPr bwMode="auto">
            <a:xfrm>
              <a:off x="7680176" y="3785717"/>
              <a:ext cx="1008063" cy="400110"/>
            </a:xfrm>
            <a:prstGeom prst="rect"/>
            <a:noFill/>
            <a:ln w="38100">
              <a:solidFill>
                <a:schemeClr val="tx1"/>
              </a:solidFill>
              <a:miter lim="800000"/>
              <a:headEnd/>
              <a:tailEnd/>
            </a:ln>
          </p:spPr>
          <p:txBody>
            <a:bodyPr anchor="ct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A</a:t>
              </a:r>
            </a:p>
          </p:txBody>
        </p:sp>
        <p:cxnSp>
          <p:nvCxnSpPr>
            <p:cNvPr id="3145746" name="直接箭头连接符 24"/>
            <p:cNvCxnSpPr>
              <a:cxnSpLocks/>
              <a:endCxn id="1048735" idx="0"/>
            </p:cNvCxnSpPr>
            <p:nvPr/>
          </p:nvCxnSpPr>
          <p:spPr>
            <a:xfrm>
              <a:off x="8184208" y="3068960"/>
              <a:ext cx="0" cy="716757"/>
            </a:xfrm>
            <a:prstGeom prst="straightConnector1"/>
            <a:noFill/>
            <a:ln w="38100">
              <a:solidFill>
                <a:schemeClr val="tx1"/>
              </a:solidFill>
              <a:round/>
              <a:headEnd/>
              <a:tailEnd type="stealth" w="lg" len="lg"/>
            </a:ln>
          </p:spPr>
        </p:cxnSp>
        <p:cxnSp>
          <p:nvCxnSpPr>
            <p:cNvPr id="3145747" name="直接箭头连接符 31"/>
            <p:cNvCxnSpPr>
              <a:cxnSpLocks/>
              <a:stCxn id="1048735" idx="2"/>
              <a:endCxn id="1048734" idx="0"/>
            </p:cNvCxnSpPr>
            <p:nvPr/>
          </p:nvCxnSpPr>
          <p:spPr>
            <a:xfrm>
              <a:off x="8184208" y="4185827"/>
              <a:ext cx="9872" cy="480920"/>
            </a:xfrm>
            <a:prstGeom prst="straightConnector1"/>
            <a:noFill/>
            <a:ln w="38100">
              <a:solidFill>
                <a:schemeClr val="tx1"/>
              </a:solidFill>
              <a:round/>
              <a:headEnd/>
              <a:tailEnd type="stealth" w="lg" len="lg"/>
            </a:ln>
          </p:spPr>
        </p:cxnSp>
        <p:cxnSp>
          <p:nvCxnSpPr>
            <p:cNvPr id="3145748" name="直接箭头连接符 34"/>
            <p:cNvCxnSpPr>
              <a:cxnSpLocks/>
              <a:stCxn id="1048734" idx="2"/>
            </p:cNvCxnSpPr>
            <p:nvPr/>
          </p:nvCxnSpPr>
          <p:spPr>
            <a:xfrm flipH="1">
              <a:off x="8194079" y="5066857"/>
              <a:ext cx="1" cy="715734"/>
            </a:xfrm>
            <a:prstGeom prst="straightConnector1"/>
            <a:noFill/>
            <a:ln w="38100">
              <a:solidFill>
                <a:schemeClr val="tx1"/>
              </a:solidFill>
              <a:round/>
              <a:headEnd/>
              <a:tailEnd type="stealth" w="lg" len="lg"/>
            </a:ln>
          </p:spPr>
        </p:cxnSp>
      </p:grpSp>
      <p:sp>
        <p:nvSpPr>
          <p:cNvPr id="1048736" name="Line 14"/>
          <p:cNvSpPr>
            <a:spLocks noChangeShapeType="1"/>
          </p:cNvSpPr>
          <p:nvPr/>
        </p:nvSpPr>
        <p:spPr bwMode="auto">
          <a:xfrm>
            <a:off x="9048328" y="3356992"/>
            <a:ext cx="0" cy="1224136"/>
          </a:xfrm>
          <a:prstGeom prst="line"/>
          <a:noFill/>
          <a:ln w="76200">
            <a:solidFill>
              <a:srgbClr val="FFC000"/>
            </a:solidFill>
            <a:round/>
            <a:headEnd/>
            <a:tailEnd type="stealth" w="lg" len="lg"/>
          </a:ln>
          <a:effectLst>
            <a:outerShdw algn="tl" blurRad="50800" dir="2700000" dist="38100" rotWithShape="0">
              <a:prstClr val="black">
                <a:alpha val="40000"/>
              </a:prstClr>
            </a:outerShdw>
          </a:effectLst>
        </p:spPr>
        <p:txBody>
          <a:bodyPr/>
          <a:p>
            <a:endParaRPr altLang="en-US" lang="zh-CN"/>
          </a:p>
        </p:txBody>
      </p:sp>
      <p:sp>
        <p:nvSpPr>
          <p:cNvPr id="1048737" name="Line 14"/>
          <p:cNvSpPr>
            <a:spLocks noChangeShapeType="1"/>
          </p:cNvSpPr>
          <p:nvPr/>
        </p:nvSpPr>
        <p:spPr bwMode="auto">
          <a:xfrm>
            <a:off x="9048328" y="4954779"/>
            <a:ext cx="0" cy="1115844"/>
          </a:xfrm>
          <a:prstGeom prst="line"/>
          <a:noFill/>
          <a:ln w="76200">
            <a:solidFill>
              <a:srgbClr val="FFC000"/>
            </a:solidFill>
            <a:round/>
            <a:headEnd/>
            <a:tailEnd type="stealth" w="lg" len="lg"/>
          </a:ln>
          <a:effectLst>
            <a:outerShdw algn="tl" blurRad="50800" dir="2700000" dist="38100" rotWithShape="0">
              <a:prstClr val="black">
                <a:alpha val="40000"/>
              </a:prstClr>
            </a:outerShdw>
          </a:effectLst>
        </p:spPr>
        <p:txBody>
          <a:bodyPr/>
          <a:p>
            <a:endParaRPr altLang="en-US" lang="zh-CN"/>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8736"/>
                                        </p:tgtEl>
                                        <p:attrNameLst>
                                          <p:attrName>style.visibility</p:attrName>
                                        </p:attrNameLst>
                                      </p:cBhvr>
                                      <p:to>
                                        <p:strVal val="visible"/>
                                      </p:to>
                                    </p:set>
                                    <p:animEffect transition="in" filter="wipe(up)">
                                      <p:cBhvr>
                                        <p:cTn dur="1000" id="7"/>
                                        <p:tgtEl>
                                          <p:spTgt spid="104873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737"/>
                                        </p:tgtEl>
                                        <p:attrNameLst>
                                          <p:attrName>style.visibility</p:attrName>
                                        </p:attrNameLst>
                                      </p:cBhvr>
                                      <p:to>
                                        <p:strVal val="visible"/>
                                      </p:to>
                                    </p:set>
                                    <p:animEffect transition="in" filter="wipe(up)">
                                      <p:cBhvr>
                                        <p:cTn dur="1000" id="12"/>
                                        <p:tgtEl>
                                          <p:spTgt spid="1048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6" grpId="0" animBg="1"/>
      <p:bldP spid="10487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741" name="标题 1"/>
          <p:cNvSpPr>
            <a:spLocks noGrp="1"/>
          </p:cNvSpPr>
          <p:nvPr>
            <p:ph type="title"/>
          </p:nvPr>
        </p:nvSpPr>
        <p:spPr/>
        <p:txBody>
          <a:bodyPr/>
          <a:p>
            <a:r>
              <a:rPr altLang="en-US" lang="zh-CN"/>
              <a:t>选择结构</a:t>
            </a:r>
          </a:p>
        </p:txBody>
      </p:sp>
      <p:sp>
        <p:nvSpPr>
          <p:cNvPr id="1048742" name="内容占位符 2"/>
          <p:cNvSpPr>
            <a:spLocks noGrp="1"/>
          </p:cNvSpPr>
          <p:nvPr>
            <p:ph idx="1"/>
          </p:nvPr>
        </p:nvSpPr>
        <p:spPr>
          <a:xfrm>
            <a:off x="609600" y="1484312"/>
            <a:ext cx="10972800" cy="1296616"/>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097160" name="Picture 33" descr="绘图4"/>
          <p:cNvPicPr>
            <a:picLocks noChangeAspect="1" noChangeArrowheads="1"/>
          </p:cNvPicPr>
          <p:nvPr/>
        </p:nvPicPr>
        <p:blipFill>
          <a:blip xmlns:r="http://schemas.openxmlformats.org/officeDocument/2006/relationships" r:embed="rId1">
            <a:lum contrast="-40000"/>
          </a:blip>
          <a:srcRect/>
          <a:stretch>
            <a:fillRect/>
          </a:stretch>
        </p:blipFill>
        <p:spPr bwMode="auto">
          <a:xfrm flipH="1">
            <a:off x="3899905" y="3332120"/>
            <a:ext cx="1259991" cy="2977200"/>
          </a:xfrm>
          <a:prstGeom prst="rect"/>
          <a:noFill/>
          <a:ln>
            <a:noFill/>
          </a:ln>
          <a:effectLst>
            <a:outerShdw algn="tl" blurRad="50800" dir="2700000" dist="38100" rotWithShape="0">
              <a:prstClr val="black">
                <a:alpha val="40000"/>
              </a:prstClr>
            </a:outerShdw>
          </a:effectLst>
        </p:spPr>
      </p:pic>
      <p:pic>
        <p:nvPicPr>
          <p:cNvPr id="2097161" name="Picture 34" descr="绘图4"/>
          <p:cNvPicPr>
            <a:picLocks noChangeAspect="1" noChangeArrowheads="1"/>
          </p:cNvPicPr>
          <p:nvPr/>
        </p:nvPicPr>
        <p:blipFill>
          <a:blip xmlns:r="http://schemas.openxmlformats.org/officeDocument/2006/relationships" r:embed="rId2">
            <a:lum bright="-20000" contrast="-40000"/>
          </a:blip>
          <a:srcRect/>
          <a:stretch>
            <a:fillRect/>
          </a:stretch>
        </p:blipFill>
        <p:spPr bwMode="auto">
          <a:xfrm>
            <a:off x="1848124" y="3332120"/>
            <a:ext cx="1079524" cy="2977200"/>
          </a:xfrm>
          <a:prstGeom prst="rect"/>
          <a:noFill/>
          <a:ln>
            <a:noFill/>
          </a:ln>
          <a:effectLst>
            <a:outerShdw algn="tl" blurRad="50800" dir="2700000" dist="38100" rotWithShape="0">
              <a:prstClr val="black">
                <a:alpha val="40000"/>
              </a:prstClr>
            </a:outerShdw>
          </a:effectLst>
        </p:spPr>
      </p:pic>
      <p:sp>
        <p:nvSpPr>
          <p:cNvPr id="1048743" name="Text Box 35"/>
          <p:cNvSpPr txBox="1">
            <a:spLocks noChangeArrowheads="1"/>
          </p:cNvSpPr>
          <p:nvPr/>
        </p:nvSpPr>
        <p:spPr bwMode="auto">
          <a:xfrm>
            <a:off x="1127448" y="3109587"/>
            <a:ext cx="1468672" cy="400110"/>
          </a:xfrm>
          <a:prstGeom prst="rect"/>
          <a:solidFill>
            <a:srgbClr val="00B050"/>
          </a:solidFill>
          <a:ln w="38100">
            <a:solidFill>
              <a:schemeClr val="tx1">
                <a:lumMod val="85000"/>
                <a:lumOff val="15000"/>
              </a:schemeClr>
            </a:solidFill>
          </a:ln>
          <a:effectLst>
            <a:outerShdw algn="tl" blurRad="50800" dir="2700000" dist="38100"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eaLnBrk="1" hangingPunct="1"/>
            <a:r>
              <a:rPr altLang="en-US" b="1" sz="2000" lang="zh-CN">
                <a:solidFill>
                  <a:schemeClr val="bg1"/>
                </a:solidFill>
                <a:latin typeface="微软雅黑" pitchFamily="34" charset="-122"/>
                <a:ea typeface="微软雅黑" pitchFamily="34" charset="-122"/>
              </a:rPr>
              <a:t>当</a:t>
            </a:r>
            <a:r>
              <a:rPr altLang="zh-CN" b="1" sz="2000" lang="en-US">
                <a:solidFill>
                  <a:schemeClr val="bg1"/>
                </a:solidFill>
                <a:latin typeface="微软雅黑" pitchFamily="34" charset="-122"/>
                <a:ea typeface="微软雅黑" pitchFamily="34" charset="-122"/>
              </a:rPr>
              <a:t>p</a:t>
            </a:r>
            <a:r>
              <a:rPr altLang="en-US" b="1" sz="2000" lang="zh-CN">
                <a:solidFill>
                  <a:schemeClr val="bg1"/>
                </a:solidFill>
                <a:latin typeface="微软雅黑" pitchFamily="34" charset="-122"/>
                <a:ea typeface="微软雅黑" pitchFamily="34" charset="-122"/>
              </a:rPr>
              <a:t>为 </a:t>
            </a:r>
            <a:r>
              <a:rPr altLang="zh-CN" b="1" sz="2000" lang="en-US">
                <a:solidFill>
                  <a:schemeClr val="bg1"/>
                </a:solidFill>
                <a:latin typeface="微软雅黑" pitchFamily="34" charset="-122"/>
                <a:ea typeface="微软雅黑" pitchFamily="34" charset="-122"/>
              </a:rPr>
              <a:t>"</a:t>
            </a:r>
            <a:r>
              <a:rPr altLang="en-US" b="1" sz="2000" lang="zh-CN">
                <a:solidFill>
                  <a:schemeClr val="bg1"/>
                </a:solidFill>
                <a:latin typeface="微软雅黑" pitchFamily="34" charset="-122"/>
                <a:ea typeface="微软雅黑" pitchFamily="34" charset="-122"/>
              </a:rPr>
              <a:t>真</a:t>
            </a:r>
            <a:r>
              <a:rPr altLang="zh-CN" b="1" sz="2000" lang="en-US">
                <a:solidFill>
                  <a:schemeClr val="bg1"/>
                </a:solidFill>
                <a:latin typeface="微软雅黑" pitchFamily="34" charset="-122"/>
                <a:ea typeface="微软雅黑" pitchFamily="34" charset="-122"/>
              </a:rPr>
              <a:t>"</a:t>
            </a:r>
            <a:endParaRPr altLang="en-US" b="1" sz="2000" lang="zh-CN">
              <a:solidFill>
                <a:schemeClr val="bg1"/>
              </a:solidFill>
              <a:latin typeface="微软雅黑" pitchFamily="34" charset="-122"/>
              <a:ea typeface="微软雅黑" pitchFamily="34" charset="-122"/>
            </a:endParaRPr>
          </a:p>
        </p:txBody>
      </p:sp>
      <p:sp>
        <p:nvSpPr>
          <p:cNvPr id="1048744" name="Text Box 36"/>
          <p:cNvSpPr txBox="1">
            <a:spLocks noChangeArrowheads="1"/>
          </p:cNvSpPr>
          <p:nvPr/>
        </p:nvSpPr>
        <p:spPr bwMode="auto">
          <a:xfrm>
            <a:off x="4339296" y="3109587"/>
            <a:ext cx="1468672" cy="400110"/>
          </a:xfrm>
          <a:prstGeom prst="rect"/>
          <a:solidFill>
            <a:srgbClr val="C00000"/>
          </a:solidFill>
          <a:ln w="38100">
            <a:solidFill>
              <a:schemeClr val="tx1">
                <a:lumMod val="85000"/>
                <a:lumOff val="15000"/>
              </a:schemeClr>
            </a:solidFill>
          </a:ln>
          <a:effectLst>
            <a:outerShdw algn="tl" blurRad="50800" dir="2700000" dist="38100"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eaLnBrk="1" hangingPunct="1"/>
            <a:r>
              <a:rPr altLang="en-US" b="1" sz="2000" lang="zh-CN">
                <a:solidFill>
                  <a:schemeClr val="bg1"/>
                </a:solidFill>
                <a:latin typeface="微软雅黑" pitchFamily="34" charset="-122"/>
                <a:ea typeface="微软雅黑" pitchFamily="34" charset="-122"/>
              </a:rPr>
              <a:t>当</a:t>
            </a:r>
            <a:r>
              <a:rPr altLang="zh-CN" b="1" sz="2000" lang="en-US">
                <a:solidFill>
                  <a:schemeClr val="bg1"/>
                </a:solidFill>
                <a:latin typeface="微软雅黑" pitchFamily="34" charset="-122"/>
                <a:ea typeface="微软雅黑" pitchFamily="34" charset="-122"/>
              </a:rPr>
              <a:t>p</a:t>
            </a:r>
            <a:r>
              <a:rPr altLang="en-US" b="1" sz="2000" lang="zh-CN">
                <a:solidFill>
                  <a:schemeClr val="bg1"/>
                </a:solidFill>
                <a:latin typeface="微软雅黑" pitchFamily="34" charset="-122"/>
                <a:ea typeface="微软雅黑" pitchFamily="34" charset="-122"/>
              </a:rPr>
              <a:t>为 </a:t>
            </a:r>
            <a:r>
              <a:rPr altLang="zh-CN" b="1" sz="2000" lang="en-US">
                <a:solidFill>
                  <a:schemeClr val="bg1"/>
                </a:solidFill>
                <a:latin typeface="微软雅黑" pitchFamily="34" charset="-122"/>
                <a:ea typeface="微软雅黑" pitchFamily="34" charset="-122"/>
              </a:rPr>
              <a:t>"</a:t>
            </a:r>
            <a:r>
              <a:rPr altLang="en-US" b="1" sz="2000" lang="zh-CN">
                <a:solidFill>
                  <a:schemeClr val="bg1"/>
                </a:solidFill>
                <a:latin typeface="微软雅黑" pitchFamily="34" charset="-122"/>
                <a:ea typeface="微软雅黑" pitchFamily="34" charset="-122"/>
              </a:rPr>
              <a:t>假</a:t>
            </a:r>
            <a:r>
              <a:rPr altLang="zh-CN" b="1" sz="2000" lang="en-US">
                <a:solidFill>
                  <a:schemeClr val="bg1"/>
                </a:solidFill>
                <a:latin typeface="微软雅黑" pitchFamily="34" charset="-122"/>
                <a:ea typeface="微软雅黑" pitchFamily="34" charset="-122"/>
              </a:rPr>
              <a:t>"</a:t>
            </a:r>
            <a:endParaRPr altLang="en-US" b="1" sz="2000" lang="zh-CN">
              <a:solidFill>
                <a:schemeClr val="bg1"/>
              </a:solidFill>
              <a:latin typeface="微软雅黑" pitchFamily="34" charset="-122"/>
              <a:ea typeface="微软雅黑" pitchFamily="34" charset="-122"/>
            </a:endParaRPr>
          </a:p>
        </p:txBody>
      </p:sp>
      <p:grpSp>
        <p:nvGrpSpPr>
          <p:cNvPr id="187" name="组合 92"/>
          <p:cNvGrpSpPr/>
          <p:nvPr/>
        </p:nvGrpSpPr>
        <p:grpSpPr>
          <a:xfrm>
            <a:off x="1145367" y="3365681"/>
            <a:ext cx="4679950" cy="2828684"/>
            <a:chOff x="1145367" y="3365681"/>
            <a:chExt cx="4679950" cy="2828684"/>
          </a:xfrm>
        </p:grpSpPr>
        <p:sp>
          <p:nvSpPr>
            <p:cNvPr id="1048745" name="Text Box 15"/>
            <p:cNvSpPr txBox="1">
              <a:spLocks noChangeArrowheads="1"/>
            </p:cNvSpPr>
            <p:nvPr/>
          </p:nvSpPr>
          <p:spPr bwMode="auto">
            <a:xfrm>
              <a:off x="1612886" y="4709420"/>
              <a:ext cx="1008063" cy="400110"/>
            </a:xfrm>
            <a:prstGeom prst="rect"/>
            <a:noFill/>
            <a:ln w="38100">
              <a:solidFill>
                <a:schemeClr val="tx1"/>
              </a:solidFill>
              <a:miter lim="800000"/>
              <a:headEnd/>
              <a:tailEnd/>
            </a:ln>
          </p:spPr>
          <p:txBody>
            <a:bodyPr anchor="ct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A</a:t>
              </a:r>
            </a:p>
          </p:txBody>
        </p:sp>
        <p:sp>
          <p:nvSpPr>
            <p:cNvPr id="1048746" name="Line 16"/>
            <p:cNvSpPr>
              <a:spLocks noChangeShapeType="1"/>
            </p:cNvSpPr>
            <p:nvPr/>
          </p:nvSpPr>
          <p:spPr bwMode="auto">
            <a:xfrm>
              <a:off x="3486136" y="3365681"/>
              <a:ext cx="0" cy="632624"/>
            </a:xfrm>
            <a:prstGeom prst="line"/>
            <a:noFill/>
            <a:ln w="38100">
              <a:solidFill>
                <a:schemeClr val="tx1"/>
              </a:solidFill>
              <a:round/>
              <a:headEnd/>
              <a:tailEnd type="stealth" w="lg" len="lg"/>
            </a:ln>
          </p:spPr>
          <p:txBody>
            <a:bodyPr/>
            <a:p>
              <a:endParaRPr altLang="en-US" lang="zh-CN"/>
            </a:p>
          </p:txBody>
        </p:sp>
        <p:sp>
          <p:nvSpPr>
            <p:cNvPr id="1048747" name="Text Box 17"/>
            <p:cNvSpPr txBox="1">
              <a:spLocks noChangeArrowheads="1"/>
            </p:cNvSpPr>
            <p:nvPr/>
          </p:nvSpPr>
          <p:spPr bwMode="auto">
            <a:xfrm>
              <a:off x="4351323" y="4709420"/>
              <a:ext cx="1008063" cy="400110"/>
            </a:xfrm>
            <a:prstGeom prst="rect"/>
            <a:noFill/>
            <a:ln w="38100">
              <a:solidFill>
                <a:schemeClr val="tx1"/>
              </a:solidFill>
              <a:miter lim="800000"/>
              <a:headEnd/>
              <a:tailEnd/>
            </a:ln>
          </p:spPr>
          <p:txBody>
            <a:bodyPr anchor="ct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B</a:t>
              </a:r>
            </a:p>
          </p:txBody>
        </p:sp>
        <p:sp>
          <p:nvSpPr>
            <p:cNvPr id="1048748" name="Line 20"/>
            <p:cNvSpPr>
              <a:spLocks noChangeShapeType="1"/>
            </p:cNvSpPr>
            <p:nvPr/>
          </p:nvSpPr>
          <p:spPr bwMode="auto">
            <a:xfrm>
              <a:off x="3486136" y="5452945"/>
              <a:ext cx="0" cy="741420"/>
            </a:xfrm>
            <a:prstGeom prst="line"/>
            <a:noFill/>
            <a:ln w="38100">
              <a:solidFill>
                <a:schemeClr val="tx1"/>
              </a:solidFill>
              <a:round/>
              <a:headEnd/>
              <a:tailEnd type="stealth" w="lg" len="lg"/>
            </a:ln>
          </p:spPr>
          <p:txBody>
            <a:bodyPr/>
            <a:p>
              <a:endParaRPr altLang="en-US" lang="zh-CN"/>
            </a:p>
          </p:txBody>
        </p:sp>
        <p:sp>
          <p:nvSpPr>
            <p:cNvPr id="1048749" name="Rectangle 21"/>
            <p:cNvSpPr>
              <a:spLocks noChangeArrowheads="1"/>
            </p:cNvSpPr>
            <p:nvPr/>
          </p:nvSpPr>
          <p:spPr bwMode="auto">
            <a:xfrm>
              <a:off x="1145367" y="3581331"/>
              <a:ext cx="4679950" cy="2232622"/>
            </a:xfrm>
            <a:prstGeom prst="rect"/>
            <a:noFill/>
            <a:ln w="38100">
              <a:solidFill>
                <a:schemeClr val="bg2">
                  <a:lumMod val="50000"/>
                </a:schemeClr>
              </a:solidFill>
              <a:prstDash val="sysDot"/>
              <a:miter lim="800000"/>
              <a:headEnd/>
              <a:tailEnd/>
            </a:ln>
          </p:spPr>
          <p:txBody>
            <a:bodyPr anchor="ctr" wrap="none"/>
            <a:p>
              <a:endParaRPr altLang="en-US" lang="zh-CN"/>
            </a:p>
          </p:txBody>
        </p:sp>
        <p:sp>
          <p:nvSpPr>
            <p:cNvPr id="1048750" name="AutoShape 23"/>
            <p:cNvSpPr>
              <a:spLocks noChangeArrowheads="1"/>
            </p:cNvSpPr>
            <p:nvPr/>
          </p:nvSpPr>
          <p:spPr bwMode="auto">
            <a:xfrm>
              <a:off x="2693973" y="3996718"/>
              <a:ext cx="1582738" cy="576263"/>
            </a:xfrm>
            <a:prstGeom prst="flowChartDecision"/>
            <a:noFill/>
            <a:ln w="38100">
              <a:solidFill>
                <a:schemeClr val="tx1"/>
              </a:solidFill>
              <a:miter lim="800000"/>
              <a:headEnd/>
              <a:tailEnd/>
            </a:ln>
          </p:spPr>
          <p:txBody>
            <a:bodyPr anchor="ctr" wrap="none"/>
            <a:p>
              <a:pPr algn="ctr"/>
              <a:r>
                <a:rPr altLang="zh-CN" b="1" sz="2400" lang="en-US"/>
                <a:t>p</a:t>
              </a:r>
            </a:p>
          </p:txBody>
        </p:sp>
        <p:sp>
          <p:nvSpPr>
            <p:cNvPr id="1048751" name="Text Box 31"/>
            <p:cNvSpPr txBox="1">
              <a:spLocks noChangeArrowheads="1"/>
            </p:cNvSpPr>
            <p:nvPr/>
          </p:nvSpPr>
          <p:spPr bwMode="auto">
            <a:xfrm>
              <a:off x="2171303" y="3581705"/>
              <a:ext cx="468313" cy="400110"/>
            </a:xfrm>
            <a:prstGeom prst="rect"/>
            <a:noFill/>
            <a:ln>
              <a:noFill/>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Y</a:t>
              </a:r>
            </a:p>
          </p:txBody>
        </p:sp>
        <p:sp>
          <p:nvSpPr>
            <p:cNvPr id="1048752" name="Text Box 32"/>
            <p:cNvSpPr txBox="1">
              <a:spLocks noChangeArrowheads="1"/>
            </p:cNvSpPr>
            <p:nvPr/>
          </p:nvSpPr>
          <p:spPr bwMode="auto">
            <a:xfrm>
              <a:off x="4295800" y="3581705"/>
              <a:ext cx="504825" cy="400110"/>
            </a:xfrm>
            <a:prstGeom prst="rect"/>
            <a:noFill/>
            <a:ln>
              <a:noFill/>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N</a:t>
              </a:r>
            </a:p>
          </p:txBody>
        </p:sp>
        <p:cxnSp>
          <p:nvCxnSpPr>
            <p:cNvPr id="3145749" name="肘形连接符 30"/>
            <p:cNvCxnSpPr>
              <a:cxnSpLocks/>
              <a:stCxn id="1048750" idx="3"/>
              <a:endCxn id="1048747" idx="0"/>
            </p:cNvCxnSpPr>
            <p:nvPr/>
          </p:nvCxnSpPr>
          <p:spPr>
            <a:xfrm>
              <a:off x="4276711" y="4284850"/>
              <a:ext cx="578644" cy="424570"/>
            </a:xfrm>
            <a:prstGeom prst="bentConnector2"/>
            <a:noFill/>
            <a:ln w="38100">
              <a:solidFill>
                <a:schemeClr val="tx1"/>
              </a:solidFill>
              <a:round/>
              <a:headEnd/>
              <a:tailEnd type="stealth" w="lg" len="lg"/>
            </a:ln>
          </p:spPr>
        </p:cxnSp>
        <p:cxnSp>
          <p:nvCxnSpPr>
            <p:cNvPr id="3145750" name="肘形连接符 33"/>
            <p:cNvCxnSpPr>
              <a:cxnSpLocks/>
              <a:stCxn id="1048750" idx="1"/>
              <a:endCxn id="1048745" idx="0"/>
            </p:cNvCxnSpPr>
            <p:nvPr/>
          </p:nvCxnSpPr>
          <p:spPr>
            <a:xfrm rot="10800000" flipV="1">
              <a:off x="2116919" y="4284850"/>
              <a:ext cx="577055" cy="424570"/>
            </a:xfrm>
            <a:prstGeom prst="bentConnector2"/>
            <a:noFill/>
            <a:ln w="38100">
              <a:solidFill>
                <a:schemeClr val="tx1"/>
              </a:solidFill>
              <a:round/>
              <a:headEnd/>
              <a:tailEnd type="stealth" w="lg" len="lg"/>
            </a:ln>
          </p:spPr>
        </p:cxnSp>
        <p:cxnSp>
          <p:nvCxnSpPr>
            <p:cNvPr id="3145751" name="肘形连接符 37"/>
            <p:cNvCxnSpPr>
              <a:cxnSpLocks/>
              <a:stCxn id="1048747" idx="2"/>
              <a:endCxn id="1048748"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p:spPr>
        </p:cxnSp>
        <p:cxnSp>
          <p:nvCxnSpPr>
            <p:cNvPr id="3145752" name="肘形连接符 46"/>
            <p:cNvCxnSpPr>
              <a:cxnSpLocks/>
              <a:stCxn id="1048745" idx="2"/>
              <a:endCxn id="1048748"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p:spPr>
        </p:cxnSp>
      </p:grpSp>
      <p:pic>
        <p:nvPicPr>
          <p:cNvPr id="2097162" name="Picture 33" descr="绘图4"/>
          <p:cNvPicPr>
            <a:picLocks noChangeAspect="1" noChangeArrowheads="1"/>
          </p:cNvPicPr>
          <p:nvPr/>
        </p:nvPicPr>
        <p:blipFill>
          <a:blip xmlns:r="http://schemas.openxmlformats.org/officeDocument/2006/relationships" r:embed="rId1">
            <a:lum contrast="-40000"/>
          </a:blip>
          <a:srcRect/>
          <a:stretch>
            <a:fillRect/>
          </a:stretch>
        </p:blipFill>
        <p:spPr bwMode="auto">
          <a:xfrm flipH="1">
            <a:off x="9264352" y="3332120"/>
            <a:ext cx="1259991" cy="2977200"/>
          </a:xfrm>
          <a:prstGeom prst="rect"/>
          <a:noFill/>
          <a:ln>
            <a:noFill/>
          </a:ln>
          <a:effectLst>
            <a:outerShdw algn="tl" blurRad="50800" dir="2700000" dist="38100" rotWithShape="0">
              <a:prstClr val="black">
                <a:alpha val="40000"/>
              </a:prstClr>
            </a:outerShdw>
          </a:effectLst>
        </p:spPr>
      </p:pic>
      <p:pic>
        <p:nvPicPr>
          <p:cNvPr id="2097163" name="Picture 34" descr="绘图4"/>
          <p:cNvPicPr>
            <a:picLocks noChangeAspect="1" noChangeArrowheads="1"/>
          </p:cNvPicPr>
          <p:nvPr/>
        </p:nvPicPr>
        <p:blipFill>
          <a:blip xmlns:r="http://schemas.openxmlformats.org/officeDocument/2006/relationships" r:embed="rId2">
            <a:lum bright="-20000" contrast="-40000"/>
          </a:blip>
          <a:srcRect/>
          <a:stretch>
            <a:fillRect/>
          </a:stretch>
        </p:blipFill>
        <p:spPr bwMode="auto">
          <a:xfrm>
            <a:off x="7231375" y="3332120"/>
            <a:ext cx="1079524" cy="2977200"/>
          </a:xfrm>
          <a:prstGeom prst="rect"/>
          <a:noFill/>
          <a:ln>
            <a:noFill/>
          </a:ln>
          <a:effectLst>
            <a:outerShdw algn="tl" blurRad="50800" dir="2700000" dist="38100" rotWithShape="0">
              <a:prstClr val="black">
                <a:alpha val="40000"/>
              </a:prstClr>
            </a:outerShdw>
          </a:effectLst>
        </p:spPr>
      </p:pic>
      <p:sp>
        <p:nvSpPr>
          <p:cNvPr id="1048753" name="Text Box 35"/>
          <p:cNvSpPr txBox="1">
            <a:spLocks noChangeArrowheads="1"/>
          </p:cNvSpPr>
          <p:nvPr/>
        </p:nvSpPr>
        <p:spPr bwMode="auto">
          <a:xfrm>
            <a:off x="6510699" y="3109587"/>
            <a:ext cx="1468672" cy="400110"/>
          </a:xfrm>
          <a:prstGeom prst="rect"/>
          <a:solidFill>
            <a:srgbClr val="00B050"/>
          </a:solidFill>
          <a:ln w="38100">
            <a:solidFill>
              <a:schemeClr val="tx1">
                <a:lumMod val="85000"/>
                <a:lumOff val="15000"/>
              </a:schemeClr>
            </a:solidFill>
          </a:ln>
          <a:effectLst>
            <a:outerShdw algn="tl" blurRad="50800" dir="2700000" dist="38100"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eaLnBrk="1" hangingPunct="1"/>
            <a:r>
              <a:rPr altLang="en-US" b="1" sz="2000" lang="zh-CN">
                <a:solidFill>
                  <a:schemeClr val="bg1"/>
                </a:solidFill>
                <a:latin typeface="微软雅黑" pitchFamily="34" charset="-122"/>
                <a:ea typeface="微软雅黑" pitchFamily="34" charset="-122"/>
              </a:rPr>
              <a:t>当</a:t>
            </a:r>
            <a:r>
              <a:rPr altLang="zh-CN" b="1" sz="2000" lang="en-US">
                <a:solidFill>
                  <a:schemeClr val="bg1"/>
                </a:solidFill>
                <a:latin typeface="微软雅黑" pitchFamily="34" charset="-122"/>
                <a:ea typeface="微软雅黑" pitchFamily="34" charset="-122"/>
              </a:rPr>
              <a:t>p</a:t>
            </a:r>
            <a:r>
              <a:rPr altLang="en-US" b="1" sz="2000" lang="zh-CN">
                <a:solidFill>
                  <a:schemeClr val="bg1"/>
                </a:solidFill>
                <a:latin typeface="微软雅黑" pitchFamily="34" charset="-122"/>
                <a:ea typeface="微软雅黑" pitchFamily="34" charset="-122"/>
              </a:rPr>
              <a:t>为 </a:t>
            </a:r>
            <a:r>
              <a:rPr altLang="zh-CN" b="1" sz="2000" lang="en-US">
                <a:solidFill>
                  <a:schemeClr val="bg1"/>
                </a:solidFill>
                <a:latin typeface="微软雅黑" pitchFamily="34" charset="-122"/>
                <a:ea typeface="微软雅黑" pitchFamily="34" charset="-122"/>
              </a:rPr>
              <a:t>"</a:t>
            </a:r>
            <a:r>
              <a:rPr altLang="en-US" b="1" sz="2000" lang="zh-CN">
                <a:solidFill>
                  <a:schemeClr val="bg1"/>
                </a:solidFill>
                <a:latin typeface="微软雅黑" pitchFamily="34" charset="-122"/>
                <a:ea typeface="微软雅黑" pitchFamily="34" charset="-122"/>
              </a:rPr>
              <a:t>真</a:t>
            </a:r>
            <a:r>
              <a:rPr altLang="zh-CN" b="1" sz="2000" lang="en-US">
                <a:solidFill>
                  <a:schemeClr val="bg1"/>
                </a:solidFill>
                <a:latin typeface="微软雅黑" pitchFamily="34" charset="-122"/>
                <a:ea typeface="微软雅黑" pitchFamily="34" charset="-122"/>
              </a:rPr>
              <a:t>"</a:t>
            </a:r>
            <a:endParaRPr altLang="en-US" b="1" sz="2000" lang="zh-CN">
              <a:solidFill>
                <a:schemeClr val="bg1"/>
              </a:solidFill>
              <a:latin typeface="微软雅黑" pitchFamily="34" charset="-122"/>
              <a:ea typeface="微软雅黑" pitchFamily="34" charset="-122"/>
            </a:endParaRPr>
          </a:p>
        </p:txBody>
      </p:sp>
      <p:sp>
        <p:nvSpPr>
          <p:cNvPr id="1048754" name="Text Box 36"/>
          <p:cNvSpPr txBox="1">
            <a:spLocks noChangeArrowheads="1"/>
          </p:cNvSpPr>
          <p:nvPr/>
        </p:nvSpPr>
        <p:spPr bwMode="auto">
          <a:xfrm>
            <a:off x="9722547" y="3109587"/>
            <a:ext cx="1468672" cy="400110"/>
          </a:xfrm>
          <a:prstGeom prst="rect"/>
          <a:solidFill>
            <a:srgbClr val="C00000"/>
          </a:solidFill>
          <a:ln w="38100">
            <a:solidFill>
              <a:schemeClr val="tx1">
                <a:lumMod val="85000"/>
                <a:lumOff val="15000"/>
              </a:schemeClr>
            </a:solidFill>
          </a:ln>
          <a:effectLst>
            <a:outerShdw algn="tl" blurRad="50800" dir="2700000" dist="38100"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eaLnBrk="1" hangingPunct="1"/>
            <a:r>
              <a:rPr altLang="en-US" b="1" sz="2000" lang="zh-CN">
                <a:solidFill>
                  <a:schemeClr val="bg1"/>
                </a:solidFill>
                <a:latin typeface="微软雅黑" pitchFamily="34" charset="-122"/>
                <a:ea typeface="微软雅黑" pitchFamily="34" charset="-122"/>
              </a:rPr>
              <a:t>当</a:t>
            </a:r>
            <a:r>
              <a:rPr altLang="zh-CN" b="1" sz="2000" lang="en-US">
                <a:solidFill>
                  <a:schemeClr val="bg1"/>
                </a:solidFill>
                <a:latin typeface="微软雅黑" pitchFamily="34" charset="-122"/>
                <a:ea typeface="微软雅黑" pitchFamily="34" charset="-122"/>
              </a:rPr>
              <a:t>p</a:t>
            </a:r>
            <a:r>
              <a:rPr altLang="en-US" b="1" sz="2000" lang="zh-CN">
                <a:solidFill>
                  <a:schemeClr val="bg1"/>
                </a:solidFill>
                <a:latin typeface="微软雅黑" pitchFamily="34" charset="-122"/>
                <a:ea typeface="微软雅黑" pitchFamily="34" charset="-122"/>
              </a:rPr>
              <a:t>为 </a:t>
            </a:r>
            <a:r>
              <a:rPr altLang="zh-CN" b="1" sz="2000" lang="en-US">
                <a:solidFill>
                  <a:schemeClr val="bg1"/>
                </a:solidFill>
                <a:latin typeface="微软雅黑" pitchFamily="34" charset="-122"/>
                <a:ea typeface="微软雅黑" pitchFamily="34" charset="-122"/>
              </a:rPr>
              <a:t>"</a:t>
            </a:r>
            <a:r>
              <a:rPr altLang="en-US" b="1" sz="2000" lang="zh-CN">
                <a:solidFill>
                  <a:schemeClr val="bg1"/>
                </a:solidFill>
                <a:latin typeface="微软雅黑" pitchFamily="34" charset="-122"/>
                <a:ea typeface="微软雅黑" pitchFamily="34" charset="-122"/>
              </a:rPr>
              <a:t>假</a:t>
            </a:r>
            <a:r>
              <a:rPr altLang="zh-CN" b="1" sz="2000" lang="en-US">
                <a:solidFill>
                  <a:schemeClr val="bg1"/>
                </a:solidFill>
                <a:latin typeface="微软雅黑" pitchFamily="34" charset="-122"/>
                <a:ea typeface="微软雅黑" pitchFamily="34" charset="-122"/>
              </a:rPr>
              <a:t>"</a:t>
            </a:r>
            <a:endParaRPr altLang="en-US" b="1" sz="2000" lang="zh-CN">
              <a:solidFill>
                <a:schemeClr val="bg1"/>
              </a:solidFill>
              <a:latin typeface="微软雅黑" pitchFamily="34" charset="-122"/>
              <a:ea typeface="微软雅黑" pitchFamily="34" charset="-122"/>
            </a:endParaRPr>
          </a:p>
        </p:txBody>
      </p:sp>
      <p:grpSp>
        <p:nvGrpSpPr>
          <p:cNvPr id="188" name="组合 96"/>
          <p:cNvGrpSpPr/>
          <p:nvPr/>
        </p:nvGrpSpPr>
        <p:grpSpPr>
          <a:xfrm>
            <a:off x="6528618" y="3365681"/>
            <a:ext cx="4679950" cy="2828684"/>
            <a:chOff x="6528618" y="3365681"/>
            <a:chExt cx="4679950" cy="2828684"/>
          </a:xfrm>
        </p:grpSpPr>
        <p:sp>
          <p:nvSpPr>
            <p:cNvPr id="1048755" name="Text Box 15"/>
            <p:cNvSpPr txBox="1">
              <a:spLocks noChangeArrowheads="1"/>
            </p:cNvSpPr>
            <p:nvPr/>
          </p:nvSpPr>
          <p:spPr bwMode="auto">
            <a:xfrm>
              <a:off x="6996137" y="4709420"/>
              <a:ext cx="1008063" cy="400110"/>
            </a:xfrm>
            <a:prstGeom prst="rect"/>
            <a:noFill/>
            <a:ln w="38100">
              <a:solidFill>
                <a:schemeClr val="tx1"/>
              </a:solidFill>
              <a:miter lim="800000"/>
              <a:headEnd/>
              <a:tailEnd/>
            </a:ln>
          </p:spPr>
          <p:txBody>
            <a:bodyPr anchor="ct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A</a:t>
              </a:r>
            </a:p>
          </p:txBody>
        </p:sp>
        <p:sp>
          <p:nvSpPr>
            <p:cNvPr id="1048756" name="Line 16"/>
            <p:cNvSpPr>
              <a:spLocks noChangeShapeType="1"/>
            </p:cNvSpPr>
            <p:nvPr/>
          </p:nvSpPr>
          <p:spPr bwMode="auto">
            <a:xfrm>
              <a:off x="8869387" y="3365681"/>
              <a:ext cx="0" cy="632624"/>
            </a:xfrm>
            <a:prstGeom prst="line"/>
            <a:noFill/>
            <a:ln w="38100">
              <a:solidFill>
                <a:schemeClr val="tx1"/>
              </a:solidFill>
              <a:round/>
              <a:headEnd/>
              <a:tailEnd type="stealth" w="lg" len="lg"/>
            </a:ln>
          </p:spPr>
          <p:txBody>
            <a:bodyPr/>
            <a:p>
              <a:endParaRPr altLang="en-US" lang="zh-CN"/>
            </a:p>
          </p:txBody>
        </p:sp>
        <p:sp>
          <p:nvSpPr>
            <p:cNvPr id="1048757" name="Line 20"/>
            <p:cNvSpPr>
              <a:spLocks noChangeShapeType="1"/>
            </p:cNvSpPr>
            <p:nvPr/>
          </p:nvSpPr>
          <p:spPr bwMode="auto">
            <a:xfrm>
              <a:off x="8869387" y="5452945"/>
              <a:ext cx="0" cy="741420"/>
            </a:xfrm>
            <a:prstGeom prst="line"/>
            <a:noFill/>
            <a:ln w="38100">
              <a:solidFill>
                <a:schemeClr val="tx1"/>
              </a:solidFill>
              <a:round/>
              <a:headEnd/>
              <a:tailEnd type="stealth" w="lg" len="lg"/>
            </a:ln>
          </p:spPr>
          <p:txBody>
            <a:bodyPr/>
            <a:p>
              <a:endParaRPr altLang="en-US" lang="zh-CN"/>
            </a:p>
          </p:txBody>
        </p:sp>
        <p:sp>
          <p:nvSpPr>
            <p:cNvPr id="1048758" name="Rectangle 21"/>
            <p:cNvSpPr>
              <a:spLocks noChangeArrowheads="1"/>
            </p:cNvSpPr>
            <p:nvPr/>
          </p:nvSpPr>
          <p:spPr bwMode="auto">
            <a:xfrm>
              <a:off x="6528618" y="3581331"/>
              <a:ext cx="4679950" cy="2232622"/>
            </a:xfrm>
            <a:prstGeom prst="rect"/>
            <a:noFill/>
            <a:ln w="38100">
              <a:solidFill>
                <a:schemeClr val="bg2">
                  <a:lumMod val="50000"/>
                </a:schemeClr>
              </a:solidFill>
              <a:prstDash val="sysDot"/>
              <a:miter lim="800000"/>
              <a:headEnd/>
              <a:tailEnd/>
            </a:ln>
          </p:spPr>
          <p:txBody>
            <a:bodyPr anchor="ctr" wrap="none"/>
            <a:p>
              <a:endParaRPr altLang="en-US" lang="zh-CN"/>
            </a:p>
          </p:txBody>
        </p:sp>
        <p:sp>
          <p:nvSpPr>
            <p:cNvPr id="1048759" name="AutoShape 23"/>
            <p:cNvSpPr>
              <a:spLocks noChangeArrowheads="1"/>
            </p:cNvSpPr>
            <p:nvPr/>
          </p:nvSpPr>
          <p:spPr bwMode="auto">
            <a:xfrm>
              <a:off x="8077224" y="3996718"/>
              <a:ext cx="1582738" cy="576263"/>
            </a:xfrm>
            <a:prstGeom prst="flowChartDecision"/>
            <a:noFill/>
            <a:ln w="38100">
              <a:solidFill>
                <a:schemeClr val="tx1"/>
              </a:solidFill>
              <a:miter lim="800000"/>
              <a:headEnd/>
              <a:tailEnd/>
            </a:ln>
          </p:spPr>
          <p:txBody>
            <a:bodyPr anchor="ctr" wrap="none"/>
            <a:p>
              <a:pPr algn="ctr"/>
              <a:r>
                <a:rPr altLang="zh-CN" b="1" sz="2400" lang="en-US"/>
                <a:t>p</a:t>
              </a:r>
            </a:p>
          </p:txBody>
        </p:sp>
        <p:sp>
          <p:nvSpPr>
            <p:cNvPr id="1048760" name="Text Box 31"/>
            <p:cNvSpPr txBox="1">
              <a:spLocks noChangeArrowheads="1"/>
            </p:cNvSpPr>
            <p:nvPr/>
          </p:nvSpPr>
          <p:spPr bwMode="auto">
            <a:xfrm>
              <a:off x="7554554" y="3581705"/>
              <a:ext cx="468313" cy="400110"/>
            </a:xfrm>
            <a:prstGeom prst="rect"/>
            <a:noFill/>
            <a:ln>
              <a:noFill/>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Y</a:t>
              </a:r>
            </a:p>
          </p:txBody>
        </p:sp>
        <p:sp>
          <p:nvSpPr>
            <p:cNvPr id="1048761" name="Text Box 32"/>
            <p:cNvSpPr txBox="1">
              <a:spLocks noChangeArrowheads="1"/>
            </p:cNvSpPr>
            <p:nvPr/>
          </p:nvSpPr>
          <p:spPr bwMode="auto">
            <a:xfrm>
              <a:off x="9679051" y="3581705"/>
              <a:ext cx="504825" cy="400110"/>
            </a:xfrm>
            <a:prstGeom prst="rect"/>
            <a:noFill/>
            <a:ln>
              <a:noFill/>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N</a:t>
              </a:r>
            </a:p>
          </p:txBody>
        </p:sp>
        <p:cxnSp>
          <p:nvCxnSpPr>
            <p:cNvPr id="3145753" name="肘形连接符 88"/>
            <p:cNvCxnSpPr>
              <a:cxnSpLocks/>
              <a:stCxn id="1048759" idx="3"/>
              <a:endCxn id="1048757"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p:spPr>
        </p:cxnSp>
        <p:cxnSp>
          <p:nvCxnSpPr>
            <p:cNvPr id="3145754" name="肘形连接符 89"/>
            <p:cNvCxnSpPr>
              <a:cxnSpLocks/>
              <a:stCxn id="1048759" idx="1"/>
              <a:endCxn id="1048755" idx="0"/>
            </p:cNvCxnSpPr>
            <p:nvPr/>
          </p:nvCxnSpPr>
          <p:spPr>
            <a:xfrm rot="10800000" flipV="1">
              <a:off x="7500170" y="4284850"/>
              <a:ext cx="577055" cy="424570"/>
            </a:xfrm>
            <a:prstGeom prst="bentConnector2"/>
            <a:noFill/>
            <a:ln w="38100">
              <a:solidFill>
                <a:schemeClr val="tx1"/>
              </a:solidFill>
              <a:round/>
              <a:headEnd/>
              <a:tailEnd type="stealth" w="lg" len="lg"/>
            </a:ln>
          </p:spPr>
        </p:cxnSp>
        <p:cxnSp>
          <p:nvCxnSpPr>
            <p:cNvPr id="3145755" name="肘形连接符 91"/>
            <p:cNvCxnSpPr>
              <a:cxnSpLocks/>
              <a:stCxn id="1048755" idx="2"/>
              <a:endCxn id="1048757"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p:spPr>
        </p:cxnSp>
      </p:gr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743"/>
                                        </p:tgtEl>
                                        <p:attrNameLst>
                                          <p:attrName>style.visibility</p:attrName>
                                        </p:attrNameLst>
                                      </p:cBhvr>
                                      <p:to>
                                        <p:strVal val="visible"/>
                                      </p:to>
                                    </p:set>
                                  </p:childTnLst>
                                </p:cTn>
                              </p:par>
                            </p:childTnLst>
                          </p:cTn>
                        </p:par>
                        <p:par>
                          <p:cTn fill="hold" id="7">
                            <p:stCondLst>
                              <p:cond delay="0"/>
                            </p:stCondLst>
                            <p:childTnLst>
                              <p:par>
                                <p:cTn fill="hold" id="8" nodeType="afterEffect" presetClass="entr" presetID="22" presetSubtype="1">
                                  <p:stCondLst>
                                    <p:cond delay="0"/>
                                  </p:stCondLst>
                                  <p:childTnLst>
                                    <p:set>
                                      <p:cBhvr>
                                        <p:cTn dur="1" fill="hold" id="9">
                                          <p:stCondLst>
                                            <p:cond delay="0"/>
                                          </p:stCondLst>
                                        </p:cTn>
                                        <p:tgtEl>
                                          <p:spTgt spid="2097161"/>
                                        </p:tgtEl>
                                        <p:attrNameLst>
                                          <p:attrName>style.visibility</p:attrName>
                                        </p:attrNameLst>
                                      </p:cBhvr>
                                      <p:to>
                                        <p:strVal val="visible"/>
                                      </p:to>
                                    </p:set>
                                    <p:animEffect transition="in" filter="wipe(up)">
                                      <p:cBhvr>
                                        <p:cTn dur="1000" id="10"/>
                                        <p:tgtEl>
                                          <p:spTgt spid="2097161"/>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744"/>
                                        </p:tgtEl>
                                        <p:attrNameLst>
                                          <p:attrName>style.visibility</p:attrName>
                                        </p:attrNameLst>
                                      </p:cBhvr>
                                      <p:to>
                                        <p:strVal val="visible"/>
                                      </p:to>
                                    </p:set>
                                  </p:childTnLst>
                                </p:cTn>
                              </p:par>
                            </p:childTnLst>
                          </p:cTn>
                        </p:par>
                        <p:par>
                          <p:cTn fill="hold" id="15">
                            <p:stCondLst>
                              <p:cond delay="0"/>
                            </p:stCondLst>
                            <p:childTnLst>
                              <p:par>
                                <p:cTn fill="hold" id="16" nodeType="afterEffect" presetClass="entr" presetID="22" presetSubtype="1">
                                  <p:stCondLst>
                                    <p:cond delay="0"/>
                                  </p:stCondLst>
                                  <p:childTnLst>
                                    <p:set>
                                      <p:cBhvr>
                                        <p:cTn dur="1" fill="hold" id="17">
                                          <p:stCondLst>
                                            <p:cond delay="0"/>
                                          </p:stCondLst>
                                        </p:cTn>
                                        <p:tgtEl>
                                          <p:spTgt spid="2097160"/>
                                        </p:tgtEl>
                                        <p:attrNameLst>
                                          <p:attrName>style.visibility</p:attrName>
                                        </p:attrNameLst>
                                      </p:cBhvr>
                                      <p:to>
                                        <p:strVal val="visible"/>
                                      </p:to>
                                    </p:set>
                                    <p:animEffect transition="in" filter="wipe(up)">
                                      <p:cBhvr>
                                        <p:cTn dur="1000" id="18"/>
                                        <p:tgtEl>
                                          <p:spTgt spid="2097160"/>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1048753"/>
                                        </p:tgtEl>
                                        <p:attrNameLst>
                                          <p:attrName>style.visibility</p:attrName>
                                        </p:attrNameLst>
                                      </p:cBhvr>
                                      <p:to>
                                        <p:strVal val="visible"/>
                                      </p:to>
                                    </p:set>
                                  </p:childTnLst>
                                </p:cTn>
                              </p:par>
                            </p:childTnLst>
                          </p:cTn>
                        </p:par>
                        <p:par>
                          <p:cTn fill="hold" id="23">
                            <p:stCondLst>
                              <p:cond delay="0"/>
                            </p:stCondLst>
                            <p:childTnLst>
                              <p:par>
                                <p:cTn fill="hold" id="24" nodeType="afterEffect" presetClass="entr" presetID="22" presetSubtype="1">
                                  <p:stCondLst>
                                    <p:cond delay="0"/>
                                  </p:stCondLst>
                                  <p:childTnLst>
                                    <p:set>
                                      <p:cBhvr>
                                        <p:cTn dur="1" fill="hold" id="25">
                                          <p:stCondLst>
                                            <p:cond delay="0"/>
                                          </p:stCondLst>
                                        </p:cTn>
                                        <p:tgtEl>
                                          <p:spTgt spid="2097163"/>
                                        </p:tgtEl>
                                        <p:attrNameLst>
                                          <p:attrName>style.visibility</p:attrName>
                                        </p:attrNameLst>
                                      </p:cBhvr>
                                      <p:to>
                                        <p:strVal val="visible"/>
                                      </p:to>
                                    </p:set>
                                    <p:animEffect transition="in" filter="wipe(up)">
                                      <p:cBhvr>
                                        <p:cTn dur="1000" id="26"/>
                                        <p:tgtEl>
                                          <p:spTgt spid="2097163"/>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0"/>
                                          </p:stCondLst>
                                        </p:cTn>
                                        <p:tgtEl>
                                          <p:spTgt spid="1048754"/>
                                        </p:tgtEl>
                                        <p:attrNameLst>
                                          <p:attrName>style.visibility</p:attrName>
                                        </p:attrNameLst>
                                      </p:cBhvr>
                                      <p:to>
                                        <p:strVal val="visible"/>
                                      </p:to>
                                    </p:set>
                                  </p:childTnLst>
                                </p:cTn>
                              </p:par>
                            </p:childTnLst>
                          </p:cTn>
                        </p:par>
                        <p:par>
                          <p:cTn fill="hold" id="31">
                            <p:stCondLst>
                              <p:cond delay="0"/>
                            </p:stCondLst>
                            <p:childTnLst>
                              <p:par>
                                <p:cTn fill="hold" id="32" nodeType="afterEffect" presetClass="entr" presetID="22" presetSubtype="1">
                                  <p:stCondLst>
                                    <p:cond delay="0"/>
                                  </p:stCondLst>
                                  <p:childTnLst>
                                    <p:set>
                                      <p:cBhvr>
                                        <p:cTn dur="1" fill="hold" id="33">
                                          <p:stCondLst>
                                            <p:cond delay="0"/>
                                          </p:stCondLst>
                                        </p:cTn>
                                        <p:tgtEl>
                                          <p:spTgt spid="2097162"/>
                                        </p:tgtEl>
                                        <p:attrNameLst>
                                          <p:attrName>style.visibility</p:attrName>
                                        </p:attrNameLst>
                                      </p:cBhvr>
                                      <p:to>
                                        <p:strVal val="visible"/>
                                      </p:to>
                                    </p:set>
                                    <p:animEffect transition="in" filter="wipe(up)">
                                      <p:cBhvr>
                                        <p:cTn dur="1000" id="34"/>
                                        <p:tgtEl>
                                          <p:spTgt spid="2097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3" grpId="0" animBg="1"/>
      <p:bldP spid="1048744" grpId="0" animBg="1"/>
      <p:bldP spid="1048753" grpId="0" animBg="1"/>
      <p:bldP spid="10487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765" name="标题 1"/>
          <p:cNvSpPr>
            <a:spLocks noGrp="1"/>
          </p:cNvSpPr>
          <p:nvPr>
            <p:ph type="title"/>
          </p:nvPr>
        </p:nvSpPr>
        <p:spPr/>
        <p:txBody>
          <a:bodyPr/>
          <a:p>
            <a:r>
              <a:rPr altLang="en-US" lang="zh-CN"/>
              <a:t>循环结构</a:t>
            </a:r>
          </a:p>
        </p:txBody>
      </p:sp>
      <p:sp>
        <p:nvSpPr>
          <p:cNvPr id="1048766" name="内容占位符 2"/>
          <p:cNvSpPr>
            <a:spLocks noGrp="1"/>
          </p:cNvSpPr>
          <p:nvPr>
            <p:ph idx="1"/>
          </p:nvPr>
        </p:nvSpPr>
        <p:spPr>
          <a:xfrm>
            <a:off x="609600" y="1484312"/>
            <a:ext cx="10972800" cy="1872680"/>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1048767" name="Text Box 34"/>
          <p:cNvSpPr txBox="1">
            <a:spLocks noChangeArrowheads="1"/>
          </p:cNvSpPr>
          <p:nvPr/>
        </p:nvSpPr>
        <p:spPr bwMode="auto">
          <a:xfrm>
            <a:off x="1520685" y="3284984"/>
            <a:ext cx="1468672" cy="400110"/>
          </a:xfrm>
          <a:prstGeom prst="rect"/>
          <a:solidFill>
            <a:srgbClr val="00B050"/>
          </a:solidFill>
          <a:ln w="38100">
            <a:solidFill>
              <a:schemeClr val="tx1">
                <a:lumMod val="85000"/>
                <a:lumOff val="15000"/>
              </a:schemeClr>
            </a:solidFill>
          </a:ln>
          <a:effectLst>
            <a:outerShdw algn="tl" blurRad="50800" dir="2700000" dist="38100" rotWithShape="0">
              <a:prstClr val="black">
                <a:alpha val="40000"/>
              </a:prstClr>
            </a:outerShdw>
          </a:effectLst>
        </p:spPr>
        <p:txBody>
          <a:bodyPr wrap="none">
            <a:spAutoFit/>
          </a:bodyPr>
          <a:lstStyle>
            <a:defPPr>
              <a:defRPr lang="zh-CN"/>
            </a:defPPr>
            <a:lvl1pPr eaLnBrk="1" hangingPunct="1">
              <a:defRPr b="1" sz="2000">
                <a:solidFill>
                  <a:schemeClr val="bg1"/>
                </a:solidFill>
                <a:latin typeface="微软雅黑" pitchFamily="34" charset="-122"/>
                <a:ea typeface="微软雅黑" pitchFamily="34" charset="-122"/>
              </a:defRPr>
            </a:lvl1pPr>
            <a:lvl2pPr indent="-285750" marL="742950">
              <a:defRPr>
                <a:latin typeface="Arial" charset="0"/>
                <a:ea typeface="楷体_GB2312" pitchFamily="49" charset="-122"/>
              </a:defRPr>
            </a:lvl2pPr>
            <a:lvl3pPr indent="-228600" marL="1143000">
              <a:defRPr>
                <a:latin typeface="Arial" charset="0"/>
                <a:ea typeface="楷体_GB2312" pitchFamily="49" charset="-122"/>
              </a:defRPr>
            </a:lvl3pPr>
            <a:lvl4pPr indent="-228600" marL="1600200">
              <a:defRPr>
                <a:latin typeface="Arial" charset="0"/>
                <a:ea typeface="楷体_GB2312" pitchFamily="49" charset="-122"/>
              </a:defRPr>
            </a:lvl4pPr>
            <a:lvl5pPr indent="-228600" marL="2057400">
              <a:defRPr>
                <a:latin typeface="Arial" charset="0"/>
                <a:ea typeface="楷体_GB2312" pitchFamily="49" charset="-122"/>
              </a:defRPr>
            </a:lvl5pPr>
            <a:lvl6pPr eaLnBrk="0" fontAlgn="base" hangingPunct="0" indent="-228600" marL="2514600">
              <a:spcBef>
                <a:spcPct val="0"/>
              </a:spcBef>
              <a:spcAft>
                <a:spcPct val="0"/>
              </a:spcAft>
              <a:defRPr>
                <a:latin typeface="Arial" charset="0"/>
                <a:ea typeface="楷体_GB2312" pitchFamily="49" charset="-122"/>
              </a:defRPr>
            </a:lvl6pPr>
            <a:lvl7pPr eaLnBrk="0" fontAlgn="base" hangingPunct="0" indent="-228600" marL="2971800">
              <a:spcBef>
                <a:spcPct val="0"/>
              </a:spcBef>
              <a:spcAft>
                <a:spcPct val="0"/>
              </a:spcAft>
              <a:defRPr>
                <a:latin typeface="Arial" charset="0"/>
                <a:ea typeface="楷体_GB2312" pitchFamily="49" charset="-122"/>
              </a:defRPr>
            </a:lvl7pPr>
            <a:lvl8pPr eaLnBrk="0" fontAlgn="base" hangingPunct="0" indent="-228600" marL="3429000">
              <a:spcBef>
                <a:spcPct val="0"/>
              </a:spcBef>
              <a:spcAft>
                <a:spcPct val="0"/>
              </a:spcAft>
              <a:defRPr>
                <a:latin typeface="Arial" charset="0"/>
                <a:ea typeface="楷体_GB2312" pitchFamily="49" charset="-122"/>
              </a:defRPr>
            </a:lvl8pPr>
            <a:lvl9pPr eaLnBrk="0" fontAlgn="base" hangingPunct="0" indent="-228600" marL="3886200">
              <a:spcBef>
                <a:spcPct val="0"/>
              </a:spcBef>
              <a:spcAft>
                <a:spcPct val="0"/>
              </a:spcAft>
              <a:defRPr>
                <a:latin typeface="Arial" charset="0"/>
                <a:ea typeface="楷体_GB2312" pitchFamily="49" charset="-122"/>
              </a:defRPr>
            </a:lvl9pPr>
          </a:lstStyle>
          <a:p>
            <a:r>
              <a:rPr altLang="en-US" lang="zh-CN"/>
              <a:t>当</a:t>
            </a:r>
            <a:r>
              <a:rPr altLang="zh-CN" lang="en-US"/>
              <a:t>p</a:t>
            </a:r>
            <a:r>
              <a:rPr altLang="en-US" lang="zh-CN"/>
              <a:t>为 </a:t>
            </a:r>
            <a:r>
              <a:rPr altLang="zh-CN" lang="en-US"/>
              <a:t>"</a:t>
            </a:r>
            <a:r>
              <a:rPr altLang="en-US" lang="zh-CN"/>
              <a:t>真</a:t>
            </a:r>
            <a:r>
              <a:rPr altLang="zh-CN" lang="en-US"/>
              <a:t>"</a:t>
            </a:r>
            <a:endParaRPr altLang="en-US" lang="zh-CN"/>
          </a:p>
        </p:txBody>
      </p:sp>
      <p:sp>
        <p:nvSpPr>
          <p:cNvPr id="1048768" name="Text Box 35"/>
          <p:cNvSpPr txBox="1">
            <a:spLocks noChangeArrowheads="1"/>
          </p:cNvSpPr>
          <p:nvPr/>
        </p:nvSpPr>
        <p:spPr bwMode="auto">
          <a:xfrm>
            <a:off x="3612352" y="3286066"/>
            <a:ext cx="1468672" cy="400110"/>
          </a:xfrm>
          <a:prstGeom prst="rect"/>
          <a:solidFill>
            <a:srgbClr val="C00000"/>
          </a:solidFill>
          <a:ln w="38100">
            <a:solidFill>
              <a:schemeClr val="tx1">
                <a:lumMod val="85000"/>
                <a:lumOff val="15000"/>
              </a:schemeClr>
            </a:solidFill>
          </a:ln>
          <a:effectLst>
            <a:outerShdw algn="tl" blurRad="50800" dir="2700000" dist="38100" rotWithShape="0">
              <a:prstClr val="black">
                <a:alpha val="40000"/>
              </a:prstClr>
            </a:outerShdw>
          </a:effectLst>
        </p:spPr>
        <p:txBody>
          <a:bodyPr wrap="none">
            <a:spAutoFit/>
          </a:bodyPr>
          <a:lstStyle>
            <a:defPPr>
              <a:defRPr lang="zh-CN"/>
            </a:defPPr>
            <a:lvl1pPr eaLnBrk="1" hangingPunct="1">
              <a:defRPr b="1" sz="2000">
                <a:solidFill>
                  <a:schemeClr val="bg1"/>
                </a:solidFill>
                <a:latin typeface="微软雅黑" pitchFamily="34" charset="-122"/>
                <a:ea typeface="微软雅黑" pitchFamily="34" charset="-122"/>
              </a:defRPr>
            </a:lvl1pPr>
            <a:lvl2pPr indent="-285750" marL="742950">
              <a:defRPr>
                <a:latin typeface="Arial" charset="0"/>
                <a:ea typeface="楷体_GB2312" pitchFamily="49" charset="-122"/>
              </a:defRPr>
            </a:lvl2pPr>
            <a:lvl3pPr indent="-228600" marL="1143000">
              <a:defRPr>
                <a:latin typeface="Arial" charset="0"/>
                <a:ea typeface="楷体_GB2312" pitchFamily="49" charset="-122"/>
              </a:defRPr>
            </a:lvl3pPr>
            <a:lvl4pPr indent="-228600" marL="1600200">
              <a:defRPr>
                <a:latin typeface="Arial" charset="0"/>
                <a:ea typeface="楷体_GB2312" pitchFamily="49" charset="-122"/>
              </a:defRPr>
            </a:lvl4pPr>
            <a:lvl5pPr indent="-228600" marL="2057400">
              <a:defRPr>
                <a:latin typeface="Arial" charset="0"/>
                <a:ea typeface="楷体_GB2312" pitchFamily="49" charset="-122"/>
              </a:defRPr>
            </a:lvl5pPr>
            <a:lvl6pPr eaLnBrk="0" fontAlgn="base" hangingPunct="0" indent="-228600" marL="2514600">
              <a:spcBef>
                <a:spcPct val="0"/>
              </a:spcBef>
              <a:spcAft>
                <a:spcPct val="0"/>
              </a:spcAft>
              <a:defRPr>
                <a:latin typeface="Arial" charset="0"/>
                <a:ea typeface="楷体_GB2312" pitchFamily="49" charset="-122"/>
              </a:defRPr>
            </a:lvl6pPr>
            <a:lvl7pPr eaLnBrk="0" fontAlgn="base" hangingPunct="0" indent="-228600" marL="2971800">
              <a:spcBef>
                <a:spcPct val="0"/>
              </a:spcBef>
              <a:spcAft>
                <a:spcPct val="0"/>
              </a:spcAft>
              <a:defRPr>
                <a:latin typeface="Arial" charset="0"/>
                <a:ea typeface="楷体_GB2312" pitchFamily="49" charset="-122"/>
              </a:defRPr>
            </a:lvl7pPr>
            <a:lvl8pPr eaLnBrk="0" fontAlgn="base" hangingPunct="0" indent="-228600" marL="3429000">
              <a:spcBef>
                <a:spcPct val="0"/>
              </a:spcBef>
              <a:spcAft>
                <a:spcPct val="0"/>
              </a:spcAft>
              <a:defRPr>
                <a:latin typeface="Arial" charset="0"/>
                <a:ea typeface="楷体_GB2312" pitchFamily="49" charset="-122"/>
              </a:defRPr>
            </a:lvl8pPr>
            <a:lvl9pPr eaLnBrk="0" fontAlgn="base" hangingPunct="0" indent="-228600" marL="3886200">
              <a:spcBef>
                <a:spcPct val="0"/>
              </a:spcBef>
              <a:spcAft>
                <a:spcPct val="0"/>
              </a:spcAft>
              <a:defRPr>
                <a:latin typeface="Arial" charset="0"/>
                <a:ea typeface="楷体_GB2312" pitchFamily="49" charset="-122"/>
              </a:defRPr>
            </a:lvl9pPr>
          </a:lstStyle>
          <a:p>
            <a:r>
              <a:rPr altLang="en-US" lang="zh-CN"/>
              <a:t>当</a:t>
            </a:r>
            <a:r>
              <a:rPr altLang="zh-CN" lang="en-US"/>
              <a:t>p</a:t>
            </a:r>
            <a:r>
              <a:rPr altLang="en-US" lang="zh-CN"/>
              <a:t>为 </a:t>
            </a:r>
            <a:r>
              <a:rPr altLang="zh-CN" lang="en-US"/>
              <a:t>"</a:t>
            </a:r>
            <a:r>
              <a:rPr altLang="en-US" lang="zh-CN"/>
              <a:t>假</a:t>
            </a:r>
            <a:r>
              <a:rPr altLang="zh-CN" lang="en-US"/>
              <a:t>"</a:t>
            </a:r>
            <a:endParaRPr altLang="en-US" dirty="0" lang="zh-CN"/>
          </a:p>
        </p:txBody>
      </p:sp>
      <p:grpSp>
        <p:nvGrpSpPr>
          <p:cNvPr id="192" name="组合 74"/>
          <p:cNvGrpSpPr/>
          <p:nvPr/>
        </p:nvGrpSpPr>
        <p:grpSpPr>
          <a:xfrm>
            <a:off x="1530400" y="3540851"/>
            <a:ext cx="3168353" cy="2903277"/>
            <a:chOff x="1847527" y="3311927"/>
            <a:chExt cx="3168353" cy="2903277"/>
          </a:xfrm>
        </p:grpSpPr>
        <p:sp>
          <p:nvSpPr>
            <p:cNvPr id="1048769" name="Text Box 21"/>
            <p:cNvSpPr txBox="1">
              <a:spLocks noChangeArrowheads="1"/>
            </p:cNvSpPr>
            <p:nvPr/>
          </p:nvSpPr>
          <p:spPr bwMode="auto">
            <a:xfrm>
              <a:off x="2975709" y="4917446"/>
              <a:ext cx="1008063" cy="400110"/>
            </a:xfrm>
            <a:prstGeom prst="rect"/>
            <a:noFill/>
            <a:ln w="38100">
              <a:solidFill>
                <a:schemeClr val="tx1"/>
              </a:solidFill>
              <a:miter lim="800000"/>
              <a:headEnd/>
              <a:tailEnd/>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A</a:t>
              </a:r>
            </a:p>
          </p:txBody>
        </p:sp>
        <p:sp>
          <p:nvSpPr>
            <p:cNvPr id="1048770" name="Line 23"/>
            <p:cNvSpPr>
              <a:spLocks noChangeShapeType="1"/>
            </p:cNvSpPr>
            <p:nvPr/>
          </p:nvSpPr>
          <p:spPr bwMode="auto">
            <a:xfrm flipH="1">
              <a:off x="3451956" y="3311927"/>
              <a:ext cx="6353" cy="660191"/>
            </a:xfrm>
            <a:prstGeom prst="line"/>
            <a:noFill/>
            <a:ln w="38100">
              <a:solidFill>
                <a:schemeClr val="tx1"/>
              </a:solidFill>
              <a:round/>
              <a:headEnd/>
              <a:tailEnd type="stealth" w="lg" len="lg"/>
            </a:ln>
          </p:spPr>
          <p:txBody>
            <a:bodyPr/>
            <a:p>
              <a:endParaRPr altLang="en-US" lang="zh-CN"/>
            </a:p>
          </p:txBody>
        </p:sp>
        <p:sp>
          <p:nvSpPr>
            <p:cNvPr id="1048771" name="Rectangle 24"/>
            <p:cNvSpPr>
              <a:spLocks noChangeArrowheads="1"/>
            </p:cNvSpPr>
            <p:nvPr/>
          </p:nvSpPr>
          <p:spPr bwMode="auto">
            <a:xfrm>
              <a:off x="1847527" y="3557275"/>
              <a:ext cx="3168353" cy="2304630"/>
            </a:xfrm>
            <a:prstGeom prst="rect"/>
            <a:noFill/>
            <a:ln w="38100">
              <a:solidFill>
                <a:schemeClr val="bg2">
                  <a:lumMod val="50000"/>
                </a:schemeClr>
              </a:solidFill>
              <a:prstDash val="sysDot"/>
              <a:miter lim="800000"/>
              <a:headEnd/>
              <a:tailEnd/>
            </a:ln>
          </p:spPr>
          <p:txBody>
            <a:bodyPr anchor="ctr" wrap="none"/>
            <a:p>
              <a:endParaRPr altLang="en-US" lang="zh-CN"/>
            </a:p>
          </p:txBody>
        </p:sp>
        <p:sp>
          <p:nvSpPr>
            <p:cNvPr id="1048772" name="AutoShape 26"/>
            <p:cNvSpPr>
              <a:spLocks noChangeArrowheads="1"/>
            </p:cNvSpPr>
            <p:nvPr/>
          </p:nvSpPr>
          <p:spPr bwMode="auto">
            <a:xfrm>
              <a:off x="2666940" y="3980635"/>
              <a:ext cx="1582737" cy="576262"/>
            </a:xfrm>
            <a:prstGeom prst="flowChartDecision"/>
            <a:noFill/>
            <a:ln w="38100">
              <a:solidFill>
                <a:schemeClr val="tx1"/>
              </a:solidFill>
              <a:miter lim="800000"/>
              <a:headEnd/>
              <a:tailEnd/>
            </a:ln>
          </p:spPr>
          <p:txBody>
            <a:bodyPr anchor="ctr" wrap="none"/>
            <a:p>
              <a:pPr algn="ctr"/>
              <a:r>
                <a:rPr altLang="zh-CN" b="1" sz="2000" lang="en-US"/>
                <a:t>p</a:t>
              </a:r>
            </a:p>
          </p:txBody>
        </p:sp>
        <p:sp>
          <p:nvSpPr>
            <p:cNvPr id="1048773" name="Line 27"/>
            <p:cNvSpPr>
              <a:spLocks noChangeShapeType="1"/>
            </p:cNvSpPr>
            <p:nvPr/>
          </p:nvSpPr>
          <p:spPr bwMode="auto">
            <a:xfrm flipH="1" flipV="1">
              <a:off x="3458309" y="4567707"/>
              <a:ext cx="11111" cy="349736"/>
            </a:xfrm>
            <a:prstGeom prst="line"/>
            <a:noFill/>
            <a:ln w="38100">
              <a:solidFill>
                <a:schemeClr val="tx1"/>
              </a:solidFill>
              <a:round/>
              <a:headEnd type="stealth" w="lg" len="lg"/>
              <a:tailEnd type="none" w="lg" len="lg"/>
            </a:ln>
          </p:spPr>
          <p:txBody>
            <a:bodyPr/>
            <a:p>
              <a:endParaRPr altLang="en-US" lang="zh-CN"/>
            </a:p>
          </p:txBody>
        </p:sp>
        <p:sp>
          <p:nvSpPr>
            <p:cNvPr id="1048774" name="Text Box 29"/>
            <p:cNvSpPr txBox="1">
              <a:spLocks noChangeArrowheads="1"/>
            </p:cNvSpPr>
            <p:nvPr/>
          </p:nvSpPr>
          <p:spPr bwMode="auto">
            <a:xfrm>
              <a:off x="3306529" y="4548308"/>
              <a:ext cx="792163" cy="400110"/>
            </a:xfrm>
            <a:prstGeom prst="rect"/>
            <a:noFill/>
            <a:ln>
              <a:noFill/>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Y</a:t>
              </a:r>
            </a:p>
          </p:txBody>
        </p:sp>
        <p:sp>
          <p:nvSpPr>
            <p:cNvPr id="1048775" name="Text Box 33"/>
            <p:cNvSpPr txBox="1">
              <a:spLocks noChangeArrowheads="1"/>
            </p:cNvSpPr>
            <p:nvPr/>
          </p:nvSpPr>
          <p:spPr bwMode="auto">
            <a:xfrm>
              <a:off x="3911098" y="3826076"/>
              <a:ext cx="792162" cy="400110"/>
            </a:xfrm>
            <a:prstGeom prst="rect"/>
            <a:noFill/>
            <a:ln>
              <a:noFill/>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N</a:t>
              </a:r>
            </a:p>
          </p:txBody>
        </p:sp>
        <p:cxnSp>
          <p:nvCxnSpPr>
            <p:cNvPr id="3145756" name="肘形连接符 4"/>
            <p:cNvCxnSpPr>
              <a:cxnSpLocks/>
              <a:endCxn id="1048769"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p:spPr>
        </p:cxnSp>
        <p:cxnSp>
          <p:nvCxnSpPr>
            <p:cNvPr id="3145757" name="肘形连接符 58"/>
            <p:cNvCxnSpPr>
              <a:cxnSpLocks/>
              <a:endCxn id="1048772"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p:spPr>
        </p:cxnSp>
      </p:grpSp>
      <p:sp>
        <p:nvSpPr>
          <p:cNvPr id="1048776" name="Line 14"/>
          <p:cNvSpPr>
            <a:spLocks noChangeShapeType="1"/>
          </p:cNvSpPr>
          <p:nvPr/>
        </p:nvSpPr>
        <p:spPr bwMode="auto">
          <a:xfrm flipH="1">
            <a:off x="3349862" y="3284984"/>
            <a:ext cx="352" cy="913765"/>
          </a:xfrm>
          <a:prstGeom prst="line"/>
          <a:noFill/>
          <a:ln w="76200">
            <a:solidFill>
              <a:srgbClr val="FFC000"/>
            </a:solidFill>
            <a:round/>
            <a:headEnd/>
            <a:tailEnd type="stealth" w="lg" len="lg"/>
          </a:ln>
          <a:effectLst>
            <a:outerShdw algn="tl" blurRad="50800" dir="2700000" dist="38100" rotWithShape="0">
              <a:prstClr val="black">
                <a:alpha val="40000"/>
              </a:prstClr>
            </a:outerShdw>
          </a:effectLst>
        </p:spPr>
        <p:txBody>
          <a:bodyPr/>
          <a:p>
            <a:endParaRPr altLang="en-US" lang="zh-CN"/>
          </a:p>
        </p:txBody>
      </p:sp>
      <p:cxnSp>
        <p:nvCxnSpPr>
          <p:cNvPr id="3145758" name="肘形连接符 77"/>
          <p:cNvCxnSpPr>
            <a:cxnSpLocks/>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algn="tl" blurRad="50800" dir="2700000" dist="38100" rotWithShape="0">
              <a:prstClr val="black">
                <a:alpha val="40000"/>
              </a:prstClr>
            </a:outerShdw>
          </a:effectLst>
        </p:spPr>
      </p:cxnSp>
      <p:sp>
        <p:nvSpPr>
          <p:cNvPr id="1048777" name="Line 19"/>
          <p:cNvSpPr>
            <a:spLocks noChangeShapeType="1"/>
          </p:cNvSpPr>
          <p:nvPr/>
        </p:nvSpPr>
        <p:spPr bwMode="auto">
          <a:xfrm>
            <a:off x="2934556" y="4622174"/>
            <a:ext cx="0" cy="649198"/>
          </a:xfrm>
          <a:prstGeom prst="line"/>
          <a:noFill/>
          <a:ln w="76200">
            <a:solidFill>
              <a:srgbClr val="00B050"/>
            </a:solidFill>
            <a:round/>
            <a:headEnd/>
            <a:tailEnd type="stealth" w="lg" len="lg"/>
          </a:ln>
          <a:effectLst>
            <a:outerShdw algn="ctr" dir="2700000" dist="107763" rotWithShape="0">
              <a:schemeClr val="tx1">
                <a:alpha val="50000"/>
              </a:schemeClr>
            </a:outerShdw>
          </a:effectLst>
        </p:spPr>
        <p:txBody>
          <a:bodyPr/>
          <a:p>
            <a:endParaRPr altLang="en-US" lang="zh-CN"/>
          </a:p>
        </p:txBody>
      </p:sp>
      <p:sp>
        <p:nvSpPr>
          <p:cNvPr id="1048778" name="Line 36"/>
          <p:cNvSpPr>
            <a:spLocks noChangeShapeType="1"/>
          </p:cNvSpPr>
          <p:nvPr/>
        </p:nvSpPr>
        <p:spPr bwMode="auto">
          <a:xfrm>
            <a:off x="8880514" y="3574529"/>
            <a:ext cx="210" cy="720724"/>
          </a:xfrm>
          <a:prstGeom prst="line"/>
          <a:noFill/>
          <a:ln w="38100">
            <a:solidFill>
              <a:schemeClr val="tx1"/>
            </a:solidFill>
            <a:round/>
            <a:headEnd/>
            <a:tailEnd type="stealth" w="lg" len="lg"/>
          </a:ln>
        </p:spPr>
        <p:txBody>
          <a:bodyPr/>
          <a:p>
            <a:endParaRPr altLang="en-US" lang="zh-CN"/>
          </a:p>
        </p:txBody>
      </p:sp>
      <p:sp>
        <p:nvSpPr>
          <p:cNvPr id="1048779" name="Text Box 37"/>
          <p:cNvSpPr txBox="1">
            <a:spLocks noChangeArrowheads="1"/>
          </p:cNvSpPr>
          <p:nvPr/>
        </p:nvSpPr>
        <p:spPr bwMode="auto">
          <a:xfrm>
            <a:off x="8377486" y="4295254"/>
            <a:ext cx="1008063" cy="400110"/>
          </a:xfrm>
          <a:prstGeom prst="rect"/>
          <a:noFill/>
          <a:ln w="38100">
            <a:solidFill>
              <a:schemeClr val="tx1"/>
            </a:solidFill>
            <a:miter lim="800000"/>
            <a:headEnd/>
            <a:tailEnd/>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A</a:t>
            </a:r>
          </a:p>
        </p:txBody>
      </p:sp>
      <p:sp>
        <p:nvSpPr>
          <p:cNvPr id="1048780" name="Line 39"/>
          <p:cNvSpPr>
            <a:spLocks noChangeShapeType="1"/>
          </p:cNvSpPr>
          <p:nvPr/>
        </p:nvSpPr>
        <p:spPr bwMode="auto">
          <a:xfrm flipH="1">
            <a:off x="8880723" y="5820424"/>
            <a:ext cx="1587" cy="560805"/>
          </a:xfrm>
          <a:prstGeom prst="line"/>
          <a:noFill/>
          <a:ln w="38100">
            <a:solidFill>
              <a:schemeClr val="tx1"/>
            </a:solidFill>
            <a:round/>
            <a:headEnd/>
            <a:tailEnd type="stealth" w="lg" len="lg"/>
          </a:ln>
        </p:spPr>
        <p:txBody>
          <a:bodyPr/>
          <a:p>
            <a:endParaRPr altLang="en-US" lang="zh-CN"/>
          </a:p>
        </p:txBody>
      </p:sp>
      <p:sp>
        <p:nvSpPr>
          <p:cNvPr id="1048781" name="Rectangle 40"/>
          <p:cNvSpPr>
            <a:spLocks noChangeArrowheads="1"/>
          </p:cNvSpPr>
          <p:nvPr/>
        </p:nvSpPr>
        <p:spPr bwMode="auto">
          <a:xfrm>
            <a:off x="7296560" y="3773299"/>
            <a:ext cx="2663825" cy="2304630"/>
          </a:xfrm>
          <a:prstGeom prst="rect"/>
          <a:noFill/>
          <a:ln w="38100">
            <a:solidFill>
              <a:schemeClr val="bg2">
                <a:lumMod val="50000"/>
              </a:schemeClr>
            </a:solidFill>
            <a:prstDash val="sysDot"/>
            <a:miter lim="800000"/>
            <a:headEnd/>
            <a:tailEnd/>
          </a:ln>
        </p:spPr>
        <p:txBody>
          <a:bodyPr anchor="ctr" wrap="none"/>
          <a:p>
            <a:endParaRPr altLang="en-US" lang="zh-CN"/>
          </a:p>
        </p:txBody>
      </p:sp>
      <p:sp>
        <p:nvSpPr>
          <p:cNvPr id="1048782" name="AutoShape 42"/>
          <p:cNvSpPr>
            <a:spLocks noChangeArrowheads="1"/>
          </p:cNvSpPr>
          <p:nvPr/>
        </p:nvSpPr>
        <p:spPr bwMode="auto">
          <a:xfrm>
            <a:off x="8090148" y="5238650"/>
            <a:ext cx="1582738" cy="576263"/>
          </a:xfrm>
          <a:prstGeom prst="flowChartDecision"/>
          <a:noFill/>
          <a:ln w="38100">
            <a:solidFill>
              <a:schemeClr val="tx1"/>
            </a:solidFill>
            <a:miter lim="800000"/>
            <a:headEnd/>
            <a:tailEnd/>
          </a:ln>
        </p:spPr>
        <p:txBody>
          <a:bodyPr anchor="ctr" wrap="none"/>
          <a:p>
            <a:pPr algn="ctr"/>
            <a:r>
              <a:rPr altLang="zh-CN" b="1" sz="2000" lang="en-US"/>
              <a:t>p</a:t>
            </a:r>
          </a:p>
        </p:txBody>
      </p:sp>
      <p:sp>
        <p:nvSpPr>
          <p:cNvPr id="1048783" name="Line 43"/>
          <p:cNvSpPr>
            <a:spLocks noChangeShapeType="1"/>
          </p:cNvSpPr>
          <p:nvPr/>
        </p:nvSpPr>
        <p:spPr bwMode="auto">
          <a:xfrm flipH="1" flipV="1">
            <a:off x="8880514" y="4695363"/>
            <a:ext cx="210" cy="535349"/>
          </a:xfrm>
          <a:prstGeom prst="line"/>
          <a:noFill/>
          <a:ln w="38100">
            <a:solidFill>
              <a:schemeClr val="tx1"/>
            </a:solidFill>
            <a:round/>
            <a:headEnd type="stealth" w="lg" len="lg"/>
            <a:tailEnd type="none" w="lg" len="lg"/>
          </a:ln>
        </p:spPr>
        <p:txBody>
          <a:bodyPr/>
          <a:p>
            <a:endParaRPr altLang="en-US" lang="zh-CN"/>
          </a:p>
        </p:txBody>
      </p:sp>
      <p:sp>
        <p:nvSpPr>
          <p:cNvPr id="1048784" name="Line 44"/>
          <p:cNvSpPr>
            <a:spLocks noChangeShapeType="1"/>
          </p:cNvSpPr>
          <p:nvPr/>
        </p:nvSpPr>
        <p:spPr bwMode="auto">
          <a:xfrm flipV="1">
            <a:off x="7585323" y="5526781"/>
            <a:ext cx="504825" cy="0"/>
          </a:xfrm>
          <a:prstGeom prst="line"/>
          <a:noFill/>
          <a:ln w="38100">
            <a:solidFill>
              <a:schemeClr val="tx1"/>
            </a:solidFill>
            <a:round/>
            <a:headEnd/>
            <a:tailEnd/>
          </a:ln>
        </p:spPr>
        <p:txBody>
          <a:bodyPr/>
          <a:p>
            <a:endParaRPr altLang="en-US" lang="zh-CN"/>
          </a:p>
        </p:txBody>
      </p:sp>
      <p:sp>
        <p:nvSpPr>
          <p:cNvPr id="1048785" name="Text Box 45"/>
          <p:cNvSpPr txBox="1">
            <a:spLocks noChangeArrowheads="1"/>
          </p:cNvSpPr>
          <p:nvPr/>
        </p:nvSpPr>
        <p:spPr bwMode="auto">
          <a:xfrm>
            <a:off x="8734822" y="5727139"/>
            <a:ext cx="792163" cy="400110"/>
          </a:xfrm>
          <a:prstGeom prst="rect"/>
          <a:noFill/>
          <a:ln>
            <a:noFill/>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N</a:t>
            </a:r>
          </a:p>
        </p:txBody>
      </p:sp>
      <p:sp>
        <p:nvSpPr>
          <p:cNvPr id="1048786" name="Line 46"/>
          <p:cNvSpPr>
            <a:spLocks noChangeShapeType="1"/>
          </p:cNvSpPr>
          <p:nvPr/>
        </p:nvSpPr>
        <p:spPr bwMode="auto">
          <a:xfrm>
            <a:off x="7585323" y="3934569"/>
            <a:ext cx="0" cy="1592212"/>
          </a:xfrm>
          <a:prstGeom prst="line"/>
          <a:noFill/>
          <a:ln w="38100">
            <a:solidFill>
              <a:schemeClr val="tx1"/>
            </a:solidFill>
            <a:round/>
            <a:headEnd/>
            <a:tailEnd type="none" w="lg" len="lg"/>
          </a:ln>
        </p:spPr>
        <p:txBody>
          <a:bodyPr/>
          <a:p>
            <a:endParaRPr altLang="en-US" lang="zh-CN"/>
          </a:p>
        </p:txBody>
      </p:sp>
      <p:sp>
        <p:nvSpPr>
          <p:cNvPr id="1048787" name="Line 47"/>
          <p:cNvSpPr>
            <a:spLocks noChangeShapeType="1"/>
          </p:cNvSpPr>
          <p:nvPr/>
        </p:nvSpPr>
        <p:spPr bwMode="auto">
          <a:xfrm flipH="1" flipV="1">
            <a:off x="7585323" y="3934568"/>
            <a:ext cx="1295401" cy="1"/>
          </a:xfrm>
          <a:prstGeom prst="line"/>
          <a:noFill/>
          <a:ln w="38100">
            <a:solidFill>
              <a:schemeClr val="tx1"/>
            </a:solidFill>
            <a:round/>
            <a:headEnd type="stealth" w="lg" len="lg"/>
            <a:tailEnd type="none" w="lg" len="lg"/>
          </a:ln>
        </p:spPr>
        <p:txBody>
          <a:bodyPr/>
          <a:p>
            <a:endParaRPr altLang="en-US" lang="zh-CN"/>
          </a:p>
        </p:txBody>
      </p:sp>
      <p:sp>
        <p:nvSpPr>
          <p:cNvPr id="1048788" name="Text Box 49"/>
          <p:cNvSpPr txBox="1">
            <a:spLocks noChangeArrowheads="1"/>
          </p:cNvSpPr>
          <p:nvPr/>
        </p:nvSpPr>
        <p:spPr bwMode="auto">
          <a:xfrm>
            <a:off x="7585323" y="5144552"/>
            <a:ext cx="792163" cy="400110"/>
          </a:xfrm>
          <a:prstGeom prst="rect"/>
          <a:noFill/>
          <a:ln>
            <a:noFill/>
          </a:ln>
        </p:spPr>
        <p:txBody>
          <a:bodyPr>
            <a:spAutoFit/>
          </a:bodyPr>
          <a:lstStyle>
            <a:lvl1pPr eaLnBrk="0" hangingPunct="0">
              <a:defRPr>
                <a:solidFill>
                  <a:schemeClr val="tx1"/>
                </a:solidFill>
                <a:latin typeface="Arial" charset="0"/>
                <a:ea typeface="楷体_GB2312" pitchFamily="49" charset="-122"/>
              </a:defRPr>
            </a:lvl1pPr>
            <a:lvl2pPr eaLnBrk="0" hangingPunct="0" indent="-285750" marL="742950">
              <a:defRPr>
                <a:solidFill>
                  <a:schemeClr val="tx1"/>
                </a:solidFill>
                <a:latin typeface="Arial" charset="0"/>
                <a:ea typeface="楷体_GB2312" pitchFamily="49" charset="-122"/>
              </a:defRPr>
            </a:lvl2pPr>
            <a:lvl3pPr eaLnBrk="0" hangingPunct="0" indent="-228600" marL="1143000">
              <a:defRPr>
                <a:solidFill>
                  <a:schemeClr val="tx1"/>
                </a:solidFill>
                <a:latin typeface="Arial" charset="0"/>
                <a:ea typeface="楷体_GB2312" pitchFamily="49" charset="-122"/>
              </a:defRPr>
            </a:lvl3pPr>
            <a:lvl4pPr eaLnBrk="0" hangingPunct="0" indent="-228600" marL="1600200">
              <a:defRPr>
                <a:solidFill>
                  <a:schemeClr val="tx1"/>
                </a:solidFill>
                <a:latin typeface="Arial" charset="0"/>
                <a:ea typeface="楷体_GB2312" pitchFamily="49" charset="-122"/>
              </a:defRPr>
            </a:lvl4pPr>
            <a:lvl5pPr eaLnBrk="0" hangingPunct="0" indent="-228600" marL="2057400">
              <a:defRPr>
                <a:solidFill>
                  <a:schemeClr val="tx1"/>
                </a:solidFill>
                <a:latin typeface="Arial" charset="0"/>
                <a:ea typeface="楷体_GB2312" pitchFamily="49" charset="-122"/>
              </a:defRPr>
            </a:lvl5pPr>
            <a:lvl6pPr eaLnBrk="0" fontAlgn="base" hangingPunct="0" indent="-228600" marL="2514600">
              <a:spcBef>
                <a:spcPct val="0"/>
              </a:spcBef>
              <a:spcAft>
                <a:spcPct val="0"/>
              </a:spcAft>
              <a:defRPr>
                <a:solidFill>
                  <a:schemeClr val="tx1"/>
                </a:solidFill>
                <a:latin typeface="Arial" charset="0"/>
                <a:ea typeface="楷体_GB2312" pitchFamily="49" charset="-122"/>
              </a:defRPr>
            </a:lvl6pPr>
            <a:lvl7pPr eaLnBrk="0" fontAlgn="base" hangingPunct="0" indent="-228600" marL="2971800">
              <a:spcBef>
                <a:spcPct val="0"/>
              </a:spcBef>
              <a:spcAft>
                <a:spcPct val="0"/>
              </a:spcAft>
              <a:defRPr>
                <a:solidFill>
                  <a:schemeClr val="tx1"/>
                </a:solidFill>
                <a:latin typeface="Arial" charset="0"/>
                <a:ea typeface="楷体_GB2312" pitchFamily="49" charset="-122"/>
              </a:defRPr>
            </a:lvl7pPr>
            <a:lvl8pPr eaLnBrk="0" fontAlgn="base" hangingPunct="0" indent="-228600" marL="3429000">
              <a:spcBef>
                <a:spcPct val="0"/>
              </a:spcBef>
              <a:spcAft>
                <a:spcPct val="0"/>
              </a:spcAft>
              <a:defRPr>
                <a:solidFill>
                  <a:schemeClr val="tx1"/>
                </a:solidFill>
                <a:latin typeface="Arial" charset="0"/>
                <a:ea typeface="楷体_GB2312" pitchFamily="49" charset="-122"/>
              </a:defRPr>
            </a:lvl8pPr>
            <a:lvl9pPr eaLnBrk="0" fontAlgn="base" hangingPunct="0" indent="-228600" marL="388620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altLang="zh-CN" b="1" sz="2000" lang="en-US"/>
              <a:t>Y</a:t>
            </a:r>
          </a:p>
        </p:txBody>
      </p:sp>
      <p:sp>
        <p:nvSpPr>
          <p:cNvPr id="1048789" name="Text Box 50"/>
          <p:cNvSpPr txBox="1">
            <a:spLocks noChangeArrowheads="1"/>
          </p:cNvSpPr>
          <p:nvPr/>
        </p:nvSpPr>
        <p:spPr bwMode="auto">
          <a:xfrm>
            <a:off x="6648488" y="6269250"/>
            <a:ext cx="1545616" cy="400110"/>
          </a:xfrm>
          <a:prstGeom prst="rect"/>
          <a:solidFill>
            <a:srgbClr val="00B050"/>
          </a:solidFill>
          <a:ln w="38100">
            <a:solidFill>
              <a:schemeClr val="tx1">
                <a:lumMod val="85000"/>
                <a:lumOff val="15000"/>
              </a:schemeClr>
            </a:solidFill>
          </a:ln>
          <a:effectLst>
            <a:outerShdw algn="tl" blurRad="50800" dir="2700000" dist="38100" rotWithShape="0">
              <a:prstClr val="black">
                <a:alpha val="40000"/>
              </a:prstClr>
            </a:outerShdw>
          </a:effectLst>
        </p:spPr>
        <p:txBody>
          <a:bodyPr wrap="none">
            <a:spAutoFit/>
          </a:bodyPr>
          <a:lstStyle>
            <a:defPPr>
              <a:defRPr lang="zh-CN"/>
            </a:defPPr>
            <a:lvl1pPr eaLnBrk="1" hangingPunct="1">
              <a:defRPr b="1" sz="2000">
                <a:solidFill>
                  <a:schemeClr val="bg1"/>
                </a:solidFill>
                <a:latin typeface="微软雅黑" pitchFamily="34" charset="-122"/>
                <a:ea typeface="微软雅黑" pitchFamily="34" charset="-122"/>
              </a:defRPr>
            </a:lvl1pPr>
            <a:lvl2pPr indent="-285750" marL="742950">
              <a:defRPr>
                <a:latin typeface="Arial" charset="0"/>
                <a:ea typeface="楷体_GB2312" pitchFamily="49" charset="-122"/>
              </a:defRPr>
            </a:lvl2pPr>
            <a:lvl3pPr indent="-228600" marL="1143000">
              <a:defRPr>
                <a:latin typeface="Arial" charset="0"/>
                <a:ea typeface="楷体_GB2312" pitchFamily="49" charset="-122"/>
              </a:defRPr>
            </a:lvl3pPr>
            <a:lvl4pPr indent="-228600" marL="1600200">
              <a:defRPr>
                <a:latin typeface="Arial" charset="0"/>
                <a:ea typeface="楷体_GB2312" pitchFamily="49" charset="-122"/>
              </a:defRPr>
            </a:lvl4pPr>
            <a:lvl5pPr indent="-228600" marL="2057400">
              <a:defRPr>
                <a:latin typeface="Arial" charset="0"/>
                <a:ea typeface="楷体_GB2312" pitchFamily="49" charset="-122"/>
              </a:defRPr>
            </a:lvl5pPr>
            <a:lvl6pPr eaLnBrk="0" fontAlgn="base" hangingPunct="0" indent="-228600" marL="2514600">
              <a:spcBef>
                <a:spcPct val="0"/>
              </a:spcBef>
              <a:spcAft>
                <a:spcPct val="0"/>
              </a:spcAft>
              <a:defRPr>
                <a:latin typeface="Arial" charset="0"/>
                <a:ea typeface="楷体_GB2312" pitchFamily="49" charset="-122"/>
              </a:defRPr>
            </a:lvl6pPr>
            <a:lvl7pPr eaLnBrk="0" fontAlgn="base" hangingPunct="0" indent="-228600" marL="2971800">
              <a:spcBef>
                <a:spcPct val="0"/>
              </a:spcBef>
              <a:spcAft>
                <a:spcPct val="0"/>
              </a:spcAft>
              <a:defRPr>
                <a:latin typeface="Arial" charset="0"/>
                <a:ea typeface="楷体_GB2312" pitchFamily="49" charset="-122"/>
              </a:defRPr>
            </a:lvl7pPr>
            <a:lvl8pPr eaLnBrk="0" fontAlgn="base" hangingPunct="0" indent="-228600" marL="3429000">
              <a:spcBef>
                <a:spcPct val="0"/>
              </a:spcBef>
              <a:spcAft>
                <a:spcPct val="0"/>
              </a:spcAft>
              <a:defRPr>
                <a:latin typeface="Arial" charset="0"/>
                <a:ea typeface="楷体_GB2312" pitchFamily="49" charset="-122"/>
              </a:defRPr>
            </a:lvl8pPr>
            <a:lvl9pPr eaLnBrk="0" fontAlgn="base" hangingPunct="0" indent="-228600" marL="3886200">
              <a:spcBef>
                <a:spcPct val="0"/>
              </a:spcBef>
              <a:spcAft>
                <a:spcPct val="0"/>
              </a:spcAft>
              <a:defRPr>
                <a:latin typeface="Arial" charset="0"/>
                <a:ea typeface="楷体_GB2312" pitchFamily="49" charset="-122"/>
              </a:defRPr>
            </a:lvl9pPr>
          </a:lstStyle>
          <a:p>
            <a:r>
              <a:rPr altLang="en-US" lang="zh-CN"/>
              <a:t>当</a:t>
            </a:r>
            <a:r>
              <a:rPr altLang="zh-CN" lang="en-US"/>
              <a:t>p</a:t>
            </a:r>
            <a:r>
              <a:rPr altLang="en-US" lang="zh-CN"/>
              <a:t>为 </a:t>
            </a:r>
            <a:r>
              <a:rPr altLang="zh-CN" lang="en-US"/>
              <a:t>"</a:t>
            </a:r>
            <a:r>
              <a:rPr altLang="en-US" lang="zh-CN"/>
              <a:t>真</a:t>
            </a:r>
            <a:r>
              <a:rPr altLang="zh-CN" lang="en-US"/>
              <a:t>"</a:t>
            </a:r>
            <a:r>
              <a:rPr altLang="en-US" lang="zh-CN"/>
              <a:t> </a:t>
            </a:r>
          </a:p>
        </p:txBody>
      </p:sp>
      <p:sp>
        <p:nvSpPr>
          <p:cNvPr id="1048790" name="Text Box 50"/>
          <p:cNvSpPr txBox="1">
            <a:spLocks noChangeArrowheads="1"/>
          </p:cNvSpPr>
          <p:nvPr/>
        </p:nvSpPr>
        <p:spPr bwMode="auto">
          <a:xfrm>
            <a:off x="9816840" y="6269250"/>
            <a:ext cx="1391728" cy="400110"/>
          </a:xfrm>
          <a:prstGeom prst="rect"/>
          <a:solidFill>
            <a:srgbClr val="C00000"/>
          </a:solidFill>
          <a:ln w="38100">
            <a:solidFill>
              <a:schemeClr val="tx1">
                <a:lumMod val="85000"/>
                <a:lumOff val="15000"/>
              </a:schemeClr>
            </a:solidFill>
          </a:ln>
          <a:effectLst>
            <a:outerShdw algn="tl" blurRad="50800" dir="2700000" dist="38100" rotWithShape="0">
              <a:prstClr val="black">
                <a:alpha val="40000"/>
              </a:prstClr>
            </a:outerShdw>
          </a:effectLst>
        </p:spPr>
        <p:txBody>
          <a:bodyPr wrap="none">
            <a:spAutoFit/>
          </a:bodyPr>
          <a:lstStyle>
            <a:defPPr>
              <a:defRPr lang="zh-CN"/>
            </a:defPPr>
            <a:lvl1pPr eaLnBrk="1" hangingPunct="1">
              <a:defRPr b="1" sz="2000">
                <a:solidFill>
                  <a:schemeClr val="bg1"/>
                </a:solidFill>
                <a:latin typeface="微软雅黑" pitchFamily="34" charset="-122"/>
                <a:ea typeface="微软雅黑" pitchFamily="34" charset="-122"/>
              </a:defRPr>
            </a:lvl1pPr>
            <a:lvl2pPr indent="-285750" marL="742950">
              <a:defRPr>
                <a:latin typeface="Arial" charset="0"/>
                <a:ea typeface="楷体_GB2312" pitchFamily="49" charset="-122"/>
              </a:defRPr>
            </a:lvl2pPr>
            <a:lvl3pPr indent="-228600" marL="1143000">
              <a:defRPr>
                <a:latin typeface="Arial" charset="0"/>
                <a:ea typeface="楷体_GB2312" pitchFamily="49" charset="-122"/>
              </a:defRPr>
            </a:lvl3pPr>
            <a:lvl4pPr indent="-228600" marL="1600200">
              <a:defRPr>
                <a:latin typeface="Arial" charset="0"/>
                <a:ea typeface="楷体_GB2312" pitchFamily="49" charset="-122"/>
              </a:defRPr>
            </a:lvl4pPr>
            <a:lvl5pPr indent="-228600" marL="2057400">
              <a:defRPr>
                <a:latin typeface="Arial" charset="0"/>
                <a:ea typeface="楷体_GB2312" pitchFamily="49" charset="-122"/>
              </a:defRPr>
            </a:lvl5pPr>
            <a:lvl6pPr eaLnBrk="0" fontAlgn="base" hangingPunct="0" indent="-228600" marL="2514600">
              <a:spcBef>
                <a:spcPct val="0"/>
              </a:spcBef>
              <a:spcAft>
                <a:spcPct val="0"/>
              </a:spcAft>
              <a:defRPr>
                <a:latin typeface="Arial" charset="0"/>
                <a:ea typeface="楷体_GB2312" pitchFamily="49" charset="-122"/>
              </a:defRPr>
            </a:lvl6pPr>
            <a:lvl7pPr eaLnBrk="0" fontAlgn="base" hangingPunct="0" indent="-228600" marL="2971800">
              <a:spcBef>
                <a:spcPct val="0"/>
              </a:spcBef>
              <a:spcAft>
                <a:spcPct val="0"/>
              </a:spcAft>
              <a:defRPr>
                <a:latin typeface="Arial" charset="0"/>
                <a:ea typeface="楷体_GB2312" pitchFamily="49" charset="-122"/>
              </a:defRPr>
            </a:lvl7pPr>
            <a:lvl8pPr eaLnBrk="0" fontAlgn="base" hangingPunct="0" indent="-228600" marL="3429000">
              <a:spcBef>
                <a:spcPct val="0"/>
              </a:spcBef>
              <a:spcAft>
                <a:spcPct val="0"/>
              </a:spcAft>
              <a:defRPr>
                <a:latin typeface="Arial" charset="0"/>
                <a:ea typeface="楷体_GB2312" pitchFamily="49" charset="-122"/>
              </a:defRPr>
            </a:lvl8pPr>
            <a:lvl9pPr eaLnBrk="0" fontAlgn="base" hangingPunct="0" indent="-228600" marL="3886200">
              <a:spcBef>
                <a:spcPct val="0"/>
              </a:spcBef>
              <a:spcAft>
                <a:spcPct val="0"/>
              </a:spcAft>
              <a:defRPr>
                <a:latin typeface="Arial" charset="0"/>
                <a:ea typeface="楷体_GB2312" pitchFamily="49" charset="-122"/>
              </a:defRPr>
            </a:lvl9pPr>
          </a:lstStyle>
          <a:p>
            <a:r>
              <a:rPr altLang="en-US" lang="zh-CN"/>
              <a:t>当</a:t>
            </a:r>
            <a:r>
              <a:rPr altLang="zh-CN" lang="en-US"/>
              <a:t>p</a:t>
            </a:r>
            <a:r>
              <a:rPr altLang="en-US" lang="zh-CN"/>
              <a:t>为</a:t>
            </a:r>
            <a:r>
              <a:rPr altLang="zh-CN" lang="en-US"/>
              <a:t>"</a:t>
            </a:r>
            <a:r>
              <a:rPr altLang="en-US" lang="zh-CN"/>
              <a:t>假</a:t>
            </a:r>
            <a:r>
              <a:rPr altLang="zh-CN" lang="en-US"/>
              <a:t>"</a:t>
            </a:r>
            <a:endParaRPr altLang="en-US" lang="zh-CN"/>
          </a:p>
        </p:txBody>
      </p:sp>
      <p:sp>
        <p:nvSpPr>
          <p:cNvPr id="1048791" name="Line 16"/>
          <p:cNvSpPr>
            <a:spLocks noChangeShapeType="1"/>
          </p:cNvSpPr>
          <p:nvPr/>
        </p:nvSpPr>
        <p:spPr bwMode="auto">
          <a:xfrm>
            <a:off x="9526985" y="5724630"/>
            <a:ext cx="0" cy="706597"/>
          </a:xfrm>
          <a:prstGeom prst="line"/>
          <a:noFill/>
          <a:ln w="76200">
            <a:solidFill>
              <a:srgbClr val="C00000"/>
            </a:solidFill>
            <a:round/>
            <a:headEnd/>
            <a:tailEnd type="stealth" w="lg" len="lg"/>
          </a:ln>
          <a:effectLst>
            <a:outerShdw algn="tl" blurRad="50800" dir="2700000" dist="38100" rotWithShape="0">
              <a:prstClr val="black">
                <a:alpha val="40000"/>
              </a:prstClr>
            </a:outerShdw>
          </a:effectLst>
        </p:spPr>
        <p:txBody>
          <a:bodyPr/>
          <a:p>
            <a:endParaRPr altLang="en-US" lang="zh-CN"/>
          </a:p>
        </p:txBody>
      </p:sp>
      <p:sp>
        <p:nvSpPr>
          <p:cNvPr id="1048792" name="Line 14"/>
          <p:cNvSpPr>
            <a:spLocks noChangeShapeType="1"/>
          </p:cNvSpPr>
          <p:nvPr/>
        </p:nvSpPr>
        <p:spPr bwMode="auto">
          <a:xfrm>
            <a:off x="9526985" y="3934567"/>
            <a:ext cx="0" cy="1296145"/>
          </a:xfrm>
          <a:prstGeom prst="line"/>
          <a:noFill/>
          <a:ln w="76200">
            <a:solidFill>
              <a:srgbClr val="FFC000"/>
            </a:solidFill>
            <a:round/>
            <a:headEnd/>
            <a:tailEnd type="stealth" w="lg" len="lg"/>
          </a:ln>
          <a:effectLst>
            <a:outerShdw algn="tl" blurRad="50800" dir="2700000" dist="38100" rotWithShape="0">
              <a:prstClr val="black">
                <a:alpha val="40000"/>
              </a:prstClr>
            </a:outerShdw>
          </a:effectLst>
        </p:spPr>
        <p:txBody>
          <a:bodyPr/>
          <a:p>
            <a:endParaRPr altLang="en-US" lang="zh-CN"/>
          </a:p>
        </p:txBody>
      </p:sp>
      <p:pic>
        <p:nvPicPr>
          <p:cNvPr id="2097164" name="Picture 18" descr="绘图1"/>
          <p:cNvPicPr>
            <a:picLocks noChangeAspect="1" noChangeArrowheads="1"/>
          </p:cNvPicPr>
          <p:nvPr/>
        </p:nvPicPr>
        <p:blipFill>
          <a:blip xmlns:r="http://schemas.openxmlformats.org/officeDocument/2006/relationships" r:embed="rId1">
            <a:lum bright="-20000" contrast="-40000"/>
          </a:blip>
          <a:srcRect/>
          <a:stretch>
            <a:fillRect/>
          </a:stretch>
        </p:blipFill>
        <p:spPr bwMode="auto">
          <a:xfrm flipH="1">
            <a:off x="7005615" y="3741361"/>
            <a:ext cx="1514042" cy="2393923"/>
          </a:xfrm>
          <a:prstGeom prst="rect"/>
          <a:noFill/>
          <a:ln w="9525">
            <a:noFill/>
            <a:miter lim="800000"/>
            <a:headEnd/>
            <a:tailEnd/>
          </a:ln>
          <a:effectLst>
            <a:outerShdw algn="tl" blurRad="50800" dir="2700000" dist="38100" rotWithShape="0">
              <a:prstClr val="black">
                <a:alpha val="40000"/>
              </a:prstClr>
            </a:outerShdw>
          </a:effectLst>
        </p:spPr>
      </p:pic>
      <p:pic>
        <p:nvPicPr>
          <p:cNvPr id="2097165" name="Picture 18" descr="绘图1"/>
          <p:cNvPicPr>
            <a:picLocks noChangeAspect="1" noChangeArrowheads="1"/>
          </p:cNvPicPr>
          <p:nvPr/>
        </p:nvPicPr>
        <p:blipFill>
          <a:blip xmlns:r="http://schemas.openxmlformats.org/officeDocument/2006/relationships" r:embed="rId1">
            <a:lum bright="-20000" contrast="-40000"/>
          </a:blip>
          <a:srcRect/>
          <a:stretch>
            <a:fillRect/>
          </a:stretch>
        </p:blipFill>
        <p:spPr bwMode="auto">
          <a:xfrm flipH="1">
            <a:off x="1415480" y="3802718"/>
            <a:ext cx="1583676" cy="2288111"/>
          </a:xfrm>
          <a:prstGeom prst="rect"/>
          <a:noFill/>
          <a:ln w="9525">
            <a:noFill/>
            <a:miter lim="800000"/>
            <a:headEnd/>
            <a:tailEnd/>
          </a:ln>
          <a:effectLst>
            <a:outerShdw algn="tl" blurRad="50800" dir="2700000" dist="38100" rotWithShape="0">
              <a:prstClr val="black">
                <a:alpha val="40000"/>
              </a:prstClr>
            </a:outerShdw>
          </a:effectLst>
        </p:spPr>
      </p:pic>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8776"/>
                                        </p:tgtEl>
                                        <p:attrNameLst>
                                          <p:attrName>style.visibility</p:attrName>
                                        </p:attrNameLst>
                                      </p:cBhvr>
                                      <p:to>
                                        <p:strVal val="visible"/>
                                      </p:to>
                                    </p:set>
                                    <p:animEffect transition="in" filter="wipe(up)">
                                      <p:cBhvr>
                                        <p:cTn dur="1000" id="7"/>
                                        <p:tgtEl>
                                          <p:spTgt spid="104877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 presetSubtype="0">
                                  <p:stCondLst>
                                    <p:cond delay="0"/>
                                  </p:stCondLst>
                                  <p:childTnLst>
                                    <p:set>
                                      <p:cBhvr>
                                        <p:cTn dur="1" fill="hold" id="11">
                                          <p:stCondLst>
                                            <p:cond delay="0"/>
                                          </p:stCondLst>
                                        </p:cTn>
                                        <p:tgtEl>
                                          <p:spTgt spid="1048767"/>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1">
                                  <p:stCondLst>
                                    <p:cond delay="0"/>
                                  </p:stCondLst>
                                  <p:childTnLst>
                                    <p:set>
                                      <p:cBhvr>
                                        <p:cTn dur="1" fill="hold" id="15">
                                          <p:stCondLst>
                                            <p:cond delay="0"/>
                                          </p:stCondLst>
                                        </p:cTn>
                                        <p:tgtEl>
                                          <p:spTgt spid="1048777"/>
                                        </p:tgtEl>
                                        <p:attrNameLst>
                                          <p:attrName>style.visibility</p:attrName>
                                        </p:attrNameLst>
                                      </p:cBhvr>
                                      <p:to>
                                        <p:strVal val="visible"/>
                                      </p:to>
                                    </p:set>
                                    <p:animEffect transition="in" filter="wipe(up)">
                                      <p:cBhvr>
                                        <p:cTn dur="1000" id="16"/>
                                        <p:tgtEl>
                                          <p:spTgt spid="1048777"/>
                                        </p:tgtEl>
                                      </p:cBhvr>
                                    </p:animEffec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2" presetSubtype="4">
                                  <p:stCondLst>
                                    <p:cond delay="0"/>
                                  </p:stCondLst>
                                  <p:childTnLst>
                                    <p:set>
                                      <p:cBhvr>
                                        <p:cTn dur="1" fill="hold" id="20">
                                          <p:stCondLst>
                                            <p:cond delay="0"/>
                                          </p:stCondLst>
                                        </p:cTn>
                                        <p:tgtEl>
                                          <p:spTgt spid="2097165"/>
                                        </p:tgtEl>
                                        <p:attrNameLst>
                                          <p:attrName>style.visibility</p:attrName>
                                        </p:attrNameLst>
                                      </p:cBhvr>
                                      <p:to>
                                        <p:strVal val="visible"/>
                                      </p:to>
                                    </p:set>
                                    <p:animEffect transition="in" filter="wipe(down)">
                                      <p:cBhvr>
                                        <p:cTn dur="500" id="21"/>
                                        <p:tgtEl>
                                          <p:spTgt spid="2097165"/>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1" presetSubtype="0">
                                  <p:stCondLst>
                                    <p:cond delay="0"/>
                                  </p:stCondLst>
                                  <p:childTnLst>
                                    <p:set>
                                      <p:cBhvr>
                                        <p:cTn dur="1" fill="hold" id="25">
                                          <p:stCondLst>
                                            <p:cond delay="0"/>
                                          </p:stCondLst>
                                        </p:cTn>
                                        <p:tgtEl>
                                          <p:spTgt spid="1048768"/>
                                        </p:tgtEl>
                                        <p:attrNameLst>
                                          <p:attrName>style.visibility</p:attrName>
                                        </p:attrNameLst>
                                      </p:cBhvr>
                                      <p:to>
                                        <p:strVal val="visible"/>
                                      </p:to>
                                    </p:se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1">
                                  <p:stCondLst>
                                    <p:cond delay="0"/>
                                  </p:stCondLst>
                                  <p:childTnLst>
                                    <p:set>
                                      <p:cBhvr>
                                        <p:cTn dur="1" fill="hold" id="29">
                                          <p:stCondLst>
                                            <p:cond delay="0"/>
                                          </p:stCondLst>
                                        </p:cTn>
                                        <p:tgtEl>
                                          <p:spTgt spid="3145758"/>
                                        </p:tgtEl>
                                        <p:attrNameLst>
                                          <p:attrName>style.visibility</p:attrName>
                                        </p:attrNameLst>
                                      </p:cBhvr>
                                      <p:to>
                                        <p:strVal val="visible"/>
                                      </p:to>
                                    </p:set>
                                    <p:animEffect transition="in" filter="wipe(up)">
                                      <p:cBhvr>
                                        <p:cTn dur="500" id="30"/>
                                        <p:tgtEl>
                                          <p:spTgt spid="3145758"/>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1">
                                  <p:stCondLst>
                                    <p:cond delay="0"/>
                                  </p:stCondLst>
                                  <p:childTnLst>
                                    <p:set>
                                      <p:cBhvr>
                                        <p:cTn dur="1" fill="hold" id="34">
                                          <p:stCondLst>
                                            <p:cond delay="0"/>
                                          </p:stCondLst>
                                        </p:cTn>
                                        <p:tgtEl>
                                          <p:spTgt spid="1048792"/>
                                        </p:tgtEl>
                                        <p:attrNameLst>
                                          <p:attrName>style.visibility</p:attrName>
                                        </p:attrNameLst>
                                      </p:cBhvr>
                                      <p:to>
                                        <p:strVal val="visible"/>
                                      </p:to>
                                    </p:set>
                                    <p:animEffect transition="in" filter="wipe(up)">
                                      <p:cBhvr>
                                        <p:cTn dur="1000" id="35"/>
                                        <p:tgtEl>
                                          <p:spTgt spid="1048792"/>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10" presetSubtype="0">
                                  <p:stCondLst>
                                    <p:cond delay="0"/>
                                  </p:stCondLst>
                                  <p:childTnLst>
                                    <p:set>
                                      <p:cBhvr>
                                        <p:cTn dur="1" fill="hold" id="39">
                                          <p:stCondLst>
                                            <p:cond delay="0"/>
                                          </p:stCondLst>
                                        </p:cTn>
                                        <p:tgtEl>
                                          <p:spTgt spid="1048789"/>
                                        </p:tgtEl>
                                        <p:attrNameLst>
                                          <p:attrName>style.visibility</p:attrName>
                                        </p:attrNameLst>
                                      </p:cBhvr>
                                      <p:to>
                                        <p:strVal val="visible"/>
                                      </p:to>
                                    </p:set>
                                    <p:animEffect transition="in" filter="fade">
                                      <p:cBhvr>
                                        <p:cTn dur="500" id="40"/>
                                        <p:tgtEl>
                                          <p:spTgt spid="1048789"/>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22" presetSubtype="4">
                                  <p:stCondLst>
                                    <p:cond delay="0"/>
                                  </p:stCondLst>
                                  <p:childTnLst>
                                    <p:set>
                                      <p:cBhvr>
                                        <p:cTn dur="1" fill="hold" id="44">
                                          <p:stCondLst>
                                            <p:cond delay="0"/>
                                          </p:stCondLst>
                                        </p:cTn>
                                        <p:tgtEl>
                                          <p:spTgt spid="2097164"/>
                                        </p:tgtEl>
                                        <p:attrNameLst>
                                          <p:attrName>style.visibility</p:attrName>
                                        </p:attrNameLst>
                                      </p:cBhvr>
                                      <p:to>
                                        <p:strVal val="visible"/>
                                      </p:to>
                                    </p:set>
                                    <p:animEffect transition="in" filter="wipe(down)">
                                      <p:cBhvr>
                                        <p:cTn dur="500" id="45"/>
                                        <p:tgtEl>
                                          <p:spTgt spid="2097164"/>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1" presetSubtype="0">
                                  <p:stCondLst>
                                    <p:cond delay="0"/>
                                  </p:stCondLst>
                                  <p:childTnLst>
                                    <p:set>
                                      <p:cBhvr>
                                        <p:cTn dur="1" fill="hold" id="49">
                                          <p:stCondLst>
                                            <p:cond delay="0"/>
                                          </p:stCondLst>
                                        </p:cTn>
                                        <p:tgtEl>
                                          <p:spTgt spid="1048790"/>
                                        </p:tgtEl>
                                        <p:attrNameLst>
                                          <p:attrName>style.visibility</p:attrName>
                                        </p:attrNameLst>
                                      </p:cBhvr>
                                      <p:to>
                                        <p:strVal val="visible"/>
                                      </p:to>
                                    </p:set>
                                  </p:childTnLst>
                                </p:cTn>
                              </p:par>
                            </p:childTnLst>
                          </p:cTn>
                        </p:par>
                      </p:childTnLst>
                    </p:cTn>
                  </p:par>
                  <p:par>
                    <p:cTn fill="hold" id="50">
                      <p:stCondLst>
                        <p:cond delay="indefinite"/>
                      </p:stCondLst>
                      <p:childTnLst>
                        <p:par>
                          <p:cTn fill="hold" id="51">
                            <p:stCondLst>
                              <p:cond delay="0"/>
                            </p:stCondLst>
                            <p:childTnLst>
                              <p:par>
                                <p:cTn fill="hold" grpId="0" id="52" nodeType="clickEffect" presetClass="entr" presetID="22" presetSubtype="1">
                                  <p:stCondLst>
                                    <p:cond delay="0"/>
                                  </p:stCondLst>
                                  <p:childTnLst>
                                    <p:set>
                                      <p:cBhvr>
                                        <p:cTn dur="1" fill="hold" id="53">
                                          <p:stCondLst>
                                            <p:cond delay="0"/>
                                          </p:stCondLst>
                                        </p:cTn>
                                        <p:tgtEl>
                                          <p:spTgt spid="1048791"/>
                                        </p:tgtEl>
                                        <p:attrNameLst>
                                          <p:attrName>style.visibility</p:attrName>
                                        </p:attrNameLst>
                                      </p:cBhvr>
                                      <p:to>
                                        <p:strVal val="visible"/>
                                      </p:to>
                                    </p:set>
                                    <p:animEffect transition="in" filter="wipe(up)">
                                      <p:cBhvr>
                                        <p:cTn dur="1000" id="54"/>
                                        <p:tgtEl>
                                          <p:spTgt spid="104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7" grpId="0" animBg="1"/>
      <p:bldP spid="1048768" grpId="0" animBg="1"/>
      <p:bldP spid="1048776" grpId="0" animBg="1"/>
      <p:bldP spid="1048777" grpId="0" animBg="1"/>
      <p:bldP spid="1048789" grpId="0" animBg="1"/>
      <p:bldP spid="1048790" grpId="0" animBg="1"/>
      <p:bldP spid="1048791" grpId="0" animBg="1"/>
      <p:bldP spid="104879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96" name="Rectangle 2"/>
          <p:cNvSpPr>
            <a:spLocks noGrp="1" noChangeArrowheads="1"/>
          </p:cNvSpPr>
          <p:nvPr>
            <p:ph type="title"/>
          </p:nvPr>
        </p:nvSpPr>
        <p:spPr/>
        <p:txBody>
          <a:bodyPr/>
          <a:p>
            <a:r>
              <a:rPr altLang="en-US" lang="zh-CN"/>
              <a:t>本章内容</a:t>
            </a:r>
            <a:endParaRPr altLang="zh-CN" lang="en-US"/>
          </a:p>
        </p:txBody>
      </p:sp>
      <p:sp>
        <p:nvSpPr>
          <p:cNvPr id="1048797"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en-US" sz="4000" lang="zh-CN">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altLang="en-US" sz="4000" lang="zh-CN">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altLang="en-US" sz="4000" lang="zh-CN">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altLang="en-US" sz="4000" lang="zh-CN">
                <a:solidFill>
                  <a:srgbClr val="C00000"/>
                </a:solidFill>
                <a:latin typeface="微软雅黑" panose="020B0503020204020204" pitchFamily="34" charset="-122"/>
                <a:ea typeface="微软雅黑" panose="020B0503020204020204" pitchFamily="34" charset="-122"/>
              </a:rPr>
              <a:t>列举高级语言</a:t>
            </a:r>
            <a:endParaRPr altLang="zh-CN" sz="4000" lang="en-US">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798" name="标题 1"/>
          <p:cNvSpPr>
            <a:spLocks noGrp="1"/>
          </p:cNvSpPr>
          <p:nvPr>
            <p:ph type="title"/>
          </p:nvPr>
        </p:nvSpPr>
        <p:spPr/>
        <p:txBody>
          <a:bodyPr/>
          <a:p>
            <a:r>
              <a:rPr altLang="en-US" lang="zh-CN">
                <a:latin typeface="+mn-ea"/>
              </a:rPr>
              <a:t>常用的程序设计语言 </a:t>
            </a:r>
          </a:p>
        </p:txBody>
      </p:sp>
      <p:sp>
        <p:nvSpPr>
          <p:cNvPr id="1048799" name="内容占位符 2"/>
          <p:cNvSpPr>
            <a:spLocks noGrp="1"/>
          </p:cNvSpPr>
          <p:nvPr>
            <p:ph idx="1"/>
          </p:nvPr>
        </p:nvSpPr>
        <p:spPr>
          <a:xfrm>
            <a:off x="609600" y="1484312"/>
            <a:ext cx="10972800" cy="1224608"/>
          </a:xfrm>
        </p:spPr>
        <p:txBody>
          <a:bodyPr/>
          <a:p>
            <a:pPr eaLnBrk="1">
              <a:lnSpc>
                <a:spcPct val="120000"/>
              </a:lnSpc>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1048800" name="圆角矩形 3"/>
          <p:cNvSpPr/>
          <p:nvPr/>
        </p:nvSpPr>
        <p:spPr>
          <a:xfrm>
            <a:off x="2999656" y="2966788"/>
            <a:ext cx="2664296" cy="578882"/>
          </a:xfrm>
          <a:prstGeom prst="roundRect"/>
          <a:solidFill>
            <a:srgbClr val="99CCFF"/>
          </a:solidFill>
          <a:ln w="38100" cap="rnd">
            <a:solidFill>
              <a:schemeClr val="tx1">
                <a:lumMod val="85000"/>
                <a:lumOff val="15000"/>
              </a:schemeClr>
            </a:solidFill>
          </a:ln>
          <a:effectLst>
            <a:outerShdw algn="tl" blurRad="50800" dir="2700000" dist="38100" rotWithShape="0">
              <a:prstClr val="black">
                <a:alpha val="40000"/>
              </a:prstClr>
            </a:outerShdw>
          </a:effectLst>
        </p:spPr>
        <p:txBody>
          <a:bodyPr anchor="ctr" wrap="square">
            <a:spAutoFit/>
          </a:bodyPr>
          <a:p>
            <a:pPr algn="ctr"/>
            <a:r>
              <a:rPr altLang="zh-CN" sz="2800" lang="en-US">
                <a:solidFill>
                  <a:schemeClr val="tx1">
                    <a:lumMod val="85000"/>
                    <a:lumOff val="15000"/>
                  </a:schemeClr>
                </a:solidFill>
                <a:latin typeface="微软雅黑" panose="020B0503020204020204" pitchFamily="34" charset="-122"/>
                <a:ea typeface="微软雅黑" panose="020B0503020204020204" pitchFamily="34" charset="-122"/>
              </a:rPr>
              <a:t>FORTRAN</a:t>
            </a:r>
            <a:endParaRPr altLang="en-US" sz="2800" 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8801" name="圆角矩形 13"/>
          <p:cNvSpPr/>
          <p:nvPr/>
        </p:nvSpPr>
        <p:spPr>
          <a:xfrm>
            <a:off x="2999656" y="3808090"/>
            <a:ext cx="2664296" cy="578882"/>
          </a:xfrm>
          <a:prstGeom prst="roundRect"/>
          <a:solidFill>
            <a:srgbClr val="99CCFF"/>
          </a:solidFill>
          <a:ln w="38100" cap="rnd">
            <a:solidFill>
              <a:schemeClr val="tx1">
                <a:lumMod val="85000"/>
                <a:lumOff val="15000"/>
              </a:schemeClr>
            </a:solidFill>
          </a:ln>
          <a:effectLst>
            <a:outerShdw algn="tl" blurRad="50800" dir="2700000" dist="38100" rotWithShape="0">
              <a:prstClr val="black">
                <a:alpha val="40000"/>
              </a:prstClr>
            </a:outerShdw>
          </a:effectLst>
        </p:spPr>
        <p:txBody>
          <a:bodyPr anchor="ctr" wrap="square">
            <a:spAutoFit/>
          </a:bodyPr>
          <a:p>
            <a:pPr algn="ctr"/>
            <a:r>
              <a:rPr altLang="zh-CN" sz="2800" lang="en-US">
                <a:solidFill>
                  <a:schemeClr val="tx1">
                    <a:lumMod val="85000"/>
                    <a:lumOff val="15000"/>
                  </a:schemeClr>
                </a:solidFill>
                <a:latin typeface="微软雅黑" panose="020B0503020204020204" pitchFamily="34" charset="-122"/>
                <a:ea typeface="微软雅黑" panose="020B0503020204020204" pitchFamily="34" charset="-122"/>
              </a:rPr>
              <a:t>C</a:t>
            </a:r>
            <a:r>
              <a:rPr altLang="en-US" sz="2800" lang="zh-CN">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048802" name="圆角矩形 14"/>
          <p:cNvSpPr/>
          <p:nvPr/>
        </p:nvSpPr>
        <p:spPr>
          <a:xfrm>
            <a:off x="2999656" y="4649392"/>
            <a:ext cx="2664296" cy="578882"/>
          </a:xfrm>
          <a:prstGeom prst="roundRect"/>
          <a:solidFill>
            <a:srgbClr val="99CCFF"/>
          </a:solidFill>
          <a:ln w="38100" cap="rnd">
            <a:solidFill>
              <a:schemeClr val="tx1">
                <a:lumMod val="85000"/>
                <a:lumOff val="15000"/>
              </a:schemeClr>
            </a:solidFill>
          </a:ln>
          <a:effectLst>
            <a:outerShdw algn="tl" blurRad="50800" dir="2700000" dist="38100" rotWithShape="0">
              <a:prstClr val="black">
                <a:alpha val="40000"/>
              </a:prstClr>
            </a:outerShdw>
          </a:effectLst>
        </p:spPr>
        <p:txBody>
          <a:bodyPr anchor="ctr" wrap="square">
            <a:spAutoFit/>
          </a:bodyPr>
          <a:p>
            <a:pPr algn="ctr"/>
            <a:r>
              <a:rPr altLang="zh-CN" sz="2800" lang="en-US">
                <a:solidFill>
                  <a:schemeClr val="tx1">
                    <a:lumMod val="85000"/>
                    <a:lumOff val="15000"/>
                  </a:schemeClr>
                </a:solidFill>
                <a:latin typeface="微软雅黑" panose="020B0503020204020204" pitchFamily="34" charset="-122"/>
                <a:ea typeface="微软雅黑" panose="020B0503020204020204" pitchFamily="34" charset="-122"/>
              </a:rPr>
              <a:t>Java</a:t>
            </a:r>
            <a:endParaRPr altLang="en-US" sz="2800" 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8803" name="圆角矩形 15"/>
          <p:cNvSpPr/>
          <p:nvPr/>
        </p:nvSpPr>
        <p:spPr>
          <a:xfrm>
            <a:off x="2999656" y="5490694"/>
            <a:ext cx="2664296" cy="578882"/>
          </a:xfrm>
          <a:prstGeom prst="roundRect"/>
          <a:solidFill>
            <a:srgbClr val="99CCFF"/>
          </a:solidFill>
          <a:ln w="38100" cap="rnd">
            <a:solidFill>
              <a:schemeClr val="tx1">
                <a:lumMod val="85000"/>
                <a:lumOff val="15000"/>
              </a:schemeClr>
            </a:solidFill>
          </a:ln>
          <a:effectLst>
            <a:outerShdw algn="tl" blurRad="50800" dir="2700000" dist="38100" rotWithShape="0">
              <a:prstClr val="black">
                <a:alpha val="40000"/>
              </a:prstClr>
            </a:outerShdw>
          </a:effectLst>
        </p:spPr>
        <p:txBody>
          <a:bodyPr anchor="ctr" wrap="square">
            <a:spAutoFit/>
          </a:bodyPr>
          <a:p>
            <a:pPr algn="ctr"/>
            <a:r>
              <a:rPr altLang="zh-CN" sz="2800" lang="en-US">
                <a:solidFill>
                  <a:schemeClr val="tx1">
                    <a:lumMod val="85000"/>
                    <a:lumOff val="15000"/>
                  </a:schemeClr>
                </a:solidFill>
                <a:latin typeface="微软雅黑" panose="020B0503020204020204" pitchFamily="34" charset="-122"/>
                <a:ea typeface="微软雅黑" panose="020B0503020204020204" pitchFamily="34" charset="-122"/>
              </a:rPr>
              <a:t>C#</a:t>
            </a:r>
            <a:endParaRPr altLang="en-US" sz="2800" 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8804" name="圆角矩形 16"/>
          <p:cNvSpPr/>
          <p:nvPr/>
        </p:nvSpPr>
        <p:spPr>
          <a:xfrm>
            <a:off x="6240016" y="2990508"/>
            <a:ext cx="2664296" cy="578882"/>
          </a:xfrm>
          <a:prstGeom prst="roundRect"/>
          <a:solidFill>
            <a:srgbClr val="99CCFF"/>
          </a:solidFill>
          <a:ln w="38100" cap="rnd">
            <a:solidFill>
              <a:schemeClr val="tx1">
                <a:lumMod val="85000"/>
                <a:lumOff val="15000"/>
              </a:schemeClr>
            </a:solidFill>
          </a:ln>
          <a:effectLst>
            <a:outerShdw algn="tl" blurRad="50800" dir="2700000" dist="38100" rotWithShape="0">
              <a:prstClr val="black">
                <a:alpha val="40000"/>
              </a:prstClr>
            </a:outerShdw>
          </a:effectLst>
        </p:spPr>
        <p:txBody>
          <a:bodyPr anchor="ctr" wrap="square">
            <a:spAutoFit/>
          </a:bodyPr>
          <a:p>
            <a:pPr algn="ctr"/>
            <a:r>
              <a:rPr altLang="zh-CN" sz="2800" lang="en-US">
                <a:solidFill>
                  <a:schemeClr val="tx1">
                    <a:lumMod val="85000"/>
                    <a:lumOff val="15000"/>
                  </a:schemeClr>
                </a:solidFill>
                <a:latin typeface="微软雅黑" panose="020B0503020204020204" pitchFamily="34" charset="-122"/>
                <a:ea typeface="微软雅黑" panose="020B0503020204020204" pitchFamily="34" charset="-122"/>
              </a:rPr>
              <a:t>PASCAL</a:t>
            </a:r>
            <a:endParaRPr altLang="en-US" sz="2800" 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8805" name="圆角矩形 17"/>
          <p:cNvSpPr/>
          <p:nvPr/>
        </p:nvSpPr>
        <p:spPr>
          <a:xfrm>
            <a:off x="6240016" y="3831810"/>
            <a:ext cx="2664296" cy="578882"/>
          </a:xfrm>
          <a:prstGeom prst="roundRect"/>
          <a:solidFill>
            <a:srgbClr val="99CCFF"/>
          </a:solidFill>
          <a:ln w="38100" cap="rnd">
            <a:solidFill>
              <a:schemeClr val="tx1">
                <a:lumMod val="85000"/>
                <a:lumOff val="15000"/>
              </a:schemeClr>
            </a:solidFill>
          </a:ln>
          <a:effectLst>
            <a:outerShdw algn="tl" blurRad="50800" dir="2700000" dist="38100" rotWithShape="0">
              <a:prstClr val="black">
                <a:alpha val="40000"/>
              </a:prstClr>
            </a:outerShdw>
          </a:effectLst>
        </p:spPr>
        <p:txBody>
          <a:bodyPr anchor="ctr" wrap="square">
            <a:spAutoFit/>
          </a:bodyPr>
          <a:p>
            <a:pPr algn="ctr"/>
            <a:r>
              <a:rPr altLang="zh-CN" sz="2800" lang="en-US">
                <a:solidFill>
                  <a:schemeClr val="tx1">
                    <a:lumMod val="85000"/>
                    <a:lumOff val="15000"/>
                  </a:schemeClr>
                </a:solidFill>
                <a:latin typeface="微软雅黑" panose="020B0503020204020204" pitchFamily="34" charset="-122"/>
                <a:ea typeface="微软雅黑" panose="020B0503020204020204" pitchFamily="34" charset="-122"/>
              </a:rPr>
              <a:t>C++</a:t>
            </a:r>
            <a:endParaRPr altLang="en-US" sz="2800" 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8806" name="圆角矩形 18"/>
          <p:cNvSpPr/>
          <p:nvPr/>
        </p:nvSpPr>
        <p:spPr>
          <a:xfrm>
            <a:off x="6240016" y="4673112"/>
            <a:ext cx="2664296" cy="578882"/>
          </a:xfrm>
          <a:prstGeom prst="roundRect"/>
          <a:solidFill>
            <a:srgbClr val="99CCFF"/>
          </a:solidFill>
          <a:ln w="38100" cap="rnd">
            <a:solidFill>
              <a:schemeClr val="tx1">
                <a:lumMod val="85000"/>
                <a:lumOff val="15000"/>
              </a:schemeClr>
            </a:solidFill>
          </a:ln>
          <a:effectLst>
            <a:outerShdw algn="tl" blurRad="50800" dir="2700000" dist="38100" rotWithShape="0">
              <a:prstClr val="black">
                <a:alpha val="40000"/>
              </a:prstClr>
            </a:outerShdw>
          </a:effectLst>
        </p:spPr>
        <p:txBody>
          <a:bodyPr anchor="ctr" wrap="square">
            <a:spAutoFit/>
          </a:bodyPr>
          <a:p>
            <a:pPr algn="ctr"/>
            <a:r>
              <a:rPr altLang="zh-CN" sz="2800" lang="en-US">
                <a:solidFill>
                  <a:schemeClr val="tx1">
                    <a:lumMod val="85000"/>
                    <a:lumOff val="15000"/>
                  </a:schemeClr>
                </a:solidFill>
                <a:latin typeface="微软雅黑" panose="020B0503020204020204" pitchFamily="34" charset="-122"/>
                <a:ea typeface="微软雅黑" panose="020B0503020204020204" pitchFamily="34" charset="-122"/>
              </a:rPr>
              <a:t>Python</a:t>
            </a:r>
            <a:endParaRPr altLang="en-US" sz="2800" 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8807" name="圆角矩形 19"/>
          <p:cNvSpPr/>
          <p:nvPr/>
        </p:nvSpPr>
        <p:spPr>
          <a:xfrm>
            <a:off x="6240016" y="5514414"/>
            <a:ext cx="2664296" cy="578882"/>
          </a:xfrm>
          <a:prstGeom prst="roundRect"/>
          <a:solidFill>
            <a:srgbClr val="99CCFF"/>
          </a:solidFill>
          <a:ln w="38100" cap="rnd">
            <a:solidFill>
              <a:schemeClr val="tx1">
                <a:lumMod val="85000"/>
                <a:lumOff val="15000"/>
              </a:schemeClr>
            </a:solidFill>
          </a:ln>
          <a:effectLst>
            <a:outerShdw algn="tl" blurRad="50800" dir="2700000" dist="38100" rotWithShape="0">
              <a:prstClr val="black">
                <a:alpha val="40000"/>
              </a:prstClr>
            </a:outerShdw>
          </a:effectLst>
        </p:spPr>
        <p:txBody>
          <a:bodyPr anchor="ctr" wrap="square">
            <a:spAutoFit/>
          </a:bodyPr>
          <a:p>
            <a:pPr algn="ctr"/>
            <a:r>
              <a:rPr altLang="zh-CN" b="1" sz="2800" lang="en-US">
                <a:solidFill>
                  <a:schemeClr val="tx1">
                    <a:lumMod val="85000"/>
                    <a:lumOff val="15000"/>
                  </a:schemeClr>
                </a:solidFill>
                <a:latin typeface="微软雅黑" panose="020B0503020204020204" pitchFamily="34" charset="-122"/>
                <a:ea typeface="微软雅黑" panose="020B0503020204020204" pitchFamily="34" charset="-122"/>
              </a:rPr>
              <a:t>...</a:t>
            </a:r>
            <a:endParaRPr altLang="en-US" b="1" sz="2800" 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811" name="标题 1"/>
          <p:cNvSpPr>
            <a:spLocks noGrp="1"/>
          </p:cNvSpPr>
          <p:nvPr>
            <p:ph type="title"/>
          </p:nvPr>
        </p:nvSpPr>
        <p:spPr/>
        <p:txBody>
          <a:bodyPr/>
          <a:p>
            <a:r>
              <a:rPr altLang="en-US" lang="zh-CN">
                <a:latin typeface="+mn-ea"/>
              </a:rPr>
              <a:t>高级语言时代（</a:t>
            </a:r>
            <a:r>
              <a:rPr altLang="zh-CN" lang="en-US">
                <a:latin typeface="+mn-ea"/>
              </a:rPr>
              <a:t>1954—1995</a:t>
            </a:r>
            <a:r>
              <a:rPr altLang="en-US" lang="zh-CN">
                <a:latin typeface="+mn-ea"/>
              </a:rPr>
              <a:t>） </a:t>
            </a:r>
          </a:p>
        </p:txBody>
      </p:sp>
      <p:sp>
        <p:nvSpPr>
          <p:cNvPr id="1048812" name="内容占位符 2"/>
          <p:cNvSpPr>
            <a:spLocks noGrp="1"/>
          </p:cNvSpPr>
          <p:nvPr>
            <p:ph idx="1"/>
          </p:nvPr>
        </p:nvSpPr>
        <p:spPr>
          <a:xfrm>
            <a:off x="609600" y="1484312"/>
            <a:ext cx="10972800" cy="4536976"/>
          </a:xfrm>
        </p:spPr>
        <p:txBody>
          <a:bodyPr/>
          <a:p>
            <a:pPr eaLnBrk="1">
              <a:lnSpc>
                <a:spcPct val="120000"/>
              </a:lnSpc>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FORTRAN</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1957</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FORTRAN </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FORTRAN</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取的是</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816" name="标题 1"/>
          <p:cNvSpPr>
            <a:spLocks noGrp="1"/>
          </p:cNvSpPr>
          <p:nvPr>
            <p:ph type="title"/>
          </p:nvPr>
        </p:nvSpPr>
        <p:spPr/>
        <p:txBody>
          <a:bodyPr/>
          <a:p>
            <a:r>
              <a:rPr altLang="en-US" lang="zh-CN">
                <a:latin typeface="+mn-ea"/>
              </a:rPr>
              <a:t>被遗忘的</a:t>
            </a:r>
            <a:r>
              <a:rPr altLang="zh-CN" lang="en-US">
                <a:latin typeface="+mn-ea"/>
              </a:rPr>
              <a:t>PASCAL</a:t>
            </a:r>
            <a:endParaRPr altLang="en-US" lang="zh-CN">
              <a:latin typeface="+mn-ea"/>
            </a:endParaRPr>
          </a:p>
        </p:txBody>
      </p:sp>
      <p:sp>
        <p:nvSpPr>
          <p:cNvPr id="1048817" name="内容占位符 2"/>
          <p:cNvSpPr>
            <a:spLocks noGrp="1"/>
          </p:cNvSpPr>
          <p:nvPr>
            <p:ph idx="1"/>
          </p:nvPr>
        </p:nvSpPr>
        <p:spPr>
          <a:xfrm>
            <a:off x="609600" y="1484312"/>
            <a:ext cx="10972800" cy="4753000"/>
          </a:xfrm>
        </p:spPr>
        <p:txBody>
          <a:bodyPr/>
          <a:p>
            <a:pPr eaLnBrk="1">
              <a:lnSpc>
                <a:spcPct val="120000"/>
              </a:lnSpc>
              <a:spcBef>
                <a:spcPts val="18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1967</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年</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Niklaus Wirth</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开始开发</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PASCAL</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语言，</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1971</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PASCAL</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821" name="标题 1"/>
          <p:cNvSpPr>
            <a:spLocks noGrp="1"/>
          </p:cNvSpPr>
          <p:nvPr>
            <p:ph type="title"/>
          </p:nvPr>
        </p:nvSpPr>
        <p:spPr/>
        <p:txBody>
          <a:bodyPr/>
          <a:p>
            <a:r>
              <a:rPr altLang="zh-CN" lang="en-US">
                <a:latin typeface="+mn-ea"/>
              </a:rPr>
              <a:t>C</a:t>
            </a:r>
            <a:r>
              <a:rPr altLang="en-US" lang="zh-CN">
                <a:latin typeface="+mn-ea"/>
              </a:rPr>
              <a:t>语言</a:t>
            </a:r>
          </a:p>
        </p:txBody>
      </p:sp>
      <p:sp>
        <p:nvSpPr>
          <p:cNvPr id="1048822" name="内容占位符 2"/>
          <p:cNvSpPr>
            <a:spLocks noGrp="1"/>
          </p:cNvSpPr>
          <p:nvPr>
            <p:ph idx="1"/>
          </p:nvPr>
        </p:nvSpPr>
        <p:spPr>
          <a:xfrm>
            <a:off x="609600" y="1484312"/>
            <a:ext cx="10972800" cy="5373688"/>
          </a:xfrm>
        </p:spPr>
        <p:txBody>
          <a:bodyPr/>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826" name="标题 1"/>
          <p:cNvSpPr>
            <a:spLocks noGrp="1"/>
          </p:cNvSpPr>
          <p:nvPr>
            <p:ph type="title"/>
          </p:nvPr>
        </p:nvSpPr>
        <p:spPr/>
        <p:txBody>
          <a:bodyPr/>
          <a:p>
            <a:r>
              <a:rPr altLang="zh-CN" lang="en-US">
                <a:latin typeface="+mn-ea"/>
              </a:rPr>
              <a:t>C++</a:t>
            </a:r>
            <a:r>
              <a:rPr altLang="en-US" lang="zh-CN">
                <a:latin typeface="+mn-ea"/>
              </a:rPr>
              <a:t>的特点</a:t>
            </a:r>
          </a:p>
        </p:txBody>
      </p:sp>
      <p:sp>
        <p:nvSpPr>
          <p:cNvPr id="1048827" name="内容占位符 2"/>
          <p:cNvSpPr>
            <a:spLocks noGrp="1"/>
          </p:cNvSpPr>
          <p:nvPr>
            <p:ph idx="1"/>
          </p:nvPr>
        </p:nvSpPr>
        <p:spPr>
          <a:xfrm>
            <a:off x="609600" y="1484312"/>
            <a:ext cx="10972800" cy="5041032"/>
          </a:xfrm>
        </p:spPr>
        <p:txBody>
          <a:bodyPr/>
          <a:p>
            <a:pPr eaLnBrk="1">
              <a:lnSpc>
                <a:spcPct val="120000"/>
              </a:lnSpc>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保持了与</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831" name="标题 1"/>
          <p:cNvSpPr>
            <a:spLocks noGrp="1"/>
          </p:cNvSpPr>
          <p:nvPr>
            <p:ph type="title"/>
          </p:nvPr>
        </p:nvSpPr>
        <p:spPr/>
        <p:txBody>
          <a:bodyPr/>
          <a:p>
            <a:r>
              <a:rPr altLang="zh-CN" lang="en-US">
                <a:latin typeface="+mn-ea"/>
              </a:rPr>
              <a:t>C#</a:t>
            </a:r>
            <a:endParaRPr altLang="en-US" lang="zh-CN">
              <a:latin typeface="+mn-ea"/>
            </a:endParaRPr>
          </a:p>
        </p:txBody>
      </p:sp>
      <p:sp>
        <p:nvSpPr>
          <p:cNvPr id="1048832" name="内容占位符 2"/>
          <p:cNvSpPr>
            <a:spLocks noGrp="1"/>
          </p:cNvSpPr>
          <p:nvPr>
            <p:ph idx="1"/>
          </p:nvPr>
        </p:nvSpPr>
        <p:spPr>
          <a:xfrm>
            <a:off x="609600" y="1484312"/>
            <a:ext cx="10972800" cy="5041032"/>
          </a:xfrm>
        </p:spPr>
        <p:txBody>
          <a:bodyPr/>
          <a:p>
            <a:pPr eaLnBrk="1">
              <a:lnSpc>
                <a:spcPct val="120000"/>
              </a:lnSpc>
              <a:spcBef>
                <a:spcPts val="18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 </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 </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和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Java </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 </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 </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程序需要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.NET </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586" name="Rectangle 2"/>
          <p:cNvSpPr>
            <a:spLocks noGrp="1" noChangeArrowheads="1"/>
          </p:cNvSpPr>
          <p:nvPr>
            <p:ph type="title"/>
          </p:nvPr>
        </p:nvSpPr>
        <p:spPr/>
        <p:txBody>
          <a:bodyPr/>
          <a:p>
            <a:r>
              <a:rPr altLang="en-US" lang="zh-CN"/>
              <a:t>本章内容</a:t>
            </a:r>
            <a:endParaRPr altLang="zh-CN" lang="en-US"/>
          </a:p>
        </p:txBody>
      </p:sp>
      <p:sp>
        <p:nvSpPr>
          <p:cNvPr id="1048587"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en-US" sz="4000" lang="zh-CN">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altLang="zh-CN" sz="4000" lang="en-US">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altLang="zh-CN" sz="4000" lang="en-US">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836" name="标题 1"/>
          <p:cNvSpPr>
            <a:spLocks noGrp="1"/>
          </p:cNvSpPr>
          <p:nvPr>
            <p:ph type="title"/>
          </p:nvPr>
        </p:nvSpPr>
        <p:spPr/>
        <p:txBody>
          <a:bodyPr/>
          <a:p>
            <a:r>
              <a:rPr altLang="zh-CN" lang="en-US">
                <a:latin typeface="+mn-ea"/>
              </a:rPr>
              <a:t>Java </a:t>
            </a:r>
          </a:p>
        </p:txBody>
      </p:sp>
      <p:sp>
        <p:nvSpPr>
          <p:cNvPr id="1048837" name="内容占位符 2"/>
          <p:cNvSpPr>
            <a:spLocks noGrp="1"/>
          </p:cNvSpPr>
          <p:nvPr>
            <p:ph idx="1"/>
          </p:nvPr>
        </p:nvSpPr>
        <p:spPr>
          <a:xfrm>
            <a:off x="609600" y="1484312"/>
            <a:ext cx="10972800" cy="5257056"/>
          </a:xfrm>
        </p:spPr>
        <p:txBody>
          <a:bodyPr/>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Java</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Java</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841" name="标题 1"/>
          <p:cNvSpPr>
            <a:spLocks noGrp="1"/>
          </p:cNvSpPr>
          <p:nvPr>
            <p:ph type="title"/>
          </p:nvPr>
        </p:nvSpPr>
        <p:spPr/>
        <p:txBody>
          <a:bodyPr/>
          <a:p>
            <a:r>
              <a:rPr altLang="en-US" lang="zh-CN">
                <a:latin typeface="+mn-ea"/>
              </a:rPr>
              <a:t>总结</a:t>
            </a:r>
          </a:p>
        </p:txBody>
      </p:sp>
      <p:sp>
        <p:nvSpPr>
          <p:cNvPr id="1048842" name="内容占位符 2"/>
          <p:cNvSpPr>
            <a:spLocks noGrp="1"/>
          </p:cNvSpPr>
          <p:nvPr>
            <p:ph idx="1"/>
          </p:nvPr>
        </p:nvSpPr>
        <p:spPr>
          <a:xfrm>
            <a:off x="609600" y="1484312"/>
            <a:ext cx="10972800" cy="5041032"/>
          </a:xfrm>
        </p:spPr>
        <p:txBody>
          <a:bodyPr/>
          <a:p>
            <a:pPr eaLnBrk="1">
              <a:lnSpc>
                <a:spcPct val="120000"/>
              </a:lnSpc>
              <a:spcBef>
                <a:spcPts val="6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Java</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J2ME</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）和</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Web</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开发。</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 </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和</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其他：</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Ruby</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JSP</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JavaScript</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PHP </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846" name="标题 1"/>
          <p:cNvSpPr>
            <a:spLocks noGrp="1" noChangeArrowheads="1"/>
          </p:cNvSpPr>
          <p:nvPr>
            <p:ph type="title"/>
          </p:nvPr>
        </p:nvSpPr>
        <p:spPr/>
        <p:txBody>
          <a:bodyPr/>
          <a:p>
            <a:r>
              <a:rPr altLang="zh-CN" kern="1200" lang="en-US">
                <a:latin typeface="+mn-ea"/>
                <a:ea typeface="+mn-ea"/>
                <a:cs typeface="+mn-cs"/>
              </a:rPr>
              <a:t>TIOBE</a:t>
            </a:r>
            <a:r>
              <a:rPr altLang="en-US" kern="1200" lang="zh-CN">
                <a:latin typeface="+mn-ea"/>
                <a:ea typeface="+mn-ea"/>
                <a:cs typeface="+mn-cs"/>
              </a:rPr>
              <a:t>编程语言排行榜</a:t>
            </a:r>
          </a:p>
        </p:txBody>
      </p:sp>
      <p:pic>
        <p:nvPicPr>
          <p:cNvPr id="2097166" name="图片 2"/>
          <p:cNvPicPr>
            <a:picLocks noChangeAspect="1"/>
          </p:cNvPicPr>
          <p:nvPr/>
        </p:nvPicPr>
        <p:blipFill>
          <a:blip xmlns:r="http://schemas.openxmlformats.org/officeDocument/2006/relationships" r:embed="rId1"/>
          <a:stretch>
            <a:fillRect/>
          </a:stretch>
        </p:blipFill>
        <p:spPr>
          <a:xfrm>
            <a:off x="2063552" y="1444144"/>
            <a:ext cx="7848872" cy="4793168"/>
          </a:xfrm>
          <a:prstGeom prst="rect"/>
          <a:ln>
            <a:solidFill>
              <a:schemeClr val="tx1">
                <a:lumMod val="85000"/>
                <a:lumOff val="15000"/>
              </a:schemeClr>
            </a:solidFill>
          </a:ln>
          <a:effectLst>
            <a:outerShdw algn="tl" blurRad="50800" dir="2700000" dist="38100" rotWithShape="0">
              <a:prstClr val="black">
                <a:alpha val="40000"/>
              </a:prstClr>
            </a:outerShdw>
          </a:effectLst>
        </p:spPr>
      </p:pic>
      <p:sp>
        <p:nvSpPr>
          <p:cNvPr id="1048847" name="矩形 3"/>
          <p:cNvSpPr/>
          <p:nvPr/>
        </p:nvSpPr>
        <p:spPr>
          <a:xfrm>
            <a:off x="2046784" y="6309320"/>
            <a:ext cx="3685689" cy="369332"/>
          </a:xfrm>
          <a:prstGeom prst="rect"/>
        </p:spPr>
        <p:txBody>
          <a:bodyPr wrap="none">
            <a:spAutoFit/>
          </a:bodyPr>
          <a:p>
            <a:r>
              <a:rPr altLang="en-US" lang="zh-CN">
                <a:solidFill>
                  <a:schemeClr val="tx1">
                    <a:lumMod val="65000"/>
                    <a:lumOff val="35000"/>
                  </a:schemeClr>
                </a:solidFill>
              </a:rPr>
              <a:t>https://www.tiobe.com/tiobe-index/</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851" name="Rectangle 2"/>
          <p:cNvSpPr>
            <a:spLocks noGrp="1" noChangeArrowheads="1"/>
          </p:cNvSpPr>
          <p:nvPr>
            <p:ph type="title"/>
          </p:nvPr>
        </p:nvSpPr>
        <p:spPr/>
        <p:txBody>
          <a:bodyPr/>
          <a:p>
            <a:r>
              <a:rPr altLang="en-US" lang="zh-CN"/>
              <a:t>本章内容</a:t>
            </a:r>
            <a:endParaRPr altLang="zh-CN" lang="en-US"/>
          </a:p>
        </p:txBody>
      </p:sp>
      <p:sp>
        <p:nvSpPr>
          <p:cNvPr id="1048852"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en-US" sz="4000" lang="zh-CN">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altLang="en-US" sz="4000" lang="zh-CN">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altLang="en-US" sz="4000" lang="zh-CN">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altLang="en-US" sz="4000" lang="zh-CN">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altLang="zh-CN" sz="4000" lang="en-US">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altLang="zh-CN" sz="4000" lang="en-US">
                <a:solidFill>
                  <a:srgbClr val="C00000"/>
                </a:solidFill>
                <a:latin typeface="微软雅黑" panose="020B0503020204020204" pitchFamily="34" charset="-122"/>
                <a:ea typeface="微软雅黑" panose="020B0503020204020204" pitchFamily="34" charset="-122"/>
              </a:rPr>
              <a:t>Python</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853" name="Rectangle 2"/>
          <p:cNvSpPr>
            <a:spLocks noGrp="1" noChangeArrowheads="1"/>
          </p:cNvSpPr>
          <p:nvPr>
            <p:ph type="title"/>
          </p:nvPr>
        </p:nvSpPr>
        <p:spPr/>
        <p:txBody>
          <a:bodyPr/>
          <a:p>
            <a:r>
              <a:rPr altLang="zh-CN" lang="en-US"/>
              <a:t>Python</a:t>
            </a:r>
          </a:p>
        </p:txBody>
      </p:sp>
      <p:sp>
        <p:nvSpPr>
          <p:cNvPr id="1048854"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rgbClr val="C00000"/>
                </a:solidFill>
                <a:latin typeface="微软雅黑" panose="020B0503020204020204" pitchFamily="34" charset="-122"/>
                <a:ea typeface="微软雅黑" panose="020B0503020204020204" pitchFamily="34" charset="-122"/>
              </a:rPr>
              <a:t>Python</a:t>
            </a:r>
            <a:r>
              <a:rPr altLang="en-US" sz="3600" lang="zh-CN">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855" name="标题 1"/>
          <p:cNvSpPr>
            <a:spLocks noGrp="1"/>
          </p:cNvSpPr>
          <p:nvPr>
            <p:ph type="title"/>
          </p:nvPr>
        </p:nvSpPr>
        <p:spPr/>
        <p:txBody>
          <a:bodyPr/>
          <a:p>
            <a:r>
              <a:rPr altLang="en-US" lang="zh-CN"/>
              <a:t>为什么要学</a:t>
            </a:r>
            <a:r>
              <a:rPr altLang="zh-CN" lang="en-US"/>
              <a:t>Python</a:t>
            </a:r>
            <a:endParaRPr altLang="en-US" lang="zh-CN"/>
          </a:p>
        </p:txBody>
      </p:sp>
      <p:grpSp>
        <p:nvGrpSpPr>
          <p:cNvPr id="226" name="组合 5"/>
          <p:cNvGrpSpPr/>
          <p:nvPr/>
        </p:nvGrpSpPr>
        <p:grpSpPr>
          <a:xfrm>
            <a:off x="1631816" y="1988840"/>
            <a:ext cx="8785073" cy="3888432"/>
            <a:chOff x="1631816" y="1988840"/>
            <a:chExt cx="8785073" cy="3888432"/>
          </a:xfrm>
        </p:grpSpPr>
        <p:sp>
          <p:nvSpPr>
            <p:cNvPr id="1048856"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algn="tl" blurRad="50800" dir="2700000" dist="38100" rotWithShape="0">
                <a:prstClr val="black">
                  <a:alpha val="40000"/>
                </a:prstClr>
              </a:outerShdw>
            </a:effectLst>
          </p:spPr>
          <p:txBody>
            <a:bodyPr anchor="ctr" wrap="none"/>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altLang="en-US" sz="1800" lang="zh-CN">
                <a:ea typeface="宋体" panose="02010600030101010101" pitchFamily="2" charset="-122"/>
              </a:endParaRPr>
            </a:p>
          </p:txBody>
        </p:sp>
        <p:sp>
          <p:nvSpPr>
            <p:cNvPr id="1048857"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algn="tl" blurRad="50800" dir="2700000" dist="38100" rotWithShape="0">
                <a:prstClr val="black">
                  <a:alpha val="40000"/>
                </a:prstClr>
              </a:outerShdw>
            </a:effectLst>
          </p:spPr>
          <p:txBody>
            <a:bodyPr anchor="ctr" wrap="none"/>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altLang="en-US" sz="1800" lang="zh-CN">
                <a:ea typeface="宋体" panose="02010600030101010101" pitchFamily="2" charset="-122"/>
              </a:endParaRPr>
            </a:p>
          </p:txBody>
        </p:sp>
        <p:sp>
          <p:nvSpPr>
            <p:cNvPr id="1048858"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algn="tl" blurRad="50800" dir="2700000" dist="38100" rotWithShape="0">
                <a:prstClr val="black">
                  <a:alpha val="40000"/>
                </a:prstClr>
              </a:outerShdw>
            </a:effectLst>
          </p:spPr>
          <p:txBody>
            <a:bodyPr anchor="ctr" wrap="none"/>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altLang="en-US" sz="1800" lang="zh-CN">
                <a:ea typeface="宋体" panose="02010600030101010101" pitchFamily="2" charset="-122"/>
              </a:endParaRPr>
            </a:p>
          </p:txBody>
        </p:sp>
        <p:sp>
          <p:nvSpPr>
            <p:cNvPr id="1048859"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algn="tl" blurRad="50800" dir="2700000" dist="38100" rotWithShape="0">
                <a:prstClr val="black">
                  <a:alpha val="40000"/>
                </a:prstClr>
              </a:outerShdw>
            </a:effectLst>
          </p:spPr>
          <p:txBody>
            <a:bodyPr anchor="ctr" wrap="none"/>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altLang="en-US" sz="1800" lang="zh-CN">
                <a:ea typeface="宋体" panose="02010600030101010101" pitchFamily="2" charset="-122"/>
              </a:endParaRPr>
            </a:p>
          </p:txBody>
        </p:sp>
        <p:sp>
          <p:nvSpPr>
            <p:cNvPr id="1048860" name="AutoShape 7"/>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algn="tl" blurRad="50800" dir="2700000" dist="38100" rotWithShape="0">
                <a:prstClr val="black">
                  <a:alpha val="40000"/>
                </a:prstClr>
              </a:outerShdw>
            </a:effectLst>
          </p:spPr>
          <p:txBody>
            <a:bodyPr anchor="ctr" wrap="none"/>
            <a:p>
              <a:endParaRPr altLang="en-US" lang="zh-CN"/>
            </a:p>
          </p:txBody>
        </p:sp>
        <p:sp>
          <p:nvSpPr>
            <p:cNvPr id="1048861" name="AutoShape 8"/>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algn="tl" blurRad="50800" dir="2700000" dist="38100" rotWithShape="0">
                <a:prstClr val="black">
                  <a:alpha val="40000"/>
                </a:prstClr>
              </a:outerShdw>
            </a:effectLst>
          </p:spPr>
          <p:txBody>
            <a:bodyPr anchor="ctr" wrap="none"/>
            <a:p>
              <a:endParaRPr altLang="en-US" lang="zh-CN"/>
            </a:p>
          </p:txBody>
        </p:sp>
        <p:sp>
          <p:nvSpPr>
            <p:cNvPr id="1048862" name="Oval 9"/>
            <p:cNvSpPr>
              <a:spLocks noChangeArrowheads="1"/>
            </p:cNvSpPr>
            <p:nvPr/>
          </p:nvSpPr>
          <p:spPr bwMode="gray">
            <a:xfrm>
              <a:off x="4327526" y="3660657"/>
              <a:ext cx="3444875" cy="519351"/>
            </a:xfrm>
            <a:prstGeom prst="ellipse"/>
            <a:noFill/>
            <a:ln w="38100" algn="ctr">
              <a:solidFill>
                <a:srgbClr val="5F5F5F"/>
              </a:solidFill>
              <a:round/>
              <a:headEnd/>
              <a:tailEnd/>
            </a:ln>
            <a:effectLst>
              <a:outerShdw algn="tl" blurRad="50800" dir="2700000" dist="38100" rotWithShape="0">
                <a:prstClr val="black">
                  <a:alpha val="40000"/>
                </a:prstClr>
              </a:outerShdw>
            </a:effec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altLang="en-US" sz="1800" lang="zh-CN">
                <a:ea typeface="宋体" panose="02010600030101010101" pitchFamily="2" charset="-122"/>
              </a:endParaRPr>
            </a:p>
          </p:txBody>
        </p:sp>
        <p:sp>
          <p:nvSpPr>
            <p:cNvPr id="1048863" name="Oval 18"/>
            <p:cNvSpPr>
              <a:spLocks noChangeArrowheads="1"/>
            </p:cNvSpPr>
            <p:nvPr/>
          </p:nvSpPr>
          <p:spPr bwMode="gray">
            <a:xfrm>
              <a:off x="5350705" y="3264837"/>
              <a:ext cx="1398515" cy="1372145"/>
            </a:xfrm>
            <a:prstGeom prst="ellipse"/>
            <a:solidFill>
              <a:srgbClr val="FFCC00"/>
            </a:solidFill>
            <a:ln w="38100">
              <a:solidFill>
                <a:schemeClr val="tx1">
                  <a:lumMod val="85000"/>
                  <a:lumOff val="15000"/>
                </a:schemeClr>
              </a:solidFill>
            </a:ln>
            <a:effectLst>
              <a:outerShdw algn="tl" blurRad="50800" dir="2700000" dist="38100" rotWithShape="0">
                <a:prstClr val="black">
                  <a:alpha val="40000"/>
                </a:prstClr>
              </a:outerShdw>
            </a:effectLst>
          </p:spPr>
          <p:txBody>
            <a:bodyPr anchor="ctr" vert="eaVert" wrap="none"/>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altLang="en-US" sz="1800" lang="zh-CN">
                <a:ea typeface="宋体" panose="02010600030101010101" pitchFamily="2" charset="-122"/>
              </a:endParaRPr>
            </a:p>
          </p:txBody>
        </p:sp>
        <p:sp>
          <p:nvSpPr>
            <p:cNvPr id="1048864" name="Text Box 20"/>
            <p:cNvSpPr txBox="1">
              <a:spLocks noChangeArrowheads="1"/>
            </p:cNvSpPr>
            <p:nvPr/>
          </p:nvSpPr>
          <p:spPr bwMode="gray">
            <a:xfrm>
              <a:off x="5375920" y="3535438"/>
              <a:ext cx="1373300" cy="830997"/>
            </a:xfrm>
            <a:prstGeom prst="rect"/>
            <a:noFill/>
            <a:ln>
              <a:noFill/>
            </a:ln>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altLang="zh-CN" b="1" sz="2400" lang="en-US">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altLang="en-US" b="1" sz="2400" lang="zh-CN">
                  <a:solidFill>
                    <a:srgbClr val="080808"/>
                  </a:solidFill>
                  <a:latin typeface="微软雅黑" panose="020B0503020204020204" pitchFamily="34" charset="-122"/>
                  <a:ea typeface="微软雅黑" panose="020B0503020204020204" pitchFamily="34" charset="-122"/>
                </a:rPr>
                <a:t>特点</a:t>
              </a:r>
              <a:endParaRPr altLang="zh-CN" b="1" sz="2400" lang="en-US">
                <a:solidFill>
                  <a:srgbClr val="080808"/>
                </a:solidFill>
                <a:latin typeface="微软雅黑" panose="020B0503020204020204" pitchFamily="34" charset="-122"/>
                <a:ea typeface="微软雅黑" panose="020B0503020204020204" pitchFamily="34" charset="-122"/>
              </a:endParaRPr>
            </a:p>
          </p:txBody>
        </p:sp>
        <p:sp>
          <p:nvSpPr>
            <p:cNvPr id="1048865" name="AutoShape 21"/>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2400" lang="zh-CN">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altLang="zh-CN" b="1" sz="2400"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8866" name="AutoShape 22"/>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2400" lang="zh-CN">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altLang="zh-CN" b="1" sz="2400"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8867" name="AutoShape 23"/>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2400" lang="zh-CN">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altLang="zh-CN" b="1" sz="2400"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8868" name="AutoShape 24"/>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2400" lang="zh-CN">
                  <a:solidFill>
                    <a:schemeClr val="tx1">
                      <a:lumMod val="75000"/>
                      <a:lumOff val="25000"/>
                    </a:schemeClr>
                  </a:solidFill>
                  <a:latin typeface="微软雅黑" panose="020B0503020204020204" pitchFamily="34" charset="-122"/>
                  <a:ea typeface="微软雅黑" panose="020B0503020204020204" pitchFamily="34" charset="-122"/>
                </a:rPr>
                <a:t>解释性</a:t>
              </a:r>
              <a:endParaRPr altLang="zh-CN" b="1" sz="2400"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8869" name="AutoShape 25"/>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2400" lang="zh-CN">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altLang="zh-CN" b="1" sz="2400"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8870" name="AutoShape 26"/>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b="1" sz="2400" lang="zh-CN">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altLang="zh-CN" b="1" sz="2400"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874"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5" name="圆角矩形 8"/>
          <p:cNvSpPr/>
          <p:nvPr/>
        </p:nvSpPr>
        <p:spPr>
          <a:xfrm>
            <a:off x="983432" y="2636912"/>
            <a:ext cx="3816424" cy="3128491"/>
          </a:xfrm>
          <a:prstGeom prst="roundRect">
            <a:avLst>
              <a:gd name="adj" fmla="val 7451"/>
            </a:avLst>
          </a:prstGeom>
          <a:solidFill>
            <a:schemeClr val="accent5"/>
          </a:solidFill>
          <a:ln w="38100">
            <a:no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6" name="标题 1"/>
          <p:cNvSpPr>
            <a:spLocks noGrp="1"/>
          </p:cNvSpPr>
          <p:nvPr>
            <p:ph type="title"/>
          </p:nvPr>
        </p:nvSpPr>
        <p:spPr/>
        <p:txBody>
          <a:bodyPr/>
          <a:p>
            <a:r>
              <a:rPr altLang="zh-CN" lang="en-US">
                <a:latin typeface="+mn-ea"/>
              </a:rPr>
              <a:t>Python</a:t>
            </a:r>
            <a:r>
              <a:rPr altLang="en-US" lang="zh-CN">
                <a:latin typeface="+mn-ea"/>
              </a:rPr>
              <a:t>发展</a:t>
            </a:r>
          </a:p>
        </p:txBody>
      </p:sp>
      <p:sp>
        <p:nvSpPr>
          <p:cNvPr id="1048877" name="内容占位符 2"/>
          <p:cNvSpPr>
            <a:spLocks noGrp="1"/>
          </p:cNvSpPr>
          <p:nvPr>
            <p:ph idx="1"/>
          </p:nvPr>
        </p:nvSpPr>
        <p:spPr>
          <a:xfrm>
            <a:off x="609600" y="1484312"/>
            <a:ext cx="6710536" cy="3960912"/>
          </a:xfrm>
        </p:spPr>
        <p:txBody>
          <a:bodyPr/>
          <a:p>
            <a:pPr eaLnBrk="1">
              <a:lnSpc>
                <a:spcPct val="120000"/>
              </a:lnSpc>
              <a:spcBef>
                <a:spcPts val="600"/>
              </a:spcBef>
            </a:pP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发展</a:t>
            </a:r>
            <a:endParaRPr altLang="zh-CN" sz="3200" lang="en-US">
              <a:solidFill>
                <a:schemeClr val="tx1">
                  <a:lumMod val="85000"/>
                  <a:lumOff val="15000"/>
                </a:schemeClr>
              </a:solidFill>
              <a:latin typeface="微软雅黑" panose="020B0503020204020204" pitchFamily="34" charset="-122"/>
              <a:ea typeface="微软雅黑" panose="020B0503020204020204" pitchFamily="34" charset="-122"/>
            </a:endParaRPr>
          </a:p>
          <a:p>
            <a:pPr eaLnBrk="1" lvl="1">
              <a:lnSpc>
                <a:spcPct val="120000"/>
              </a:lnSpc>
              <a:spcBef>
                <a:spcPts val="0"/>
              </a:spcBef>
            </a:pPr>
            <a:r>
              <a:rPr altLang="zh-CN" sz="2800" lang="en-US">
                <a:solidFill>
                  <a:schemeClr val="tx1">
                    <a:lumMod val="85000"/>
                    <a:lumOff val="15000"/>
                  </a:schemeClr>
                </a:solidFill>
                <a:latin typeface="微软雅黑" panose="020B0503020204020204" pitchFamily="34" charset="-122"/>
                <a:ea typeface="微软雅黑" panose="020B0503020204020204" pitchFamily="34" charset="-122"/>
              </a:rPr>
              <a:t>1991</a:t>
            </a:r>
            <a:r>
              <a:rPr altLang="en-US" sz="2800" lang="zh-CN">
                <a:solidFill>
                  <a:schemeClr val="tx1">
                    <a:lumMod val="85000"/>
                    <a:lumOff val="15000"/>
                  </a:schemeClr>
                </a:solidFill>
                <a:latin typeface="微软雅黑" panose="020B0503020204020204" pitchFamily="34" charset="-122"/>
                <a:ea typeface="微软雅黑" panose="020B0503020204020204" pitchFamily="34" charset="-122"/>
              </a:rPr>
              <a:t>年，第一个</a:t>
            </a:r>
            <a:r>
              <a:rPr altLang="zh-CN" sz="28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2800" lang="zh-CN">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altLang="zh-CN" sz="2800" lang="en-US">
              <a:solidFill>
                <a:schemeClr val="tx1">
                  <a:lumMod val="85000"/>
                  <a:lumOff val="15000"/>
                </a:schemeClr>
              </a:solidFill>
              <a:latin typeface="微软雅黑" panose="020B0503020204020204" pitchFamily="34" charset="-122"/>
              <a:ea typeface="微软雅黑" panose="020B0503020204020204" pitchFamily="34" charset="-122"/>
            </a:endParaRPr>
          </a:p>
          <a:p>
            <a:pPr eaLnBrk="1" indent="0" lvl="1" marL="457200">
              <a:spcBef>
                <a:spcPts val="600"/>
              </a:spcBef>
              <a:buNone/>
            </a:pPr>
            <a:r>
              <a:rPr altLang="zh-CN" sz="2800" lang="en-US">
                <a:solidFill>
                  <a:schemeClr val="tx1">
                    <a:lumMod val="85000"/>
                    <a:lumOff val="15000"/>
                  </a:schemeClr>
                </a:solidFill>
                <a:latin typeface="Consolas" panose="020B0609020204030204" pitchFamily="49" charset="0"/>
                <a:ea typeface="微软雅黑" panose="020B0503020204020204" pitchFamily="34" charset="-122"/>
              </a:rPr>
              <a:t>Python 1.0 1994/01</a:t>
            </a:r>
          </a:p>
          <a:p>
            <a:pPr eaLnBrk="1" indent="0" lvl="1" marL="457200">
              <a:spcBef>
                <a:spcPts val="0"/>
              </a:spcBef>
              <a:buNone/>
            </a:pPr>
            <a:r>
              <a:rPr altLang="zh-CN" sz="2800" lang="en-US">
                <a:solidFill>
                  <a:schemeClr val="tx1">
                    <a:lumMod val="85000"/>
                    <a:lumOff val="15000"/>
                  </a:schemeClr>
                </a:solidFill>
                <a:latin typeface="Consolas" panose="020B0609020204030204" pitchFamily="49" charset="0"/>
                <a:ea typeface="微软雅黑" panose="020B0503020204020204" pitchFamily="34" charset="-122"/>
              </a:rPr>
              <a:t>Python 2.0 2000/10</a:t>
            </a:r>
          </a:p>
          <a:p>
            <a:pPr eaLnBrk="1" indent="0" lvl="1" marL="457200">
              <a:spcBef>
                <a:spcPts val="0"/>
              </a:spcBef>
              <a:buNone/>
            </a:pPr>
            <a:r>
              <a:rPr altLang="zh-CN" sz="2800" lang="en-US">
                <a:solidFill>
                  <a:schemeClr val="tx1">
                    <a:lumMod val="85000"/>
                    <a:lumOff val="15000"/>
                  </a:schemeClr>
                </a:solidFill>
                <a:latin typeface="Consolas" panose="020B0609020204030204" pitchFamily="49" charset="0"/>
                <a:ea typeface="微软雅黑" panose="020B0503020204020204" pitchFamily="34" charset="-122"/>
              </a:rPr>
              <a:t>Python 2.4 2004/11</a:t>
            </a:r>
          </a:p>
          <a:p>
            <a:pPr eaLnBrk="1" indent="0" lvl="1" marL="457200">
              <a:spcBef>
                <a:spcPts val="0"/>
              </a:spcBef>
              <a:buNone/>
            </a:pPr>
            <a:r>
              <a:rPr altLang="zh-CN" sz="2800" lang="fi-FI">
                <a:solidFill>
                  <a:schemeClr val="tx1">
                    <a:lumMod val="85000"/>
                    <a:lumOff val="15000"/>
                  </a:schemeClr>
                </a:solidFill>
                <a:latin typeface="Consolas" panose="020B0609020204030204" pitchFamily="49" charset="0"/>
                <a:ea typeface="微软雅黑" panose="020B0503020204020204" pitchFamily="34" charset="-122"/>
              </a:rPr>
              <a:t>Python 2.5 2006/09</a:t>
            </a:r>
          </a:p>
          <a:p>
            <a:pPr eaLnBrk="1" indent="0" lvl="1" marL="457200">
              <a:spcBef>
                <a:spcPts val="0"/>
              </a:spcBef>
              <a:buNone/>
            </a:pPr>
            <a:r>
              <a:rPr altLang="zh-CN" sz="2800" lang="fi-FI">
                <a:solidFill>
                  <a:schemeClr val="tx1">
                    <a:lumMod val="85000"/>
                    <a:lumOff val="15000"/>
                  </a:schemeClr>
                </a:solidFill>
                <a:latin typeface="Consolas" panose="020B0609020204030204" pitchFamily="49" charset="0"/>
                <a:ea typeface="微软雅黑" panose="020B0503020204020204" pitchFamily="34" charset="-122"/>
              </a:rPr>
              <a:t>Python 2.6 2008/10</a:t>
            </a:r>
          </a:p>
          <a:p>
            <a:pPr eaLnBrk="1" indent="0" lvl="1" marL="457200">
              <a:spcBef>
                <a:spcPts val="0"/>
              </a:spcBef>
              <a:buNone/>
            </a:pPr>
            <a:r>
              <a:rPr altLang="zh-CN" sz="2800" lang="fi-FI">
                <a:solidFill>
                  <a:schemeClr val="tx1">
                    <a:lumMod val="85000"/>
                    <a:lumOff val="15000"/>
                  </a:schemeClr>
                </a:solidFill>
                <a:latin typeface="Consolas" panose="020B0609020204030204" pitchFamily="49" charset="0"/>
                <a:ea typeface="微软雅黑" panose="020B0503020204020204" pitchFamily="34" charset="-122"/>
              </a:rPr>
              <a:t>Python 2.7 2010/07</a:t>
            </a:r>
            <a:endParaRPr altLang="en-US" sz="2800" lang="zh-CN">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2097167" name="图片 3"/>
          <p:cNvPicPr>
            <a:picLocks noChangeAspect="1"/>
          </p:cNvPicPr>
          <p:nvPr/>
        </p:nvPicPr>
        <p:blipFill>
          <a:blip xmlns:r="http://schemas.openxmlformats.org/officeDocument/2006/relationships" r:embed="rId1" cstate="print"/>
          <a:stretch>
            <a:fillRect/>
          </a:stretch>
        </p:blipFill>
        <p:spPr>
          <a:xfrm>
            <a:off x="9357539" y="2093947"/>
            <a:ext cx="2499101" cy="2265852"/>
          </a:xfrm>
          <a:prstGeom prst="rect"/>
          <a:effectLst>
            <a:outerShdw algn="tl" blurRad="50800" dir="2700000" dist="38100" rotWithShape="0">
              <a:prstClr val="black">
                <a:alpha val="40000"/>
              </a:prstClr>
            </a:outerShdw>
          </a:effectLst>
        </p:spPr>
      </p:pic>
      <p:sp>
        <p:nvSpPr>
          <p:cNvPr id="1048878" name="矩形 4"/>
          <p:cNvSpPr/>
          <p:nvPr/>
        </p:nvSpPr>
        <p:spPr>
          <a:xfrm>
            <a:off x="9192344" y="4470211"/>
            <a:ext cx="2803973" cy="830997"/>
          </a:xfrm>
          <a:prstGeom prst="rect"/>
        </p:spPr>
        <p:txBody>
          <a:bodyPr wrap="none">
            <a:spAutoFit/>
          </a:bodyPr>
          <a:p>
            <a:pPr algn="ct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吉多</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altLang="zh-CN" sz="2400" lang="en-US">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altLang="zh-CN" sz="2400" lang="en-US"/>
              <a:t>Guido van Rossum</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8879" name="内容占位符 2"/>
          <p:cNvSpPr txBox="1"/>
          <p:nvPr/>
        </p:nvSpPr>
        <p:spPr bwMode="auto">
          <a:xfrm>
            <a:off x="4799856" y="2636912"/>
            <a:ext cx="4896544" cy="3128491"/>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indent="0" lvl="1" marL="457200">
              <a:spcBef>
                <a:spcPts val="0"/>
              </a:spcBef>
              <a:buNone/>
            </a:pPr>
            <a:r>
              <a:rPr altLang="zh-CN" sz="2800" kern="0" lang="en-US">
                <a:solidFill>
                  <a:schemeClr val="tx1">
                    <a:lumMod val="85000"/>
                    <a:lumOff val="15000"/>
                  </a:schemeClr>
                </a:solidFill>
                <a:latin typeface="Consolas" panose="020B0609020204030204" pitchFamily="49" charset="0"/>
                <a:ea typeface="微软雅黑" panose="020B0503020204020204" pitchFamily="34" charset="-122"/>
              </a:rPr>
              <a:t>Python 3.1 2009/06</a:t>
            </a:r>
          </a:p>
          <a:p>
            <a:pPr eaLnBrk="1" indent="0" lvl="1" marL="457200">
              <a:spcBef>
                <a:spcPts val="0"/>
              </a:spcBef>
              <a:buNone/>
            </a:pPr>
            <a:r>
              <a:rPr altLang="zh-CN" sz="2800" kern="0" lang="en-US">
                <a:solidFill>
                  <a:schemeClr val="tx1">
                    <a:lumMod val="85000"/>
                    <a:lumOff val="15000"/>
                  </a:schemeClr>
                </a:solidFill>
                <a:latin typeface="Consolas" panose="020B0609020204030204" pitchFamily="49" charset="0"/>
                <a:ea typeface="微软雅黑" panose="020B0503020204020204" pitchFamily="34" charset="-122"/>
              </a:rPr>
              <a:t>Python 3.2 2011/02</a:t>
            </a:r>
          </a:p>
          <a:p>
            <a:pPr eaLnBrk="1" indent="0" lvl="1" marL="457200">
              <a:spcBef>
                <a:spcPts val="0"/>
              </a:spcBef>
              <a:buNone/>
            </a:pPr>
            <a:r>
              <a:rPr altLang="zh-CN" sz="2800" kern="0" lang="en-US">
                <a:solidFill>
                  <a:schemeClr val="tx1">
                    <a:lumMod val="85000"/>
                    <a:lumOff val="15000"/>
                  </a:schemeClr>
                </a:solidFill>
                <a:latin typeface="Consolas" panose="020B0609020204030204" pitchFamily="49" charset="0"/>
                <a:ea typeface="微软雅黑" panose="020B0503020204020204" pitchFamily="34" charset="-122"/>
              </a:rPr>
              <a:t>Python 3.3 2012/09</a:t>
            </a:r>
          </a:p>
          <a:p>
            <a:pPr eaLnBrk="1" indent="0" lvl="1" marL="457200">
              <a:spcBef>
                <a:spcPts val="0"/>
              </a:spcBef>
              <a:buNone/>
            </a:pPr>
            <a:r>
              <a:rPr altLang="zh-CN" sz="2800" kern="0" lang="en-US">
                <a:solidFill>
                  <a:schemeClr val="tx1">
                    <a:lumMod val="85000"/>
                    <a:lumOff val="15000"/>
                  </a:schemeClr>
                </a:solidFill>
                <a:latin typeface="Consolas" panose="020B0609020204030204" pitchFamily="49" charset="0"/>
                <a:ea typeface="微软雅黑" panose="020B0503020204020204" pitchFamily="34" charset="-122"/>
              </a:rPr>
              <a:t>Python 3.4 2014/03</a:t>
            </a:r>
          </a:p>
          <a:p>
            <a:pPr eaLnBrk="1" indent="0" lvl="1" marL="457200">
              <a:spcBef>
                <a:spcPts val="0"/>
              </a:spcBef>
              <a:buNone/>
            </a:pPr>
            <a:r>
              <a:rPr altLang="zh-CN" sz="2800" kern="0" lang="en-US">
                <a:solidFill>
                  <a:schemeClr val="tx1">
                    <a:lumMod val="85000"/>
                    <a:lumOff val="15000"/>
                  </a:schemeClr>
                </a:solidFill>
                <a:latin typeface="Consolas" panose="020B0609020204030204" pitchFamily="49" charset="0"/>
                <a:ea typeface="微软雅黑" panose="020B0503020204020204" pitchFamily="34" charset="-122"/>
              </a:rPr>
              <a:t>Python 3.5 2015/09</a:t>
            </a:r>
          </a:p>
          <a:p>
            <a:pPr eaLnBrk="1" indent="0" lvl="1" marL="457200">
              <a:spcBef>
                <a:spcPts val="0"/>
              </a:spcBef>
              <a:buNone/>
            </a:pPr>
            <a:r>
              <a:rPr altLang="zh-CN" sz="2800" kern="0" lang="en-US">
                <a:solidFill>
                  <a:schemeClr val="tx1">
                    <a:lumMod val="85000"/>
                    <a:lumOff val="15000"/>
                  </a:schemeClr>
                </a:solidFill>
                <a:latin typeface="Consolas" panose="020B0609020204030204" pitchFamily="49" charset="0"/>
                <a:ea typeface="微软雅黑" panose="020B0503020204020204" pitchFamily="34" charset="-122"/>
              </a:rPr>
              <a:t>Python 3.6 2016/12</a:t>
            </a:r>
          </a:p>
          <a:p>
            <a:pPr eaLnBrk="1" indent="0" lvl="1" marL="457200">
              <a:spcBef>
                <a:spcPts val="0"/>
              </a:spcBef>
              <a:buNone/>
            </a:pPr>
            <a:r>
              <a:rPr altLang="zh-CN" sz="2800" kern="0" lang="en-US">
                <a:solidFill>
                  <a:schemeClr val="tx1">
                    <a:lumMod val="85000"/>
                    <a:lumOff val="15000"/>
                  </a:schemeClr>
                </a:solidFill>
                <a:latin typeface="Consolas" panose="020B0609020204030204" pitchFamily="49" charset="0"/>
                <a:ea typeface="微软雅黑" panose="020B0503020204020204" pitchFamily="34" charset="-122"/>
              </a:rPr>
              <a:t>Python 3.7 2018/06</a:t>
            </a:r>
            <a:endParaRPr altLang="en-US" sz="2800" kern="0" lang="zh-CN">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1048880" name="内容占位符 2"/>
          <p:cNvSpPr txBox="1"/>
          <p:nvPr/>
        </p:nvSpPr>
        <p:spPr bwMode="auto">
          <a:xfrm>
            <a:off x="609600" y="5877272"/>
            <a:ext cx="10972800" cy="687933"/>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lvl="1">
              <a:spcBef>
                <a:spcPts val="0"/>
              </a:spcBef>
            </a:pPr>
            <a:r>
              <a:rPr altLang="zh-CN" sz="2800" kern="0" lang="en-US">
                <a:solidFill>
                  <a:srgbClr val="C00000"/>
                </a:solidFill>
                <a:latin typeface="微软雅黑" panose="020B0503020204020204" pitchFamily="34" charset="-122"/>
                <a:ea typeface="微软雅黑" panose="020B0503020204020204" pitchFamily="34" charset="-122"/>
              </a:rPr>
              <a:t>Python2.7</a:t>
            </a:r>
            <a:r>
              <a:rPr altLang="en-US" sz="2800" kern="0" lang="zh-CN">
                <a:solidFill>
                  <a:srgbClr val="C00000"/>
                </a:solidFill>
                <a:latin typeface="微软雅黑" panose="020B0503020204020204" pitchFamily="34" charset="-122"/>
                <a:ea typeface="微软雅黑" panose="020B0503020204020204" pitchFamily="34" charset="-122"/>
              </a:rPr>
              <a:t>将在</a:t>
            </a:r>
            <a:r>
              <a:rPr altLang="zh-CN" sz="2800" kern="0" lang="en-US">
                <a:solidFill>
                  <a:srgbClr val="C00000"/>
                </a:solidFill>
                <a:latin typeface="微软雅黑" panose="020B0503020204020204" pitchFamily="34" charset="-122"/>
                <a:ea typeface="微软雅黑" panose="020B0503020204020204" pitchFamily="34" charset="-122"/>
              </a:rPr>
              <a:t>2020</a:t>
            </a:r>
            <a:r>
              <a:rPr altLang="en-US" sz="2800" kern="0" lang="zh-CN">
                <a:solidFill>
                  <a:srgbClr val="C00000"/>
                </a:solidFill>
                <a:latin typeface="微软雅黑" panose="020B0503020204020204" pitchFamily="34" charset="-122"/>
                <a:ea typeface="微软雅黑" panose="020B0503020204020204" pitchFamily="34" charset="-122"/>
              </a:rPr>
              <a:t>年停止支持，并且不会在发布</a:t>
            </a:r>
            <a:r>
              <a:rPr altLang="zh-CN" sz="2800" kern="0" lang="en-US">
                <a:solidFill>
                  <a:srgbClr val="C00000"/>
                </a:solidFill>
                <a:latin typeface="微软雅黑" panose="020B0503020204020204" pitchFamily="34" charset="-122"/>
                <a:ea typeface="微软雅黑" panose="020B0503020204020204" pitchFamily="34" charset="-122"/>
              </a:rPr>
              <a:t>2.8</a:t>
            </a:r>
            <a:r>
              <a:rPr altLang="en-US" sz="2800" kern="0" lang="zh-CN">
                <a:solidFill>
                  <a:srgbClr val="C00000"/>
                </a:solidFill>
                <a:latin typeface="微软雅黑" panose="020B0503020204020204" pitchFamily="34" charset="-122"/>
                <a:ea typeface="微软雅黑" panose="020B0503020204020204" pitchFamily="34" charset="-122"/>
              </a:rPr>
              <a:t>版本</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884" name="标题 1"/>
          <p:cNvSpPr>
            <a:spLocks noGrp="1"/>
          </p:cNvSpPr>
          <p:nvPr>
            <p:ph type="title"/>
          </p:nvPr>
        </p:nvSpPr>
        <p:spPr/>
        <p:txBody>
          <a:bodyPr/>
          <a:p>
            <a:r>
              <a:rPr altLang="zh-CN" lang="en-US">
                <a:latin typeface="+mn-ea"/>
              </a:rPr>
              <a:t>Windows</a:t>
            </a:r>
            <a:r>
              <a:rPr altLang="en-US" lang="zh-CN">
                <a:latin typeface="+mn-ea"/>
              </a:rPr>
              <a:t>中使用</a:t>
            </a:r>
            <a:r>
              <a:rPr altLang="zh-CN" lang="en-US">
                <a:latin typeface="+mn-ea"/>
              </a:rPr>
              <a:t>Python</a:t>
            </a:r>
            <a:endParaRPr altLang="en-US" lang="zh-CN"/>
          </a:p>
        </p:txBody>
      </p:sp>
      <p:sp>
        <p:nvSpPr>
          <p:cNvPr id="1048885" name="内容占位符 2"/>
          <p:cNvSpPr>
            <a:spLocks noGrp="1"/>
          </p:cNvSpPr>
          <p:nvPr>
            <p:ph idx="1"/>
          </p:nvPr>
        </p:nvSpPr>
        <p:spPr>
          <a:xfrm>
            <a:off x="609600" y="1484312"/>
            <a:ext cx="10972800" cy="2016696"/>
          </a:xfrm>
        </p:spPr>
        <p:txBody>
          <a:bodyPr/>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Windows</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中要使用</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Python</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Python</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官网地址：</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2097168" name="图片 3"/>
          <p:cNvPicPr>
            <a:picLocks noChangeAspect="1"/>
          </p:cNvPicPr>
          <p:nvPr/>
        </p:nvPicPr>
        <p:blipFill>
          <a:blip xmlns:r="http://schemas.openxmlformats.org/officeDocument/2006/relationships" r:embed="rId1"/>
          <a:stretch>
            <a:fillRect/>
          </a:stretch>
        </p:blipFill>
        <p:spPr>
          <a:xfrm>
            <a:off x="2495600" y="3212976"/>
            <a:ext cx="6696744" cy="3423335"/>
          </a:xfrm>
          <a:prstGeom prst="rect"/>
          <a:ln>
            <a:solidFill>
              <a:schemeClr val="tx1">
                <a:lumMod val="85000"/>
                <a:lumOff val="15000"/>
              </a:schemeClr>
            </a:solidFill>
          </a:ln>
          <a:effectLst>
            <a:outerShdw algn="tl" blurRad="50800" dir="2700000" dist="38100" rotWithShape="0">
              <a:prstClr val="black">
                <a:alpha val="40000"/>
              </a:prstClr>
            </a:outerShdw>
          </a:effectLst>
        </p:spPr>
      </p:pic>
      <p:sp>
        <p:nvSpPr>
          <p:cNvPr id="1048886" name="矩形 4"/>
          <p:cNvSpPr/>
          <p:nvPr/>
        </p:nvSpPr>
        <p:spPr>
          <a:xfrm>
            <a:off x="2477636" y="3212976"/>
            <a:ext cx="1386116" cy="504056"/>
          </a:xfrm>
          <a:prstGeom prst="rect"/>
          <a:noFill/>
          <a:ln w="38100">
            <a:solidFill>
              <a:srgbClr val="C00000"/>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890" name="标题 1"/>
          <p:cNvSpPr>
            <a:spLocks noGrp="1" noChangeArrowheads="1"/>
          </p:cNvSpPr>
          <p:nvPr>
            <p:ph type="title"/>
          </p:nvPr>
        </p:nvSpPr>
        <p:spPr/>
        <p:txBody>
          <a:bodyPr/>
          <a:p>
            <a:r>
              <a:rPr altLang="en-US" lang="zh-CN"/>
              <a:t>小例子：照猫画虎</a:t>
            </a:r>
          </a:p>
        </p:txBody>
      </p:sp>
      <p:pic>
        <p:nvPicPr>
          <p:cNvPr id="2097169" name="图片 1"/>
          <p:cNvPicPr>
            <a:picLocks noChangeAspect="1"/>
          </p:cNvPicPr>
          <p:nvPr/>
        </p:nvPicPr>
        <p:blipFill>
          <a:blip xmlns:r="http://schemas.openxmlformats.org/officeDocument/2006/relationships" r:embed="rId1"/>
          <a:stretch>
            <a:fillRect/>
          </a:stretch>
        </p:blipFill>
        <p:spPr>
          <a:xfrm>
            <a:off x="1055440" y="1575329"/>
            <a:ext cx="4666482" cy="2567358"/>
          </a:xfrm>
          <a:prstGeom prst="rect"/>
          <a:ln>
            <a:solidFill>
              <a:schemeClr val="tx1">
                <a:lumMod val="85000"/>
                <a:lumOff val="15000"/>
              </a:schemeClr>
            </a:solidFill>
          </a:ln>
          <a:effectLst>
            <a:outerShdw algn="tl" blurRad="50800" dir="2700000" dist="38100" rotWithShape="0">
              <a:prstClr val="black">
                <a:alpha val="40000"/>
              </a:prstClr>
            </a:outerShdw>
          </a:effectLst>
        </p:spPr>
      </p:pic>
      <p:sp>
        <p:nvSpPr>
          <p:cNvPr id="1048891" name="矩形 8"/>
          <p:cNvSpPr/>
          <p:nvPr/>
        </p:nvSpPr>
        <p:spPr>
          <a:xfrm>
            <a:off x="1055440" y="2607418"/>
            <a:ext cx="4666481" cy="504056"/>
          </a:xfrm>
          <a:prstGeom prst="rect"/>
          <a:noFill/>
          <a:ln w="38100">
            <a:solidFill>
              <a:srgbClr val="C00000"/>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aphicFrame>
        <p:nvGraphicFramePr>
          <p:cNvPr id="4194304" name="表格 2"/>
          <p:cNvGraphicFramePr>
            <a:graphicFrameLocks noGrp="1"/>
          </p:cNvGraphicFramePr>
          <p:nvPr/>
        </p:nvGraphicFramePr>
        <p:xfrm>
          <a:off x="6456040" y="1541044"/>
          <a:ext cx="4666481" cy="91440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666481"/>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a:t>
                      </a:r>
                      <a:r>
                        <a:rPr altLang="zh-CN" sz="2400" lang="en-US">
                          <a:solidFill>
                            <a:srgbClr val="718C00"/>
                          </a:solidFill>
                          <a:latin typeface="Consolas" panose="020B0609020204030204" pitchFamily="49" charset="0"/>
                        </a:rPr>
                        <a:t>"Hello World!"</a:t>
                      </a:r>
                      <a:r>
                        <a:rPr altLang="zh-CN" sz="2400" lang="en-US">
                          <a:solidFill>
                            <a:srgbClr val="000000"/>
                          </a:solidFill>
                          <a:latin typeface="Consolas" panose="020B0609020204030204" pitchFamily="49" charset="0"/>
                        </a:rPr>
                        <a:t>)</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lang="en-US">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graphicFrame>
        <p:nvGraphicFramePr>
          <p:cNvPr id="4194305" name="表格 13"/>
          <p:cNvGraphicFramePr>
            <a:graphicFrameLocks noGrp="1"/>
          </p:cNvGraphicFramePr>
          <p:nvPr/>
        </p:nvGraphicFramePr>
        <p:xfrm>
          <a:off x="6456038" y="2919681"/>
          <a:ext cx="4666481" cy="164592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666481"/>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x=</a:t>
                      </a:r>
                      <a:r>
                        <a:rPr altLang="zh-CN" sz="2400" lang="en-US">
                          <a:solidFill>
                            <a:srgbClr val="F5871F"/>
                          </a:solidFill>
                          <a:latin typeface="Consolas" panose="020B0609020204030204" pitchFamily="49" charset="0"/>
                        </a:rPr>
                        <a:t>2</a:t>
                      </a:r>
                      <a:endParaRPr altLang="zh-CN"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y=</a:t>
                      </a:r>
                      <a:r>
                        <a:rPr altLang="zh-CN" sz="2400" lang="en-US">
                          <a:solidFill>
                            <a:srgbClr val="F5871F"/>
                          </a:solidFill>
                          <a:latin typeface="Consolas" panose="020B0609020204030204" pitchFamily="49" charset="0"/>
                        </a:rPr>
                        <a:t>1</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print(x*x+y*y)</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graphicFrame>
        <p:nvGraphicFramePr>
          <p:cNvPr id="4194306" name="表格 14"/>
          <p:cNvGraphicFramePr>
            <a:graphicFrameLocks noGrp="1"/>
          </p:cNvGraphicFramePr>
          <p:nvPr/>
        </p:nvGraphicFramePr>
        <p:xfrm>
          <a:off x="6456039" y="5029838"/>
          <a:ext cx="4666481" cy="164592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666481"/>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s-ES">
                          <a:solidFill>
                            <a:srgbClr val="8959A8"/>
                          </a:solidFill>
                          <a:latin typeface="Consolas" panose="020B0609020204030204" pitchFamily="49" charset="0"/>
                        </a:rPr>
                        <a:t>def</a:t>
                      </a:r>
                      <a:r>
                        <a:rPr altLang="zh-CN" sz="2400" lang="es-ES">
                          <a:solidFill>
                            <a:srgbClr val="000000"/>
                          </a:solidFill>
                          <a:latin typeface="Consolas" panose="020B0609020204030204" pitchFamily="49" charset="0"/>
                        </a:rPr>
                        <a:t> </a:t>
                      </a:r>
                      <a:r>
                        <a:rPr altLang="zh-CN" sz="2400" lang="es-ES">
                          <a:solidFill>
                            <a:srgbClr val="4271AE"/>
                          </a:solidFill>
                          <a:latin typeface="Consolas" panose="020B0609020204030204" pitchFamily="49" charset="0"/>
                        </a:rPr>
                        <a:t>F</a:t>
                      </a:r>
                      <a:r>
                        <a:rPr altLang="zh-CN" sz="2400" lang="es-ES">
                          <a:solidFill>
                            <a:srgbClr val="F5871F"/>
                          </a:solidFill>
                          <a:latin typeface="Consolas" panose="020B0609020204030204" pitchFamily="49" charset="0"/>
                        </a:rPr>
                        <a:t>(x, y)</a:t>
                      </a:r>
                      <a:r>
                        <a:rPr altLang="zh-CN" sz="2400" lang="es-E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s-ES">
                          <a:solidFill>
                            <a:srgbClr val="8959A8"/>
                          </a:solidFill>
                          <a:latin typeface="Consolas" panose="020B0609020204030204" pitchFamily="49" charset="0"/>
                        </a:rPr>
                        <a:t>    return</a:t>
                      </a:r>
                      <a:r>
                        <a:rPr altLang="zh-CN" sz="2400" lang="es-ES">
                          <a:solidFill>
                            <a:srgbClr val="000000"/>
                          </a:solidFill>
                          <a:latin typeface="Consolas" panose="020B0609020204030204" pitchFamily="49" charset="0"/>
                        </a:rPr>
                        <a:t>(x*x+y*y)</a:t>
                      </a:r>
                    </a:p>
                    <a:p>
                      <a:pPr algn="l" defTabSz="914400" eaLnBrk="1" fontAlgn="auto" hangingPunct="1" indent="0" latinLnBrk="0" lvl="3" marL="0" marR="0" rtl="0">
                        <a:lnSpc>
                          <a:spcPct val="100000"/>
                        </a:lnSpc>
                        <a:spcBef>
                          <a:spcPts val="0"/>
                        </a:spcBef>
                        <a:spcAft>
                          <a:spcPts val="0"/>
                        </a:spcAft>
                        <a:buClrTx/>
                        <a:buSzTx/>
                        <a:buFontTx/>
                        <a:buNone/>
                      </a:pPr>
                      <a:r>
                        <a:rPr altLang="zh-CN" sz="2400" lang="es-ES">
                          <a:solidFill>
                            <a:srgbClr val="000000"/>
                          </a:solidFill>
                          <a:latin typeface="Consolas" panose="020B0609020204030204" pitchFamily="49" charset="0"/>
                        </a:rPr>
                        <a:t>F(</a:t>
                      </a:r>
                      <a:r>
                        <a:rPr altLang="zh-CN" sz="2400" lang="es-ES">
                          <a:solidFill>
                            <a:srgbClr val="F5871F"/>
                          </a:solidFill>
                          <a:latin typeface="Consolas" panose="020B0609020204030204" pitchFamily="49" charset="0"/>
                        </a:rPr>
                        <a:t>2</a:t>
                      </a:r>
                      <a:r>
                        <a:rPr altLang="zh-CN" sz="2400" lang="es-ES">
                          <a:solidFill>
                            <a:srgbClr val="000000"/>
                          </a:solidFill>
                          <a:latin typeface="Consolas" panose="020B0609020204030204" pitchFamily="49" charset="0"/>
                        </a:rPr>
                        <a:t>,</a:t>
                      </a:r>
                      <a:r>
                        <a:rPr altLang="zh-CN" sz="2400" lang="es-ES">
                          <a:solidFill>
                            <a:srgbClr val="F5871F"/>
                          </a:solidFill>
                          <a:latin typeface="Consolas" panose="020B0609020204030204" pitchFamily="49" charset="0"/>
                        </a:rPr>
                        <a:t>1</a:t>
                      </a:r>
                      <a:r>
                        <a:rPr altLang="zh-CN" sz="2400" lang="es-ES">
                          <a:solidFill>
                            <a:srgbClr val="000000"/>
                          </a:solidFill>
                          <a:latin typeface="Consolas" panose="020B0609020204030204" pitchFamily="49" charset="0"/>
                        </a:rPr>
                        <a:t>)</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graphicFrame>
        <p:nvGraphicFramePr>
          <p:cNvPr id="4194307" name="表格 15"/>
          <p:cNvGraphicFramePr>
            <a:graphicFrameLocks noGrp="1"/>
          </p:cNvGraphicFramePr>
          <p:nvPr/>
        </p:nvGraphicFramePr>
        <p:xfrm>
          <a:off x="1055440" y="4298318"/>
          <a:ext cx="4666481" cy="237744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666481"/>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for</a:t>
                      </a:r>
                      <a:r>
                        <a:rPr altLang="zh-CN" sz="2400" lang="en-US">
                          <a:solidFill>
                            <a:srgbClr val="000000"/>
                          </a:solidFill>
                          <a:latin typeface="Consolas" panose="020B0609020204030204" pitchFamily="49" charset="0"/>
                        </a:rPr>
                        <a:t> i </a:t>
                      </a:r>
                      <a:r>
                        <a:rPr altLang="zh-CN" sz="2400" lang="en-US">
                          <a:solidFill>
                            <a:srgbClr val="8959A8"/>
                          </a:solidFill>
                          <a:latin typeface="Consolas" panose="020B0609020204030204" pitchFamily="49" charset="0"/>
                        </a:rPr>
                        <a:t>in</a:t>
                      </a:r>
                      <a:r>
                        <a:rPr altLang="zh-CN" sz="2400" lang="en-US">
                          <a:solidFill>
                            <a:srgbClr val="000000"/>
                          </a:solidFill>
                          <a:latin typeface="Consolas" panose="020B0609020204030204" pitchFamily="49" charset="0"/>
                        </a:rPr>
                        <a:t> range(</a:t>
                      </a:r>
                      <a:r>
                        <a:rPr altLang="zh-CN" sz="2400" lang="en-US">
                          <a:solidFill>
                            <a:srgbClr val="F5871F"/>
                          </a:solidFill>
                          <a:latin typeface="Consolas" panose="020B0609020204030204" pitchFamily="49" charset="0"/>
                        </a:rPr>
                        <a:t>1</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5</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print(i)</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1</a:t>
                      </a:r>
                    </a:p>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2</a:t>
                      </a:r>
                    </a:p>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3</a:t>
                      </a:r>
                    </a:p>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graphicFrame>
        <p:nvGraphicFramePr>
          <p:cNvPr id="4194308"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6624736"/>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8959A8"/>
                          </a:solidFill>
                          <a:latin typeface="Consolas" panose="020B0609020204030204" pitchFamily="49" charset="0"/>
                        </a:rPr>
                        <a:t>import</a:t>
                      </a:r>
                      <a:r>
                        <a:rPr altLang="zh-CN" sz="2000" lang="en-US">
                          <a:solidFill>
                            <a:srgbClr val="000000"/>
                          </a:solidFill>
                          <a:latin typeface="Consolas" panose="020B0609020204030204" pitchFamily="49" charset="0"/>
                        </a:rPr>
                        <a:t> random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8959A8"/>
                          </a:solidFill>
                          <a:latin typeface="Consolas" panose="020B0609020204030204" pitchFamily="49" charset="0"/>
                        </a:rPr>
                        <a:t>def</a:t>
                      </a:r>
                      <a:r>
                        <a:rPr altLang="zh-CN" sz="2000" lang="en-US">
                          <a:solidFill>
                            <a:srgbClr val="000000"/>
                          </a:solidFill>
                          <a:latin typeface="Consolas" panose="020B0609020204030204" pitchFamily="49" charset="0"/>
                        </a:rPr>
                        <a:t> </a:t>
                      </a:r>
                      <a:r>
                        <a:rPr altLang="zh-CN" sz="2000" lang="en-US">
                          <a:solidFill>
                            <a:srgbClr val="4271AE"/>
                          </a:solidFill>
                          <a:latin typeface="Consolas" panose="020B0609020204030204" pitchFamily="49" charset="0"/>
                        </a:rPr>
                        <a:t>caishu</a:t>
                      </a:r>
                      <a:r>
                        <a:rPr altLang="zh-CN" sz="2000" lang="en-US">
                          <a:solidFill>
                            <a:srgbClr val="F5871F"/>
                          </a:solidFill>
                          <a:latin typeface="Consolas" panose="020B0609020204030204" pitchFamily="49" charset="0"/>
                        </a:rPr>
                        <a:t>()</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i = </a:t>
                      </a:r>
                      <a:r>
                        <a:rPr altLang="zh-CN" sz="2000" lang="en-US">
                          <a:solidFill>
                            <a:srgbClr val="F5871F"/>
                          </a:solidFill>
                          <a:latin typeface="Consolas" panose="020B0609020204030204" pitchFamily="49" charset="0"/>
                        </a:rPr>
                        <a:t>0</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key = random.randint(</a:t>
                      </a:r>
                      <a:r>
                        <a:rPr altLang="zh-CN" sz="2000" lang="en-US">
                          <a:solidFill>
                            <a:srgbClr val="F5871F"/>
                          </a:solidFill>
                          <a:latin typeface="Consolas" panose="020B0609020204030204" pitchFamily="49" charset="0"/>
                        </a:rPr>
                        <a:t>1</a:t>
                      </a:r>
                      <a:r>
                        <a:rPr altLang="zh-CN" sz="2000" lang="en-US">
                          <a:solidFill>
                            <a:srgbClr val="000000"/>
                          </a:solidFill>
                          <a:latin typeface="Consolas" panose="020B0609020204030204" pitchFamily="49" charset="0"/>
                        </a:rPr>
                        <a:t>,</a:t>
                      </a:r>
                      <a:r>
                        <a:rPr altLang="zh-CN" sz="2000" lang="en-US">
                          <a:solidFill>
                            <a:srgbClr val="F5871F"/>
                          </a:solidFill>
                          <a:latin typeface="Consolas" panose="020B0609020204030204" pitchFamily="49" charset="0"/>
                        </a:rPr>
                        <a:t>10</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while</a:t>
                      </a:r>
                      <a:r>
                        <a:rPr altLang="zh-CN" sz="2000" lang="en-US">
                          <a:solidFill>
                            <a:srgbClr val="000000"/>
                          </a:solidFill>
                          <a:latin typeface="Consolas" panose="020B0609020204030204" pitchFamily="49" charset="0"/>
                        </a:rPr>
                        <a:t> i &lt; </a:t>
                      </a:r>
                      <a:r>
                        <a:rPr altLang="zh-CN" sz="2000" lang="en-US">
                          <a:solidFill>
                            <a:srgbClr val="F5871F"/>
                          </a:solidFill>
                          <a:latin typeface="Consolas" panose="020B0609020204030204" pitchFamily="49" charset="0"/>
                        </a:rPr>
                        <a:t>5</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guss = int(input(</a:t>
                      </a:r>
                      <a:r>
                        <a:rPr altLang="zh-CN" sz="2000" lang="en-US">
                          <a:solidFill>
                            <a:srgbClr val="718C00"/>
                          </a:solidFill>
                          <a:latin typeface="Consolas" panose="020B0609020204030204" pitchFamily="49" charset="0"/>
                        </a:rPr>
                        <a:t>"enter:"</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if</a:t>
                      </a:r>
                      <a:r>
                        <a:rPr altLang="zh-CN" sz="2000" lang="en-US">
                          <a:solidFill>
                            <a:srgbClr val="000000"/>
                          </a:solidFill>
                          <a:latin typeface="Consolas" panose="020B0609020204030204" pitchFamily="49" charset="0"/>
                        </a:rPr>
                        <a:t> key == guss: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"good guess!"</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break</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elif</a:t>
                      </a:r>
                      <a:r>
                        <a:rPr altLang="zh-CN" sz="2000" lang="en-US">
                          <a:solidFill>
                            <a:srgbClr val="000000"/>
                          </a:solidFill>
                          <a:latin typeface="Consolas" panose="020B0609020204030204" pitchFamily="49" charset="0"/>
                        </a:rPr>
                        <a:t> guss &gt; key: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"guss&gt;ken try again"</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else</a:t>
                      </a: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"guss&lt;key try again"</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i += </a:t>
                      </a:r>
                      <a:r>
                        <a:rPr altLang="zh-CN" sz="2000" lang="en-US">
                          <a:solidFill>
                            <a:srgbClr val="F5871F"/>
                          </a:solidFill>
                          <a:latin typeface="Consolas" panose="020B0609020204030204" pitchFamily="49" charset="0"/>
                        </a:rPr>
                        <a:t>1</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else</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"game over"</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"The key is:"</a:t>
                      </a:r>
                      <a:r>
                        <a:rPr altLang="zh-CN" sz="2000" lang="en-US">
                          <a:solidFill>
                            <a:srgbClr val="000000"/>
                          </a:solidFill>
                          <a:latin typeface="Consolas" panose="020B0609020204030204" pitchFamily="49" charset="0"/>
                        </a:rPr>
                        <a:t>, key)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caishu()</a:t>
                      </a:r>
                      <a:endParaRPr altLang="en-US" sz="20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8892" name="标题 1"/>
          <p:cNvSpPr>
            <a:spLocks noGrp="1" noChangeArrowheads="1"/>
          </p:cNvSpPr>
          <p:nvPr>
            <p:ph type="title"/>
          </p:nvPr>
        </p:nvSpPr>
        <p:spPr/>
        <p:txBody>
          <a:bodyPr/>
          <a:p>
            <a:r>
              <a:rPr altLang="en-US" lang="zh-CN"/>
              <a:t>小游戏：结构分解</a:t>
            </a:r>
          </a:p>
        </p:txBody>
      </p:sp>
      <p:sp>
        <p:nvSpPr>
          <p:cNvPr id="1048893"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1048894"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1048895" name="矩形 20"/>
          <p:cNvSpPr/>
          <p:nvPr/>
        </p:nvSpPr>
        <p:spPr>
          <a:xfrm>
            <a:off x="3431704" y="2492340"/>
            <a:ext cx="5544616" cy="3672963"/>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6"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1048897" name="矩形 22"/>
          <p:cNvSpPr/>
          <p:nvPr/>
        </p:nvSpPr>
        <p:spPr>
          <a:xfrm>
            <a:off x="4007768" y="3068639"/>
            <a:ext cx="4752528" cy="2160562"/>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8"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893"/>
                                        </p:tgtEl>
                                        <p:attrNameLst>
                                          <p:attrName>style.visibility</p:attrName>
                                        </p:attrNameLst>
                                      </p:cBhvr>
                                      <p:to>
                                        <p:strVal val="visible"/>
                                      </p:to>
                                    </p:set>
                                    <p:animEffect transition="in" filter="fade">
                                      <p:cBhvr>
                                        <p:cTn dur="500" id="7"/>
                                        <p:tgtEl>
                                          <p:spTgt spid="104889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8894"/>
                                        </p:tgtEl>
                                        <p:attrNameLst>
                                          <p:attrName>style.visibility</p:attrName>
                                        </p:attrNameLst>
                                      </p:cBhvr>
                                      <p:to>
                                        <p:strVal val="visible"/>
                                      </p:to>
                                    </p:set>
                                    <p:animEffect transition="in" filter="fade">
                                      <p:cBhvr>
                                        <p:cTn dur="500" id="12"/>
                                        <p:tgtEl>
                                          <p:spTgt spid="104889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1" presetSubtype="1">
                                  <p:stCondLst>
                                    <p:cond delay="0"/>
                                  </p:stCondLst>
                                  <p:childTnLst>
                                    <p:set>
                                      <p:cBhvr>
                                        <p:cTn dur="1" fill="hold" id="16">
                                          <p:stCondLst>
                                            <p:cond delay="0"/>
                                          </p:stCondLst>
                                        </p:cTn>
                                        <p:tgtEl>
                                          <p:spTgt spid="1048895"/>
                                        </p:tgtEl>
                                        <p:attrNameLst>
                                          <p:attrName>style.visibility</p:attrName>
                                        </p:attrNameLst>
                                      </p:cBhvr>
                                      <p:to>
                                        <p:strVal val="visible"/>
                                      </p:to>
                                    </p:set>
                                    <p:animEffect transition="in" filter="wheel(1)">
                                      <p:cBhvr>
                                        <p:cTn dur="1000" id="17"/>
                                        <p:tgtEl>
                                          <p:spTgt spid="1048895"/>
                                        </p:tgtEl>
                                      </p:cBhvr>
                                    </p:animEffect>
                                  </p:childTnLst>
                                </p:cTn>
                              </p:par>
                            </p:childTnLst>
                          </p:cTn>
                        </p:par>
                        <p:par>
                          <p:cTn fill="hold" id="18">
                            <p:stCondLst>
                              <p:cond delay="1000"/>
                            </p:stCondLst>
                            <p:childTnLst>
                              <p:par>
                                <p:cTn fill="hold" grpId="0" id="19" nodeType="afterEffect" presetClass="entr" presetID="10" presetSubtype="0">
                                  <p:stCondLst>
                                    <p:cond delay="0"/>
                                  </p:stCondLst>
                                  <p:childTnLst>
                                    <p:set>
                                      <p:cBhvr>
                                        <p:cTn dur="1" fill="hold" id="20">
                                          <p:stCondLst>
                                            <p:cond delay="0"/>
                                          </p:stCondLst>
                                        </p:cTn>
                                        <p:tgtEl>
                                          <p:spTgt spid="1048896"/>
                                        </p:tgtEl>
                                        <p:attrNameLst>
                                          <p:attrName>style.visibility</p:attrName>
                                        </p:attrNameLst>
                                      </p:cBhvr>
                                      <p:to>
                                        <p:strVal val="visible"/>
                                      </p:to>
                                    </p:set>
                                    <p:animEffect transition="in" filter="fade">
                                      <p:cBhvr>
                                        <p:cTn dur="500" id="21"/>
                                        <p:tgtEl>
                                          <p:spTgt spid="1048896"/>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1" presetSubtype="1">
                                  <p:stCondLst>
                                    <p:cond delay="0"/>
                                  </p:stCondLst>
                                  <p:childTnLst>
                                    <p:set>
                                      <p:cBhvr>
                                        <p:cTn dur="1" fill="hold" id="25">
                                          <p:stCondLst>
                                            <p:cond delay="0"/>
                                          </p:stCondLst>
                                        </p:cTn>
                                        <p:tgtEl>
                                          <p:spTgt spid="1048897"/>
                                        </p:tgtEl>
                                        <p:attrNameLst>
                                          <p:attrName>style.visibility</p:attrName>
                                        </p:attrNameLst>
                                      </p:cBhvr>
                                      <p:to>
                                        <p:strVal val="visible"/>
                                      </p:to>
                                    </p:set>
                                    <p:animEffect transition="in" filter="wheel(1)">
                                      <p:cBhvr>
                                        <p:cTn dur="1000" id="26"/>
                                        <p:tgtEl>
                                          <p:spTgt spid="1048897"/>
                                        </p:tgtEl>
                                      </p:cBhvr>
                                    </p:animEffect>
                                  </p:childTnLst>
                                </p:cTn>
                              </p:par>
                            </p:childTnLst>
                          </p:cTn>
                        </p:par>
                        <p:par>
                          <p:cTn fill="hold" id="27">
                            <p:stCondLst>
                              <p:cond delay="1000"/>
                            </p:stCondLst>
                            <p:childTnLst>
                              <p:par>
                                <p:cTn fill="hold" grpId="0" id="28" nodeType="afterEffect" presetClass="entr" presetID="10" presetSubtype="0">
                                  <p:stCondLst>
                                    <p:cond delay="0"/>
                                  </p:stCondLst>
                                  <p:childTnLst>
                                    <p:set>
                                      <p:cBhvr>
                                        <p:cTn dur="1" fill="hold" id="29">
                                          <p:stCondLst>
                                            <p:cond delay="0"/>
                                          </p:stCondLst>
                                        </p:cTn>
                                        <p:tgtEl>
                                          <p:spTgt spid="1048898"/>
                                        </p:tgtEl>
                                        <p:attrNameLst>
                                          <p:attrName>style.visibility</p:attrName>
                                        </p:attrNameLst>
                                      </p:cBhvr>
                                      <p:to>
                                        <p:strVal val="visible"/>
                                      </p:to>
                                    </p:set>
                                    <p:animEffect transition="in" filter="fade">
                                      <p:cBhvr>
                                        <p:cTn dur="500" id="30"/>
                                        <p:tgtEl>
                                          <p:spTgt spid="1048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3" grpId="0" animBg="1"/>
      <p:bldP spid="1048894" grpId="0" animBg="1"/>
      <p:bldP spid="1048895" grpId="0" animBg="1"/>
      <p:bldP spid="1048896" grpId="0" animBg="1"/>
      <p:bldP spid="1048897" grpId="0" animBg="1"/>
      <p:bldP spid="10488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588" name="标题 1"/>
          <p:cNvSpPr>
            <a:spLocks noGrp="1" noChangeArrowheads="1"/>
          </p:cNvSpPr>
          <p:nvPr>
            <p:ph type="title"/>
          </p:nvPr>
        </p:nvSpPr>
        <p:spPr/>
        <p:txBody>
          <a:bodyPr/>
          <a:p>
            <a:r>
              <a:rPr altLang="en-US" lang="zh-CN"/>
              <a:t>计算机编程的基本概念</a:t>
            </a:r>
          </a:p>
        </p:txBody>
      </p:sp>
      <p:sp>
        <p:nvSpPr>
          <p:cNvPr id="1048589" name="圆角矩形 4"/>
          <p:cNvSpPr/>
          <p:nvPr/>
        </p:nvSpPr>
        <p:spPr>
          <a:xfrm>
            <a:off x="4439468" y="3645024"/>
            <a:ext cx="2160588" cy="1008063"/>
          </a:xfrm>
          <a:prstGeom prst="roundRect"/>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1048590" name="圆角矩形 5"/>
          <p:cNvSpPr/>
          <p:nvPr/>
        </p:nvSpPr>
        <p:spPr>
          <a:xfrm>
            <a:off x="8185472" y="5085184"/>
            <a:ext cx="2159000" cy="1008062"/>
          </a:xfrm>
          <a:prstGeom prst="roundRect"/>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048591" name="云形标注 11"/>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altLang="zh-CN" b="1"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2097152" name="图片 2"/>
          <p:cNvPicPr>
            <a:picLocks noChangeAspect="1"/>
          </p:cNvPicPr>
          <p:nvPr/>
        </p:nvPicPr>
        <p:blipFill>
          <a:blip xmlns:r="http://schemas.openxmlformats.org/officeDocument/2006/relationships" r:embed="rId1"/>
          <a:stretch>
            <a:fillRect/>
          </a:stretch>
        </p:blipFill>
        <p:spPr>
          <a:xfrm>
            <a:off x="1117102" y="1628850"/>
            <a:ext cx="1940226" cy="1877638"/>
          </a:xfrm>
          <a:prstGeom prst="rect"/>
        </p:spPr>
      </p:pic>
      <p:sp>
        <p:nvSpPr>
          <p:cNvPr id="1048592" name="下箭头 6"/>
          <p:cNvSpPr/>
          <p:nvPr/>
        </p:nvSpPr>
        <p:spPr>
          <a:xfrm rot="17541405">
            <a:off x="3467961" y="2852479"/>
            <a:ext cx="432048" cy="1152252"/>
          </a:xfrm>
          <a:prstGeom prst="downArrow"/>
          <a:ln w="38100">
            <a:solidFill>
              <a:schemeClr val="tx1">
                <a:lumMod val="75000"/>
                <a:lumOff val="2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altLang="en-US" lang="zh-CN"/>
          </a:p>
        </p:txBody>
      </p:sp>
      <p:sp>
        <p:nvSpPr>
          <p:cNvPr id="1048593" name="下箭头 13"/>
          <p:cNvSpPr/>
          <p:nvPr/>
        </p:nvSpPr>
        <p:spPr>
          <a:xfrm rot="17620603">
            <a:off x="7209810" y="4290185"/>
            <a:ext cx="432048" cy="1152252"/>
          </a:xfrm>
          <a:prstGeom prst="downArrow"/>
          <a:ln w="38100">
            <a:solidFill>
              <a:schemeClr val="tx1">
                <a:lumMod val="75000"/>
                <a:lumOff val="2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altLang="en-US" lang="zh-CN"/>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591"/>
                                        </p:tgtEl>
                                        <p:attrNameLst>
                                          <p:attrName>style.visibility</p:attrName>
                                        </p:attrNameLst>
                                      </p:cBhvr>
                                      <p:to>
                                        <p:strVal val="visible"/>
                                      </p:to>
                                    </p:set>
                                    <p:animEffect transition="in" filter="fade">
                                      <p:cBhvr>
                                        <p:cTn dur="500" id="7"/>
                                        <p:tgtEl>
                                          <p:spTgt spid="1048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902" name="标题 1"/>
          <p:cNvSpPr>
            <a:spLocks noGrp="1" noChangeArrowheads="1"/>
          </p:cNvSpPr>
          <p:nvPr>
            <p:ph type="title"/>
          </p:nvPr>
        </p:nvSpPr>
        <p:spPr/>
        <p:txBody>
          <a:bodyPr/>
          <a:p>
            <a:r>
              <a:rPr altLang="en-US" lang="zh-CN"/>
              <a:t>中学知识再现</a:t>
            </a:r>
          </a:p>
        </p:txBody>
      </p:sp>
      <p:pic>
        <p:nvPicPr>
          <p:cNvPr id="2097170" name="图片 1"/>
          <p:cNvPicPr>
            <a:picLocks noChangeAspect="1"/>
          </p:cNvPicPr>
          <p:nvPr/>
        </p:nvPicPr>
        <p:blipFill>
          <a:blip xmlns:r="http://schemas.openxmlformats.org/officeDocument/2006/relationships" r:embed="rId1"/>
          <a:stretch>
            <a:fillRect/>
          </a:stretch>
        </p:blipFill>
        <p:spPr>
          <a:xfrm>
            <a:off x="6888088" y="2780928"/>
            <a:ext cx="4896544" cy="3672408"/>
          </a:xfrm>
          <a:prstGeom prst="rect"/>
          <a:ln>
            <a:solidFill>
              <a:schemeClr val="tx1">
                <a:lumMod val="85000"/>
                <a:lumOff val="15000"/>
              </a:schemeClr>
            </a:solidFill>
          </a:ln>
          <a:effectLst>
            <a:outerShdw algn="tl" blurRad="50800" dir="2700000" dist="38100" rotWithShape="0">
              <a:prstClr val="black">
                <a:alpha val="40000"/>
              </a:prstClr>
            </a:outerShdw>
          </a:effectLst>
        </p:spPr>
      </p:pic>
      <p:graphicFrame>
        <p:nvGraphicFramePr>
          <p:cNvPr id="4194309" name="表格 11"/>
          <p:cNvGraphicFramePr>
            <a:graphicFrameLocks noGrp="1"/>
          </p:cNvGraphicFramePr>
          <p:nvPr/>
        </p:nvGraphicFramePr>
        <p:xfrm>
          <a:off x="551521" y="1654176"/>
          <a:ext cx="6120543" cy="2782887"/>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6120543"/>
              </a:tblGrid>
              <a:tr h="2782887">
                <a:tc>
                  <a:txBody>
                    <a:bodyPr/>
                    <a:p>
                      <a:pPr algn="l" defTabSz="914400" eaLnBrk="1" fontAlgn="auto" hangingPunct="1" indent="0" latinLnBrk="0" lvl="3" marL="0" marR="0" rtl="0">
                        <a:lnSpc>
                          <a:spcPct val="100000"/>
                        </a:lnSpc>
                        <a:spcBef>
                          <a:spcPts val="1200"/>
                        </a:spcBef>
                        <a:spcAft>
                          <a:spcPts val="0"/>
                        </a:spcAft>
                        <a:buClrTx/>
                        <a:buSzTx/>
                        <a:buFontTx/>
                        <a:buNone/>
                      </a:pPr>
                      <a:r>
                        <a:rPr altLang="zh-CN" sz="2400" lang="en-US">
                          <a:solidFill>
                            <a:srgbClr val="8959A8"/>
                          </a:solidFill>
                          <a:latin typeface="Consolas" panose="020B0609020204030204" pitchFamily="49" charset="0"/>
                        </a:rPr>
                        <a:t>import</a:t>
                      </a:r>
                      <a:r>
                        <a:rPr altLang="zh-CN" sz="2400" lang="en-US">
                          <a:solidFill>
                            <a:srgbClr val="000000"/>
                          </a:solidFill>
                          <a:latin typeface="Consolas" panose="020B0609020204030204" pitchFamily="49" charset="0"/>
                        </a:rPr>
                        <a:t> numpy </a:t>
                      </a:r>
                      <a:r>
                        <a:rPr altLang="zh-CN" sz="2400" lang="en-US">
                          <a:solidFill>
                            <a:srgbClr val="8959A8"/>
                          </a:solidFill>
                          <a:latin typeface="Consolas" panose="020B0609020204030204" pitchFamily="49" charset="0"/>
                        </a:rPr>
                        <a:t>as</a:t>
                      </a:r>
                      <a:r>
                        <a:rPr altLang="zh-CN" sz="2400" lang="en-US">
                          <a:solidFill>
                            <a:srgbClr val="000000"/>
                          </a:solidFill>
                          <a:latin typeface="Consolas" panose="020B0609020204030204" pitchFamily="49" charset="0"/>
                        </a:rPr>
                        <a:t> np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import</a:t>
                      </a:r>
                      <a:r>
                        <a:rPr altLang="zh-CN" sz="2400" lang="en-US">
                          <a:solidFill>
                            <a:srgbClr val="000000"/>
                          </a:solidFill>
                          <a:latin typeface="Consolas" panose="020B0609020204030204" pitchFamily="49" charset="0"/>
                        </a:rPr>
                        <a:t> matplotlib.pyplot </a:t>
                      </a:r>
                      <a:r>
                        <a:rPr altLang="zh-CN" sz="2400" lang="en-US">
                          <a:solidFill>
                            <a:srgbClr val="8959A8"/>
                          </a:solidFill>
                          <a:latin typeface="Consolas" panose="020B0609020204030204" pitchFamily="49" charset="0"/>
                        </a:rPr>
                        <a:t>as</a:t>
                      </a:r>
                      <a:r>
                        <a:rPr altLang="zh-CN" sz="2400" lang="en-US">
                          <a:solidFill>
                            <a:srgbClr val="000000"/>
                          </a:solidFill>
                          <a:latin typeface="Consolas" panose="020B0609020204030204" pitchFamily="49" charset="0"/>
                        </a:rPr>
                        <a:t> plt </a:t>
                      </a:r>
                    </a:p>
                    <a:p>
                      <a:pPr algn="l" defTabSz="914400" eaLnBrk="1" fontAlgn="auto" hangingPunct="1" indent="0" latinLnBrk="0" lvl="3" marL="0" marR="0" rtl="0">
                        <a:lnSpc>
                          <a:spcPct val="100000"/>
                        </a:lnSpc>
                        <a:spcBef>
                          <a:spcPts val="0"/>
                        </a:spcBef>
                        <a:spcAft>
                          <a:spcPts val="0"/>
                        </a:spcAft>
                        <a:buClrTx/>
                        <a:buSzTx/>
                        <a:buFontTx/>
                        <a:buNone/>
                      </a:pPr>
                      <a:endParaRPr altLang="zh-CN"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x = np.arange(-np.pi, np.pi, </a:t>
                      </a:r>
                      <a:r>
                        <a:rPr altLang="zh-CN" sz="2400" lang="en-US">
                          <a:solidFill>
                            <a:srgbClr val="F5871F"/>
                          </a:solidFill>
                          <a:latin typeface="Consolas" panose="020B0609020204030204" pitchFamily="49" charset="0"/>
                        </a:rPr>
                        <a:t>0.01</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y = np.sin(x)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plt.plot(x, y, </a:t>
                      </a:r>
                      <a:r>
                        <a:rPr altLang="zh-CN" sz="2400" lang="en-US">
                          <a:solidFill>
                            <a:srgbClr val="718C00"/>
                          </a:solidFill>
                          <a:latin typeface="Consolas" panose="020B0609020204030204" pitchFamily="49" charset="0"/>
                        </a:rPr>
                        <a:t>'g'</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1200"/>
                        </a:spcAft>
                        <a:buClrTx/>
                        <a:buSzTx/>
                        <a:buFontTx/>
                        <a:buNone/>
                      </a:pPr>
                      <a:r>
                        <a:rPr altLang="zh-CN" sz="2400" lang="en-US">
                          <a:solidFill>
                            <a:srgbClr val="000000"/>
                          </a:solidFill>
                          <a:latin typeface="Consolas" panose="020B0609020204030204" pitchFamily="49" charset="0"/>
                        </a:rPr>
                        <a:t>plt.show()</a:t>
                      </a:r>
                      <a:endParaRPr altLang="en-US" sz="2400" lang="zh-CN"/>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8903" name="矩形 15"/>
          <p:cNvSpPr/>
          <p:nvPr/>
        </p:nvSpPr>
        <p:spPr>
          <a:xfrm>
            <a:off x="1775520" y="1743052"/>
            <a:ext cx="1008112" cy="389804"/>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4" name="矩形 16"/>
          <p:cNvSpPr/>
          <p:nvPr/>
        </p:nvSpPr>
        <p:spPr>
          <a:xfrm>
            <a:off x="1775520" y="2132856"/>
            <a:ext cx="3024336" cy="43204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5"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048906"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1048907"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1">
                                  <p:stCondLst>
                                    <p:cond delay="0"/>
                                  </p:stCondLst>
                                  <p:childTnLst>
                                    <p:set>
                                      <p:cBhvr>
                                        <p:cTn dur="1" fill="hold" id="6">
                                          <p:stCondLst>
                                            <p:cond delay="0"/>
                                          </p:stCondLst>
                                        </p:cTn>
                                        <p:tgtEl>
                                          <p:spTgt spid="1048903"/>
                                        </p:tgtEl>
                                        <p:attrNameLst>
                                          <p:attrName>style.visibility</p:attrName>
                                        </p:attrNameLst>
                                      </p:cBhvr>
                                      <p:to>
                                        <p:strVal val="visible"/>
                                      </p:to>
                                    </p:set>
                                    <p:animEffect transition="in" filter="wheel(1)">
                                      <p:cBhvr>
                                        <p:cTn dur="1000" id="7"/>
                                        <p:tgtEl>
                                          <p:spTgt spid="1048903"/>
                                        </p:tgtEl>
                                      </p:cBhvr>
                                    </p:animEffect>
                                  </p:childTnLst>
                                </p:cTn>
                              </p:par>
                              <p:par>
                                <p:cTn fill="hold" grpId="0" id="8" nodeType="withEffect" presetClass="entr" presetID="21" presetSubtype="1">
                                  <p:stCondLst>
                                    <p:cond delay="0"/>
                                  </p:stCondLst>
                                  <p:childTnLst>
                                    <p:set>
                                      <p:cBhvr>
                                        <p:cTn dur="1" fill="hold" id="9">
                                          <p:stCondLst>
                                            <p:cond delay="0"/>
                                          </p:stCondLst>
                                        </p:cTn>
                                        <p:tgtEl>
                                          <p:spTgt spid="1048904"/>
                                        </p:tgtEl>
                                        <p:attrNameLst>
                                          <p:attrName>style.visibility</p:attrName>
                                        </p:attrNameLst>
                                      </p:cBhvr>
                                      <p:to>
                                        <p:strVal val="visible"/>
                                      </p:to>
                                    </p:set>
                                    <p:animEffect transition="in" filter="wheel(1)">
                                      <p:cBhvr>
                                        <p:cTn dur="1000" id="10"/>
                                        <p:tgtEl>
                                          <p:spTgt spid="1048904"/>
                                        </p:tgtEl>
                                      </p:cBhvr>
                                    </p:animEffect>
                                  </p:childTnLst>
                                </p:cTn>
                              </p:par>
                            </p:childTnLst>
                          </p:cTn>
                        </p:par>
                        <p:par>
                          <p:cTn fill="hold" id="11">
                            <p:stCondLst>
                              <p:cond delay="1000"/>
                            </p:stCondLst>
                            <p:childTnLst>
                              <p:par>
                                <p:cTn fill="hold" grpId="0" id="12" nodeType="afterEffect" presetClass="entr" presetID="10" presetSubtype="0">
                                  <p:stCondLst>
                                    <p:cond delay="0"/>
                                  </p:stCondLst>
                                  <p:childTnLst>
                                    <p:set>
                                      <p:cBhvr>
                                        <p:cTn dur="1" fill="hold" id="13">
                                          <p:stCondLst>
                                            <p:cond delay="0"/>
                                          </p:stCondLst>
                                        </p:cTn>
                                        <p:tgtEl>
                                          <p:spTgt spid="1048905"/>
                                        </p:tgtEl>
                                        <p:attrNameLst>
                                          <p:attrName>style.visibility</p:attrName>
                                        </p:attrNameLst>
                                      </p:cBhvr>
                                      <p:to>
                                        <p:strVal val="visible"/>
                                      </p:to>
                                    </p:set>
                                    <p:animEffect transition="in" filter="fade">
                                      <p:cBhvr>
                                        <p:cTn dur="500" id="14"/>
                                        <p:tgtEl>
                                          <p:spTgt spid="1048905"/>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0" presetSubtype="0">
                                  <p:stCondLst>
                                    <p:cond delay="0"/>
                                  </p:stCondLst>
                                  <p:childTnLst>
                                    <p:set>
                                      <p:cBhvr>
                                        <p:cTn dur="1" fill="hold" id="18">
                                          <p:stCondLst>
                                            <p:cond delay="0"/>
                                          </p:stCondLst>
                                        </p:cTn>
                                        <p:tgtEl>
                                          <p:spTgt spid="1048906"/>
                                        </p:tgtEl>
                                        <p:attrNameLst>
                                          <p:attrName>style.visibility</p:attrName>
                                        </p:attrNameLst>
                                      </p:cBhvr>
                                      <p:to>
                                        <p:strVal val="visible"/>
                                      </p:to>
                                    </p:set>
                                    <p:animEffect transition="in" filter="fade">
                                      <p:cBhvr>
                                        <p:cTn dur="500" id="19"/>
                                        <p:tgtEl>
                                          <p:spTgt spid="1048906"/>
                                        </p:tgtEl>
                                      </p:cBhvr>
                                    </p:animEffec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0" presetSubtype="0">
                                  <p:stCondLst>
                                    <p:cond delay="0"/>
                                  </p:stCondLst>
                                  <p:childTnLst>
                                    <p:set>
                                      <p:cBhvr>
                                        <p:cTn dur="1" fill="hold" id="23">
                                          <p:stCondLst>
                                            <p:cond delay="0"/>
                                          </p:stCondLst>
                                        </p:cTn>
                                        <p:tgtEl>
                                          <p:spTgt spid="1048907"/>
                                        </p:tgtEl>
                                        <p:attrNameLst>
                                          <p:attrName>style.visibility</p:attrName>
                                        </p:attrNameLst>
                                      </p:cBhvr>
                                      <p:to>
                                        <p:strVal val="visible"/>
                                      </p:to>
                                    </p:set>
                                    <p:animEffect transition="in" filter="fade">
                                      <p:cBhvr>
                                        <p:cTn dur="500" id="24"/>
                                        <p:tgtEl>
                                          <p:spTgt spid="1048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3" grpId="0" animBg="1"/>
      <p:bldP spid="1048904" grpId="0" animBg="1"/>
      <p:bldP spid="1048905" grpId="0" animBg="1"/>
      <p:bldP spid="1048906" grpId="0" animBg="1"/>
      <p:bldP spid="104890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911" name="标题 1"/>
          <p:cNvSpPr>
            <a:spLocks noGrp="1"/>
          </p:cNvSpPr>
          <p:nvPr>
            <p:ph type="title"/>
          </p:nvPr>
        </p:nvSpPr>
        <p:spPr/>
        <p:txBody>
          <a:bodyPr/>
          <a:p>
            <a:r>
              <a:rPr altLang="en-US" lang="zh-CN"/>
              <a:t>初识</a:t>
            </a:r>
            <a:r>
              <a:rPr altLang="zh-CN" lang="en-US"/>
              <a:t>Python</a:t>
            </a:r>
            <a:endParaRPr altLang="en-US" lang="zh-CN"/>
          </a:p>
        </p:txBody>
      </p:sp>
      <p:sp>
        <p:nvSpPr>
          <p:cNvPr id="1048912" name="内容占位符 2"/>
          <p:cNvSpPr>
            <a:spLocks noGrp="1"/>
          </p:cNvSpPr>
          <p:nvPr>
            <p:ph idx="1"/>
          </p:nvPr>
        </p:nvSpPr>
        <p:spPr>
          <a:xfrm>
            <a:off x="609600" y="1484312"/>
            <a:ext cx="6710536" cy="5257056"/>
          </a:xfrm>
        </p:spPr>
        <p:txBody>
          <a:bodyPr/>
          <a:p>
            <a:pPr eaLnBrk="1">
              <a:spcBef>
                <a:spcPts val="1800"/>
              </a:spcBef>
            </a:pPr>
            <a:r>
              <a:rPr altLang="zh-CN" dirty="0" sz="3200" lang="en-US">
                <a:solidFill>
                  <a:schemeClr val="tx1">
                    <a:lumMod val="75000"/>
                    <a:lumOff val="25000"/>
                  </a:schemeClr>
                </a:solidFill>
                <a:latin typeface="微软雅黑" panose="020B0503020204020204" pitchFamily="34" charset="-122"/>
                <a:ea typeface="微软雅黑" panose="020B0503020204020204" pitchFamily="34" charset="-122"/>
              </a:rPr>
              <a:t>Python</a:t>
            </a:r>
            <a:r>
              <a:rPr altLang="en-US" dirty="0" sz="3200" lang="zh-CN">
                <a:solidFill>
                  <a:schemeClr val="tx1">
                    <a:lumMod val="75000"/>
                    <a:lumOff val="25000"/>
                  </a:schemeClr>
                </a:solidFill>
                <a:latin typeface="微软雅黑" panose="020B0503020204020204" pitchFamily="34" charset="-122"/>
                <a:ea typeface="微软雅黑" panose="020B0503020204020204" pitchFamily="34" charset="-122"/>
              </a:rPr>
              <a:t>初体验</a:t>
            </a:r>
          </a:p>
          <a:p>
            <a:pPr eaLnBrk="1" lvl="1">
              <a:spcBef>
                <a:spcPts val="1800"/>
              </a:spcBef>
            </a:pPr>
            <a:r>
              <a:rPr altLang="en-US" dirty="0" sz="3200" lang="zh-CN">
                <a:solidFill>
                  <a:schemeClr val="tx1">
                    <a:lumMod val="75000"/>
                    <a:lumOff val="25000"/>
                  </a:schemeClr>
                </a:solidFill>
                <a:latin typeface="微软雅黑" panose="020B0503020204020204" pitchFamily="34" charset="-122"/>
                <a:ea typeface="微软雅黑" panose="020B0503020204020204" pitchFamily="34" charset="-122"/>
              </a:rPr>
              <a:t>数据类型</a:t>
            </a:r>
          </a:p>
          <a:p>
            <a:pPr eaLnBrk="1" lvl="2">
              <a:spcBef>
                <a:spcPts val="600"/>
              </a:spcBef>
            </a:pPr>
            <a:r>
              <a:rPr altLang="en-US" dirty="0" sz="2800" lang="zh-CN">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altLang="zh-CN" dirty="0"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zh-CN" dirty="0" sz="24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lvl="1">
              <a:spcBef>
                <a:spcPts val="1800"/>
              </a:spcBef>
            </a:pPr>
            <a:r>
              <a:rPr altLang="en-US" dirty="0" sz="3200" lang="zh-CN">
                <a:solidFill>
                  <a:schemeClr val="tx1">
                    <a:lumMod val="75000"/>
                    <a:lumOff val="25000"/>
                  </a:schemeClr>
                </a:solidFill>
                <a:latin typeface="微软雅黑" panose="020B0503020204020204" pitchFamily="34" charset="-122"/>
                <a:ea typeface="微软雅黑" panose="020B0503020204020204" pitchFamily="34" charset="-122"/>
              </a:rPr>
              <a:t>表达式</a:t>
            </a:r>
          </a:p>
          <a:p>
            <a:pPr eaLnBrk="1" lvl="2">
              <a:spcBef>
                <a:spcPts val="600"/>
              </a:spcBef>
            </a:pPr>
            <a:r>
              <a:rPr altLang="en-US" dirty="0" sz="2800" lang="zh-CN">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eaLnBrk="1" lvl="1">
              <a:spcBef>
                <a:spcPts val="1800"/>
              </a:spcBef>
            </a:pPr>
            <a:r>
              <a:rPr altLang="en-US" dirty="0" sz="3200" lang="zh-CN">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eaLnBrk="1" lvl="2">
              <a:spcBef>
                <a:spcPts val="600"/>
              </a:spcBef>
            </a:pPr>
            <a:r>
              <a:rPr altLang="en-US" dirty="0" sz="2800" lang="zh-CN">
                <a:solidFill>
                  <a:schemeClr val="tx1">
                    <a:lumMod val="75000"/>
                    <a:lumOff val="25000"/>
                  </a:schemeClr>
                </a:solidFill>
                <a:latin typeface="微软雅黑" panose="020B0503020204020204" pitchFamily="34" charset="-122"/>
                <a:ea typeface="微软雅黑" panose="020B0503020204020204" pitchFamily="34" charset="-122"/>
              </a:rPr>
              <a:t>顺序结构</a:t>
            </a:r>
          </a:p>
          <a:p>
            <a:pPr eaLnBrk="1" lvl="2">
              <a:spcBef>
                <a:spcPts val="600"/>
              </a:spcBef>
            </a:pPr>
            <a:r>
              <a:rPr altLang="en-US" dirty="0" sz="2800" lang="zh-CN">
                <a:solidFill>
                  <a:schemeClr val="tx1">
                    <a:lumMod val="75000"/>
                    <a:lumOff val="25000"/>
                  </a:schemeClr>
                </a:solidFill>
                <a:latin typeface="微软雅黑" panose="020B0503020204020204" pitchFamily="34" charset="-122"/>
                <a:ea typeface="微软雅黑" panose="020B0503020204020204" pitchFamily="34" charset="-122"/>
              </a:rPr>
              <a:t>循环结构</a:t>
            </a:r>
            <a:r>
              <a:rPr altLang="zh-CN" dirty="0" sz="2800" lang="en-US">
                <a:solidFill>
                  <a:schemeClr val="tx1">
                    <a:lumMod val="75000"/>
                    <a:lumOff val="25000"/>
                  </a:schemeClr>
                </a:solidFill>
                <a:latin typeface="微软雅黑" panose="020B0503020204020204" pitchFamily="34" charset="-122"/>
                <a:ea typeface="微软雅黑" panose="020B0503020204020204" pitchFamily="34" charset="-122"/>
              </a:rPr>
              <a:t>for</a:t>
            </a:r>
            <a:r>
              <a:rPr altLang="en-US" dirty="0" sz="2800" lang="zh-CN">
                <a:solidFill>
                  <a:schemeClr val="tx1">
                    <a:lumMod val="75000"/>
                    <a:lumOff val="25000"/>
                  </a:schemeClr>
                </a:solidFill>
                <a:latin typeface="微软雅黑" panose="020B0503020204020204" pitchFamily="34" charset="-122"/>
                <a:ea typeface="微软雅黑" panose="020B0503020204020204" pitchFamily="34" charset="-122"/>
              </a:rPr>
              <a:t>和</a:t>
            </a:r>
            <a:r>
              <a:rPr altLang="zh-CN" dirty="0" sz="2800" lang="en-US">
                <a:solidFill>
                  <a:schemeClr val="tx1">
                    <a:lumMod val="75000"/>
                    <a:lumOff val="25000"/>
                  </a:schemeClr>
                </a:solidFill>
                <a:latin typeface="微软雅黑" panose="020B0503020204020204" pitchFamily="34" charset="-122"/>
                <a:ea typeface="微软雅黑" panose="020B0503020204020204" pitchFamily="34" charset="-122"/>
              </a:rPr>
              <a:t>while</a:t>
            </a:r>
          </a:p>
          <a:p>
            <a:pPr eaLnBrk="1" lvl="2">
              <a:spcBef>
                <a:spcPts val="600"/>
              </a:spcBef>
            </a:pPr>
            <a:r>
              <a:rPr altLang="en-US" dirty="0" sz="2800" lang="zh-CN">
                <a:solidFill>
                  <a:schemeClr val="tx1">
                    <a:lumMod val="75000"/>
                    <a:lumOff val="25000"/>
                  </a:schemeClr>
                </a:solidFill>
                <a:latin typeface="微软雅黑" panose="020B0503020204020204" pitchFamily="34" charset="-122"/>
                <a:ea typeface="微软雅黑" panose="020B0503020204020204" pitchFamily="34" charset="-122"/>
              </a:rPr>
              <a:t>分支结构</a:t>
            </a:r>
            <a:r>
              <a:rPr altLang="zh-CN" dirty="0" sz="2800" lang="en-US">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altLang="zh-CN" dirty="0" sz="3200"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10" name="表格 8"/>
          <p:cNvGraphicFramePr>
            <a:graphicFrameLocks noGrp="1"/>
          </p:cNvGraphicFramePr>
          <p:nvPr/>
        </p:nvGraphicFramePr>
        <p:xfrm>
          <a:off x="4079776" y="1204689"/>
          <a:ext cx="3384376" cy="118872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3384376"/>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pt-BR">
                          <a:solidFill>
                            <a:srgbClr val="000000"/>
                          </a:solidFill>
                          <a:latin typeface="Consolas" panose="020B0609020204030204" pitchFamily="49" charset="0"/>
                        </a:rPr>
                        <a:t>a = </a:t>
                      </a:r>
                      <a:r>
                        <a:rPr altLang="zh-CN" sz="2400" lang="pt-BR">
                          <a:solidFill>
                            <a:srgbClr val="F5871F"/>
                          </a:solidFill>
                          <a:latin typeface="Consolas" panose="020B0609020204030204" pitchFamily="49" charset="0"/>
                        </a:rPr>
                        <a:t>5</a:t>
                      </a:r>
                      <a:r>
                        <a:rPr altLang="zh-CN" sz="2400" lang="pt-BR">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pt-BR">
                          <a:solidFill>
                            <a:srgbClr val="000000"/>
                          </a:solidFill>
                          <a:latin typeface="Consolas" panose="020B0609020204030204" pitchFamily="49" charset="0"/>
                        </a:rPr>
                        <a:t>a = a + </a:t>
                      </a:r>
                      <a:r>
                        <a:rPr altLang="zh-CN" sz="2400" lang="pt-BR">
                          <a:solidFill>
                            <a:srgbClr val="F5871F"/>
                          </a:solidFill>
                          <a:latin typeface="Consolas" panose="020B0609020204030204" pitchFamily="49" charset="0"/>
                        </a:rPr>
                        <a:t>1</a:t>
                      </a:r>
                      <a:r>
                        <a:rPr altLang="zh-CN" sz="2400" lang="pt-BR">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pt-BR">
                          <a:solidFill>
                            <a:srgbClr val="000000"/>
                          </a:solidFill>
                          <a:latin typeface="Consolas" panose="020B0609020204030204" pitchFamily="49" charset="0"/>
                        </a:rPr>
                        <a:t>print(a)</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graphicFrame>
        <p:nvGraphicFramePr>
          <p:cNvPr id="4194311" name="表格 10"/>
          <p:cNvGraphicFramePr>
            <a:graphicFrameLocks noGrp="1"/>
          </p:cNvGraphicFramePr>
          <p:nvPr/>
        </p:nvGraphicFramePr>
        <p:xfrm>
          <a:off x="7608168" y="1127488"/>
          <a:ext cx="4320480" cy="82296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320480"/>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a:solidFill>
                            <a:srgbClr val="000000"/>
                          </a:solidFill>
                          <a:latin typeface="Consolas" panose="020B0609020204030204" pitchFamily="49" charset="0"/>
                        </a:rPr>
                        <a:t>b = </a:t>
                      </a:r>
                      <a:r>
                        <a:rPr altLang="zh-CN" dirty="0" sz="2400" lang="en-US">
                          <a:solidFill>
                            <a:srgbClr val="F5871F"/>
                          </a:solidFill>
                          <a:latin typeface="Consolas" panose="020B0609020204030204" pitchFamily="49" charset="0"/>
                        </a:rPr>
                        <a:t>100</a:t>
                      </a:r>
                      <a:r>
                        <a:rPr altLang="zh-CN" dirty="0" sz="2400" lang="en-US">
                          <a:solidFill>
                            <a:srgbClr val="000000"/>
                          </a:solidFill>
                          <a:latin typeface="Consolas" panose="020B0609020204030204" pitchFamily="49" charset="0"/>
                        </a:rPr>
                        <a:t> &lt; </a:t>
                      </a:r>
                      <a:r>
                        <a:rPr altLang="zh-CN" dirty="0" sz="2400" lang="en-US">
                          <a:solidFill>
                            <a:srgbClr val="F5871F"/>
                          </a:solidFill>
                          <a:latin typeface="Consolas" panose="020B0609020204030204" pitchFamily="49" charset="0"/>
                        </a:rPr>
                        <a:t>101</a:t>
                      </a:r>
                      <a:r>
                        <a:rPr altLang="zh-CN" dirty="0"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a:solidFill>
                            <a:srgbClr val="000000"/>
                          </a:solidFill>
                          <a:latin typeface="Consolas" panose="020B0609020204030204" pitchFamily="49" charset="0"/>
                        </a:rPr>
                        <a:t>print(b)</a:t>
                      </a:r>
                      <a:endParaRPr altLang="en-US" dirty="0"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graphicFrame>
        <p:nvGraphicFramePr>
          <p:cNvPr id="4194312" name="表格 12"/>
          <p:cNvGraphicFramePr>
            <a:graphicFrameLocks noGrp="1"/>
          </p:cNvGraphicFramePr>
          <p:nvPr/>
        </p:nvGraphicFramePr>
        <p:xfrm>
          <a:off x="7608168" y="2011881"/>
          <a:ext cx="4320480" cy="82296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320480"/>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a:solidFill>
                            <a:srgbClr val="8959A8"/>
                          </a:solidFill>
                          <a:latin typeface="Consolas" panose="020B0609020204030204" pitchFamily="49" charset="0"/>
                        </a:rPr>
                        <a:t>for</a:t>
                      </a:r>
                      <a:r>
                        <a:rPr altLang="zh-CN" dirty="0" sz="2400" lang="en-US">
                          <a:solidFill>
                            <a:srgbClr val="000000"/>
                          </a:solidFill>
                          <a:latin typeface="Consolas" panose="020B0609020204030204" pitchFamily="49" charset="0"/>
                        </a:rPr>
                        <a:t> </a:t>
                      </a:r>
                      <a:r>
                        <a:rPr altLang="zh-CN" dirty="0" sz="2400" lang="en-US" err="1">
                          <a:solidFill>
                            <a:srgbClr val="000000"/>
                          </a:solidFill>
                          <a:latin typeface="Consolas" panose="020B0609020204030204" pitchFamily="49" charset="0"/>
                        </a:rPr>
                        <a:t>i</a:t>
                      </a:r>
                      <a:r>
                        <a:rPr altLang="zh-CN" dirty="0" sz="2400" lang="en-US">
                          <a:solidFill>
                            <a:srgbClr val="000000"/>
                          </a:solidFill>
                          <a:latin typeface="Consolas" panose="020B0609020204030204" pitchFamily="49" charset="0"/>
                        </a:rPr>
                        <a:t> </a:t>
                      </a:r>
                      <a:r>
                        <a:rPr altLang="zh-CN" dirty="0" sz="2400" lang="en-US">
                          <a:solidFill>
                            <a:srgbClr val="8959A8"/>
                          </a:solidFill>
                          <a:latin typeface="Consolas" panose="020B0609020204030204" pitchFamily="49" charset="0"/>
                        </a:rPr>
                        <a:t>in</a:t>
                      </a:r>
                      <a:r>
                        <a:rPr altLang="zh-CN" dirty="0" sz="2400" lang="en-US">
                          <a:solidFill>
                            <a:srgbClr val="000000"/>
                          </a:solidFill>
                          <a:latin typeface="Consolas" panose="020B0609020204030204" pitchFamily="49" charset="0"/>
                        </a:rPr>
                        <a:t> range(</a:t>
                      </a:r>
                      <a:r>
                        <a:rPr altLang="zh-CN" dirty="0" sz="2400" lang="en-US">
                          <a:solidFill>
                            <a:srgbClr val="F5871F"/>
                          </a:solidFill>
                          <a:latin typeface="Consolas" panose="020B0609020204030204" pitchFamily="49" charset="0"/>
                        </a:rPr>
                        <a:t>1</a:t>
                      </a:r>
                      <a:r>
                        <a:rPr altLang="zh-CN" dirty="0" sz="2400" lang="en-US">
                          <a:solidFill>
                            <a:srgbClr val="000000"/>
                          </a:solidFill>
                          <a:latin typeface="Consolas" panose="020B0609020204030204" pitchFamily="49" charset="0"/>
                        </a:rPr>
                        <a:t>, </a:t>
                      </a:r>
                      <a:r>
                        <a:rPr altLang="zh-CN" dirty="0" sz="2400" lang="en-US">
                          <a:solidFill>
                            <a:srgbClr val="F5871F"/>
                          </a:solidFill>
                          <a:latin typeface="Consolas" panose="020B0609020204030204" pitchFamily="49" charset="0"/>
                        </a:rPr>
                        <a:t>5</a:t>
                      </a:r>
                      <a:r>
                        <a:rPr altLang="zh-CN" dirty="0"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a:solidFill>
                            <a:srgbClr val="000000"/>
                          </a:solidFill>
                          <a:latin typeface="Consolas" panose="020B0609020204030204" pitchFamily="49" charset="0"/>
                        </a:rPr>
                        <a:t>    print(</a:t>
                      </a:r>
                      <a:r>
                        <a:rPr altLang="zh-CN" dirty="0" sz="2400" lang="en-US" err="1">
                          <a:solidFill>
                            <a:srgbClr val="000000"/>
                          </a:solidFill>
                          <a:latin typeface="Consolas" panose="020B0609020204030204" pitchFamily="49" charset="0"/>
                        </a:rPr>
                        <a:t>i</a:t>
                      </a:r>
                      <a:r>
                        <a:rPr altLang="zh-CN" dirty="0" sz="2400" lang="en-US">
                          <a:solidFill>
                            <a:srgbClr val="000000"/>
                          </a:solidFill>
                          <a:latin typeface="Consolas" panose="020B0609020204030204" pitchFamily="49" charset="0"/>
                        </a:rPr>
                        <a:t>)</a:t>
                      </a:r>
                      <a:endParaRPr altLang="en-US" dirty="0"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graphicFrame>
        <p:nvGraphicFramePr>
          <p:cNvPr id="4194313" name="表格 14"/>
          <p:cNvGraphicFramePr>
            <a:graphicFrameLocks noGrp="1"/>
          </p:cNvGraphicFramePr>
          <p:nvPr/>
        </p:nvGraphicFramePr>
        <p:xfrm>
          <a:off x="7608168" y="2896275"/>
          <a:ext cx="4320480" cy="155448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320480"/>
              </a:tblGrid>
              <a:tr h="1540838">
                <a:tc>
                  <a:txBody>
                    <a:bodyPr/>
                    <a:p>
                      <a:pPr algn="l" defTabSz="914400" eaLnBrk="1" fontAlgn="auto" hangingPunct="1" indent="0" latinLnBrk="0" lvl="3" marL="0" marR="0" rtl="0">
                        <a:lnSpc>
                          <a:spcPct val="100000"/>
                        </a:lnSpc>
                        <a:spcBef>
                          <a:spcPts val="0"/>
                        </a:spcBef>
                        <a:spcAft>
                          <a:spcPts val="0"/>
                        </a:spcAft>
                        <a:buClrTx/>
                        <a:buSzTx/>
                        <a:buFontTx/>
                        <a:buNone/>
                      </a:pPr>
                      <a:r>
                        <a:rPr altLang="zh-CN" dirty="0" sz="2400" lang="nn-NO">
                          <a:solidFill>
                            <a:srgbClr val="000000"/>
                          </a:solidFill>
                          <a:latin typeface="Consolas" panose="020B0609020204030204" pitchFamily="49" charset="0"/>
                        </a:rPr>
                        <a:t>i = </a:t>
                      </a:r>
                      <a:r>
                        <a:rPr altLang="zh-CN" dirty="0" sz="2400" lang="nn-NO">
                          <a:solidFill>
                            <a:srgbClr val="F5871F"/>
                          </a:solidFill>
                          <a:latin typeface="Consolas" panose="020B0609020204030204" pitchFamily="49" charset="0"/>
                        </a:rPr>
                        <a:t>1</a:t>
                      </a:r>
                      <a:r>
                        <a:rPr altLang="zh-CN" dirty="0" sz="2400" lang="nn-NO">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nn-NO">
                          <a:solidFill>
                            <a:srgbClr val="8959A8"/>
                          </a:solidFill>
                          <a:latin typeface="Consolas" panose="020B0609020204030204" pitchFamily="49" charset="0"/>
                        </a:rPr>
                        <a:t>while</a:t>
                      </a:r>
                      <a:r>
                        <a:rPr altLang="zh-CN" dirty="0" sz="2400" lang="nn-NO">
                          <a:solidFill>
                            <a:srgbClr val="000000"/>
                          </a:solidFill>
                          <a:latin typeface="Consolas" panose="020B0609020204030204" pitchFamily="49" charset="0"/>
                        </a:rPr>
                        <a:t> i &lt; </a:t>
                      </a:r>
                      <a:r>
                        <a:rPr altLang="zh-CN" dirty="0" sz="2400" lang="nn-NO">
                          <a:solidFill>
                            <a:srgbClr val="F5871F"/>
                          </a:solidFill>
                          <a:latin typeface="Consolas" panose="020B0609020204030204" pitchFamily="49" charset="0"/>
                        </a:rPr>
                        <a:t>5</a:t>
                      </a:r>
                      <a:r>
                        <a:rPr altLang="zh-CN" dirty="0" sz="2400" lang="nn-NO">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nn-NO">
                          <a:solidFill>
                            <a:srgbClr val="000000"/>
                          </a:solidFill>
                          <a:latin typeface="Consolas" panose="020B0609020204030204" pitchFamily="49" charset="0"/>
                        </a:rPr>
                        <a:t>    print(i) </a:t>
                      </a:r>
                      <a:endParaRPr altLang="zh-CN" dirty="0"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nn-NO">
                          <a:solidFill>
                            <a:srgbClr val="000000"/>
                          </a:solidFill>
                          <a:latin typeface="Consolas" panose="020B0609020204030204" pitchFamily="49" charset="0"/>
                        </a:rPr>
                        <a:t>i = i + </a:t>
                      </a:r>
                      <a:r>
                        <a:rPr altLang="zh-CN" dirty="0" sz="2400" lang="nn-NO">
                          <a:solidFill>
                            <a:srgbClr val="F5871F"/>
                          </a:solidFill>
                          <a:latin typeface="Consolas" panose="020B0609020204030204" pitchFamily="49" charset="0"/>
                        </a:rPr>
                        <a:t>1</a:t>
                      </a:r>
                      <a:endParaRPr altLang="zh-CN" dirty="0" sz="2400" lang="pt-BR">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graphicFrame>
        <p:nvGraphicFramePr>
          <p:cNvPr id="4194314" name="表格 16"/>
          <p:cNvGraphicFramePr>
            <a:graphicFrameLocks noGrp="1"/>
          </p:cNvGraphicFramePr>
          <p:nvPr/>
        </p:nvGraphicFramePr>
        <p:xfrm>
          <a:off x="7608168" y="4503628"/>
          <a:ext cx="4320480" cy="228600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320480"/>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err="1">
                          <a:solidFill>
                            <a:srgbClr val="000000"/>
                          </a:solidFill>
                          <a:latin typeface="Consolas" panose="020B0609020204030204" pitchFamily="49" charset="0"/>
                        </a:rPr>
                        <a:t>i</a:t>
                      </a:r>
                      <a:r>
                        <a:rPr altLang="zh-CN" dirty="0" sz="2400" lang="en-US">
                          <a:solidFill>
                            <a:srgbClr val="000000"/>
                          </a:solidFill>
                          <a:latin typeface="Consolas" panose="020B0609020204030204" pitchFamily="49" charset="0"/>
                        </a:rPr>
                        <a:t> = </a:t>
                      </a:r>
                      <a:r>
                        <a:rPr altLang="zh-CN" dirty="0" sz="2400" lang="en-US">
                          <a:solidFill>
                            <a:srgbClr val="F5871F"/>
                          </a:solidFill>
                          <a:latin typeface="Consolas" panose="020B0609020204030204" pitchFamily="49" charset="0"/>
                        </a:rPr>
                        <a:t>10</a:t>
                      </a:r>
                      <a:r>
                        <a:rPr altLang="zh-CN" dirty="0"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a:solidFill>
                            <a:srgbClr val="000000"/>
                          </a:solidFill>
                          <a:latin typeface="Consolas" panose="020B0609020204030204" pitchFamily="49" charset="0"/>
                        </a:rPr>
                        <a:t>j = </a:t>
                      </a:r>
                      <a:r>
                        <a:rPr altLang="zh-CN" dirty="0" sz="2400" lang="en-US">
                          <a:solidFill>
                            <a:srgbClr val="F5871F"/>
                          </a:solidFill>
                          <a:latin typeface="Consolas" panose="020B0609020204030204" pitchFamily="49" charset="0"/>
                        </a:rPr>
                        <a:t>11</a:t>
                      </a:r>
                      <a:r>
                        <a:rPr altLang="zh-CN" dirty="0"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a:solidFill>
                            <a:srgbClr val="8959A8"/>
                          </a:solidFill>
                          <a:latin typeface="Consolas" panose="020B0609020204030204" pitchFamily="49" charset="0"/>
                        </a:rPr>
                        <a:t>if</a:t>
                      </a:r>
                      <a:r>
                        <a:rPr altLang="zh-CN" dirty="0" sz="2400" lang="en-US">
                          <a:solidFill>
                            <a:srgbClr val="000000"/>
                          </a:solidFill>
                          <a:latin typeface="Consolas" panose="020B0609020204030204" pitchFamily="49" charset="0"/>
                        </a:rPr>
                        <a:t> </a:t>
                      </a:r>
                      <a:r>
                        <a:rPr altLang="zh-CN" dirty="0" sz="2400" lang="en-US" err="1">
                          <a:solidFill>
                            <a:srgbClr val="000000"/>
                          </a:solidFill>
                          <a:latin typeface="Consolas" panose="020B0609020204030204" pitchFamily="49" charset="0"/>
                        </a:rPr>
                        <a:t>i</a:t>
                      </a:r>
                      <a:r>
                        <a:rPr altLang="zh-CN" dirty="0" sz="2400" lang="en-US">
                          <a:solidFill>
                            <a:srgbClr val="000000"/>
                          </a:solidFill>
                          <a:latin typeface="Consolas" panose="020B0609020204030204" pitchFamily="49" charset="0"/>
                        </a:rPr>
                        <a:t> &lt; j: </a:t>
                      </a: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a:solidFill>
                            <a:srgbClr val="000000"/>
                          </a:solidFill>
                          <a:latin typeface="Consolas" panose="020B0609020204030204" pitchFamily="49" charset="0"/>
                        </a:rPr>
                        <a:t>    print(</a:t>
                      </a:r>
                      <a:r>
                        <a:rPr altLang="zh-CN" dirty="0" sz="2400" lang="en-US">
                          <a:solidFill>
                            <a:srgbClr val="718C00"/>
                          </a:solidFill>
                          <a:latin typeface="Consolas" panose="020B0609020204030204" pitchFamily="49" charset="0"/>
                        </a:rPr>
                        <a:t>"</a:t>
                      </a:r>
                      <a:r>
                        <a:rPr altLang="zh-CN" dirty="0" sz="2400" lang="en-US" err="1">
                          <a:solidFill>
                            <a:srgbClr val="718C00"/>
                          </a:solidFill>
                          <a:latin typeface="Consolas" panose="020B0609020204030204" pitchFamily="49" charset="0"/>
                        </a:rPr>
                        <a:t>i</a:t>
                      </a:r>
                      <a:r>
                        <a:rPr altLang="zh-CN" dirty="0" sz="2400" lang="en-US">
                          <a:solidFill>
                            <a:srgbClr val="718C00"/>
                          </a:solidFill>
                          <a:latin typeface="Consolas" panose="020B0609020204030204" pitchFamily="49" charset="0"/>
                        </a:rPr>
                        <a:t>&lt;j"</a:t>
                      </a:r>
                      <a:r>
                        <a:rPr altLang="zh-CN" dirty="0"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a:solidFill>
                            <a:srgbClr val="8959A8"/>
                          </a:solidFill>
                          <a:latin typeface="Consolas" panose="020B0609020204030204" pitchFamily="49" charset="0"/>
                        </a:rPr>
                        <a:t>else</a:t>
                      </a:r>
                      <a:r>
                        <a:rPr altLang="zh-CN" dirty="0"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dirty="0" sz="2400" lang="en-US">
                          <a:solidFill>
                            <a:srgbClr val="000000"/>
                          </a:solidFill>
                          <a:latin typeface="Consolas" panose="020B0609020204030204" pitchFamily="49" charset="0"/>
                        </a:rPr>
                        <a:t>    print(</a:t>
                      </a:r>
                      <a:r>
                        <a:rPr altLang="zh-CN" dirty="0" sz="2400" lang="en-US">
                          <a:solidFill>
                            <a:srgbClr val="718C00"/>
                          </a:solidFill>
                          <a:latin typeface="Consolas" panose="020B0609020204030204" pitchFamily="49" charset="0"/>
                        </a:rPr>
                        <a:t>"</a:t>
                      </a:r>
                      <a:r>
                        <a:rPr altLang="zh-CN" dirty="0" sz="2400" lang="en-US" err="1">
                          <a:solidFill>
                            <a:srgbClr val="718C00"/>
                          </a:solidFill>
                          <a:latin typeface="Consolas" panose="020B0609020204030204" pitchFamily="49" charset="0"/>
                        </a:rPr>
                        <a:t>i</a:t>
                      </a:r>
                      <a:r>
                        <a:rPr altLang="zh-CN" dirty="0" sz="2400" lang="en-US">
                          <a:solidFill>
                            <a:srgbClr val="718C00"/>
                          </a:solidFill>
                          <a:latin typeface="Consolas" panose="020B0609020204030204" pitchFamily="49" charset="0"/>
                        </a:rPr>
                        <a:t>&gt;=j"</a:t>
                      </a:r>
                      <a:r>
                        <a:rPr altLang="zh-CN" dirty="0" sz="2400" lang="en-US">
                          <a:solidFill>
                            <a:srgbClr val="000000"/>
                          </a:solidFill>
                          <a:latin typeface="Consolas" panose="020B0609020204030204" pitchFamily="49" charset="0"/>
                        </a:rPr>
                        <a:t>)</a:t>
                      </a:r>
                      <a:r>
                        <a:rPr altLang="zh-CN" dirty="0" sz="2400" lang="nn-NO">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4194310"/>
                                        </p:tgtEl>
                                        <p:attrNameLst>
                                          <p:attrName>style.visibility</p:attrName>
                                        </p:attrNameLst>
                                      </p:cBhvr>
                                      <p:to>
                                        <p:strVal val="visible"/>
                                      </p:to>
                                    </p:set>
                                    <p:animEffect transition="in" filter="fade">
                                      <p:cBhvr>
                                        <p:cTn dur="500" id="7"/>
                                        <p:tgtEl>
                                          <p:spTgt spid="419431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4194311"/>
                                        </p:tgtEl>
                                        <p:attrNameLst>
                                          <p:attrName>style.visibility</p:attrName>
                                        </p:attrNameLst>
                                      </p:cBhvr>
                                      <p:to>
                                        <p:strVal val="visible"/>
                                      </p:to>
                                    </p:set>
                                    <p:animEffect transition="in" filter="fade">
                                      <p:cBhvr>
                                        <p:cTn dur="500" id="12"/>
                                        <p:tgtEl>
                                          <p:spTgt spid="4194311"/>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0" presetSubtype="0">
                                  <p:stCondLst>
                                    <p:cond delay="0"/>
                                  </p:stCondLst>
                                  <p:childTnLst>
                                    <p:set>
                                      <p:cBhvr>
                                        <p:cTn dur="1" fill="hold" id="16">
                                          <p:stCondLst>
                                            <p:cond delay="0"/>
                                          </p:stCondLst>
                                        </p:cTn>
                                        <p:tgtEl>
                                          <p:spTgt spid="4194312"/>
                                        </p:tgtEl>
                                        <p:attrNameLst>
                                          <p:attrName>style.visibility</p:attrName>
                                        </p:attrNameLst>
                                      </p:cBhvr>
                                      <p:to>
                                        <p:strVal val="visible"/>
                                      </p:to>
                                    </p:set>
                                    <p:animEffect transition="in" filter="fade">
                                      <p:cBhvr>
                                        <p:cTn dur="500" id="17"/>
                                        <p:tgtEl>
                                          <p:spTgt spid="4194312"/>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0" presetSubtype="0">
                                  <p:stCondLst>
                                    <p:cond delay="0"/>
                                  </p:stCondLst>
                                  <p:childTnLst>
                                    <p:set>
                                      <p:cBhvr>
                                        <p:cTn dur="1" fill="hold" id="21">
                                          <p:stCondLst>
                                            <p:cond delay="0"/>
                                          </p:stCondLst>
                                        </p:cTn>
                                        <p:tgtEl>
                                          <p:spTgt spid="4194313"/>
                                        </p:tgtEl>
                                        <p:attrNameLst>
                                          <p:attrName>style.visibility</p:attrName>
                                        </p:attrNameLst>
                                      </p:cBhvr>
                                      <p:to>
                                        <p:strVal val="visible"/>
                                      </p:to>
                                    </p:set>
                                    <p:animEffect transition="in" filter="fade">
                                      <p:cBhvr>
                                        <p:cTn dur="500" id="22"/>
                                        <p:tgtEl>
                                          <p:spTgt spid="4194313"/>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0" presetSubtype="0">
                                  <p:stCondLst>
                                    <p:cond delay="0"/>
                                  </p:stCondLst>
                                  <p:childTnLst>
                                    <p:set>
                                      <p:cBhvr>
                                        <p:cTn dur="1" fill="hold" id="26">
                                          <p:stCondLst>
                                            <p:cond delay="0"/>
                                          </p:stCondLst>
                                        </p:cTn>
                                        <p:tgtEl>
                                          <p:spTgt spid="4194314"/>
                                        </p:tgtEl>
                                        <p:attrNameLst>
                                          <p:attrName>style.visibility</p:attrName>
                                        </p:attrNameLst>
                                      </p:cBhvr>
                                      <p:to>
                                        <p:strVal val="visible"/>
                                      </p:to>
                                    </p:set>
                                    <p:animEffect transition="in" filter="fade">
                                      <p:cBhvr>
                                        <p:cTn dur="500" id="27"/>
                                        <p:tgtEl>
                                          <p:spTgt spid="4194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916" name="Rectangle 2"/>
          <p:cNvSpPr>
            <a:spLocks noGrp="1" noChangeArrowheads="1"/>
          </p:cNvSpPr>
          <p:nvPr>
            <p:ph type="title"/>
          </p:nvPr>
        </p:nvSpPr>
        <p:spPr/>
        <p:txBody>
          <a:bodyPr/>
          <a:p>
            <a:r>
              <a:rPr altLang="zh-CN" lang="en-US"/>
              <a:t>Python</a:t>
            </a:r>
          </a:p>
        </p:txBody>
      </p:sp>
      <p:sp>
        <p:nvSpPr>
          <p:cNvPr id="1048917"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altLang="zh-CN" sz="3600" lang="en-US">
                <a:solidFill>
                  <a:srgbClr val="C00000"/>
                </a:solidFill>
                <a:latin typeface="微软雅黑" panose="020B0503020204020204" pitchFamily="34" charset="-122"/>
                <a:ea typeface="微软雅黑" panose="020B0503020204020204" pitchFamily="34" charset="-122"/>
              </a:rPr>
              <a:t>Python</a:t>
            </a:r>
            <a:r>
              <a:rPr altLang="en-US" sz="3600" lang="zh-CN">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918" name="Rectangle 2"/>
          <p:cNvSpPr>
            <a:spLocks noGrp="1" noChangeArrowheads="1"/>
          </p:cNvSpPr>
          <p:nvPr>
            <p:ph type="title"/>
          </p:nvPr>
        </p:nvSpPr>
        <p:spPr/>
        <p:txBody>
          <a:bodyPr/>
          <a:p>
            <a:r>
              <a:rPr altLang="zh-CN" lang="en-US"/>
              <a:t>Python</a:t>
            </a:r>
          </a:p>
        </p:txBody>
      </p:sp>
      <p:sp>
        <p:nvSpPr>
          <p:cNvPr id="1048919"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altLang="en-US" sz="3200" lang="zh-CN">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altLang="zh-CN" sz="3200" lang="en-US">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920" name="标题 1"/>
          <p:cNvSpPr>
            <a:spLocks noGrp="1"/>
          </p:cNvSpPr>
          <p:nvPr>
            <p:ph type="title"/>
          </p:nvPr>
        </p:nvSpPr>
        <p:spPr/>
        <p:txBody>
          <a:bodyPr/>
          <a:p>
            <a:r>
              <a:rPr altLang="en-US" lang="zh-CN">
                <a:latin typeface="+mn-ea"/>
              </a:rPr>
              <a:t>整数类型</a:t>
            </a:r>
          </a:p>
        </p:txBody>
      </p:sp>
      <p:sp>
        <p:nvSpPr>
          <p:cNvPr id="1048921" name="内容占位符 2"/>
          <p:cNvSpPr>
            <a:spLocks noGrp="1"/>
          </p:cNvSpPr>
          <p:nvPr>
            <p:ph idx="1"/>
          </p:nvPr>
        </p:nvSpPr>
        <p:spPr>
          <a:xfrm>
            <a:off x="609600" y="1484312"/>
            <a:ext cx="10972800" cy="5113040"/>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-2 147 483 648</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到</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Python3.0</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eaLnBrk="1" indent="0" lvl="1" marL="400050">
              <a:spcBef>
                <a:spcPts val="1200"/>
              </a:spcBef>
              <a:buNone/>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例如：</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0, 100,  -100</a:t>
            </a:r>
          </a:p>
          <a:p>
            <a:pPr eaLnBrk="1" indent="0" lvl="1" marL="400050">
              <a:spcBef>
                <a:spcPts val="600"/>
              </a:spcBef>
              <a:buNone/>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012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八进制的</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10)</a:t>
            </a:r>
          </a:p>
          <a:p>
            <a:pPr eaLnBrk="1" indent="0" lvl="1" marL="400050">
              <a:spcBef>
                <a:spcPts val="600"/>
              </a:spcBef>
              <a:buNone/>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0x14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十六进制的</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操作符：</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rgbClr val="C00000"/>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rgbClr val="C00000"/>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rgbClr val="C00000"/>
                </a:solidFill>
                <a:latin typeface="微软雅黑" panose="020B0503020204020204" pitchFamily="34" charset="-122"/>
                <a:ea typeface="微软雅黑" panose="020B0503020204020204" pitchFamily="34" charset="-122"/>
              </a:rPr>
              <a:t>**</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925" name="标题 1"/>
          <p:cNvSpPr>
            <a:spLocks noGrp="1"/>
          </p:cNvSpPr>
          <p:nvPr>
            <p:ph type="title"/>
          </p:nvPr>
        </p:nvSpPr>
        <p:spPr/>
        <p:txBody>
          <a:bodyPr/>
          <a:p>
            <a:r>
              <a:rPr altLang="en-US" lang="zh-CN">
                <a:latin typeface="+mn-ea"/>
              </a:rPr>
              <a:t>浮点类型</a:t>
            </a:r>
          </a:p>
        </p:txBody>
      </p:sp>
      <p:sp>
        <p:nvSpPr>
          <p:cNvPr id="1048926" name="内容占位符 2"/>
          <p:cNvSpPr>
            <a:spLocks noGrp="1"/>
          </p:cNvSpPr>
          <p:nvPr>
            <p:ph idx="1"/>
          </p:nvPr>
        </p:nvSpPr>
        <p:spPr>
          <a:xfrm>
            <a:off x="609600" y="1484312"/>
            <a:ext cx="10972800" cy="5113040"/>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浮点型：如 </a:t>
            </a:r>
            <a:r>
              <a:rPr altLang="zh-CN" sz="3200" lang="en-US">
                <a:solidFill>
                  <a:srgbClr val="C00000"/>
                </a:solidFill>
                <a:latin typeface="微软雅黑" panose="020B0503020204020204" pitchFamily="34" charset="-122"/>
                <a:ea typeface="微软雅黑" panose="020B0503020204020204" pitchFamily="34" charset="-122"/>
              </a:rPr>
              <a:t>5.0</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rgbClr val="C00000"/>
                </a:solidFill>
                <a:latin typeface="微软雅黑" panose="020B0503020204020204" pitchFamily="34" charset="-122"/>
                <a:ea typeface="微软雅黑" panose="020B0503020204020204" pitchFamily="34" charset="-122"/>
              </a:rPr>
              <a:t>1.6</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rgbClr val="C00000"/>
                </a:solidFill>
                <a:latin typeface="微软雅黑" panose="020B0503020204020204" pitchFamily="34" charset="-122"/>
                <a:ea typeface="微软雅黑" panose="020B0503020204020204" pitchFamily="34" charset="-122"/>
              </a:rPr>
              <a:t>200.985</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rgbClr val="C00000"/>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rgbClr val="C00000"/>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930" name="标题 1"/>
          <p:cNvSpPr>
            <a:spLocks noGrp="1"/>
          </p:cNvSpPr>
          <p:nvPr>
            <p:ph type="title"/>
          </p:nvPr>
        </p:nvSpPr>
        <p:spPr/>
        <p:txBody>
          <a:bodyPr/>
          <a:p>
            <a:r>
              <a:rPr altLang="en-US" lang="zh-CN">
                <a:latin typeface="+mn-ea"/>
              </a:rPr>
              <a:t>生成随机数</a:t>
            </a:r>
          </a:p>
        </p:txBody>
      </p:sp>
      <p:sp>
        <p:nvSpPr>
          <p:cNvPr id="1048931" name="内容占位符 2"/>
          <p:cNvSpPr>
            <a:spLocks noGrp="1"/>
          </p:cNvSpPr>
          <p:nvPr>
            <p:ph idx="1"/>
          </p:nvPr>
        </p:nvSpPr>
        <p:spPr>
          <a:xfrm>
            <a:off x="609600" y="1484312"/>
            <a:ext cx="10972800" cy="1440632"/>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在</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Python</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random</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产生</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10-20</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4194315" name="表格 4"/>
          <p:cNvGraphicFramePr>
            <a:graphicFrameLocks noGrp="1"/>
          </p:cNvGraphicFramePr>
          <p:nvPr/>
        </p:nvGraphicFramePr>
        <p:xfrm>
          <a:off x="1847528" y="2924944"/>
          <a:ext cx="5904656" cy="118872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5904656"/>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import</a:t>
                      </a:r>
                      <a:r>
                        <a:rPr altLang="zh-CN" sz="2400" lang="en-US">
                          <a:solidFill>
                            <a:srgbClr val="000000"/>
                          </a:solidFill>
                          <a:latin typeface="Consolas" panose="020B0609020204030204" pitchFamily="49" charset="0"/>
                        </a:rPr>
                        <a:t> random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f = random.uniform(</a:t>
                      </a:r>
                      <a:r>
                        <a:rPr altLang="zh-CN" sz="2400" lang="en-US">
                          <a:solidFill>
                            <a:srgbClr val="F5871F"/>
                          </a:solidFill>
                          <a:latin typeface="Consolas" panose="020B0609020204030204" pitchFamily="49" charset="0"/>
                        </a:rPr>
                        <a:t>10</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20</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print(f)</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8932" name="内容占位符 2"/>
          <p:cNvSpPr txBox="1"/>
          <p:nvPr/>
        </p:nvSpPr>
        <p:spPr bwMode="auto">
          <a:xfrm>
            <a:off x="609600" y="4293096"/>
            <a:ext cx="10972800" cy="576536"/>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a:spcBef>
                <a:spcPts val="1800"/>
              </a:spcBef>
            </a:pPr>
            <a:r>
              <a:rPr altLang="en-US" sz="3200" kern="0" lang="zh-CN">
                <a:solidFill>
                  <a:schemeClr val="tx1">
                    <a:lumMod val="75000"/>
                    <a:lumOff val="25000"/>
                  </a:schemeClr>
                </a:solidFill>
                <a:latin typeface="微软雅黑" panose="020B0503020204020204" pitchFamily="34" charset="-122"/>
                <a:ea typeface="微软雅黑" panose="020B0503020204020204" pitchFamily="34" charset="-122"/>
              </a:rPr>
              <a:t>产生</a:t>
            </a:r>
            <a:r>
              <a:rPr altLang="zh-CN" sz="3200" kern="0" lang="en-US">
                <a:solidFill>
                  <a:schemeClr val="tx1">
                    <a:lumMod val="75000"/>
                    <a:lumOff val="25000"/>
                  </a:schemeClr>
                </a:solidFill>
                <a:latin typeface="微软雅黑" panose="020B0503020204020204" pitchFamily="34" charset="-122"/>
                <a:ea typeface="微软雅黑" panose="020B0503020204020204" pitchFamily="34" charset="-122"/>
              </a:rPr>
              <a:t>10-20</a:t>
            </a:r>
            <a:r>
              <a:rPr altLang="en-US" sz="3200" kern="0" lang="zh-CN">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4194316" name="表格 6"/>
          <p:cNvGraphicFramePr>
            <a:graphicFrameLocks noGrp="1"/>
          </p:cNvGraphicFramePr>
          <p:nvPr/>
        </p:nvGraphicFramePr>
        <p:xfrm>
          <a:off x="1847131" y="5046385"/>
          <a:ext cx="5904656" cy="118872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5904656"/>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import</a:t>
                      </a:r>
                      <a:r>
                        <a:rPr altLang="zh-CN" sz="2400" lang="en-US">
                          <a:solidFill>
                            <a:srgbClr val="000000"/>
                          </a:solidFill>
                          <a:latin typeface="Consolas" panose="020B0609020204030204" pitchFamily="49" charset="0"/>
                        </a:rPr>
                        <a:t> random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f = random.randint(</a:t>
                      </a:r>
                      <a:r>
                        <a:rPr altLang="zh-CN" sz="2400" lang="en-US">
                          <a:solidFill>
                            <a:srgbClr val="F5871F"/>
                          </a:solidFill>
                          <a:latin typeface="Consolas" panose="020B0609020204030204" pitchFamily="49" charset="0"/>
                        </a:rPr>
                        <a:t>10</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20</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print(f)</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4194315"/>
                                        </p:tgtEl>
                                        <p:attrNameLst>
                                          <p:attrName>style.visibility</p:attrName>
                                        </p:attrNameLst>
                                      </p:cBhvr>
                                      <p:to>
                                        <p:strVal val="visible"/>
                                      </p:to>
                                    </p:set>
                                    <p:animEffect transition="in" filter="fade">
                                      <p:cBhvr>
                                        <p:cTn dur="500" id="7"/>
                                        <p:tgtEl>
                                          <p:spTgt spid="4194315"/>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4194316"/>
                                        </p:tgtEl>
                                        <p:attrNameLst>
                                          <p:attrName>style.visibility</p:attrName>
                                        </p:attrNameLst>
                                      </p:cBhvr>
                                      <p:to>
                                        <p:strVal val="visible"/>
                                      </p:to>
                                    </p:set>
                                    <p:animEffect transition="in" filter="fade">
                                      <p:cBhvr>
                                        <p:cTn dur="500" id="12"/>
                                        <p:tgtEl>
                                          <p:spTgt spid="419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936" name="Rectangle 2"/>
          <p:cNvSpPr>
            <a:spLocks noGrp="1" noChangeArrowheads="1"/>
          </p:cNvSpPr>
          <p:nvPr>
            <p:ph type="title"/>
          </p:nvPr>
        </p:nvSpPr>
        <p:spPr/>
        <p:txBody>
          <a:bodyPr/>
          <a:p>
            <a:r>
              <a:rPr altLang="zh-CN" lang="en-US"/>
              <a:t>Python</a:t>
            </a:r>
          </a:p>
        </p:txBody>
      </p:sp>
      <p:sp>
        <p:nvSpPr>
          <p:cNvPr id="1048937"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altLang="en-US" sz="3200" lang="zh-CN">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altLang="zh-CN" sz="3200" lang="en-US">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938" name="标题 1"/>
          <p:cNvSpPr>
            <a:spLocks noGrp="1"/>
          </p:cNvSpPr>
          <p:nvPr>
            <p:ph type="title"/>
          </p:nvPr>
        </p:nvSpPr>
        <p:spPr/>
        <p:txBody>
          <a:bodyPr/>
          <a:p>
            <a:r>
              <a:rPr altLang="en-US" lang="zh-CN">
                <a:latin typeface="+mn-ea"/>
              </a:rPr>
              <a:t>布尔类型</a:t>
            </a:r>
          </a:p>
        </p:txBody>
      </p:sp>
      <p:sp>
        <p:nvSpPr>
          <p:cNvPr id="1048939" name="内容占位符 2"/>
          <p:cNvSpPr>
            <a:spLocks noGrp="1"/>
          </p:cNvSpPr>
          <p:nvPr>
            <p:ph idx="1"/>
          </p:nvPr>
        </p:nvSpPr>
        <p:spPr>
          <a:xfrm>
            <a:off x="767408" y="4005064"/>
            <a:ext cx="10972800" cy="2016696"/>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&lt;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&gt;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&lt;=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&gt;=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not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and</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4194317" name="表格 4"/>
          <p:cNvGraphicFramePr>
            <a:graphicFrameLocks noGrp="1"/>
          </p:cNvGraphicFramePr>
          <p:nvPr/>
        </p:nvGraphicFramePr>
        <p:xfrm>
          <a:off x="1631504" y="2533983"/>
          <a:ext cx="4932140" cy="967025"/>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932140"/>
              </a:tblGrid>
              <a:tr h="967025">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b = </a:t>
                      </a:r>
                      <a:r>
                        <a:rPr altLang="zh-CN" sz="2800" lang="en-US">
                          <a:solidFill>
                            <a:srgbClr val="F5871F"/>
                          </a:solidFill>
                          <a:latin typeface="Consolas" panose="020B0609020204030204" pitchFamily="49" charset="0"/>
                        </a:rPr>
                        <a:t>100</a:t>
                      </a:r>
                      <a:r>
                        <a:rPr altLang="zh-CN" sz="2800" lang="en-US">
                          <a:solidFill>
                            <a:srgbClr val="000000"/>
                          </a:solidFill>
                          <a:latin typeface="Consolas" panose="020B0609020204030204" pitchFamily="49" charset="0"/>
                        </a:rPr>
                        <a:t> &lt; </a:t>
                      </a:r>
                      <a:r>
                        <a:rPr altLang="zh-CN" sz="2800" lang="en-US">
                          <a:solidFill>
                            <a:srgbClr val="F5871F"/>
                          </a:solidFill>
                          <a:latin typeface="Consolas" panose="020B0609020204030204" pitchFamily="49" charset="0"/>
                        </a:rPr>
                        <a:t>101</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print(b)</a:t>
                      </a:r>
                      <a:endParaRPr altLang="en-US" sz="28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8940" name="矩形 7"/>
          <p:cNvSpPr/>
          <p:nvPr/>
        </p:nvSpPr>
        <p:spPr>
          <a:xfrm>
            <a:off x="2495600" y="2554107"/>
            <a:ext cx="1800200"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1"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48942" name="矩形 9"/>
          <p:cNvSpPr/>
          <p:nvPr/>
        </p:nvSpPr>
        <p:spPr>
          <a:xfrm>
            <a:off x="1631504" y="2554107"/>
            <a:ext cx="386258"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3"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1">
                                  <p:stCondLst>
                                    <p:cond delay="0"/>
                                  </p:stCondLst>
                                  <p:childTnLst>
                                    <p:set>
                                      <p:cBhvr>
                                        <p:cTn dur="1" fill="hold" id="6">
                                          <p:stCondLst>
                                            <p:cond delay="0"/>
                                          </p:stCondLst>
                                        </p:cTn>
                                        <p:tgtEl>
                                          <p:spTgt spid="1048940"/>
                                        </p:tgtEl>
                                        <p:attrNameLst>
                                          <p:attrName>style.visibility</p:attrName>
                                        </p:attrNameLst>
                                      </p:cBhvr>
                                      <p:to>
                                        <p:strVal val="visible"/>
                                      </p:to>
                                    </p:set>
                                    <p:animEffect transition="in" filter="wheel(1)">
                                      <p:cBhvr>
                                        <p:cTn dur="1000" id="7"/>
                                        <p:tgtEl>
                                          <p:spTgt spid="1048940"/>
                                        </p:tgtEl>
                                      </p:cBhvr>
                                    </p:animEffect>
                                  </p:childTnLst>
                                </p:cTn>
                              </p:par>
                            </p:childTnLst>
                          </p:cTn>
                        </p:par>
                        <p:par>
                          <p:cTn fill="hold" id="8">
                            <p:stCondLst>
                              <p:cond delay="1000"/>
                            </p:stCondLst>
                            <p:childTnLst>
                              <p:par>
                                <p:cTn fill="hold" grpId="0" id="9" nodeType="afterEffect" presetClass="entr" presetID="10" presetSubtype="0">
                                  <p:stCondLst>
                                    <p:cond delay="0"/>
                                  </p:stCondLst>
                                  <p:childTnLst>
                                    <p:set>
                                      <p:cBhvr>
                                        <p:cTn dur="1" fill="hold" id="10">
                                          <p:stCondLst>
                                            <p:cond delay="0"/>
                                          </p:stCondLst>
                                        </p:cTn>
                                        <p:tgtEl>
                                          <p:spTgt spid="1048941"/>
                                        </p:tgtEl>
                                        <p:attrNameLst>
                                          <p:attrName>style.visibility</p:attrName>
                                        </p:attrNameLst>
                                      </p:cBhvr>
                                      <p:to>
                                        <p:strVal val="visible"/>
                                      </p:to>
                                    </p:set>
                                    <p:animEffect transition="in" filter="fade">
                                      <p:cBhvr>
                                        <p:cTn dur="500" id="11"/>
                                        <p:tgtEl>
                                          <p:spTgt spid="1048941"/>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1" presetSubtype="1">
                                  <p:stCondLst>
                                    <p:cond delay="0"/>
                                  </p:stCondLst>
                                  <p:childTnLst>
                                    <p:set>
                                      <p:cBhvr>
                                        <p:cTn dur="1" fill="hold" id="15">
                                          <p:stCondLst>
                                            <p:cond delay="0"/>
                                          </p:stCondLst>
                                        </p:cTn>
                                        <p:tgtEl>
                                          <p:spTgt spid="1048942"/>
                                        </p:tgtEl>
                                        <p:attrNameLst>
                                          <p:attrName>style.visibility</p:attrName>
                                        </p:attrNameLst>
                                      </p:cBhvr>
                                      <p:to>
                                        <p:strVal val="visible"/>
                                      </p:to>
                                    </p:set>
                                    <p:animEffect transition="in" filter="wheel(1)">
                                      <p:cBhvr>
                                        <p:cTn dur="1000" id="16"/>
                                        <p:tgtEl>
                                          <p:spTgt spid="1048942"/>
                                        </p:tgtEl>
                                      </p:cBhvr>
                                    </p:animEffect>
                                  </p:childTnLst>
                                </p:cTn>
                              </p:par>
                            </p:childTnLst>
                          </p:cTn>
                        </p:par>
                        <p:par>
                          <p:cTn fill="hold" id="17">
                            <p:stCondLst>
                              <p:cond delay="1000"/>
                            </p:stCondLst>
                            <p:childTnLst>
                              <p:par>
                                <p:cTn fill="hold" grpId="0" id="18" nodeType="afterEffect" presetClass="entr" presetID="10" presetSubtype="0">
                                  <p:stCondLst>
                                    <p:cond delay="0"/>
                                  </p:stCondLst>
                                  <p:childTnLst>
                                    <p:set>
                                      <p:cBhvr>
                                        <p:cTn dur="1" fill="hold" id="19">
                                          <p:stCondLst>
                                            <p:cond delay="0"/>
                                          </p:stCondLst>
                                        </p:cTn>
                                        <p:tgtEl>
                                          <p:spTgt spid="1048943"/>
                                        </p:tgtEl>
                                        <p:attrNameLst>
                                          <p:attrName>style.visibility</p:attrName>
                                        </p:attrNameLst>
                                      </p:cBhvr>
                                      <p:to>
                                        <p:strVal val="visible"/>
                                      </p:to>
                                    </p:set>
                                    <p:animEffect transition="in" filter="fade">
                                      <p:cBhvr>
                                        <p:cTn dur="500" id="20"/>
                                        <p:tgtEl>
                                          <p:spTgt spid="1048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0" grpId="0" animBg="1"/>
      <p:bldP spid="1048941" grpId="0" animBg="1"/>
      <p:bldP spid="1048942" grpId="0" animBg="1"/>
      <p:bldP spid="104894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947" name="Rectangle 2"/>
          <p:cNvSpPr>
            <a:spLocks noGrp="1" noChangeArrowheads="1"/>
          </p:cNvSpPr>
          <p:nvPr>
            <p:ph type="title"/>
          </p:nvPr>
        </p:nvSpPr>
        <p:spPr/>
        <p:txBody>
          <a:bodyPr/>
          <a:p>
            <a:r>
              <a:rPr altLang="zh-CN" lang="en-US"/>
              <a:t>Python</a:t>
            </a:r>
          </a:p>
        </p:txBody>
      </p:sp>
      <p:sp>
        <p:nvSpPr>
          <p:cNvPr id="1048948"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altLang="en-US" sz="3200" lang="zh-CN">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altLang="zh-CN" sz="3200" lang="en-US">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grpSp>
        <p:nvGrpSpPr>
          <p:cNvPr id="129" name="组合 55"/>
          <p:cNvGrpSpPr/>
          <p:nvPr/>
        </p:nvGrpSpPr>
        <p:grpSpPr>
          <a:xfrm>
            <a:off x="4079776" y="1412776"/>
            <a:ext cx="7704856" cy="4968553"/>
            <a:chOff x="4079776" y="1412776"/>
            <a:chExt cx="7704856" cy="4968553"/>
          </a:xfrm>
        </p:grpSpPr>
        <p:grpSp>
          <p:nvGrpSpPr>
            <p:cNvPr id="130" name="组合 38"/>
            <p:cNvGrpSpPr/>
            <p:nvPr/>
          </p:nvGrpSpPr>
          <p:grpSpPr>
            <a:xfrm>
              <a:off x="4079777" y="1412776"/>
              <a:ext cx="7704855" cy="4111951"/>
              <a:chOff x="2855640" y="1340768"/>
              <a:chExt cx="8073724" cy="4320480"/>
            </a:xfrm>
          </p:grpSpPr>
          <p:sp>
            <p:nvSpPr>
              <p:cNvPr id="1048597" name="矩形 13"/>
              <p:cNvSpPr/>
              <p:nvPr/>
            </p:nvSpPr>
            <p:spPr>
              <a:xfrm>
                <a:off x="3647728" y="3068960"/>
                <a:ext cx="6480720" cy="2592288"/>
              </a:xfrm>
              <a:prstGeom prst="rect"/>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31" name="组合 36"/>
              <p:cNvGrpSpPr/>
              <p:nvPr/>
            </p:nvGrpSpPr>
            <p:grpSpPr>
              <a:xfrm>
                <a:off x="2855640" y="1340768"/>
                <a:ext cx="8073724" cy="1769889"/>
                <a:chOff x="2855640" y="1340768"/>
                <a:chExt cx="8073724" cy="1769889"/>
              </a:xfrm>
            </p:grpSpPr>
            <p:grpSp>
              <p:nvGrpSpPr>
                <p:cNvPr id="132" name="组合 1"/>
                <p:cNvGrpSpPr/>
                <p:nvPr/>
              </p:nvGrpSpPr>
              <p:grpSpPr>
                <a:xfrm>
                  <a:off x="2855640" y="1340768"/>
                  <a:ext cx="8073724" cy="1651793"/>
                  <a:chOff x="10407652" y="4494386"/>
                  <a:chExt cx="6273524" cy="1651793"/>
                </a:xfrm>
                <a:solidFill>
                  <a:schemeClr val="bg1">
                    <a:lumMod val="95000"/>
                  </a:schemeClr>
                </a:solidFill>
              </p:grpSpPr>
              <p:sp>
                <p:nvSpPr>
                  <p:cNvPr id="1048598" name="等腰三角形 2"/>
                  <p:cNvSpPr/>
                  <p:nvPr/>
                </p:nvSpPr>
                <p:spPr>
                  <a:xfrm>
                    <a:off x="10407652" y="4494386"/>
                    <a:ext cx="6273524" cy="1223790"/>
                  </a:xfrm>
                  <a:prstGeom prs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9" name="矩形 3"/>
                  <p:cNvSpPr/>
                  <p:nvPr/>
                </p:nvSpPr>
                <p:spPr>
                  <a:xfrm>
                    <a:off x="10920536" y="5718176"/>
                    <a:ext cx="5256584" cy="428003"/>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00" name="文本框 4"/>
                <p:cNvSpPr txBox="1"/>
                <p:nvPr/>
              </p:nvSpPr>
              <p:spPr>
                <a:xfrm>
                  <a:off x="5288537" y="1976898"/>
                  <a:ext cx="3207929" cy="1015663"/>
                </a:xfrm>
                <a:prstGeom prst="rect"/>
                <a:noFill/>
              </p:spPr>
              <p:txBody>
                <a:bodyPr rtlCol="0" wrap="none">
                  <a:spAutoFit/>
                </a:bodyPr>
                <a:p>
                  <a:r>
                    <a:rPr altLang="zh-CN" b="1" sz="6000" lang="en-US" spc="50">
                      <a:ln w="0"/>
                      <a:solidFill>
                        <a:srgbClr val="154569"/>
                      </a:solidFill>
                      <a:effectLst>
                        <a:innerShdw blurRad="63500" dir="13500000" dist="50800">
                          <a:srgbClr val="000000">
                            <a:alpha val="50000"/>
                          </a:srgbClr>
                        </a:innerShdw>
                      </a:effectLst>
                      <a:latin typeface="微软雅黑" panose="020B0503020204020204" pitchFamily="34" charset="-122"/>
                      <a:ea typeface="微软雅黑" panose="020B0503020204020204" pitchFamily="34" charset="-122"/>
                    </a:rPr>
                    <a:t>B A N K</a:t>
                  </a:r>
                  <a:endParaRPr altLang="en-US" b="1" sz="6000" lang="zh-CN" spc="50">
                    <a:ln w="0"/>
                    <a:solidFill>
                      <a:srgbClr val="154569"/>
                    </a:solidFill>
                    <a:effectLst>
                      <a:innerShdw blurRad="63500" dir="13500000" dist="508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3145728" name="直接连接符 5"/>
                <p:cNvCxnSpPr>
                  <a:cxnSpLocks/>
                  <a:stCxn id="1048598" idx="0"/>
                  <a:endCxn id="1048598" idx="2"/>
                </p:cNvCxnSpPr>
                <p:nvPr/>
              </p:nvCxnSpPr>
              <p:spPr>
                <a:xfrm flipH="1">
                  <a:off x="2855640" y="1340768"/>
                  <a:ext cx="4036862" cy="1223790"/>
                </a:xfrm>
                <a:prstGeom prst="line"/>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3145729" name="直接连接符 6"/>
                <p:cNvCxnSpPr>
                  <a:cxnSpLocks/>
                  <a:stCxn id="1048598" idx="0"/>
                  <a:endCxn id="1048598" idx="4"/>
                </p:cNvCxnSpPr>
                <p:nvPr/>
              </p:nvCxnSpPr>
              <p:spPr>
                <a:xfrm>
                  <a:off x="6892502" y="1340768"/>
                  <a:ext cx="4036862" cy="1223790"/>
                </a:xfrm>
                <a:prstGeom prst="line"/>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3145730" name="直接连接符 7"/>
                <p:cNvCxnSpPr>
                  <a:cxnSpLocks/>
                </p:cNvCxnSpPr>
                <p:nvPr/>
              </p:nvCxnSpPr>
              <p:spPr>
                <a:xfrm>
                  <a:off x="3515697" y="2996952"/>
                  <a:ext cx="6764971" cy="37306"/>
                </a:xfrm>
                <a:prstGeom prst="line"/>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3145731" name="直接连接符 8"/>
                <p:cNvCxnSpPr>
                  <a:cxnSpLocks/>
                </p:cNvCxnSpPr>
                <p:nvPr/>
              </p:nvCxnSpPr>
              <p:spPr>
                <a:xfrm flipH="1">
                  <a:off x="2864078" y="1392534"/>
                  <a:ext cx="4036862" cy="1223790"/>
                </a:xfrm>
                <a:prstGeom prst="line"/>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9"/>
                <p:cNvCxnSpPr>
                  <a:cxnSpLocks/>
                </p:cNvCxnSpPr>
                <p:nvPr/>
              </p:nvCxnSpPr>
              <p:spPr>
                <a:xfrm>
                  <a:off x="6888283" y="1398884"/>
                  <a:ext cx="4036862" cy="1223790"/>
                </a:xfrm>
                <a:prstGeom prst="line"/>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
                <p:cNvCxnSpPr>
                  <a:cxnSpLocks/>
                </p:cNvCxnSpPr>
                <p:nvPr/>
              </p:nvCxnSpPr>
              <p:spPr>
                <a:xfrm flipH="1" flipV="1">
                  <a:off x="3515697" y="3068960"/>
                  <a:ext cx="6764971" cy="41697"/>
                </a:xfrm>
                <a:prstGeom prst="line"/>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22"/>
              <p:cNvGrpSpPr/>
              <p:nvPr/>
            </p:nvGrpSpPr>
            <p:grpSpPr>
              <a:xfrm>
                <a:off x="9480376" y="3157926"/>
                <a:ext cx="780103" cy="2457264"/>
                <a:chOff x="3515697" y="3131976"/>
                <a:chExt cx="780103" cy="2457264"/>
              </a:xfrm>
            </p:grpSpPr>
            <p:sp>
              <p:nvSpPr>
                <p:cNvPr id="1048601" name="矩形 25"/>
                <p:cNvSpPr/>
                <p:nvPr/>
              </p:nvSpPr>
              <p:spPr>
                <a:xfrm>
                  <a:off x="3575720" y="3203984"/>
                  <a:ext cx="648072" cy="2313248"/>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2" name="矩形 26"/>
                <p:cNvSpPr/>
                <p:nvPr/>
              </p:nvSpPr>
              <p:spPr>
                <a:xfrm>
                  <a:off x="3515697" y="3131976"/>
                  <a:ext cx="780103" cy="153008"/>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3" name="矩形 27"/>
                <p:cNvSpPr/>
                <p:nvPr/>
              </p:nvSpPr>
              <p:spPr>
                <a:xfrm>
                  <a:off x="3515697" y="5436232"/>
                  <a:ext cx="780103" cy="153008"/>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8604" name="矩形 53"/>
            <p:cNvSpPr/>
            <p:nvPr/>
          </p:nvSpPr>
          <p:spPr>
            <a:xfrm>
              <a:off x="4511825" y="5545219"/>
              <a:ext cx="6940531" cy="404062"/>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5" name="矩形 54"/>
            <p:cNvSpPr/>
            <p:nvPr/>
          </p:nvSpPr>
          <p:spPr>
            <a:xfrm>
              <a:off x="4079776" y="5977267"/>
              <a:ext cx="7700829" cy="404062"/>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pic>
        <p:nvPicPr>
          <p:cNvPr id="2097153" name="图片 40"/>
          <p:cNvPicPr>
            <a:picLocks noChangeAspect="1"/>
          </p:cNvPicPr>
          <p:nvPr/>
        </p:nvPicPr>
        <p:blipFill>
          <a:blip xmlns:r="http://schemas.openxmlformats.org/officeDocument/2006/relationships" r:embed="rId1" cstate="print"/>
          <a:stretch>
            <a:fillRect/>
          </a:stretch>
        </p:blipFill>
        <p:spPr>
          <a:xfrm>
            <a:off x="8181409" y="4112892"/>
            <a:ext cx="527120" cy="1368000"/>
          </a:xfrm>
          <a:prstGeom prst="rect"/>
        </p:spPr>
      </p:pic>
      <p:pic>
        <p:nvPicPr>
          <p:cNvPr id="2097154" name="图片 41"/>
          <p:cNvPicPr>
            <a:picLocks noChangeAspect="1"/>
          </p:cNvPicPr>
          <p:nvPr/>
        </p:nvPicPr>
        <p:blipFill>
          <a:blip xmlns:r="http://schemas.openxmlformats.org/officeDocument/2006/relationships" r:embed="rId2" cstate="print"/>
          <a:stretch>
            <a:fillRect/>
          </a:stretch>
        </p:blipFill>
        <p:spPr>
          <a:xfrm>
            <a:off x="797334" y="4988921"/>
            <a:ext cx="527120" cy="1368000"/>
          </a:xfrm>
          <a:prstGeom prst="rect"/>
        </p:spPr>
      </p:pic>
      <p:grpSp>
        <p:nvGrpSpPr>
          <p:cNvPr id="134" name="组合 52"/>
          <p:cNvGrpSpPr/>
          <p:nvPr/>
        </p:nvGrpSpPr>
        <p:grpSpPr>
          <a:xfrm>
            <a:off x="9035675" y="4149079"/>
            <a:ext cx="1236789" cy="1368155"/>
            <a:chOff x="8092825" y="4005617"/>
            <a:chExt cx="1296000" cy="1437538"/>
          </a:xfrm>
        </p:grpSpPr>
        <p:pic>
          <p:nvPicPr>
            <p:cNvPr id="2097155" name="图片 42"/>
            <p:cNvPicPr>
              <a:picLocks noChangeAspect="1"/>
            </p:cNvPicPr>
            <p:nvPr/>
          </p:nvPicPr>
          <p:blipFill>
            <a:blip xmlns:r="http://schemas.openxmlformats.org/officeDocument/2006/relationships" r:embed="rId3" cstate="print"/>
            <a:stretch>
              <a:fillRect/>
            </a:stretch>
          </p:blipFill>
          <p:spPr>
            <a:xfrm>
              <a:off x="8234964" y="4005617"/>
              <a:ext cx="776583" cy="1286216"/>
            </a:xfrm>
            <a:prstGeom prst="rect"/>
          </p:spPr>
        </p:pic>
        <p:sp>
          <p:nvSpPr>
            <p:cNvPr id="1048606" name="矩形 50"/>
            <p:cNvSpPr/>
            <p:nvPr/>
          </p:nvSpPr>
          <p:spPr>
            <a:xfrm>
              <a:off x="8164761" y="4718509"/>
              <a:ext cx="1152128" cy="724646"/>
            </a:xfrm>
            <a:prstGeom prst="rect"/>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34" name="直接连接符 43"/>
            <p:cNvCxnSpPr>
              <a:cxnSpLocks/>
            </p:cNvCxnSpPr>
            <p:nvPr/>
          </p:nvCxnSpPr>
          <p:spPr>
            <a:xfrm flipV="1">
              <a:off x="8092825" y="4723927"/>
              <a:ext cx="1296000" cy="1217"/>
            </a:xfrm>
            <a:prstGeom prst="line"/>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3145735" name="直接连接符 47"/>
            <p:cNvCxnSpPr>
              <a:cxnSpLocks/>
            </p:cNvCxnSpPr>
            <p:nvPr/>
          </p:nvCxnSpPr>
          <p:spPr>
            <a:xfrm flipH="1">
              <a:off x="8092825" y="4669622"/>
              <a:ext cx="1296000" cy="0"/>
            </a:xfrm>
            <a:prstGeom prst="line"/>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048607" name="Text Box 9"/>
          <p:cNvSpPr txBox="1">
            <a:spLocks noChangeArrowheads="1"/>
          </p:cNvSpPr>
          <p:nvPr/>
        </p:nvSpPr>
        <p:spPr bwMode="auto">
          <a:xfrm>
            <a:off x="279840" y="4150561"/>
            <a:ext cx="4083942" cy="646331"/>
          </a:xfrm>
          <a:prstGeom prst="rect"/>
          <a:solidFill>
            <a:schemeClr val="bg1"/>
          </a:solidFill>
          <a:ln w="38100">
            <a:solidFill>
              <a:srgbClr val="154569"/>
            </a:solidFill>
            <a:miter lim="800000"/>
            <a:headEnd/>
            <a:tailEnd/>
          </a:ln>
          <a:effectLst>
            <a:outerShdw algn="tl" blurRad="50800" dir="2700000" dist="38100" rotWithShape="0">
              <a:prstClr val="black">
                <a:alpha val="40000"/>
              </a:prstClr>
            </a:outerShdw>
          </a:effectLst>
        </p:spPr>
        <p:txBody>
          <a:bodyPr wrap="square">
            <a:spAutoFit/>
          </a:bodyPr>
          <a:lstStyle>
            <a:lvl1pPr indent="-342900" marL="342900">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altLang="zh-CN" sz="3600" lang="en-US">
                <a:solidFill>
                  <a:srgbClr val="154569"/>
                </a:solidFill>
                <a:latin typeface="微软雅黑" panose="020B0503020204020204" pitchFamily="34" charset="-122"/>
                <a:ea typeface="微软雅黑" panose="020B0503020204020204" pitchFamily="34" charset="-122"/>
              </a:rPr>
              <a:t> </a:t>
            </a:r>
            <a:r>
              <a:rPr altLang="zh-CN" sz="3600" lang="zh-CN">
                <a:solidFill>
                  <a:srgbClr val="154569"/>
                </a:solidFill>
                <a:latin typeface="微软雅黑" panose="020B0503020204020204" pitchFamily="34" charset="-122"/>
                <a:ea typeface="微软雅黑" panose="020B0503020204020204" pitchFamily="34" charset="-122"/>
              </a:rPr>
              <a:t>带上存折去银行 </a:t>
            </a:r>
          </a:p>
        </p:txBody>
      </p:sp>
      <p:pic>
        <p:nvPicPr>
          <p:cNvPr id="2097156" name="图片 59"/>
          <p:cNvPicPr>
            <a:picLocks noChangeAspect="1"/>
          </p:cNvPicPr>
          <p:nvPr/>
        </p:nvPicPr>
        <p:blipFill>
          <a:blip xmlns:r="http://schemas.openxmlformats.org/officeDocument/2006/relationships" r:embed="rId1" cstate="print"/>
          <a:stretch>
            <a:fillRect/>
          </a:stretch>
        </p:blipFill>
        <p:spPr>
          <a:xfrm>
            <a:off x="7516624" y="4112892"/>
            <a:ext cx="527120" cy="1368000"/>
          </a:xfrm>
          <a:prstGeom prst="rect"/>
        </p:spPr>
      </p:pic>
      <p:grpSp>
        <p:nvGrpSpPr>
          <p:cNvPr id="135" name="组合 17"/>
          <p:cNvGrpSpPr/>
          <p:nvPr/>
        </p:nvGrpSpPr>
        <p:grpSpPr>
          <a:xfrm>
            <a:off x="4799858" y="3140006"/>
            <a:ext cx="744462" cy="2338664"/>
            <a:chOff x="3515697" y="3131976"/>
            <a:chExt cx="780103" cy="2457264"/>
          </a:xfrm>
        </p:grpSpPr>
        <p:sp>
          <p:nvSpPr>
            <p:cNvPr id="1048608" name="矩形 14"/>
            <p:cNvSpPr/>
            <p:nvPr/>
          </p:nvSpPr>
          <p:spPr>
            <a:xfrm>
              <a:off x="3575720" y="3203984"/>
              <a:ext cx="648072" cy="2313248"/>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9" name="矩形 15"/>
            <p:cNvSpPr/>
            <p:nvPr/>
          </p:nvSpPr>
          <p:spPr>
            <a:xfrm>
              <a:off x="3515697" y="3131976"/>
              <a:ext cx="780103" cy="153008"/>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0" name="矩形 16"/>
            <p:cNvSpPr/>
            <p:nvPr/>
          </p:nvSpPr>
          <p:spPr>
            <a:xfrm>
              <a:off x="3515697" y="5436232"/>
              <a:ext cx="780103" cy="153008"/>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11" name="Text Box 9"/>
          <p:cNvSpPr txBox="1">
            <a:spLocks noChangeArrowheads="1"/>
          </p:cNvSpPr>
          <p:nvPr/>
        </p:nvSpPr>
        <p:spPr bwMode="auto">
          <a:xfrm>
            <a:off x="4670469" y="5662989"/>
            <a:ext cx="6746550" cy="646331"/>
          </a:xfrm>
          <a:prstGeom prst="rect"/>
          <a:solidFill>
            <a:schemeClr val="bg1"/>
          </a:solidFill>
          <a:ln w="38100">
            <a:solidFill>
              <a:srgbClr val="154569"/>
            </a:solidFill>
            <a:miter lim="800000"/>
            <a:headEnd/>
            <a:tailEnd/>
          </a:ln>
          <a:effectLst>
            <a:outerShdw algn="tl" blurRad="50800" dir="2700000" dist="38100" rotWithShape="0">
              <a:prstClr val="black">
                <a:alpha val="40000"/>
              </a:prstClr>
            </a:outerShdw>
          </a:effectLst>
        </p:spPr>
        <p:txBody>
          <a:bodyPr wrap="square">
            <a:spAutoFit/>
          </a:bodyPr>
          <a:lstStyle>
            <a:lvl1pPr indent="-342900" marL="342900">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indent="0" marL="0">
              <a:spcBef>
                <a:spcPct val="0"/>
              </a:spcBef>
              <a:buNone/>
            </a:pPr>
            <a:r>
              <a:rPr altLang="zh-CN" sz="3600" lang="en-US">
                <a:solidFill>
                  <a:srgbClr val="154569"/>
                </a:solidFill>
                <a:latin typeface="微软雅黑" panose="020B0503020204020204" pitchFamily="34" charset="-122"/>
                <a:ea typeface="微软雅黑" panose="020B0503020204020204" pitchFamily="34" charset="-122"/>
              </a:rPr>
              <a:t>2. </a:t>
            </a:r>
            <a:r>
              <a:rPr altLang="en-US" sz="3600" lang="zh-CN">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1048612" name="Text Box 9"/>
          <p:cNvSpPr txBox="1">
            <a:spLocks noChangeArrowheads="1"/>
          </p:cNvSpPr>
          <p:nvPr/>
        </p:nvSpPr>
        <p:spPr bwMode="auto">
          <a:xfrm>
            <a:off x="2795321" y="2710661"/>
            <a:ext cx="6746550" cy="646331"/>
          </a:xfrm>
          <a:prstGeom prst="rect"/>
          <a:solidFill>
            <a:schemeClr val="bg1"/>
          </a:solidFill>
          <a:ln w="38100">
            <a:solidFill>
              <a:srgbClr val="154569"/>
            </a:solidFill>
            <a:miter lim="800000"/>
            <a:headEnd/>
            <a:tailEnd/>
          </a:ln>
          <a:effectLst>
            <a:outerShdw algn="tl" blurRad="50800" dir="2700000" dist="38100" rotWithShape="0">
              <a:prstClr val="black">
                <a:alpha val="40000"/>
              </a:prstClr>
            </a:outerShdw>
          </a:effectLst>
        </p:spPr>
        <p:txBody>
          <a:bodyPr wrap="square">
            <a:spAutoFit/>
          </a:bodyPr>
          <a:lstStyle>
            <a:lvl1pPr indent="-342900" marL="342900">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indent="0" marL="0">
              <a:spcBef>
                <a:spcPct val="0"/>
              </a:spcBef>
              <a:buNone/>
            </a:pPr>
            <a:r>
              <a:rPr altLang="zh-CN" sz="3600" lang="en-US">
                <a:solidFill>
                  <a:srgbClr val="154569"/>
                </a:solidFill>
                <a:latin typeface="微软雅黑" panose="020B0503020204020204" pitchFamily="34" charset="-122"/>
                <a:ea typeface="微软雅黑" panose="020B0503020204020204" pitchFamily="34" charset="-122"/>
              </a:rPr>
              <a:t>3. </a:t>
            </a:r>
            <a:r>
              <a:rPr altLang="en-US" sz="3600" lang="zh-CN">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136" name="组合 66"/>
          <p:cNvGrpSpPr/>
          <p:nvPr/>
        </p:nvGrpSpPr>
        <p:grpSpPr>
          <a:xfrm>
            <a:off x="8258703" y="4418004"/>
            <a:ext cx="360040" cy="432048"/>
            <a:chOff x="1621555" y="1916832"/>
            <a:chExt cx="360040" cy="432048"/>
          </a:xfrm>
        </p:grpSpPr>
        <p:sp>
          <p:nvSpPr>
            <p:cNvPr id="1048613" name="矩形 62"/>
            <p:cNvSpPr/>
            <p:nvPr/>
          </p:nvSpPr>
          <p:spPr>
            <a:xfrm>
              <a:off x="1621555" y="1916832"/>
              <a:ext cx="360040" cy="432048"/>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36" name="直接连接符 64"/>
            <p:cNvCxnSpPr>
              <a:cxnSpLocks/>
            </p:cNvCxnSpPr>
            <p:nvPr/>
          </p:nvCxnSpPr>
          <p:spPr>
            <a:xfrm>
              <a:off x="1693563" y="2044406"/>
              <a:ext cx="216024" cy="0"/>
            </a:xfrm>
            <a:prstGeom prst="line"/>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3145737" name="直接连接符 65"/>
            <p:cNvCxnSpPr>
              <a:cxnSpLocks/>
            </p:cNvCxnSpPr>
            <p:nvPr/>
          </p:nvCxnSpPr>
          <p:spPr>
            <a:xfrm>
              <a:off x="1693563" y="2204864"/>
              <a:ext cx="216024" cy="0"/>
            </a:xfrm>
            <a:prstGeom prst="line"/>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1048614" name="Text Box 9"/>
          <p:cNvSpPr txBox="1">
            <a:spLocks noChangeArrowheads="1"/>
          </p:cNvSpPr>
          <p:nvPr/>
        </p:nvSpPr>
        <p:spPr bwMode="auto">
          <a:xfrm>
            <a:off x="6600056" y="3386332"/>
            <a:ext cx="5348852" cy="646331"/>
          </a:xfrm>
          <a:prstGeom prst="rect"/>
          <a:solidFill>
            <a:schemeClr val="bg1"/>
          </a:solidFill>
          <a:ln w="38100">
            <a:solidFill>
              <a:srgbClr val="154569"/>
            </a:solidFill>
            <a:miter lim="800000"/>
            <a:headEnd/>
            <a:tailEnd/>
          </a:ln>
          <a:effectLst>
            <a:outerShdw algn="tl" blurRad="50800" dir="2700000" dist="38100" rotWithShape="0">
              <a:prstClr val="black">
                <a:alpha val="40000"/>
              </a:prstClr>
            </a:outerShdw>
          </a:effectLst>
        </p:spPr>
        <p:txBody>
          <a:bodyPr wrap="square">
            <a:spAutoFit/>
          </a:bodyPr>
          <a:lstStyle>
            <a:lvl1pPr indent="-342900" marL="342900">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indent="0" marL="0">
              <a:spcBef>
                <a:spcPct val="0"/>
              </a:spcBef>
              <a:buNone/>
            </a:pPr>
            <a:r>
              <a:rPr altLang="zh-CN" sz="3600" lang="en-US">
                <a:solidFill>
                  <a:srgbClr val="154569"/>
                </a:solidFill>
                <a:latin typeface="微软雅黑" panose="020B0503020204020204" pitchFamily="34" charset="-122"/>
                <a:ea typeface="微软雅黑" panose="020B0503020204020204" pitchFamily="34" charset="-122"/>
              </a:rPr>
              <a:t>4. </a:t>
            </a:r>
            <a:r>
              <a:rPr altLang="en-US" sz="3600" lang="zh-CN">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137" name="组合 73"/>
          <p:cNvGrpSpPr/>
          <p:nvPr/>
        </p:nvGrpSpPr>
        <p:grpSpPr>
          <a:xfrm>
            <a:off x="9912423" y="4372465"/>
            <a:ext cx="373820" cy="461665"/>
            <a:chOff x="1271463" y="1548281"/>
            <a:chExt cx="373820" cy="461665"/>
          </a:xfrm>
        </p:grpSpPr>
        <p:sp>
          <p:nvSpPr>
            <p:cNvPr id="1048615" name="矩形 69"/>
            <p:cNvSpPr/>
            <p:nvPr/>
          </p:nvSpPr>
          <p:spPr>
            <a:xfrm>
              <a:off x="1271464" y="1563090"/>
              <a:ext cx="360040" cy="432048"/>
            </a:xfrm>
            <a:prstGeom prst="rect"/>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6" name="文本框 72"/>
            <p:cNvSpPr txBox="1"/>
            <p:nvPr/>
          </p:nvSpPr>
          <p:spPr>
            <a:xfrm>
              <a:off x="1271463" y="1548281"/>
              <a:ext cx="373820" cy="461665"/>
            </a:xfrm>
            <a:prstGeom prst="rect"/>
            <a:noFill/>
          </p:spPr>
          <p:txBody>
            <a:bodyPr rtlCol="0" wrap="none">
              <a:spAutoFit/>
            </a:bodyPr>
            <a:p>
              <a:r>
                <a:rPr altLang="zh-CN" b="1" sz="2400" lang="en-US">
                  <a:solidFill>
                    <a:srgbClr val="154569"/>
                  </a:solidFill>
                  <a:latin typeface="微软雅黑" panose="020B0503020204020204" pitchFamily="34" charset="-122"/>
                  <a:ea typeface="微软雅黑" panose="020B0503020204020204" pitchFamily="34" charset="-122"/>
                </a:rPr>
                <a:t>$</a:t>
              </a:r>
              <a:endParaRPr altLang="en-US" b="1" sz="2400" lang="zh-CN">
                <a:solidFill>
                  <a:srgbClr val="154569"/>
                </a:solidFill>
                <a:latin typeface="微软雅黑" panose="020B0503020204020204" pitchFamily="34" charset="-122"/>
                <a:ea typeface="微软雅黑" panose="020B0503020204020204" pitchFamily="34" charset="-122"/>
              </a:endParaRPr>
            </a:p>
          </p:txBody>
        </p:sp>
      </p:grpSp>
      <p:sp>
        <p:nvSpPr>
          <p:cNvPr id="1048617" name="Text Box 9"/>
          <p:cNvSpPr txBox="1">
            <a:spLocks noChangeArrowheads="1"/>
          </p:cNvSpPr>
          <p:nvPr/>
        </p:nvSpPr>
        <p:spPr bwMode="auto">
          <a:xfrm>
            <a:off x="2098874" y="3391249"/>
            <a:ext cx="4443901" cy="646331"/>
          </a:xfrm>
          <a:prstGeom prst="rect"/>
          <a:solidFill>
            <a:schemeClr val="bg1"/>
          </a:solidFill>
          <a:ln w="38100">
            <a:solidFill>
              <a:srgbClr val="154569"/>
            </a:solidFill>
            <a:miter lim="800000"/>
            <a:headEnd/>
            <a:tailEnd/>
          </a:ln>
          <a:effectLst>
            <a:outerShdw algn="tl" blurRad="50800" dir="2700000" dist="38100" rotWithShape="0">
              <a:prstClr val="black">
                <a:alpha val="40000"/>
              </a:prstClr>
            </a:outerShdw>
          </a:effectLst>
        </p:spPr>
        <p:txBody>
          <a:bodyPr wrap="square">
            <a:spAutoFit/>
          </a:bodyPr>
          <a:lstStyle>
            <a:lvl1pPr indent="-342900" marL="342900">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indent="0" marL="0">
              <a:spcBef>
                <a:spcPct val="0"/>
              </a:spcBef>
              <a:buNone/>
            </a:pPr>
            <a:r>
              <a:rPr altLang="zh-CN" sz="3600" lang="en-US">
                <a:solidFill>
                  <a:srgbClr val="154569"/>
                </a:solidFill>
                <a:latin typeface="微软雅黑" panose="020B0503020204020204" pitchFamily="34" charset="-122"/>
                <a:ea typeface="微软雅黑" panose="020B0503020204020204" pitchFamily="34" charset="-122"/>
              </a:rPr>
              <a:t>5. </a:t>
            </a:r>
            <a:r>
              <a:rPr altLang="en-US" sz="3600" lang="zh-CN">
                <a:solidFill>
                  <a:srgbClr val="154569"/>
                </a:solidFill>
                <a:latin typeface="微软雅黑" panose="020B0503020204020204" pitchFamily="34" charset="-122"/>
                <a:ea typeface="微软雅黑" panose="020B0503020204020204" pitchFamily="34" charset="-122"/>
              </a:rPr>
              <a:t>拿到钱并离开银行 </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607"/>
                                        </p:tgtEl>
                                        <p:attrNameLst>
                                          <p:attrName>style.visibility</p:attrName>
                                        </p:attrNameLst>
                                      </p:cBhvr>
                                      <p:to>
                                        <p:strVal val="visible"/>
                                      </p:to>
                                    </p:set>
                                    <p:animEffect transition="in" filter="fade">
                                      <p:cBhvr>
                                        <p:cTn dur="500" id="7"/>
                                        <p:tgtEl>
                                          <p:spTgt spid="1048607"/>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134"/>
                                        </p:tgtEl>
                                        <p:attrNameLst>
                                          <p:attrName>style.visibility</p:attrName>
                                        </p:attrNameLst>
                                      </p:cBhvr>
                                      <p:to>
                                        <p:strVal val="visible"/>
                                      </p:to>
                                    </p:set>
                                    <p:animEffect transition="in" filter="fade">
                                      <p:cBhvr>
                                        <p:cTn dur="500" id="11"/>
                                        <p:tgtEl>
                                          <p:spTgt spid="134"/>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2097153"/>
                                        </p:tgtEl>
                                        <p:attrNameLst>
                                          <p:attrName>style.visibility</p:attrName>
                                        </p:attrNameLst>
                                      </p:cBhvr>
                                      <p:to>
                                        <p:strVal val="visible"/>
                                      </p:to>
                                    </p:set>
                                    <p:animEffect transition="in" filter="fade">
                                      <p:cBhvr>
                                        <p:cTn dur="500" id="15"/>
                                        <p:tgtEl>
                                          <p:spTgt spid="2097153"/>
                                        </p:tgtEl>
                                      </p:cBhvr>
                                    </p:animEffect>
                                  </p:childTnLst>
                                </p:cTn>
                              </p:par>
                            </p:childTnLst>
                          </p:cTn>
                        </p:par>
                        <p:par>
                          <p:cTn fill="hold" id="16">
                            <p:stCondLst>
                              <p:cond delay="1500"/>
                            </p:stCondLst>
                            <p:childTnLst>
                              <p:par>
                                <p:cTn fill="hold" id="17" nodeType="afterEffect" presetClass="entr" presetID="10" presetSubtype="0">
                                  <p:stCondLst>
                                    <p:cond delay="0"/>
                                  </p:stCondLst>
                                  <p:childTnLst>
                                    <p:set>
                                      <p:cBhvr>
                                        <p:cTn dur="1" fill="hold" id="18">
                                          <p:stCondLst>
                                            <p:cond delay="0"/>
                                          </p:stCondLst>
                                        </p:cTn>
                                        <p:tgtEl>
                                          <p:spTgt spid="2097156"/>
                                        </p:tgtEl>
                                        <p:attrNameLst>
                                          <p:attrName>style.visibility</p:attrName>
                                        </p:attrNameLst>
                                      </p:cBhvr>
                                      <p:to>
                                        <p:strVal val="visible"/>
                                      </p:to>
                                    </p:set>
                                    <p:animEffect transition="in" filter="fade">
                                      <p:cBhvr>
                                        <p:cTn dur="500" id="19"/>
                                        <p:tgtEl>
                                          <p:spTgt spid="2097156"/>
                                        </p:tgtEl>
                                      </p:cBhvr>
                                    </p:animEffect>
                                  </p:childTnLst>
                                </p:cTn>
                              </p:par>
                            </p:childTnLst>
                          </p:cTn>
                        </p:par>
                      </p:childTnLst>
                    </p:cTn>
                  </p:par>
                  <p:par>
                    <p:cTn fill="hold" id="20">
                      <p:stCondLst>
                        <p:cond delay="indefinite"/>
                      </p:stCondLst>
                      <p:childTnLst>
                        <p:par>
                          <p:cTn fill="hold" id="21">
                            <p:stCondLst>
                              <p:cond delay="0"/>
                            </p:stCondLst>
                            <p:childTnLst>
                              <p:par>
                                <p:cTn fill="hold" grpId="1" id="22" nodeType="clickEffect" presetClass="exit" presetID="10" presetSubtype="0">
                                  <p:stCondLst>
                                    <p:cond delay="0"/>
                                  </p:stCondLst>
                                  <p:childTnLst>
                                    <p:animEffect transition="out" filter="fade">
                                      <p:cBhvr>
                                        <p:cTn dur="300" id="23"/>
                                        <p:tgtEl>
                                          <p:spTgt spid="1048607"/>
                                        </p:tgtEl>
                                      </p:cBhvr>
                                    </p:animEffect>
                                    <p:set>
                                      <p:cBhvr>
                                        <p:cTn dur="1" fill="hold" id="24">
                                          <p:stCondLst>
                                            <p:cond delay="299"/>
                                          </p:stCondLst>
                                        </p:cTn>
                                        <p:tgtEl>
                                          <p:spTgt spid="1048607"/>
                                        </p:tgtEl>
                                        <p:attrNameLst>
                                          <p:attrName>style.visibility</p:attrName>
                                        </p:attrNameLst>
                                      </p:cBhvr>
                                      <p:to>
                                        <p:strVal val="hidden"/>
                                      </p:to>
                                    </p:set>
                                  </p:childTnLst>
                                </p:cTn>
                              </p:par>
                            </p:childTnLst>
                          </p:cTn>
                        </p:par>
                        <p:par>
                          <p:cTn fill="hold" id="25">
                            <p:stCondLst>
                              <p:cond delay="300"/>
                            </p:stCondLst>
                            <p:childTnLst>
                              <p:par>
                                <p:cTn fill="hold" grpId="0" id="26" nodeType="afterEffect" presetClass="entr" presetID="10" presetSubtype="0">
                                  <p:stCondLst>
                                    <p:cond delay="0"/>
                                  </p:stCondLst>
                                  <p:childTnLst>
                                    <p:set>
                                      <p:cBhvr>
                                        <p:cTn dur="1" fill="hold" id="27">
                                          <p:stCondLst>
                                            <p:cond delay="0"/>
                                          </p:stCondLst>
                                        </p:cTn>
                                        <p:tgtEl>
                                          <p:spTgt spid="1048611"/>
                                        </p:tgtEl>
                                        <p:attrNameLst>
                                          <p:attrName>style.visibility</p:attrName>
                                        </p:attrNameLst>
                                      </p:cBhvr>
                                      <p:to>
                                        <p:strVal val="visible"/>
                                      </p:to>
                                    </p:set>
                                    <p:animEffect transition="in" filter="fade">
                                      <p:cBhvr>
                                        <p:cTn dur="500" id="28"/>
                                        <p:tgtEl>
                                          <p:spTgt spid="1048611"/>
                                        </p:tgtEl>
                                      </p:cBhvr>
                                    </p:animEffect>
                                  </p:childTnLst>
                                </p:cTn>
                              </p:par>
                            </p:childTnLst>
                          </p:cTn>
                        </p:par>
                        <p:par>
                          <p:cTn fill="hold" id="29">
                            <p:stCondLst>
                              <p:cond delay="800"/>
                            </p:stCondLst>
                            <p:childTnLst>
                              <p:par>
                                <p:cTn fill="hold" id="30" nodeType="afterEffect" presetClass="path" presetID="42" presetSubtype="0">
                                  <p:stCondLst>
                                    <p:cond delay="0"/>
                                  </p:stCondLst>
                                  <p:childTnLst>
                                    <p:animMotion origin="layout" path="M 8.33333E-7 -3.33333E-6 L 0.22995 -0.00162 " pathEditMode="relative" rAng="0" ptsTypes="AA">
                                      <p:cBhvr>
                                        <p:cTn dur="600" fill="hold" id="31"/>
                                        <p:tgtEl>
                                          <p:spTgt spid="2097154"/>
                                        </p:tgtEl>
                                        <p:attrNameLst>
                                          <p:attrName>ppt_x</p:attrName>
                                          <p:attrName>ppt_y</p:attrName>
                                        </p:attrNameLst>
                                      </p:cBhvr>
                                      <p:rCtr x="11497" y="-93"/>
                                    </p:animMotion>
                                  </p:childTnLst>
                                </p:cTn>
                              </p:par>
                            </p:childTnLst>
                          </p:cTn>
                        </p:par>
                        <p:par>
                          <p:cTn fill="hold" id="32">
                            <p:stCondLst>
                              <p:cond delay="1400"/>
                            </p:stCondLst>
                            <p:childTnLst>
                              <p:par>
                                <p:cTn fill="hold" id="33" nodeType="afterEffect" presetClass="path" presetID="42" presetSubtype="0">
                                  <p:stCondLst>
                                    <p:cond delay="0"/>
                                  </p:stCondLst>
                                  <p:childTnLst>
                                    <p:animMotion origin="layout" path="M 0.22995 -0.00162 L 0.29141 -0.12986 " pathEditMode="relative" rAng="0" ptsTypes="AA">
                                      <p:cBhvr>
                                        <p:cTn dur="300" fill="hold" id="34"/>
                                        <p:tgtEl>
                                          <p:spTgt spid="2097154"/>
                                        </p:tgtEl>
                                        <p:attrNameLst>
                                          <p:attrName>ppt_x</p:attrName>
                                          <p:attrName>ppt_y</p:attrName>
                                        </p:attrNameLst>
                                      </p:cBhvr>
                                      <p:rCtr x="3073" y="-6412"/>
                                    </p:animMotion>
                                  </p:childTnLst>
                                </p:cTn>
                              </p:par>
                            </p:childTnLst>
                          </p:cTn>
                        </p:par>
                        <p:par>
                          <p:cTn fill="hold" id="35">
                            <p:stCondLst>
                              <p:cond delay="1700"/>
                            </p:stCondLst>
                            <p:childTnLst>
                              <p:par>
                                <p:cTn decel="50000" fill="hold" id="36" nodeType="afterEffect" presetClass="path" presetID="42" presetSubtype="0">
                                  <p:stCondLst>
                                    <p:cond delay="0"/>
                                  </p:stCondLst>
                                  <p:childTnLst>
                                    <p:animMotion origin="layout" path="M 0.29141 -0.12986 L 0.49713 -0.12986 " pathEditMode="relative" rAng="0" ptsTypes="AA">
                                      <p:cBhvr>
                                        <p:cTn dur="600" fill="hold" id="37"/>
                                        <p:tgtEl>
                                          <p:spTgt spid="2097154"/>
                                        </p:tgtEl>
                                        <p:attrNameLst>
                                          <p:attrName>ppt_x</p:attrName>
                                          <p:attrName>ppt_y</p:attrName>
                                        </p:attrNameLst>
                                      </p:cBhvr>
                                      <p:rCtr x="10286" y="0"/>
                                    </p:animMotion>
                                  </p:childTnLst>
                                </p:cTn>
                              </p:par>
                            </p:childTnLst>
                          </p:cTn>
                        </p:par>
                      </p:childTnLst>
                    </p:cTn>
                  </p:par>
                  <p:par>
                    <p:cTn fill="hold" id="38">
                      <p:stCondLst>
                        <p:cond delay="indefinite"/>
                      </p:stCondLst>
                      <p:childTnLst>
                        <p:par>
                          <p:cTn fill="hold" id="39">
                            <p:stCondLst>
                              <p:cond delay="0"/>
                            </p:stCondLst>
                            <p:childTnLst>
                              <p:par>
                                <p:cTn fill="hold" grpId="1" id="40" nodeType="clickEffect" presetClass="exit" presetID="10" presetSubtype="0">
                                  <p:stCondLst>
                                    <p:cond delay="0"/>
                                  </p:stCondLst>
                                  <p:childTnLst>
                                    <p:animEffect transition="out" filter="fade">
                                      <p:cBhvr>
                                        <p:cTn dur="300" id="41"/>
                                        <p:tgtEl>
                                          <p:spTgt spid="1048611"/>
                                        </p:tgtEl>
                                      </p:cBhvr>
                                    </p:animEffect>
                                    <p:set>
                                      <p:cBhvr>
                                        <p:cTn dur="1" fill="hold" id="42">
                                          <p:stCondLst>
                                            <p:cond delay="299"/>
                                          </p:stCondLst>
                                        </p:cTn>
                                        <p:tgtEl>
                                          <p:spTgt spid="1048611"/>
                                        </p:tgtEl>
                                        <p:attrNameLst>
                                          <p:attrName>style.visibility</p:attrName>
                                        </p:attrNameLst>
                                      </p:cBhvr>
                                      <p:to>
                                        <p:strVal val="hidden"/>
                                      </p:to>
                                    </p:set>
                                  </p:childTnLst>
                                </p:cTn>
                              </p:par>
                            </p:childTnLst>
                          </p:cTn>
                        </p:par>
                        <p:par>
                          <p:cTn fill="hold" id="43">
                            <p:stCondLst>
                              <p:cond delay="300"/>
                            </p:stCondLst>
                            <p:childTnLst>
                              <p:par>
                                <p:cTn fill="hold" grpId="0" id="44" nodeType="afterEffect" presetClass="entr" presetID="10" presetSubtype="0">
                                  <p:stCondLst>
                                    <p:cond delay="0"/>
                                  </p:stCondLst>
                                  <p:childTnLst>
                                    <p:set>
                                      <p:cBhvr>
                                        <p:cTn dur="1" fill="hold" id="45">
                                          <p:stCondLst>
                                            <p:cond delay="0"/>
                                          </p:stCondLst>
                                        </p:cTn>
                                        <p:tgtEl>
                                          <p:spTgt spid="1048612"/>
                                        </p:tgtEl>
                                        <p:attrNameLst>
                                          <p:attrName>style.visibility</p:attrName>
                                        </p:attrNameLst>
                                      </p:cBhvr>
                                      <p:to>
                                        <p:strVal val="visible"/>
                                      </p:to>
                                    </p:set>
                                    <p:animEffect transition="in" filter="fade">
                                      <p:cBhvr>
                                        <p:cTn dur="500" id="46"/>
                                        <p:tgtEl>
                                          <p:spTgt spid="1048612"/>
                                        </p:tgtEl>
                                      </p:cBhvr>
                                    </p:animEffect>
                                  </p:childTnLst>
                                </p:cTn>
                              </p:par>
                            </p:childTnLst>
                          </p:cTn>
                        </p:par>
                        <p:par>
                          <p:cTn fill="hold" id="47">
                            <p:stCondLst>
                              <p:cond delay="800"/>
                            </p:stCondLst>
                            <p:childTnLst>
                              <p:par>
                                <p:cTn fill="hold" id="48" nodeType="afterEffect" presetClass="exit" presetID="10" presetSubtype="0">
                                  <p:stCondLst>
                                    <p:cond delay="0"/>
                                  </p:stCondLst>
                                  <p:childTnLst>
                                    <p:animEffect transition="out" filter="fade">
                                      <p:cBhvr>
                                        <p:cTn dur="500" id="49"/>
                                        <p:tgtEl>
                                          <p:spTgt spid="2097153"/>
                                        </p:tgtEl>
                                      </p:cBhvr>
                                    </p:animEffect>
                                    <p:set>
                                      <p:cBhvr>
                                        <p:cTn dur="1" fill="hold" id="50">
                                          <p:stCondLst>
                                            <p:cond delay="499"/>
                                          </p:stCondLst>
                                        </p:cTn>
                                        <p:tgtEl>
                                          <p:spTgt spid="2097153"/>
                                        </p:tgtEl>
                                        <p:attrNameLst>
                                          <p:attrName>style.visibility</p:attrName>
                                        </p:attrNameLst>
                                      </p:cBhvr>
                                      <p:to>
                                        <p:strVal val="hidden"/>
                                      </p:to>
                                    </p:set>
                                  </p:childTnLst>
                                </p:cTn>
                              </p:par>
                            </p:childTnLst>
                          </p:cTn>
                        </p:par>
                        <p:par>
                          <p:cTn fill="hold" id="51">
                            <p:stCondLst>
                              <p:cond delay="1300"/>
                            </p:stCondLst>
                            <p:childTnLst>
                              <p:par>
                                <p:cTn decel="50000" fill="hold" id="52" nodeType="afterEffect" presetClass="path" presetID="42" presetSubtype="0">
                                  <p:stCondLst>
                                    <p:cond delay="0"/>
                                  </p:stCondLst>
                                  <p:childTnLst>
                                    <p:animMotion origin="layout" path="M -1.04167E-6 2.96296E-6 L 0.05677 2.96296E-6 " pathEditMode="relative" rAng="0" ptsTypes="AA">
                                      <p:cBhvr>
                                        <p:cTn dur="500" fill="hold" id="53"/>
                                        <p:tgtEl>
                                          <p:spTgt spid="2097156"/>
                                        </p:tgtEl>
                                        <p:attrNameLst>
                                          <p:attrName>ppt_x</p:attrName>
                                          <p:attrName>ppt_y</p:attrName>
                                        </p:attrNameLst>
                                      </p:cBhvr>
                                      <p:rCtr x="2839" y="0"/>
                                    </p:animMotion>
                                  </p:childTnLst>
                                </p:cTn>
                              </p:par>
                            </p:childTnLst>
                          </p:cTn>
                        </p:par>
                        <p:par>
                          <p:cTn fill="hold" id="54">
                            <p:stCondLst>
                              <p:cond delay="1800"/>
                            </p:stCondLst>
                            <p:childTnLst>
                              <p:par>
                                <p:cTn accel="50000" decel="50000" fill="hold" id="55" nodeType="afterEffect" presetClass="path" presetID="42" presetSubtype="0">
                                  <p:stCondLst>
                                    <p:cond delay="0"/>
                                  </p:stCondLst>
                                  <p:childTnLst>
                                    <p:animMotion origin="layout" path="M 0.49713 -0.12986 L 0.55117 -0.12754 " pathEditMode="relative" rAng="0" ptsTypes="AA">
                                      <p:cBhvr>
                                        <p:cTn dur="500" fill="hold" id="56"/>
                                        <p:tgtEl>
                                          <p:spTgt spid="2097154"/>
                                        </p:tgtEl>
                                        <p:attrNameLst>
                                          <p:attrName>ppt_x</p:attrName>
                                          <p:attrName>ppt_y</p:attrName>
                                        </p:attrNameLst>
                                      </p:cBhvr>
                                      <p:rCtr x="2695" y="116"/>
                                    </p:animMotion>
                                  </p:childTnLst>
                                </p:cTn>
                              </p:par>
                            </p:childTnLst>
                          </p:cTn>
                        </p:par>
                        <p:par>
                          <p:cTn fill="hold" id="57">
                            <p:stCondLst>
                              <p:cond delay="2300"/>
                            </p:stCondLst>
                            <p:childTnLst>
                              <p:par>
                                <p:cTn fill="hold" id="58" nodeType="afterEffect" presetClass="exit" presetID="10" presetSubtype="0">
                                  <p:stCondLst>
                                    <p:cond delay="500"/>
                                  </p:stCondLst>
                                  <p:childTnLst>
                                    <p:animEffect transition="out" filter="fade">
                                      <p:cBhvr>
                                        <p:cTn dur="500" id="59"/>
                                        <p:tgtEl>
                                          <p:spTgt spid="2097156"/>
                                        </p:tgtEl>
                                      </p:cBhvr>
                                    </p:animEffect>
                                    <p:set>
                                      <p:cBhvr>
                                        <p:cTn dur="1" fill="hold" id="60">
                                          <p:stCondLst>
                                            <p:cond delay="499"/>
                                          </p:stCondLst>
                                        </p:cTn>
                                        <p:tgtEl>
                                          <p:spTgt spid="2097156"/>
                                        </p:tgtEl>
                                        <p:attrNameLst>
                                          <p:attrName>style.visibility</p:attrName>
                                        </p:attrNameLst>
                                      </p:cBhvr>
                                      <p:to>
                                        <p:strVal val="hidden"/>
                                      </p:to>
                                    </p:set>
                                  </p:childTnLst>
                                </p:cTn>
                              </p:par>
                            </p:childTnLst>
                          </p:cTn>
                        </p:par>
                        <p:par>
                          <p:cTn fill="hold" id="61">
                            <p:stCondLst>
                              <p:cond delay="3300"/>
                            </p:stCondLst>
                            <p:childTnLst>
                              <p:par>
                                <p:cTn decel="50000" fill="hold" id="62" nodeType="afterEffect" presetClass="path" presetID="42" presetSubtype="0">
                                  <p:stCondLst>
                                    <p:cond delay="0"/>
                                  </p:stCondLst>
                                  <p:childTnLst>
                                    <p:animMotion origin="layout" path="M 0.55117 -0.12754 L 0.60794 -0.12754 " pathEditMode="relative" rAng="0" ptsTypes="AA">
                                      <p:cBhvr>
                                        <p:cTn dur="500" fill="hold" id="63"/>
                                        <p:tgtEl>
                                          <p:spTgt spid="2097154"/>
                                        </p:tgtEl>
                                        <p:attrNameLst>
                                          <p:attrName>ppt_x</p:attrName>
                                          <p:attrName>ppt_y</p:attrName>
                                        </p:attrNameLst>
                                      </p:cBhvr>
                                      <p:rCtr x="2839" y="0"/>
                                    </p:animMotion>
                                  </p:childTnLst>
                                </p:cTn>
                              </p:par>
                            </p:childTnLst>
                          </p:cTn>
                        </p:par>
                        <p:par>
                          <p:cTn fill="hold" id="64">
                            <p:stCondLst>
                              <p:cond delay="3800"/>
                            </p:stCondLst>
                            <p:childTnLst>
                              <p:par>
                                <p:cTn fill="hold" id="65" nodeType="afterEffect" presetClass="entr" presetID="1" presetSubtype="0">
                                  <p:stCondLst>
                                    <p:cond delay="0"/>
                                  </p:stCondLst>
                                  <p:childTnLst>
                                    <p:set>
                                      <p:cBhvr>
                                        <p:cTn dur="1" fill="hold" id="66">
                                          <p:stCondLst>
                                            <p:cond delay="0"/>
                                          </p:stCondLst>
                                        </p:cTn>
                                        <p:tgtEl>
                                          <p:spTgt spid="136"/>
                                        </p:tgtEl>
                                        <p:attrNameLst>
                                          <p:attrName>style.visibility</p:attrName>
                                        </p:attrNameLst>
                                      </p:cBhvr>
                                      <p:to>
                                        <p:strVal val="visible"/>
                                      </p:to>
                                    </p:set>
                                  </p:childTnLst>
                                </p:cTn>
                              </p:par>
                            </p:childTnLst>
                          </p:cTn>
                        </p:par>
                        <p:par>
                          <p:cTn fill="hold" id="67">
                            <p:stCondLst>
                              <p:cond delay="3800"/>
                            </p:stCondLst>
                            <p:childTnLst>
                              <p:par>
                                <p:cTn accel="50000" decel="50000" fill="hold" id="68" nodeType="afterEffect" presetClass="path" presetID="42" presetSubtype="0">
                                  <p:stCondLst>
                                    <p:cond delay="0"/>
                                  </p:stCondLst>
                                  <p:childTnLst>
                                    <p:animMotion origin="layout" path="M 2.70833E-6 -4.44444E-6 L 0.07357 -4.44444E-6 " pathEditMode="relative" rAng="0" ptsTypes="AA">
                                      <p:cBhvr>
                                        <p:cTn dur="600" fill="hold" id="69"/>
                                        <p:tgtEl>
                                          <p:spTgt spid="136"/>
                                        </p:tgtEl>
                                        <p:attrNameLst>
                                          <p:attrName>ppt_x</p:attrName>
                                          <p:attrName>ppt_y</p:attrName>
                                        </p:attrNameLst>
                                      </p:cBhvr>
                                      <p:rCtr x="3672" y="0"/>
                                    </p:animMotion>
                                  </p:childTnLst>
                                </p:cTn>
                              </p:par>
                            </p:childTnLst>
                          </p:cTn>
                        </p:par>
                      </p:childTnLst>
                    </p:cTn>
                  </p:par>
                  <p:par>
                    <p:cTn fill="hold" id="70">
                      <p:stCondLst>
                        <p:cond delay="indefinite"/>
                      </p:stCondLst>
                      <p:childTnLst>
                        <p:par>
                          <p:cTn fill="hold" id="71">
                            <p:stCondLst>
                              <p:cond delay="0"/>
                            </p:stCondLst>
                            <p:childTnLst>
                              <p:par>
                                <p:cTn fill="hold" grpId="1" id="72" nodeType="clickEffect" presetClass="exit" presetID="10" presetSubtype="0">
                                  <p:stCondLst>
                                    <p:cond delay="0"/>
                                  </p:stCondLst>
                                  <p:childTnLst>
                                    <p:animEffect transition="out" filter="fade">
                                      <p:cBhvr>
                                        <p:cTn dur="300" id="73"/>
                                        <p:tgtEl>
                                          <p:spTgt spid="1048612"/>
                                        </p:tgtEl>
                                      </p:cBhvr>
                                    </p:animEffect>
                                    <p:set>
                                      <p:cBhvr>
                                        <p:cTn dur="1" fill="hold" id="74">
                                          <p:stCondLst>
                                            <p:cond delay="299"/>
                                          </p:stCondLst>
                                        </p:cTn>
                                        <p:tgtEl>
                                          <p:spTgt spid="1048612"/>
                                        </p:tgtEl>
                                        <p:attrNameLst>
                                          <p:attrName>style.visibility</p:attrName>
                                        </p:attrNameLst>
                                      </p:cBhvr>
                                      <p:to>
                                        <p:strVal val="hidden"/>
                                      </p:to>
                                    </p:set>
                                  </p:childTnLst>
                                </p:cTn>
                              </p:par>
                            </p:childTnLst>
                          </p:cTn>
                        </p:par>
                        <p:par>
                          <p:cTn fill="hold" id="75">
                            <p:stCondLst>
                              <p:cond delay="300"/>
                            </p:stCondLst>
                            <p:childTnLst>
                              <p:par>
                                <p:cTn fill="hold" grpId="0" id="76" nodeType="afterEffect" presetClass="entr" presetID="10" presetSubtype="0">
                                  <p:stCondLst>
                                    <p:cond delay="0"/>
                                  </p:stCondLst>
                                  <p:childTnLst>
                                    <p:set>
                                      <p:cBhvr>
                                        <p:cTn dur="1" fill="hold" id="77">
                                          <p:stCondLst>
                                            <p:cond delay="0"/>
                                          </p:stCondLst>
                                        </p:cTn>
                                        <p:tgtEl>
                                          <p:spTgt spid="1048614"/>
                                        </p:tgtEl>
                                        <p:attrNameLst>
                                          <p:attrName>style.visibility</p:attrName>
                                        </p:attrNameLst>
                                      </p:cBhvr>
                                      <p:to>
                                        <p:strVal val="visible"/>
                                      </p:to>
                                    </p:set>
                                    <p:animEffect transition="in" filter="fade">
                                      <p:cBhvr>
                                        <p:cTn dur="500" id="78"/>
                                        <p:tgtEl>
                                          <p:spTgt spid="1048614"/>
                                        </p:tgtEl>
                                      </p:cBhvr>
                                    </p:animEffect>
                                  </p:childTnLst>
                                </p:cTn>
                              </p:par>
                            </p:childTnLst>
                          </p:cTn>
                        </p:par>
                        <p:par>
                          <p:cTn fill="hold" id="79">
                            <p:stCondLst>
                              <p:cond delay="800"/>
                            </p:stCondLst>
                            <p:childTnLst>
                              <p:par>
                                <p:cTn decel="50000" fill="hold" id="80" nodeType="afterEffect" presetClass="path" presetID="42" presetSubtype="0">
                                  <p:stCondLst>
                                    <p:cond delay="0"/>
                                  </p:stCondLst>
                                  <p:childTnLst>
                                    <p:animMotion origin="layout" path="M 0.07357 -4.44444E-6 L 0.13502 -0.00347 " pathEditMode="relative" rAng="0" ptsTypes="AA">
                                      <p:cBhvr>
                                        <p:cTn dur="700" fill="hold" id="81"/>
                                        <p:tgtEl>
                                          <p:spTgt spid="136"/>
                                        </p:tgtEl>
                                        <p:attrNameLst>
                                          <p:attrName>ppt_x</p:attrName>
                                          <p:attrName>ppt_y</p:attrName>
                                        </p:attrNameLst>
                                      </p:cBhvr>
                                      <p:rCtr x="3073" y="-185"/>
                                    </p:animMotion>
                                  </p:childTnLst>
                                </p:cTn>
                              </p:par>
                            </p:childTnLst>
                          </p:cTn>
                        </p:par>
                        <p:par>
                          <p:cTn fill="hold" id="82">
                            <p:stCondLst>
                              <p:cond delay="1500"/>
                            </p:stCondLst>
                            <p:childTnLst>
                              <p:par>
                                <p:cTn fill="hold" id="83" nodeType="afterEffect" presetClass="exit" presetID="10" presetSubtype="0">
                                  <p:stCondLst>
                                    <p:cond delay="0"/>
                                  </p:stCondLst>
                                  <p:childTnLst>
                                    <p:animEffect transition="out" filter="fade">
                                      <p:cBhvr>
                                        <p:cTn dur="500" id="84"/>
                                        <p:tgtEl>
                                          <p:spTgt spid="136"/>
                                        </p:tgtEl>
                                      </p:cBhvr>
                                    </p:animEffect>
                                    <p:set>
                                      <p:cBhvr>
                                        <p:cTn dur="1" fill="hold" id="85">
                                          <p:stCondLst>
                                            <p:cond delay="499"/>
                                          </p:stCondLst>
                                        </p:cTn>
                                        <p:tgtEl>
                                          <p:spTgt spid="136"/>
                                        </p:tgtEl>
                                        <p:attrNameLst>
                                          <p:attrName>style.visibility</p:attrName>
                                        </p:attrNameLst>
                                      </p:cBhvr>
                                      <p:to>
                                        <p:strVal val="hidden"/>
                                      </p:to>
                                    </p:set>
                                  </p:childTnLst>
                                </p:cTn>
                              </p:par>
                            </p:childTnLst>
                          </p:cTn>
                        </p:par>
                        <p:par>
                          <p:cTn fill="hold" id="86">
                            <p:stCondLst>
                              <p:cond delay="2000"/>
                            </p:stCondLst>
                            <p:childTnLst>
                              <p:par>
                                <p:cTn fill="hold" id="87" nodeType="afterEffect" presetClass="entr" presetID="10" presetSubtype="0">
                                  <p:stCondLst>
                                    <p:cond delay="0"/>
                                  </p:stCondLst>
                                  <p:childTnLst>
                                    <p:set>
                                      <p:cBhvr>
                                        <p:cTn dur="1" fill="hold" id="88">
                                          <p:stCondLst>
                                            <p:cond delay="0"/>
                                          </p:stCondLst>
                                        </p:cTn>
                                        <p:tgtEl>
                                          <p:spTgt spid="137"/>
                                        </p:tgtEl>
                                        <p:attrNameLst>
                                          <p:attrName>style.visibility</p:attrName>
                                        </p:attrNameLst>
                                      </p:cBhvr>
                                      <p:to>
                                        <p:strVal val="visible"/>
                                      </p:to>
                                    </p:set>
                                    <p:animEffect transition="in" filter="fade">
                                      <p:cBhvr>
                                        <p:cTn dur="500" id="89"/>
                                        <p:tgtEl>
                                          <p:spTgt spid="137"/>
                                        </p:tgtEl>
                                      </p:cBhvr>
                                    </p:animEffect>
                                  </p:childTnLst>
                                </p:cTn>
                              </p:par>
                            </p:childTnLst>
                          </p:cTn>
                        </p:par>
                      </p:childTnLst>
                    </p:cTn>
                  </p:par>
                  <p:par>
                    <p:cTn fill="hold" id="90">
                      <p:stCondLst>
                        <p:cond delay="indefinite"/>
                      </p:stCondLst>
                      <p:childTnLst>
                        <p:par>
                          <p:cTn fill="hold" id="91">
                            <p:stCondLst>
                              <p:cond delay="0"/>
                            </p:stCondLst>
                            <p:childTnLst>
                              <p:par>
                                <p:cTn fill="hold" grpId="1" id="92" nodeType="clickEffect" presetClass="exit" presetID="10" presetSubtype="0">
                                  <p:stCondLst>
                                    <p:cond delay="0"/>
                                  </p:stCondLst>
                                  <p:childTnLst>
                                    <p:animEffect transition="out" filter="fade">
                                      <p:cBhvr>
                                        <p:cTn dur="300" id="93"/>
                                        <p:tgtEl>
                                          <p:spTgt spid="1048614"/>
                                        </p:tgtEl>
                                      </p:cBhvr>
                                    </p:animEffect>
                                    <p:set>
                                      <p:cBhvr>
                                        <p:cTn dur="1" fill="hold" id="94">
                                          <p:stCondLst>
                                            <p:cond delay="299"/>
                                          </p:stCondLst>
                                        </p:cTn>
                                        <p:tgtEl>
                                          <p:spTgt spid="1048614"/>
                                        </p:tgtEl>
                                        <p:attrNameLst>
                                          <p:attrName>style.visibility</p:attrName>
                                        </p:attrNameLst>
                                      </p:cBhvr>
                                      <p:to>
                                        <p:strVal val="hidden"/>
                                      </p:to>
                                    </p:set>
                                  </p:childTnLst>
                                </p:cTn>
                              </p:par>
                            </p:childTnLst>
                          </p:cTn>
                        </p:par>
                        <p:par>
                          <p:cTn fill="hold" id="95">
                            <p:stCondLst>
                              <p:cond delay="300"/>
                            </p:stCondLst>
                            <p:childTnLst>
                              <p:par>
                                <p:cTn fill="hold" grpId="0" id="96" nodeType="afterEffect" presetClass="entr" presetID="10" presetSubtype="0">
                                  <p:stCondLst>
                                    <p:cond delay="0"/>
                                  </p:stCondLst>
                                  <p:childTnLst>
                                    <p:set>
                                      <p:cBhvr>
                                        <p:cTn dur="1" fill="hold" id="97">
                                          <p:stCondLst>
                                            <p:cond delay="0"/>
                                          </p:stCondLst>
                                        </p:cTn>
                                        <p:tgtEl>
                                          <p:spTgt spid="1048617"/>
                                        </p:tgtEl>
                                        <p:attrNameLst>
                                          <p:attrName>style.visibility</p:attrName>
                                        </p:attrNameLst>
                                      </p:cBhvr>
                                      <p:to>
                                        <p:strVal val="visible"/>
                                      </p:to>
                                    </p:set>
                                    <p:animEffect transition="in" filter="fade">
                                      <p:cBhvr>
                                        <p:cTn dur="500" id="98"/>
                                        <p:tgtEl>
                                          <p:spTgt spid="1048617"/>
                                        </p:tgtEl>
                                      </p:cBhvr>
                                    </p:animEffect>
                                  </p:childTnLst>
                                </p:cTn>
                              </p:par>
                            </p:childTnLst>
                          </p:cTn>
                        </p:par>
                        <p:par>
                          <p:cTn fill="hold" id="99">
                            <p:stCondLst>
                              <p:cond delay="800"/>
                            </p:stCondLst>
                            <p:childTnLst>
                              <p:par>
                                <p:cTn decel="50000" fill="hold" id="100" nodeType="afterEffect" presetClass="path" presetID="42" presetSubtype="0">
                                  <p:stCondLst>
                                    <p:cond delay="0"/>
                                  </p:stCondLst>
                                  <p:childTnLst>
                                    <p:animMotion origin="layout" path="M 4.58333E-6 -4.81481E-6 L -0.13633 0.00463 " pathEditMode="relative" rAng="0" ptsTypes="AA">
                                      <p:cBhvr>
                                        <p:cTn dur="1000" fill="hold" id="101"/>
                                        <p:tgtEl>
                                          <p:spTgt spid="137"/>
                                        </p:tgtEl>
                                        <p:attrNameLst>
                                          <p:attrName>ppt_x</p:attrName>
                                          <p:attrName>ppt_y</p:attrName>
                                        </p:attrNameLst>
                                      </p:cBhvr>
                                      <p:rCtr x="-6979" y="231"/>
                                    </p:animMotion>
                                  </p:childTnLst>
                                </p:cTn>
                              </p:par>
                            </p:childTnLst>
                          </p:cTn>
                        </p:par>
                        <p:par>
                          <p:cTn fill="hold" id="102">
                            <p:stCondLst>
                              <p:cond delay="1800"/>
                            </p:stCondLst>
                            <p:childTnLst>
                              <p:par>
                                <p:cTn fill="hold" id="103" nodeType="afterEffect" presetClass="exit" presetID="10" presetSubtype="0">
                                  <p:stCondLst>
                                    <p:cond delay="500"/>
                                  </p:stCondLst>
                                  <p:childTnLst>
                                    <p:animEffect transition="out" filter="fade">
                                      <p:cBhvr>
                                        <p:cTn dur="500" id="104"/>
                                        <p:tgtEl>
                                          <p:spTgt spid="137"/>
                                        </p:tgtEl>
                                      </p:cBhvr>
                                    </p:animEffect>
                                    <p:set>
                                      <p:cBhvr>
                                        <p:cTn dur="1" fill="hold" id="105">
                                          <p:stCondLst>
                                            <p:cond delay="499"/>
                                          </p:stCondLst>
                                        </p:cTn>
                                        <p:tgtEl>
                                          <p:spTgt spid="137"/>
                                        </p:tgtEl>
                                        <p:attrNameLst>
                                          <p:attrName>style.visibility</p:attrName>
                                        </p:attrNameLst>
                                      </p:cBhvr>
                                      <p:to>
                                        <p:strVal val="hidden"/>
                                      </p:to>
                                    </p:set>
                                  </p:childTnLst>
                                </p:cTn>
                              </p:par>
                            </p:childTnLst>
                          </p:cTn>
                        </p:par>
                        <p:par>
                          <p:cTn fill="hold" id="106">
                            <p:stCondLst>
                              <p:cond delay="2800"/>
                            </p:stCondLst>
                            <p:childTnLst>
                              <p:par>
                                <p:cTn decel="50000" fill="hold" id="107" nodeType="afterEffect" presetClass="path" presetID="42" presetSubtype="0">
                                  <p:stCondLst>
                                    <p:cond delay="0"/>
                                  </p:stCondLst>
                                  <p:childTnLst>
                                    <p:animMotion origin="layout" path="M 0.60794 -0.12754 L 0.29141 -0.12986 " pathEditMode="relative" rAng="0" ptsTypes="AA">
                                      <p:cBhvr>
                                        <p:cTn dur="700" fill="hold" id="108"/>
                                        <p:tgtEl>
                                          <p:spTgt spid="2097154"/>
                                        </p:tgtEl>
                                        <p:attrNameLst>
                                          <p:attrName>ppt_x</p:attrName>
                                          <p:attrName>ppt_y</p:attrName>
                                        </p:attrNameLst>
                                      </p:cBhvr>
                                      <p:rCtr x="-15833" y="-116"/>
                                    </p:animMotion>
                                  </p:childTnLst>
                                </p:cTn>
                              </p:par>
                            </p:childTnLst>
                          </p:cTn>
                        </p:par>
                        <p:par>
                          <p:cTn fill="hold" id="109">
                            <p:stCondLst>
                              <p:cond delay="3500"/>
                            </p:stCondLst>
                            <p:childTnLst>
                              <p:par>
                                <p:cTn decel="50000" fill="hold" id="110" nodeType="afterEffect" presetClass="path" presetID="42" presetSubtype="0">
                                  <p:stCondLst>
                                    <p:cond delay="0"/>
                                  </p:stCondLst>
                                  <p:childTnLst>
                                    <p:animMotion origin="layout" path="M 0.29141 -0.12986 L 0.22995 -0.00162 " pathEditMode="relative" rAng="0" ptsTypes="AA">
                                      <p:cBhvr>
                                        <p:cTn dur="400" fill="hold" id="111"/>
                                        <p:tgtEl>
                                          <p:spTgt spid="2097154"/>
                                        </p:tgtEl>
                                        <p:attrNameLst>
                                          <p:attrName>ppt_x</p:attrName>
                                          <p:attrName>ppt_y</p:attrName>
                                        </p:attrNameLst>
                                      </p:cBhvr>
                                      <p:rCtr x="-3073" y="6412"/>
                                    </p:animMotion>
                                  </p:childTnLst>
                                </p:cTn>
                              </p:par>
                            </p:childTnLst>
                          </p:cTn>
                        </p:par>
                        <p:par>
                          <p:cTn fill="hold" id="112">
                            <p:stCondLst>
                              <p:cond delay="3900"/>
                            </p:stCondLst>
                            <p:childTnLst>
                              <p:par>
                                <p:cTn decel="50000" fill="hold" id="113" nodeType="afterEffect" presetClass="path" presetID="42" presetSubtype="0">
                                  <p:stCondLst>
                                    <p:cond delay="0"/>
                                  </p:stCondLst>
                                  <p:childTnLst>
                                    <p:animMotion origin="layout" path="M 0.22995 -0.00162 L 1.45833E-6 -4.44444E-6 " pathEditMode="relative" rAng="0" ptsTypes="AA">
                                      <p:cBhvr>
                                        <p:cTn dur="600" fill="hold" id="114"/>
                                        <p:tgtEl>
                                          <p:spTgt spid="2097154"/>
                                        </p:tgtEl>
                                        <p:attrNameLst>
                                          <p:attrName>ppt_x</p:attrName>
                                          <p:attrName>ppt_y</p:attrName>
                                        </p:attrNameLst>
                                      </p:cBhvr>
                                      <p:rCtr x="-11523" y="0"/>
                                    </p:animMotion>
                                  </p:childTnLst>
                                </p:cTn>
                              </p:par>
                            </p:childTnLst>
                          </p:cTn>
                        </p:par>
                        <p:par>
                          <p:cTn fill="hold" id="115">
                            <p:stCondLst>
                              <p:cond delay="4500"/>
                            </p:stCondLst>
                            <p:childTnLst>
                              <p:par>
                                <p:cTn fill="hold" id="116" nodeType="afterEffect" presetClass="exit" presetID="10" presetSubtype="0">
                                  <p:stCondLst>
                                    <p:cond delay="0"/>
                                  </p:stCondLst>
                                  <p:childTnLst>
                                    <p:animEffect transition="out" filter="fade">
                                      <p:cBhvr>
                                        <p:cTn dur="500" id="117"/>
                                        <p:tgtEl>
                                          <p:spTgt spid="2097154"/>
                                        </p:tgtEl>
                                      </p:cBhvr>
                                    </p:animEffect>
                                    <p:set>
                                      <p:cBhvr>
                                        <p:cTn dur="1" fill="hold" id="118">
                                          <p:stCondLst>
                                            <p:cond delay="499"/>
                                          </p:stCondLst>
                                        </p:cTn>
                                        <p:tgtEl>
                                          <p:spTgt spid="2097154"/>
                                        </p:tgtEl>
                                        <p:attrNameLst>
                                          <p:attrName>style.visibility</p:attrName>
                                        </p:attrNameLst>
                                      </p:cBhvr>
                                      <p:to>
                                        <p:strVal val="hidden"/>
                                      </p:to>
                                    </p:set>
                                  </p:childTnLst>
                                </p:cTn>
                              </p:par>
                            </p:childTnLst>
                          </p:cTn>
                        </p:par>
                      </p:childTnLst>
                    </p:cTn>
                  </p:par>
                  <p:par>
                    <p:cTn fill="hold" id="119">
                      <p:stCondLst>
                        <p:cond delay="indefinite"/>
                      </p:stCondLst>
                      <p:childTnLst>
                        <p:par>
                          <p:cTn fill="hold" id="120">
                            <p:stCondLst>
                              <p:cond delay="0"/>
                            </p:stCondLst>
                            <p:childTnLst>
                              <p:par>
                                <p:cTn fill="hold" grpId="1" id="121" nodeType="clickEffect" presetClass="exit" presetID="10" presetSubtype="0">
                                  <p:stCondLst>
                                    <p:cond delay="0"/>
                                  </p:stCondLst>
                                  <p:childTnLst>
                                    <p:animEffect transition="out" filter="fade">
                                      <p:cBhvr>
                                        <p:cTn dur="300" id="122"/>
                                        <p:tgtEl>
                                          <p:spTgt spid="1048617"/>
                                        </p:tgtEl>
                                      </p:cBhvr>
                                    </p:animEffect>
                                    <p:set>
                                      <p:cBhvr>
                                        <p:cTn dur="1" fill="hold" id="123">
                                          <p:stCondLst>
                                            <p:cond delay="299"/>
                                          </p:stCondLst>
                                        </p:cTn>
                                        <p:tgtEl>
                                          <p:spTgt spid="10486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animBg="1"/>
      <p:bldP spid="1048607" grpId="1" animBg="1"/>
      <p:bldP spid="1048611" grpId="0" animBg="1"/>
      <p:bldP spid="1048611" grpId="1" animBg="1"/>
      <p:bldP spid="1048612" grpId="0" animBg="1"/>
      <p:bldP spid="1048612" grpId="1" animBg="1"/>
      <p:bldP spid="1048614" grpId="0" animBg="1"/>
      <p:bldP spid="1048614" grpId="1" animBg="1"/>
      <p:bldP spid="1048617" grpId="0" animBg="1"/>
      <p:bldP spid="104861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949" name="标题 1"/>
          <p:cNvSpPr>
            <a:spLocks noGrp="1"/>
          </p:cNvSpPr>
          <p:nvPr>
            <p:ph type="title"/>
          </p:nvPr>
        </p:nvSpPr>
        <p:spPr/>
        <p:txBody>
          <a:bodyPr/>
          <a:p>
            <a:r>
              <a:rPr altLang="en-US" lang="zh-CN">
                <a:latin typeface="+mn-ea"/>
              </a:rPr>
              <a:t>序列</a:t>
            </a:r>
          </a:p>
        </p:txBody>
      </p:sp>
      <p:sp>
        <p:nvSpPr>
          <p:cNvPr id="1048950" name="内容占位符 2"/>
          <p:cNvSpPr>
            <a:spLocks noGrp="1"/>
          </p:cNvSpPr>
          <p:nvPr>
            <p:ph idx="1"/>
          </p:nvPr>
        </p:nvSpPr>
        <p:spPr>
          <a:xfrm>
            <a:off x="609600" y="1484312"/>
            <a:ext cx="10972800" cy="4969024"/>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3200" lang="zh-CN">
                <a:solidFill>
                  <a:srgbClr val="C00000"/>
                </a:solidFill>
                <a:latin typeface="微软雅黑" panose="020B0503020204020204" pitchFamily="34" charset="-122"/>
                <a:ea typeface="微软雅黑" panose="020B0503020204020204" pitchFamily="34" charset="-122"/>
              </a:rPr>
              <a:t>序列</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a:p>
            <a:pPr eaLnBrk="1" lvl="1">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列表</a:t>
            </a:r>
          </a:p>
          <a:p>
            <a:pPr eaLnBrk="1" lvl="1">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元组 </a:t>
            </a:r>
          </a:p>
          <a:p>
            <a:pPr eaLnBrk="1" lvl="1">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eaLnBrk="1" lvl="1">
              <a:spcBef>
                <a:spcPts val="6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L = [ ]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空列表</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p>
          <a:p>
            <a:pPr eaLnBrk="1" lvl="1">
              <a:spcBef>
                <a:spcPts val="6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zh-CN" b="1" sz="3200" lang="en-US">
                <a:solidFill>
                  <a:srgbClr val="C00000"/>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1048951"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951"/>
                                        </p:tgtEl>
                                        <p:attrNameLst>
                                          <p:attrName>style.visibility</p:attrName>
                                        </p:attrNameLst>
                                      </p:cBhvr>
                                      <p:to>
                                        <p:strVal val="visible"/>
                                      </p:to>
                                    </p:set>
                                    <p:animEffect transition="in" filter="fade">
                                      <p:cBhvr>
                                        <p:cTn dur="500" id="7"/>
                                        <p:tgtEl>
                                          <p:spTgt spid="1048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955" name="标题 1"/>
          <p:cNvSpPr>
            <a:spLocks noGrp="1"/>
          </p:cNvSpPr>
          <p:nvPr>
            <p:ph type="title"/>
          </p:nvPr>
        </p:nvSpPr>
        <p:spPr/>
        <p:txBody>
          <a:bodyPr/>
          <a:p>
            <a:r>
              <a:rPr altLang="en-US" lang="zh-CN">
                <a:latin typeface="+mn-ea"/>
              </a:rPr>
              <a:t>列表（</a:t>
            </a:r>
            <a:r>
              <a:rPr altLang="zh-CN" lang="en-US">
                <a:latin typeface="+mn-ea"/>
              </a:rPr>
              <a:t>list</a:t>
            </a:r>
            <a:r>
              <a:rPr altLang="en-US" lang="zh-CN">
                <a:latin typeface="+mn-ea"/>
              </a:rPr>
              <a:t>）</a:t>
            </a:r>
          </a:p>
        </p:txBody>
      </p:sp>
      <p:sp>
        <p:nvSpPr>
          <p:cNvPr id="1048956" name="内容占位符 2"/>
          <p:cNvSpPr>
            <a:spLocks noGrp="1"/>
          </p:cNvSpPr>
          <p:nvPr>
            <p:ph idx="1"/>
          </p:nvPr>
        </p:nvSpPr>
        <p:spPr>
          <a:xfrm>
            <a:off x="609600" y="1484312"/>
            <a:ext cx="10972800" cy="4969024"/>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4194318" name="表格 6"/>
          <p:cNvGraphicFramePr>
            <a:graphicFrameLocks noGrp="1"/>
          </p:cNvGraphicFramePr>
          <p:nvPr/>
        </p:nvGraphicFramePr>
        <p:xfrm>
          <a:off x="911424" y="2276872"/>
          <a:ext cx="10297144" cy="678993"/>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10297144"/>
              </a:tblGrid>
              <a:tr h="678993">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L = [</a:t>
                      </a:r>
                      <a:r>
                        <a:rPr altLang="zh-CN" sz="2400" lang="en-US">
                          <a:solidFill>
                            <a:srgbClr val="F5871F"/>
                          </a:solidFill>
                          <a:latin typeface="Consolas" panose="020B0609020204030204" pitchFamily="49" charset="0"/>
                        </a:rPr>
                        <a:t>1</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1.3</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"2"</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"China"</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"I"</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"am"</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"another"</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"list"</a:t>
                      </a:r>
                      <a:r>
                        <a:rPr altLang="zh-CN" sz="2400" lang="en-US">
                          <a:solidFill>
                            <a:srgbClr val="000000"/>
                          </a:solidFill>
                          <a:latin typeface="Consolas" panose="020B0609020204030204" pitchFamily="49" charset="0"/>
                        </a:rPr>
                        <a:t>]]</a:t>
                      </a:r>
                      <a:endParaRPr altLang="en-US" sz="2400" lang="zh-CN"/>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960" name="标题 1"/>
          <p:cNvSpPr>
            <a:spLocks noGrp="1"/>
          </p:cNvSpPr>
          <p:nvPr>
            <p:ph type="title"/>
          </p:nvPr>
        </p:nvSpPr>
        <p:spPr/>
        <p:txBody>
          <a:bodyPr/>
          <a:p>
            <a:r>
              <a:rPr altLang="en-US" lang="zh-CN">
                <a:latin typeface="+mn-ea"/>
              </a:rPr>
              <a:t>序列的通用操作</a:t>
            </a:r>
          </a:p>
        </p:txBody>
      </p:sp>
      <p:sp>
        <p:nvSpPr>
          <p:cNvPr id="1048961" name="内容占位符 2"/>
          <p:cNvSpPr>
            <a:spLocks noGrp="1"/>
          </p:cNvSpPr>
          <p:nvPr>
            <p:ph idx="1"/>
          </p:nvPr>
        </p:nvSpPr>
        <p:spPr>
          <a:xfrm>
            <a:off x="609600" y="1484312"/>
            <a:ext cx="10972800" cy="3024808"/>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索引</a:t>
            </a:r>
          </a:p>
          <a:p>
            <a:pPr eaLnBrk="1" lvl="1">
              <a:spcBef>
                <a:spcPts val="18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eaLnBrk="1" lvl="1">
              <a:spcBef>
                <a:spcPts val="18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0</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开始递增</a:t>
            </a:r>
          </a:p>
          <a:p>
            <a:pPr eaLnBrk="1" lvl="1">
              <a:spcBef>
                <a:spcPts val="18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4194319" name="表格 8"/>
          <p:cNvGraphicFramePr>
            <a:graphicFrameLocks noGrp="1"/>
          </p:cNvGraphicFramePr>
          <p:nvPr/>
        </p:nvGraphicFramePr>
        <p:xfrm>
          <a:off x="947428" y="4365104"/>
          <a:ext cx="10297144" cy="1368152"/>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10297144"/>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L = [</a:t>
                      </a:r>
                      <a:r>
                        <a:rPr altLang="zh-CN" sz="2400" lang="en-US">
                          <a:solidFill>
                            <a:srgbClr val="F5871F"/>
                          </a:solidFill>
                          <a:latin typeface="Consolas" panose="020B0609020204030204" pitchFamily="49" charset="0"/>
                        </a:rPr>
                        <a:t>1</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1.3</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"2"</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"China"</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"I"</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"am"</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"another"</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"list"</a:t>
                      </a:r>
                      <a:r>
                        <a:rPr altLang="zh-CN" sz="2400" lang="en-US">
                          <a:solidFill>
                            <a:srgbClr val="000000"/>
                          </a:solidFill>
                          <a:latin typeface="Consolas" panose="020B0609020204030204" pitchFamily="49" charset="0"/>
                        </a:rPr>
                        <a:t>]]</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print(L[</a:t>
                      </a:r>
                      <a:r>
                        <a:rPr altLang="zh-CN" sz="2400" lang="en-US">
                          <a:solidFill>
                            <a:srgbClr val="F5871F"/>
                          </a:solidFill>
                          <a:latin typeface="Consolas" panose="020B0609020204030204" pitchFamily="49" charset="0"/>
                        </a:rPr>
                        <a:t>1</a:t>
                      </a:r>
                      <a:r>
                        <a:rPr altLang="zh-CN" sz="2400" lang="en-US">
                          <a:solidFill>
                            <a:srgbClr val="000000"/>
                          </a:solidFill>
                          <a:latin typeface="Consolas" panose="020B0609020204030204" pitchFamily="49" charset="0"/>
                        </a:rPr>
                        <a:t>])</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8965" name="标题 1"/>
          <p:cNvSpPr>
            <a:spLocks noGrp="1"/>
          </p:cNvSpPr>
          <p:nvPr>
            <p:ph type="title"/>
          </p:nvPr>
        </p:nvSpPr>
        <p:spPr/>
        <p:txBody>
          <a:bodyPr/>
          <a:p>
            <a:r>
              <a:rPr altLang="en-US" lang="zh-CN">
                <a:latin typeface="+mn-ea"/>
              </a:rPr>
              <a:t>序列的通用操作</a:t>
            </a:r>
          </a:p>
        </p:txBody>
      </p:sp>
      <p:sp>
        <p:nvSpPr>
          <p:cNvPr id="1048966" name="内容占位符 2"/>
          <p:cNvSpPr>
            <a:spLocks noGrp="1"/>
          </p:cNvSpPr>
          <p:nvPr>
            <p:ph idx="1"/>
          </p:nvPr>
        </p:nvSpPr>
        <p:spPr>
          <a:xfrm>
            <a:off x="609600" y="1484312"/>
            <a:ext cx="10972800" cy="5617096"/>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分片</a:t>
            </a:r>
          </a:p>
          <a:p>
            <a:pPr eaLnBrk="1" lvl="1">
              <a:spcBef>
                <a:spcPts val="12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eaLnBrk="1" lvl="1">
              <a:spcBef>
                <a:spcPts val="12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L[index1:]</a:t>
            </a:r>
          </a:p>
          <a:p>
            <a:pPr eaLnBrk="1" lvl="1">
              <a:spcBef>
                <a:spcPts val="12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L[:index2]</a:t>
            </a:r>
          </a:p>
          <a:p>
            <a:pPr eaLnBrk="1" lvl="1">
              <a:spcBef>
                <a:spcPts val="12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L[:]</a:t>
            </a:r>
          </a:p>
          <a:p>
            <a:pPr eaLnBrk="1" lvl="1">
              <a:spcBef>
                <a:spcPts val="12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eaLnBrk="1" lvl="1">
              <a:spcBef>
                <a:spcPts val="12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步长：默认为</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1</a:t>
            </a:r>
          </a:p>
          <a:p>
            <a:pPr eaLnBrk="1" lvl="1">
              <a:spcBef>
                <a:spcPts val="12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可以大于</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1</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1048967"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分片结果中</a:t>
            </a:r>
            <a:r>
              <a:rPr altLang="en-US" sz="2800" lang="zh-CN">
                <a:solidFill>
                  <a:srgbClr val="C00000"/>
                </a:solidFill>
                <a:latin typeface="微软雅黑" panose="020B0503020204020204" pitchFamily="34" charset="-122"/>
                <a:ea typeface="微软雅黑" panose="020B0503020204020204" pitchFamily="34" charset="-122"/>
              </a:rPr>
              <a:t>第一个元素</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1048968" name="矩形 5"/>
          <p:cNvSpPr/>
          <p:nvPr/>
        </p:nvSpPr>
        <p:spPr>
          <a:xfrm>
            <a:off x="1883532" y="2204864"/>
            <a:ext cx="1260140"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9" name="矩形 6"/>
          <p:cNvSpPr/>
          <p:nvPr/>
        </p:nvSpPr>
        <p:spPr>
          <a:xfrm>
            <a:off x="3287688" y="2204864"/>
            <a:ext cx="1296144"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0"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zh-CN" sz="2800" lang="en-US">
                <a:solidFill>
                  <a:srgbClr val="C00000"/>
                </a:solidFill>
                <a:latin typeface="微软雅黑" panose="020B0503020204020204" pitchFamily="34" charset="-122"/>
                <a:ea typeface="微软雅黑" panose="020B0503020204020204" pitchFamily="34" charset="-122"/>
              </a:rPr>
              <a:t>index2 - 1</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48971"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048972" name="矩形 10"/>
          <p:cNvSpPr/>
          <p:nvPr/>
        </p:nvSpPr>
        <p:spPr>
          <a:xfrm>
            <a:off x="4727848" y="4725144"/>
            <a:ext cx="1080120"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1">
                                  <p:stCondLst>
                                    <p:cond delay="0"/>
                                  </p:stCondLst>
                                  <p:childTnLst>
                                    <p:set>
                                      <p:cBhvr>
                                        <p:cTn dur="1" fill="hold" id="6">
                                          <p:stCondLst>
                                            <p:cond delay="0"/>
                                          </p:stCondLst>
                                        </p:cTn>
                                        <p:tgtEl>
                                          <p:spTgt spid="1048968"/>
                                        </p:tgtEl>
                                        <p:attrNameLst>
                                          <p:attrName>style.visibility</p:attrName>
                                        </p:attrNameLst>
                                      </p:cBhvr>
                                      <p:to>
                                        <p:strVal val="visible"/>
                                      </p:to>
                                    </p:set>
                                    <p:animEffect transition="in" filter="wheel(1)">
                                      <p:cBhvr>
                                        <p:cTn dur="1000" id="7"/>
                                        <p:tgtEl>
                                          <p:spTgt spid="1048968"/>
                                        </p:tgtEl>
                                      </p:cBhvr>
                                    </p:animEffect>
                                  </p:childTnLst>
                                </p:cTn>
                              </p:par>
                            </p:childTnLst>
                          </p:cTn>
                        </p:par>
                        <p:par>
                          <p:cTn fill="hold" id="8">
                            <p:stCondLst>
                              <p:cond delay="1000"/>
                            </p:stCondLst>
                            <p:childTnLst>
                              <p:par>
                                <p:cTn fill="hold" grpId="0" id="9" nodeType="afterEffect" presetClass="entr" presetID="10" presetSubtype="0">
                                  <p:stCondLst>
                                    <p:cond delay="0"/>
                                  </p:stCondLst>
                                  <p:childTnLst>
                                    <p:set>
                                      <p:cBhvr>
                                        <p:cTn dur="1" fill="hold" id="10">
                                          <p:stCondLst>
                                            <p:cond delay="0"/>
                                          </p:stCondLst>
                                        </p:cTn>
                                        <p:tgtEl>
                                          <p:spTgt spid="1048967"/>
                                        </p:tgtEl>
                                        <p:attrNameLst>
                                          <p:attrName>style.visibility</p:attrName>
                                        </p:attrNameLst>
                                      </p:cBhvr>
                                      <p:to>
                                        <p:strVal val="visible"/>
                                      </p:to>
                                    </p:set>
                                    <p:animEffect transition="in" filter="fade">
                                      <p:cBhvr>
                                        <p:cTn dur="500" id="11"/>
                                        <p:tgtEl>
                                          <p:spTgt spid="1048967"/>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1" presetSubtype="1">
                                  <p:stCondLst>
                                    <p:cond delay="0"/>
                                  </p:stCondLst>
                                  <p:childTnLst>
                                    <p:set>
                                      <p:cBhvr>
                                        <p:cTn dur="1" fill="hold" id="15">
                                          <p:stCondLst>
                                            <p:cond delay="0"/>
                                          </p:stCondLst>
                                        </p:cTn>
                                        <p:tgtEl>
                                          <p:spTgt spid="1048969"/>
                                        </p:tgtEl>
                                        <p:attrNameLst>
                                          <p:attrName>style.visibility</p:attrName>
                                        </p:attrNameLst>
                                      </p:cBhvr>
                                      <p:to>
                                        <p:strVal val="visible"/>
                                      </p:to>
                                    </p:set>
                                    <p:animEffect transition="in" filter="wheel(1)">
                                      <p:cBhvr>
                                        <p:cTn dur="1000" id="16"/>
                                        <p:tgtEl>
                                          <p:spTgt spid="1048969"/>
                                        </p:tgtEl>
                                      </p:cBhvr>
                                    </p:animEffect>
                                  </p:childTnLst>
                                </p:cTn>
                              </p:par>
                            </p:childTnLst>
                          </p:cTn>
                        </p:par>
                        <p:par>
                          <p:cTn fill="hold" id="17">
                            <p:stCondLst>
                              <p:cond delay="1000"/>
                            </p:stCondLst>
                            <p:childTnLst>
                              <p:par>
                                <p:cTn fill="hold" grpId="0" id="18" nodeType="afterEffect" presetClass="entr" presetID="10" presetSubtype="0">
                                  <p:stCondLst>
                                    <p:cond delay="0"/>
                                  </p:stCondLst>
                                  <p:childTnLst>
                                    <p:set>
                                      <p:cBhvr>
                                        <p:cTn dur="1" fill="hold" id="19">
                                          <p:stCondLst>
                                            <p:cond delay="0"/>
                                          </p:stCondLst>
                                        </p:cTn>
                                        <p:tgtEl>
                                          <p:spTgt spid="1048970"/>
                                        </p:tgtEl>
                                        <p:attrNameLst>
                                          <p:attrName>style.visibility</p:attrName>
                                        </p:attrNameLst>
                                      </p:cBhvr>
                                      <p:to>
                                        <p:strVal val="visible"/>
                                      </p:to>
                                    </p:set>
                                    <p:animEffect transition="in" filter="fade">
                                      <p:cBhvr>
                                        <p:cTn dur="500" id="20"/>
                                        <p:tgtEl>
                                          <p:spTgt spid="1048970"/>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1" presetSubtype="1">
                                  <p:stCondLst>
                                    <p:cond delay="0"/>
                                  </p:stCondLst>
                                  <p:childTnLst>
                                    <p:set>
                                      <p:cBhvr>
                                        <p:cTn dur="1" fill="hold" id="24">
                                          <p:stCondLst>
                                            <p:cond delay="0"/>
                                          </p:stCondLst>
                                        </p:cTn>
                                        <p:tgtEl>
                                          <p:spTgt spid="1048972"/>
                                        </p:tgtEl>
                                        <p:attrNameLst>
                                          <p:attrName>style.visibility</p:attrName>
                                        </p:attrNameLst>
                                      </p:cBhvr>
                                      <p:to>
                                        <p:strVal val="visible"/>
                                      </p:to>
                                    </p:set>
                                    <p:animEffect transition="in" filter="wheel(1)">
                                      <p:cBhvr>
                                        <p:cTn dur="1000" id="25"/>
                                        <p:tgtEl>
                                          <p:spTgt spid="1048972"/>
                                        </p:tgtEl>
                                      </p:cBhvr>
                                    </p:animEffect>
                                  </p:childTnLst>
                                </p:cTn>
                              </p:par>
                            </p:childTnLst>
                          </p:cTn>
                        </p:par>
                        <p:par>
                          <p:cTn fill="hold" id="26">
                            <p:stCondLst>
                              <p:cond delay="1000"/>
                            </p:stCondLst>
                            <p:childTnLst>
                              <p:par>
                                <p:cTn fill="hold" grpId="0" id="27" nodeType="afterEffect" presetClass="entr" presetID="10" presetSubtype="0">
                                  <p:stCondLst>
                                    <p:cond delay="0"/>
                                  </p:stCondLst>
                                  <p:childTnLst>
                                    <p:set>
                                      <p:cBhvr>
                                        <p:cTn dur="1" fill="hold" id="28">
                                          <p:stCondLst>
                                            <p:cond delay="0"/>
                                          </p:stCondLst>
                                        </p:cTn>
                                        <p:tgtEl>
                                          <p:spTgt spid="1048971"/>
                                        </p:tgtEl>
                                        <p:attrNameLst>
                                          <p:attrName>style.visibility</p:attrName>
                                        </p:attrNameLst>
                                      </p:cBhvr>
                                      <p:to>
                                        <p:strVal val="visible"/>
                                      </p:to>
                                    </p:set>
                                    <p:animEffect transition="in" filter="fade">
                                      <p:cBhvr>
                                        <p:cTn dur="500" id="29"/>
                                        <p:tgtEl>
                                          <p:spTgt spid="104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7" grpId="0" animBg="1"/>
      <p:bldP spid="1048968" grpId="0" animBg="1"/>
      <p:bldP spid="1048969" grpId="0" animBg="1"/>
      <p:bldP spid="1048970" grpId="0" animBg="1"/>
      <p:bldP spid="1048971" grpId="0" animBg="1"/>
      <p:bldP spid="104897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8976" name="标题 1"/>
          <p:cNvSpPr>
            <a:spLocks noGrp="1"/>
          </p:cNvSpPr>
          <p:nvPr>
            <p:ph type="title"/>
          </p:nvPr>
        </p:nvSpPr>
        <p:spPr/>
        <p:txBody>
          <a:bodyPr/>
          <a:p>
            <a:r>
              <a:rPr altLang="en-US" lang="zh-CN">
                <a:latin typeface="+mn-ea"/>
              </a:rPr>
              <a:t>序列的通用操作</a:t>
            </a:r>
          </a:p>
        </p:txBody>
      </p:sp>
      <p:sp>
        <p:nvSpPr>
          <p:cNvPr id="1048977" name="内容占位符 2"/>
          <p:cNvSpPr>
            <a:spLocks noGrp="1"/>
          </p:cNvSpPr>
          <p:nvPr>
            <p:ph idx="1"/>
          </p:nvPr>
        </p:nvSpPr>
        <p:spPr>
          <a:xfrm>
            <a:off x="609600" y="1484312"/>
            <a:ext cx="10972800" cy="3672880"/>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20" name="表格 8"/>
          <p:cNvGraphicFramePr>
            <a:graphicFrameLocks noGrp="1"/>
          </p:cNvGraphicFramePr>
          <p:nvPr/>
        </p:nvGraphicFramePr>
        <p:xfrm>
          <a:off x="947428" y="2213986"/>
          <a:ext cx="10297144" cy="2043106"/>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10297144"/>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L1 = [</a:t>
                      </a:r>
                      <a:r>
                        <a:rPr altLang="zh-CN" sz="2400" lang="en-US">
                          <a:solidFill>
                            <a:srgbClr val="F5871F"/>
                          </a:solidFill>
                          <a:latin typeface="Consolas" panose="020B0609020204030204" pitchFamily="49" charset="0"/>
                        </a:rPr>
                        <a:t>5</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1.3</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"2"</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L2 = [</a:t>
                      </a:r>
                      <a:r>
                        <a:rPr altLang="zh-CN" sz="2400" lang="en-US">
                          <a:solidFill>
                            <a:srgbClr val="718C00"/>
                          </a:solidFill>
                          <a:latin typeface="Consolas" panose="020B0609020204030204" pitchFamily="49" charset="0"/>
                        </a:rPr>
                        <a:t>"China"</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"I"</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"am"</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"another"</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"list"</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L = L1 + L2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print(L)</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graphicFrame>
        <p:nvGraphicFramePr>
          <p:cNvPr id="4194321" name="表格 9"/>
          <p:cNvGraphicFramePr>
            <a:graphicFrameLocks noGrp="1"/>
          </p:cNvGraphicFramePr>
          <p:nvPr/>
        </p:nvGraphicFramePr>
        <p:xfrm>
          <a:off x="947453" y="5187305"/>
          <a:ext cx="10297144" cy="1368152"/>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10297144"/>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L = [</a:t>
                      </a:r>
                      <a:r>
                        <a:rPr altLang="zh-CN" sz="2400" lang="en-US">
                          <a:solidFill>
                            <a:srgbClr val="718C00"/>
                          </a:solidFill>
                          <a:latin typeface="Consolas" panose="020B0609020204030204" pitchFamily="49" charset="0"/>
                        </a:rPr>
                        <a:t>"I"</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"love"</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"Python"</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print(L*</a:t>
                      </a:r>
                      <a:r>
                        <a:rPr altLang="zh-CN" sz="2400" lang="en-US">
                          <a:solidFill>
                            <a:srgbClr val="F5871F"/>
                          </a:solidFill>
                          <a:latin typeface="Consolas" panose="020B0609020204030204" pitchFamily="49" charset="0"/>
                        </a:rPr>
                        <a:t>2</a:t>
                      </a:r>
                      <a:r>
                        <a:rPr altLang="zh-CN" sz="2400" lang="en-US">
                          <a:solidFill>
                            <a:srgbClr val="000000"/>
                          </a:solidFill>
                          <a:latin typeface="Consolas" panose="020B0609020204030204" pitchFamily="49" charset="0"/>
                        </a:rPr>
                        <a:t>)</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
        <p:nvSpPr>
          <p:cNvPr id="104897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978"/>
                                        </p:tgtEl>
                                        <p:attrNameLst>
                                          <p:attrName>style.visibility</p:attrName>
                                        </p:attrNameLst>
                                      </p:cBhvr>
                                      <p:to>
                                        <p:strVal val="visible"/>
                                      </p:to>
                                    </p:set>
                                    <p:animEffect transition="in" filter="fade">
                                      <p:cBhvr>
                                        <p:cTn dur="500" id="7"/>
                                        <p:tgtEl>
                                          <p:spTgt spid="1048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7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8982" name="标题 1"/>
          <p:cNvSpPr>
            <a:spLocks noGrp="1"/>
          </p:cNvSpPr>
          <p:nvPr>
            <p:ph type="title"/>
          </p:nvPr>
        </p:nvSpPr>
        <p:spPr/>
        <p:txBody>
          <a:bodyPr/>
          <a:p>
            <a:r>
              <a:rPr altLang="en-US" lang="zh-CN">
                <a:latin typeface="+mn-ea"/>
              </a:rPr>
              <a:t>列表方法</a:t>
            </a:r>
          </a:p>
        </p:txBody>
      </p:sp>
      <p:sp>
        <p:nvSpPr>
          <p:cNvPr id="1048983" name="内容占位符 2"/>
          <p:cNvSpPr>
            <a:spLocks noGrp="1"/>
          </p:cNvSpPr>
          <p:nvPr>
            <p:ph idx="1"/>
          </p:nvPr>
        </p:nvSpPr>
        <p:spPr>
          <a:xfrm>
            <a:off x="609600" y="1484312"/>
            <a:ext cx="7070576" cy="648544"/>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列表方法：</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当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s =  [1, 2]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时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22" name="表格 10"/>
          <p:cNvGraphicFramePr>
            <a:graphicFrameLocks noGrp="1"/>
          </p:cNvGraphicFramePr>
          <p:nvPr/>
        </p:nvGraphicFramePr>
        <p:xfrm>
          <a:off x="925216" y="2348880"/>
          <a:ext cx="10657184" cy="388800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86669"/>
                <a:gridCol w="1944216"/>
                <a:gridCol w="4392488"/>
                <a:gridCol w="1584176"/>
                <a:gridCol w="2249635"/>
              </a:tblGrid>
              <a:tr h="648000">
                <a:tc>
                  <a:txBody>
                    <a:bodyPr/>
                    <a:p>
                      <a:pPr algn="ct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err="1">
                          <a:solidFill>
                            <a:srgbClr val="C00000"/>
                          </a:solidFill>
                          <a:latin typeface="微软雅黑" panose="020B0503020204020204" pitchFamily="34" charset="-122"/>
                          <a:ea typeface="微软雅黑" panose="020B0503020204020204" pitchFamily="34" charset="-122"/>
                        </a:rPr>
                        <a:t>s.append</a:t>
                      </a:r>
                      <a:r>
                        <a:rPr altLang="zh-CN" sz="2400" lang="en-US">
                          <a:solidFill>
                            <a:srgbClr val="C00000"/>
                          </a:solidFill>
                          <a:latin typeface="微软雅黑" panose="020B0503020204020204" pitchFamily="34" charset="-122"/>
                          <a:ea typeface="微软雅黑" panose="020B0503020204020204" pitchFamily="34" charset="-122"/>
                        </a:rPr>
                        <a:t>(x)</a:t>
                      </a:r>
                      <a:endParaRPr altLang="en-US" sz="2400" lang="zh-CN">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rgbClr val="C00000"/>
                          </a:solidFill>
                          <a:latin typeface="微软雅黑" panose="020B0503020204020204" pitchFamily="34" charset="-122"/>
                          <a:ea typeface="微软雅黑" panose="020B0503020204020204" pitchFamily="34" charset="-122"/>
                        </a:rPr>
                        <a:t>将一个数据添加到列表</a:t>
                      </a:r>
                      <a:r>
                        <a:rPr altLang="zh-CN" sz="2400" lang="en-US">
                          <a:solidFill>
                            <a:srgbClr val="C00000"/>
                          </a:solidFill>
                          <a:latin typeface="微软雅黑" panose="020B0503020204020204" pitchFamily="34" charset="-122"/>
                          <a:ea typeface="微软雅黑" panose="020B0503020204020204" pitchFamily="34" charset="-122"/>
                        </a:rPr>
                        <a:t>s</a:t>
                      </a:r>
                      <a:r>
                        <a:rPr altLang="en-US" sz="2400" lang="zh-CN">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'3'</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 2, '3']</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2</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err="1">
                          <a:solidFill>
                            <a:schemeClr val="tx1">
                              <a:lumMod val="85000"/>
                              <a:lumOff val="15000"/>
                            </a:schemeClr>
                          </a:solidFill>
                          <a:latin typeface="微软雅黑" panose="020B0503020204020204" pitchFamily="34" charset="-122"/>
                          <a:ea typeface="微软雅黑" panose="020B0503020204020204" pitchFamily="34" charset="-122"/>
                        </a:rPr>
                        <a:t>s.clear</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删除列表</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 ]</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3</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err="1">
                          <a:solidFill>
                            <a:schemeClr val="tx1">
                              <a:lumMod val="85000"/>
                              <a:lumOff val="15000"/>
                            </a:schemeClr>
                          </a:solidFill>
                          <a:latin typeface="微软雅黑" panose="020B0503020204020204" pitchFamily="34" charset="-122"/>
                          <a:ea typeface="微软雅黑" panose="020B0503020204020204" pitchFamily="34" charset="-122"/>
                        </a:rPr>
                        <a:t>s.copy</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返回与</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[1,2]</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4</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s.count(x)</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统计</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x</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2</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5</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zh-CN" sz="2400" lang="en-US" err="1">
                          <a:solidFill>
                            <a:schemeClr val="tx1">
                              <a:lumMod val="85000"/>
                              <a:lumOff val="15000"/>
                            </a:schemeClr>
                          </a:solidFill>
                          <a:latin typeface="微软雅黑" panose="020B0503020204020204" pitchFamily="34" charset="-122"/>
                          <a:ea typeface="微软雅黑" panose="020B0503020204020204" pitchFamily="34" charset="-122"/>
                        </a:rPr>
                        <a:t>s.extend</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将列表</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t</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添加到列表</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['3', '4']</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 2, '3', '4']</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8987" name="标题 1"/>
          <p:cNvSpPr>
            <a:spLocks noGrp="1"/>
          </p:cNvSpPr>
          <p:nvPr>
            <p:ph type="title"/>
          </p:nvPr>
        </p:nvSpPr>
        <p:spPr/>
        <p:txBody>
          <a:bodyPr/>
          <a:p>
            <a:r>
              <a:rPr altLang="en-US" lang="zh-CN">
                <a:latin typeface="+mn-ea"/>
              </a:rPr>
              <a:t>列表方法</a:t>
            </a:r>
          </a:p>
        </p:txBody>
      </p:sp>
      <p:sp>
        <p:nvSpPr>
          <p:cNvPr id="1048988" name="内容占位符 2"/>
          <p:cNvSpPr>
            <a:spLocks noGrp="1"/>
          </p:cNvSpPr>
          <p:nvPr>
            <p:ph idx="1"/>
          </p:nvPr>
        </p:nvSpPr>
        <p:spPr>
          <a:xfrm>
            <a:off x="609600" y="1484312"/>
            <a:ext cx="7070576" cy="648544"/>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列表方法：</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当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s =  [1, 2]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时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23" name="表格 10"/>
          <p:cNvGraphicFramePr>
            <a:graphicFrameLocks noGrp="1"/>
          </p:cNvGraphicFramePr>
          <p:nvPr/>
        </p:nvGraphicFramePr>
        <p:xfrm>
          <a:off x="925216" y="2348880"/>
          <a:ext cx="10657184" cy="324000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86669"/>
                <a:gridCol w="1944216"/>
                <a:gridCol w="4756123"/>
                <a:gridCol w="1220541"/>
                <a:gridCol w="2249635"/>
              </a:tblGrid>
              <a:tr h="648000">
                <a:tc>
                  <a:txBody>
                    <a:bodyPr/>
                    <a:p>
                      <a:pPr algn="ct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6</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err="1">
                          <a:solidFill>
                            <a:schemeClr val="tx1">
                              <a:lumMod val="85000"/>
                              <a:lumOff val="15000"/>
                            </a:schemeClr>
                          </a:solidFill>
                          <a:latin typeface="微软雅黑" panose="020B0503020204020204" pitchFamily="34" charset="-122"/>
                          <a:ea typeface="微软雅黑" panose="020B0503020204020204" pitchFamily="34" charset="-122"/>
                        </a:rPr>
                        <a:t>s.insert</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a:t>
                      </a:r>
                      <a:r>
                        <a:rPr altLang="zh-CN" sz="2400" lang="en-US" err="1">
                          <a:solidFill>
                            <a:schemeClr val="tx1">
                              <a:lumMod val="85000"/>
                              <a:lumOff val="15000"/>
                            </a:schemeClr>
                          </a:solidFill>
                          <a:latin typeface="微软雅黑" panose="020B0503020204020204" pitchFamily="34" charset="-122"/>
                          <a:ea typeface="微软雅黑" panose="020B0503020204020204" pitchFamily="34" charset="-122"/>
                        </a:rPr>
                        <a:t>i</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 x)</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将数据</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x</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插入到</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的第</a:t>
                      </a:r>
                      <a:r>
                        <a:rPr altLang="zh-CN" sz="2400" lang="en-US" err="1">
                          <a:solidFill>
                            <a:schemeClr val="tx1">
                              <a:lumMod val="85000"/>
                              <a:lumOff val="15000"/>
                            </a:schemeClr>
                          </a:solidFill>
                          <a:latin typeface="微软雅黑" panose="020B0503020204020204" pitchFamily="34" charset="-122"/>
                          <a:ea typeface="微软雅黑" panose="020B0503020204020204" pitchFamily="34" charset="-122"/>
                        </a:rPr>
                        <a:t>i</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0, '3'</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['3', 1, 2]</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7</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s.pop(</a:t>
                      </a:r>
                      <a:r>
                        <a:rPr altLang="zh-CN" sz="2400" lang="en-US" err="1">
                          <a:solidFill>
                            <a:schemeClr val="tx1">
                              <a:lumMod val="85000"/>
                              <a:lumOff val="15000"/>
                            </a:schemeClr>
                          </a:solidFill>
                          <a:latin typeface="微软雅黑" panose="020B0503020204020204" pitchFamily="34" charset="-122"/>
                          <a:ea typeface="微软雅黑" panose="020B0503020204020204" pitchFamily="34" charset="-122"/>
                        </a:rPr>
                        <a:t>i</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将列表</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第</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i</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altLang="zh-CN" sz="2400" lang="en-US">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0 </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 </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或 </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2</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8</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err="1">
                          <a:solidFill>
                            <a:schemeClr val="tx1">
                              <a:lumMod val="85000"/>
                              <a:lumOff val="15000"/>
                            </a:schemeClr>
                          </a:solidFill>
                          <a:latin typeface="微软雅黑" panose="020B0503020204020204" pitchFamily="34" charset="-122"/>
                          <a:ea typeface="微软雅黑" panose="020B0503020204020204" pitchFamily="34" charset="-122"/>
                        </a:rPr>
                        <a:t>s.remove</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(x)</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删除列表</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x</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[2]</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9</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zh-CN" sz="2400" lang="en-US" err="1">
                          <a:solidFill>
                            <a:schemeClr val="tx1">
                              <a:lumMod val="85000"/>
                              <a:lumOff val="15000"/>
                            </a:schemeClr>
                          </a:solidFill>
                          <a:latin typeface="微软雅黑" panose="020B0503020204020204" pitchFamily="34" charset="-122"/>
                          <a:ea typeface="微软雅黑" panose="020B0503020204020204" pitchFamily="34" charset="-122"/>
                        </a:rPr>
                        <a:t>s.reverse</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反转</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[2, 1]</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8992" name="标题 1"/>
          <p:cNvSpPr>
            <a:spLocks noGrp="1"/>
          </p:cNvSpPr>
          <p:nvPr>
            <p:ph type="title"/>
          </p:nvPr>
        </p:nvSpPr>
        <p:spPr/>
        <p:txBody>
          <a:bodyPr/>
          <a:p>
            <a:r>
              <a:rPr altLang="en-US" lang="zh-CN">
                <a:latin typeface="+mn-ea"/>
              </a:rPr>
              <a:t>内建函数</a:t>
            </a:r>
          </a:p>
        </p:txBody>
      </p:sp>
      <p:sp>
        <p:nvSpPr>
          <p:cNvPr id="1048993" name="内容占位符 2"/>
          <p:cNvSpPr>
            <a:spLocks noGrp="1"/>
          </p:cNvSpPr>
          <p:nvPr>
            <p:ph idx="1"/>
          </p:nvPr>
        </p:nvSpPr>
        <p:spPr>
          <a:xfrm>
            <a:off x="609600" y="1484312"/>
            <a:ext cx="10598968" cy="1224608"/>
          </a:xfrm>
        </p:spPr>
        <p:txBody>
          <a:bodyPr/>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Python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len(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max(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min( )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4194324" name="表格 7"/>
          <p:cNvGraphicFramePr>
            <a:graphicFrameLocks noGrp="1"/>
          </p:cNvGraphicFramePr>
          <p:nvPr/>
        </p:nvGraphicFramePr>
        <p:xfrm>
          <a:off x="1768624" y="2659892"/>
          <a:ext cx="8280920" cy="384048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8280920"/>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nums = [</a:t>
                      </a:r>
                      <a:r>
                        <a:rPr altLang="zh-CN" sz="2400" lang="en-US">
                          <a:solidFill>
                            <a:srgbClr val="F5871F"/>
                          </a:solidFill>
                          <a:latin typeface="Consolas" panose="020B0609020204030204" pitchFamily="49" charset="0"/>
                        </a:rPr>
                        <a:t>300</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200</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100</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500</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400</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E908C"/>
                          </a:solidFill>
                          <a:latin typeface="Consolas" panose="020B0609020204030204" pitchFamily="49" charset="0"/>
                        </a:rPr>
                        <a:t># </a:t>
                      </a:r>
                      <a:r>
                        <a:rPr altLang="en-US" sz="2400" lang="zh-CN">
                          <a:solidFill>
                            <a:srgbClr val="8E908C"/>
                          </a:solidFill>
                          <a:latin typeface="Consolas" panose="020B0609020204030204" pitchFamily="49" charset="0"/>
                        </a:rPr>
                        <a:t>数列长度</a:t>
                      </a:r>
                      <a:r>
                        <a:rPr altLang="en-US" sz="2400" lang="zh-CN">
                          <a:solidFill>
                            <a:srgbClr val="000000"/>
                          </a:solidFill>
                          <a:latin typeface="Consolas" panose="020B0609020204030204" pitchFamily="49" charset="0"/>
                        </a:rPr>
                        <a:t> </a:t>
                      </a:r>
                      <a:endParaRPr altLang="zh-CN"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print(len(nums))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E908C"/>
                          </a:solidFill>
                          <a:latin typeface="Consolas" panose="020B0609020204030204" pitchFamily="49" charset="0"/>
                        </a:rPr>
                        <a:t># </a:t>
                      </a:r>
                      <a:r>
                        <a:rPr altLang="en-US" sz="2400" lang="zh-CN">
                          <a:solidFill>
                            <a:srgbClr val="8E908C"/>
                          </a:solidFill>
                          <a:latin typeface="Consolas" panose="020B0609020204030204" pitchFamily="49" charset="0"/>
                        </a:rPr>
                        <a:t>数列最大值</a:t>
                      </a:r>
                      <a:r>
                        <a:rPr altLang="en-US" sz="2400" lang="zh-CN">
                          <a:solidFill>
                            <a:srgbClr val="000000"/>
                          </a:solidFill>
                          <a:latin typeface="Consolas" panose="020B0609020204030204" pitchFamily="49" charset="0"/>
                        </a:rPr>
                        <a:t> </a:t>
                      </a:r>
                      <a:endParaRPr altLang="zh-CN"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print(max(nums))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E908C"/>
                          </a:solidFill>
                          <a:latin typeface="Consolas" panose="020B0609020204030204" pitchFamily="49" charset="0"/>
                        </a:rPr>
                        <a:t># </a:t>
                      </a:r>
                      <a:r>
                        <a:rPr altLang="en-US" sz="2400" lang="zh-CN">
                          <a:solidFill>
                            <a:srgbClr val="8E908C"/>
                          </a:solidFill>
                          <a:latin typeface="Consolas" panose="020B0609020204030204" pitchFamily="49" charset="0"/>
                        </a:rPr>
                        <a:t>数列最小值</a:t>
                      </a:r>
                      <a:r>
                        <a:rPr altLang="en-US" sz="2400" lang="zh-CN">
                          <a:solidFill>
                            <a:srgbClr val="000000"/>
                          </a:solidFill>
                          <a:latin typeface="Consolas" panose="020B0609020204030204" pitchFamily="49" charset="0"/>
                        </a:rPr>
                        <a:t> </a:t>
                      </a:r>
                      <a:endParaRPr altLang="zh-CN"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print(min(nums))</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5</a:t>
                      </a:r>
                    </a:p>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500</a:t>
                      </a:r>
                    </a:p>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8997" name="标题 1"/>
          <p:cNvSpPr>
            <a:spLocks noGrp="1"/>
          </p:cNvSpPr>
          <p:nvPr>
            <p:ph type="title"/>
          </p:nvPr>
        </p:nvSpPr>
        <p:spPr/>
        <p:txBody>
          <a:bodyPr/>
          <a:p>
            <a:r>
              <a:rPr altLang="en-US" lang="zh-CN">
                <a:latin typeface="+mn-ea"/>
              </a:rPr>
              <a:t>元组（</a:t>
            </a:r>
            <a:r>
              <a:rPr altLang="zh-CN" lang="en-US">
                <a:latin typeface="+mn-ea"/>
              </a:rPr>
              <a:t>tuple</a:t>
            </a:r>
            <a:r>
              <a:rPr altLang="en-US" lang="zh-CN">
                <a:latin typeface="+mn-ea"/>
              </a:rPr>
              <a:t>）</a:t>
            </a:r>
          </a:p>
        </p:txBody>
      </p:sp>
      <p:sp>
        <p:nvSpPr>
          <p:cNvPr id="1048998" name="内容占位符 2"/>
          <p:cNvSpPr>
            <a:spLocks noGrp="1"/>
          </p:cNvSpPr>
          <p:nvPr>
            <p:ph idx="1"/>
          </p:nvPr>
        </p:nvSpPr>
        <p:spPr>
          <a:xfrm>
            <a:off x="609600" y="1484312"/>
            <a:ext cx="10972800" cy="1512640"/>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altLang="en-US" sz="3200" lang="zh-CN">
                <a:solidFill>
                  <a:srgbClr val="C00000"/>
                </a:solidFill>
                <a:latin typeface="微软雅黑" panose="020B0503020204020204" pitchFamily="34" charset="-122"/>
                <a:ea typeface="微软雅黑" panose="020B0503020204020204" pitchFamily="34" charset="-122"/>
              </a:rPr>
              <a:t>元组的元素不能修改</a:t>
            </a: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25" name="表格 8"/>
          <p:cNvGraphicFramePr>
            <a:graphicFrameLocks noGrp="1"/>
          </p:cNvGraphicFramePr>
          <p:nvPr/>
        </p:nvGraphicFramePr>
        <p:xfrm>
          <a:off x="1775520" y="3645024"/>
          <a:ext cx="8280920" cy="1368152"/>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8280920"/>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nums = (</a:t>
                      </a:r>
                      <a:r>
                        <a:rPr altLang="zh-CN" sz="2400" lang="en-US">
                          <a:solidFill>
                            <a:srgbClr val="F5871F"/>
                          </a:solidFill>
                          <a:latin typeface="Consolas" panose="020B0609020204030204" pitchFamily="49" charset="0"/>
                        </a:rPr>
                        <a:t>1</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3</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2</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4</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print(nums)</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
        <p:nvSpPr>
          <p:cNvPr id="1048999"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9003" name="Rectangle 2"/>
          <p:cNvSpPr>
            <a:spLocks noGrp="1" noChangeArrowheads="1"/>
          </p:cNvSpPr>
          <p:nvPr>
            <p:ph type="title"/>
          </p:nvPr>
        </p:nvSpPr>
        <p:spPr/>
        <p:txBody>
          <a:bodyPr/>
          <a:p>
            <a:r>
              <a:rPr altLang="zh-CN" lang="en-US"/>
              <a:t>Python</a:t>
            </a:r>
          </a:p>
        </p:txBody>
      </p:sp>
      <p:sp>
        <p:nvSpPr>
          <p:cNvPr id="1049004"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altLang="en-US" sz="3200" lang="zh-CN">
                <a:solidFill>
                  <a:srgbClr val="C00000"/>
                </a:solidFill>
                <a:latin typeface="微软雅黑" panose="020B0503020204020204" pitchFamily="34" charset="-122"/>
                <a:ea typeface="微软雅黑" panose="020B0503020204020204" pitchFamily="34" charset="-122"/>
              </a:rPr>
              <a:t>字符串类型</a:t>
            </a:r>
            <a:endParaRPr altLang="zh-CN" sz="3200" lang="en-US">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21" name="标题 1"/>
          <p:cNvSpPr>
            <a:spLocks noGrp="1"/>
          </p:cNvSpPr>
          <p:nvPr>
            <p:ph type="title"/>
          </p:nvPr>
        </p:nvSpPr>
        <p:spPr/>
        <p:txBody>
          <a:bodyPr/>
          <a:p>
            <a:r>
              <a:rPr altLang="en-US" lang="zh-CN"/>
              <a:t>计算机编程基本概念</a:t>
            </a:r>
          </a:p>
        </p:txBody>
      </p:sp>
      <p:sp>
        <p:nvSpPr>
          <p:cNvPr id="1048622" name="内容占位符 2"/>
          <p:cNvSpPr>
            <a:spLocks noGrp="1"/>
          </p:cNvSpPr>
          <p:nvPr>
            <p:ph idx="1"/>
          </p:nvPr>
        </p:nvSpPr>
        <p:spPr>
          <a:xfrm>
            <a:off x="609600" y="1484313"/>
            <a:ext cx="10972800" cy="3384848"/>
          </a:xfrm>
        </p:spPr>
        <p:txBody>
          <a:bodyPr/>
          <a:p>
            <a:pPr eaLnBrk="1">
              <a:lnSpc>
                <a:spcPct val="120000"/>
              </a:lnSpc>
            </a:pPr>
            <a:r>
              <a:rPr altLang="en-US" sz="3200" lang="zh-CN">
                <a:solidFill>
                  <a:srgbClr val="C00000"/>
                </a:solidFill>
                <a:latin typeface="微软雅黑" panose="020B0503020204020204" pitchFamily="34" charset="-122"/>
                <a:ea typeface="微软雅黑" panose="020B0503020204020204" pitchFamily="34" charset="-122"/>
              </a:rPr>
              <a:t>程序（</a:t>
            </a:r>
            <a:r>
              <a:rPr altLang="zh-CN" sz="3200" lang="en-US">
                <a:solidFill>
                  <a:srgbClr val="C00000"/>
                </a:solidFill>
                <a:latin typeface="微软雅黑" panose="020B0503020204020204" pitchFamily="34" charset="-122"/>
                <a:ea typeface="微软雅黑" panose="020B0503020204020204" pitchFamily="34" charset="-122"/>
              </a:rPr>
              <a:t>program</a:t>
            </a:r>
            <a:r>
              <a:rPr altLang="en-US" sz="3200" lang="zh-CN">
                <a:solidFill>
                  <a:srgbClr val="C00000"/>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altLang="en-US" sz="3200" lang="zh-CN">
                <a:solidFill>
                  <a:srgbClr val="C00000"/>
                </a:solidFill>
                <a:latin typeface="微软雅黑" panose="020B0503020204020204" pitchFamily="34" charset="-122"/>
                <a:ea typeface="微软雅黑" panose="020B0503020204020204" pitchFamily="34" charset="-122"/>
              </a:rPr>
              <a:t>程序设计语言</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statement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1048623" name="椭圆形标注 3"/>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lnSpc>
                <a:spcPct val="90000"/>
              </a:lnSpc>
              <a:spcAft>
                <a:spcPct val="35000"/>
              </a:spcAft>
            </a:pPr>
            <a:r>
              <a:rPr altLang="en-US" b="1" sz="2800" lang="zh-CN">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623"/>
                                        </p:tgtEl>
                                        <p:attrNameLst>
                                          <p:attrName>style.visibility</p:attrName>
                                        </p:attrNameLst>
                                      </p:cBhvr>
                                      <p:to>
                                        <p:strVal val="visible"/>
                                      </p:to>
                                    </p:set>
                                    <p:animEffect transition="in" filter="fade">
                                      <p:cBhvr>
                                        <p:cTn dur="500" id="7"/>
                                        <p:tgtEl>
                                          <p:spTgt spid="1048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9005" name="标题 1"/>
          <p:cNvSpPr>
            <a:spLocks noGrp="1"/>
          </p:cNvSpPr>
          <p:nvPr>
            <p:ph type="title"/>
          </p:nvPr>
        </p:nvSpPr>
        <p:spPr/>
        <p:txBody>
          <a:bodyPr/>
          <a:p>
            <a:r>
              <a:rPr altLang="en-US" lang="zh-CN">
                <a:latin typeface="+mn-ea"/>
              </a:rPr>
              <a:t>字符串类型</a:t>
            </a:r>
          </a:p>
        </p:txBody>
      </p:sp>
      <p:sp>
        <p:nvSpPr>
          <p:cNvPr id="1049006" name="内容占位符 2"/>
          <p:cNvSpPr>
            <a:spLocks noGrp="1"/>
          </p:cNvSpPr>
          <p:nvPr>
            <p:ph idx="1"/>
          </p:nvPr>
        </p:nvSpPr>
        <p:spPr>
          <a:xfrm>
            <a:off x="609600" y="1484312"/>
            <a:ext cx="11175032" cy="4969024"/>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eaLnBrk="1" lvl="1">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单引号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例：</a:t>
            </a:r>
            <a:r>
              <a:rPr altLang="zh-CN" sz="2800" lang="en-US">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lvl="1">
              <a:spcBef>
                <a:spcPts val="600"/>
              </a:spcBef>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双引号  例：</a:t>
            </a:r>
            <a:r>
              <a:rPr altLang="zh-CN" sz="2800" lang="en-US">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注意：</a:t>
            </a:r>
          </a:p>
          <a:p>
            <a:pPr eaLnBrk="1" lvl="1">
              <a:spcBef>
                <a:spcPts val="600"/>
              </a:spcBef>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 '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或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altLang="zh-CN"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lvl="1">
              <a:spcBef>
                <a:spcPts val="600"/>
              </a:spcBef>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使用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a:p>
            <a:pPr eaLnBrk="1" lvl="1">
              <a:spcBef>
                <a:spcPts val="6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  使用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p>
          <a:p>
            <a:pPr eaLnBrk="1" lvl="1">
              <a:spcBef>
                <a:spcPts val="6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又包含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时，可使用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1049007"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08"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09"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10"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11"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12"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13"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14"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15"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9019" name="标题 1"/>
          <p:cNvSpPr>
            <a:spLocks noGrp="1"/>
          </p:cNvSpPr>
          <p:nvPr>
            <p:ph type="title"/>
          </p:nvPr>
        </p:nvSpPr>
        <p:spPr/>
        <p:txBody>
          <a:bodyPr/>
          <a:p>
            <a:r>
              <a:rPr altLang="en-US" lang="zh-CN">
                <a:latin typeface="+mn-ea"/>
              </a:rPr>
              <a:t>字符串类型的部分应用</a:t>
            </a:r>
          </a:p>
        </p:txBody>
      </p:sp>
      <p:sp>
        <p:nvSpPr>
          <p:cNvPr id="1049020" name="内容占位符 2"/>
          <p:cNvSpPr>
            <a:spLocks noGrp="1"/>
          </p:cNvSpPr>
          <p:nvPr>
            <p:ph idx="1"/>
          </p:nvPr>
        </p:nvSpPr>
        <p:spPr>
          <a:xfrm>
            <a:off x="609600" y="1484312"/>
            <a:ext cx="11103024" cy="3528864"/>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input( )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eaLnBrk="1" lvl="1">
              <a:spcBef>
                <a:spcPts val="12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Python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的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input( )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eaLnBrk="1" lvl="1">
              <a:spcBef>
                <a:spcPts val="12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str( )</a:t>
            </a: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a:p>
            <a:pPr eaLnBrk="1" lvl="1">
              <a:spcBef>
                <a:spcPts val="12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int(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float( )</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26" name="表格 7"/>
          <p:cNvGraphicFramePr>
            <a:graphicFrameLocks noGrp="1"/>
          </p:cNvGraphicFramePr>
          <p:nvPr/>
        </p:nvGraphicFramePr>
        <p:xfrm>
          <a:off x="947428" y="4869160"/>
          <a:ext cx="5508612" cy="1677346"/>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5508612"/>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 = input(</a:t>
                      </a:r>
                      <a:r>
                        <a:rPr altLang="zh-CN" sz="2400" lang="en-US">
                          <a:solidFill>
                            <a:srgbClr val="718C00"/>
                          </a:solidFill>
                          <a:latin typeface="Consolas" panose="020B0609020204030204" pitchFamily="49" charset="0"/>
                        </a:rPr>
                        <a:t>"Enter:"</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 = s + </a:t>
                      </a:r>
                      <a:r>
                        <a:rPr altLang="zh-CN" sz="2400" lang="en-US">
                          <a:solidFill>
                            <a:srgbClr val="F5871F"/>
                          </a:solidFill>
                          <a:latin typeface="Consolas" panose="020B0609020204030204" pitchFamily="49" charset="0"/>
                        </a:rPr>
                        <a:t>1</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print(s)</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graphicFrame>
        <p:nvGraphicFramePr>
          <p:cNvPr id="4194327" name="表格 8"/>
          <p:cNvGraphicFramePr>
            <a:graphicFrameLocks noGrp="1"/>
          </p:cNvGraphicFramePr>
          <p:nvPr/>
        </p:nvGraphicFramePr>
        <p:xfrm>
          <a:off x="6793868" y="4869160"/>
          <a:ext cx="4486708" cy="1677346"/>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486708"/>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 = int(input(</a:t>
                      </a:r>
                      <a:r>
                        <a:rPr altLang="zh-CN" sz="2400" lang="en-US">
                          <a:solidFill>
                            <a:srgbClr val="718C00"/>
                          </a:solidFill>
                          <a:latin typeface="Consolas" panose="020B0609020204030204" pitchFamily="49" charset="0"/>
                        </a:rPr>
                        <a:t>"Enter:"</a:t>
                      </a:r>
                      <a:r>
                        <a:rPr altLang="zh-CN" sz="2400" lang="en-US">
                          <a:solidFill>
                            <a:srgbClr val="000000"/>
                          </a:solidFill>
                          <a:latin typeface="Consolas" panose="020B0609020204030204" pitchFamily="49" charset="0"/>
                        </a:rPr>
                        <a:t>))</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 = s + </a:t>
                      </a:r>
                      <a:r>
                        <a:rPr altLang="zh-CN" sz="2400" lang="en-US">
                          <a:solidFill>
                            <a:srgbClr val="F5871F"/>
                          </a:solidFill>
                          <a:latin typeface="Consolas" panose="020B0609020204030204" pitchFamily="49" charset="0"/>
                        </a:rPr>
                        <a:t>1</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print(s)</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
        <p:nvSpPr>
          <p:cNvPr id="1049021"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键盘输入</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049022"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键盘输入</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结果输出</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7</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9021"/>
                                        </p:tgtEl>
                                        <p:attrNameLst>
                                          <p:attrName>style.visibility</p:attrName>
                                        </p:attrNameLst>
                                      </p:cBhvr>
                                      <p:to>
                                        <p:strVal val="visible"/>
                                      </p:to>
                                    </p:set>
                                    <p:animEffect transition="in" filter="fade">
                                      <p:cBhvr>
                                        <p:cTn dur="500" id="7"/>
                                        <p:tgtEl>
                                          <p:spTgt spid="104902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022"/>
                                        </p:tgtEl>
                                        <p:attrNameLst>
                                          <p:attrName>style.visibility</p:attrName>
                                        </p:attrNameLst>
                                      </p:cBhvr>
                                      <p:to>
                                        <p:strVal val="visible"/>
                                      </p:to>
                                    </p:set>
                                    <p:animEffect transition="in" filter="fade">
                                      <p:cBhvr>
                                        <p:cTn dur="500" id="12"/>
                                        <p:tgtEl>
                                          <p:spTgt spid="1049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1" grpId="0" animBg="1"/>
      <p:bldP spid="10490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026" name="标题 1"/>
          <p:cNvSpPr>
            <a:spLocks noGrp="1"/>
          </p:cNvSpPr>
          <p:nvPr>
            <p:ph type="title"/>
          </p:nvPr>
        </p:nvSpPr>
        <p:spPr/>
        <p:txBody>
          <a:bodyPr/>
          <a:p>
            <a:r>
              <a:rPr altLang="en-US" lang="zh-CN">
                <a:latin typeface="+mn-ea"/>
              </a:rPr>
              <a:t>字符串的格式化</a:t>
            </a:r>
          </a:p>
        </p:txBody>
      </p:sp>
      <p:sp>
        <p:nvSpPr>
          <p:cNvPr id="1049027" name="内容占位符 2"/>
          <p:cNvSpPr>
            <a:spLocks noGrp="1"/>
          </p:cNvSpPr>
          <p:nvPr>
            <p:ph idx="1"/>
          </p:nvPr>
        </p:nvSpPr>
        <p:spPr>
          <a:xfrm>
            <a:off x="609600" y="2132856"/>
            <a:ext cx="11319048" cy="1872208"/>
          </a:xfrm>
        </p:spPr>
        <p:txBody>
          <a:bodyPr/>
          <a:p>
            <a:pPr eaLnBrk="1">
              <a:lnSpc>
                <a:spcPct val="120000"/>
              </a:lnSpc>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xx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Python</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28" name="表格 16"/>
          <p:cNvGraphicFramePr>
            <a:graphicFrameLocks noGrp="1"/>
          </p:cNvGraphicFramePr>
          <p:nvPr/>
        </p:nvGraphicFramePr>
        <p:xfrm>
          <a:off x="2135560" y="1484784"/>
          <a:ext cx="7776864" cy="522846"/>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7776864"/>
              </a:tblGrid>
              <a:tr h="52284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lang="en-US">
                          <a:solidFill>
                            <a:srgbClr val="000000"/>
                          </a:solidFill>
                          <a:latin typeface="微软雅黑" panose="020B0503020204020204" pitchFamily="34" charset="-122"/>
                          <a:ea typeface="微软雅黑" panose="020B0503020204020204" pitchFamily="34" charset="-122"/>
                        </a:rPr>
                        <a:t>"</a:t>
                      </a:r>
                      <a:r>
                        <a:rPr altLang="en-US" b="0" sz="2400" lang="zh-CN">
                          <a:solidFill>
                            <a:srgbClr val="000000"/>
                          </a:solidFill>
                          <a:latin typeface="微软雅黑" panose="020B0503020204020204" pitchFamily="34" charset="-122"/>
                          <a:ea typeface="微软雅黑" panose="020B0503020204020204" pitchFamily="34" charset="-122"/>
                        </a:rPr>
                        <a:t>亲爱的 </a:t>
                      </a:r>
                      <a:r>
                        <a:rPr altLang="zh-CN" b="0" sz="2400" lang="en-US">
                          <a:solidFill>
                            <a:srgbClr val="000000"/>
                          </a:solidFill>
                          <a:latin typeface="微软雅黑" panose="020B0503020204020204" pitchFamily="34" charset="-122"/>
                          <a:ea typeface="微软雅黑" panose="020B0503020204020204" pitchFamily="34" charset="-122"/>
                        </a:rPr>
                        <a:t>xx </a:t>
                      </a:r>
                      <a:r>
                        <a:rPr altLang="en-US" b="0" sz="2400" lang="zh-CN">
                          <a:solidFill>
                            <a:srgbClr val="000000"/>
                          </a:solidFill>
                          <a:latin typeface="微软雅黑" panose="020B0503020204020204" pitchFamily="34" charset="-122"/>
                          <a:ea typeface="微软雅黑" panose="020B0503020204020204" pitchFamily="34" charset="-122"/>
                        </a:rPr>
                        <a:t>你好！你 </a:t>
                      </a:r>
                      <a:r>
                        <a:rPr altLang="zh-CN" b="0" sz="2400" lang="en-US">
                          <a:solidFill>
                            <a:srgbClr val="000000"/>
                          </a:solidFill>
                          <a:latin typeface="微软雅黑" panose="020B0503020204020204" pitchFamily="34" charset="-122"/>
                          <a:ea typeface="微软雅黑" panose="020B0503020204020204" pitchFamily="34" charset="-122"/>
                        </a:rPr>
                        <a:t>xx </a:t>
                      </a:r>
                      <a:r>
                        <a:rPr altLang="en-US" b="0" sz="2400" lang="zh-CN">
                          <a:solidFill>
                            <a:srgbClr val="000000"/>
                          </a:solidFill>
                          <a:latin typeface="微软雅黑" panose="020B0503020204020204" pitchFamily="34" charset="-122"/>
                          <a:ea typeface="微软雅黑" panose="020B0503020204020204" pitchFamily="34" charset="-122"/>
                        </a:rPr>
                        <a:t>月的话费是 </a:t>
                      </a:r>
                      <a:r>
                        <a:rPr altLang="zh-CN" b="0" sz="2400" lang="en-US">
                          <a:solidFill>
                            <a:srgbClr val="000000"/>
                          </a:solidFill>
                          <a:latin typeface="微软雅黑" panose="020B0503020204020204" pitchFamily="34" charset="-122"/>
                          <a:ea typeface="微软雅黑" panose="020B0503020204020204" pitchFamily="34" charset="-122"/>
                        </a:rPr>
                        <a:t>xx </a:t>
                      </a:r>
                      <a:r>
                        <a:rPr altLang="en-US" b="0" sz="2400" lang="zh-CN">
                          <a:solidFill>
                            <a:srgbClr val="000000"/>
                          </a:solidFill>
                          <a:latin typeface="微软雅黑" panose="020B0503020204020204" pitchFamily="34" charset="-122"/>
                          <a:ea typeface="微软雅黑" panose="020B0503020204020204" pitchFamily="34" charset="-122"/>
                        </a:rPr>
                        <a:t>，余额 </a:t>
                      </a:r>
                      <a:r>
                        <a:rPr altLang="zh-CN" b="0" sz="2400" lang="en-US">
                          <a:solidFill>
                            <a:srgbClr val="000000"/>
                          </a:solidFill>
                          <a:latin typeface="微软雅黑" panose="020B0503020204020204" pitchFamily="34" charset="-122"/>
                          <a:ea typeface="微软雅黑" panose="020B0503020204020204" pitchFamily="34" charset="-122"/>
                        </a:rPr>
                        <a:t>xx </a:t>
                      </a:r>
                      <a:r>
                        <a:rPr altLang="en-US" b="0" sz="2400" lang="zh-CN">
                          <a:solidFill>
                            <a:srgbClr val="000000"/>
                          </a:solidFill>
                          <a:latin typeface="微软雅黑" panose="020B0503020204020204" pitchFamily="34" charset="-122"/>
                          <a:ea typeface="微软雅黑" panose="020B0503020204020204" pitchFamily="34" charset="-122"/>
                        </a:rPr>
                        <a:t>元。</a:t>
                      </a:r>
                      <a:r>
                        <a:rPr altLang="zh-CN" b="0" sz="2400" lang="en-US">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graphicFrame>
        <p:nvGraphicFramePr>
          <p:cNvPr id="4194329" name="表格 17"/>
          <p:cNvGraphicFramePr>
            <a:graphicFrameLocks noGrp="1"/>
          </p:cNvGraphicFramePr>
          <p:nvPr/>
        </p:nvGraphicFramePr>
        <p:xfrm>
          <a:off x="2135560" y="4132412"/>
          <a:ext cx="7272808" cy="102478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7272808"/>
              </a:tblGrid>
              <a:tr h="51239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a:t>
                      </a:r>
                      <a:r>
                        <a:rPr altLang="zh-CN" sz="2400" lang="en-US">
                          <a:solidFill>
                            <a:srgbClr val="718C00"/>
                          </a:solidFill>
                          <a:latin typeface="Consolas" panose="020B0609020204030204" pitchFamily="49" charset="0"/>
                        </a:rPr>
                        <a:t>"My name is %s!"</a:t>
                      </a:r>
                      <a:r>
                        <a:rPr altLang="zh-CN" sz="2400" lang="en-US">
                          <a:solidFill>
                            <a:srgbClr val="000000"/>
                          </a:solidFill>
                          <a:latin typeface="Consolas" panose="020B0609020204030204" pitchFamily="49" charset="0"/>
                        </a:rPr>
                        <a:t> % </a:t>
                      </a:r>
                      <a:r>
                        <a:rPr altLang="zh-CN" sz="2400" lang="en-US">
                          <a:solidFill>
                            <a:srgbClr val="718C00"/>
                          </a:solidFill>
                          <a:latin typeface="Consolas" panose="020B0609020204030204" pitchFamily="49" charset="0"/>
                        </a:rPr>
                        <a:t>"Tom"</a:t>
                      </a:r>
                      <a:r>
                        <a:rPr altLang="zh-CN" sz="2400" lang="en-US">
                          <a:solidFill>
                            <a:srgbClr val="000000"/>
                          </a:solidFill>
                          <a:latin typeface="Consolas" panose="020B0609020204030204" pitchFamily="49" charset="0"/>
                        </a:rPr>
                        <a:t>)</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512390">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graphicFrame>
        <p:nvGraphicFramePr>
          <p:cNvPr id="4194330" name="表格 18"/>
          <p:cNvGraphicFramePr>
            <a:graphicFrameLocks noGrp="1"/>
          </p:cNvGraphicFramePr>
          <p:nvPr/>
        </p:nvGraphicFramePr>
        <p:xfrm>
          <a:off x="2135560" y="5356548"/>
          <a:ext cx="7272808" cy="102478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7272808"/>
              </a:tblGrid>
              <a:tr h="51239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a:t>
                      </a:r>
                      <a:r>
                        <a:rPr altLang="zh-CN" sz="2400" lang="en-US">
                          <a:solidFill>
                            <a:srgbClr val="718C00"/>
                          </a:solidFill>
                          <a:latin typeface="Consolas" panose="020B0609020204030204" pitchFamily="49" charset="0"/>
                        </a:rPr>
                        <a:t>"Hello %s, I am %d!"</a:t>
                      </a:r>
                      <a:r>
                        <a:rPr altLang="zh-CN" sz="2400" lang="en-US">
                          <a:solidFill>
                            <a:srgbClr val="000000"/>
                          </a:solidFill>
                          <a:latin typeface="Consolas" panose="020B0609020204030204" pitchFamily="49" charset="0"/>
                        </a:rPr>
                        <a:t> % (</a:t>
                      </a:r>
                      <a:r>
                        <a:rPr altLang="zh-CN" sz="2400" lang="en-US">
                          <a:solidFill>
                            <a:srgbClr val="718C00"/>
                          </a:solidFill>
                          <a:latin typeface="Consolas" panose="020B0609020204030204" pitchFamily="49" charset="0"/>
                        </a:rPr>
                        <a:t>"Tom"</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17</a:t>
                      </a:r>
                      <a:r>
                        <a:rPr altLang="zh-CN" sz="2400" lang="en-US">
                          <a:solidFill>
                            <a:srgbClr val="000000"/>
                          </a:solidFill>
                          <a:latin typeface="Consolas" panose="020B0609020204030204" pitchFamily="49" charset="0"/>
                        </a:rPr>
                        <a:t>))</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512390">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
        <p:nvSpPr>
          <p:cNvPr id="1049028"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032" name="标题 1"/>
          <p:cNvSpPr>
            <a:spLocks noGrp="1"/>
          </p:cNvSpPr>
          <p:nvPr>
            <p:ph type="title"/>
          </p:nvPr>
        </p:nvSpPr>
        <p:spPr/>
        <p:txBody>
          <a:bodyPr/>
          <a:p>
            <a:r>
              <a:rPr altLang="en-US" lang="zh-CN">
                <a:latin typeface="+mn-ea"/>
              </a:rPr>
              <a:t>字符串的格式化</a:t>
            </a:r>
          </a:p>
        </p:txBody>
      </p:sp>
      <p:sp>
        <p:nvSpPr>
          <p:cNvPr id="1049033" name="内容占位符 2"/>
          <p:cNvSpPr>
            <a:spLocks noGrp="1"/>
          </p:cNvSpPr>
          <p:nvPr>
            <p:ph idx="1"/>
          </p:nvPr>
        </p:nvSpPr>
        <p:spPr>
          <a:xfrm>
            <a:off x="609600" y="3212976"/>
            <a:ext cx="11175032" cy="3384376"/>
          </a:xfrm>
        </p:spPr>
        <p:txBody>
          <a:bodyPr/>
          <a:p>
            <a:pPr eaLnBrk="1">
              <a:spcBef>
                <a:spcPts val="12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eaLnBrk="1" lvl="1">
              <a:spcBef>
                <a:spcPts val="600"/>
              </a:spcBef>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zh-CN" sz="2800" lang="en-US">
                <a:solidFill>
                  <a:schemeClr val="tx1">
                    <a:lumMod val="75000"/>
                    <a:lumOff val="25000"/>
                  </a:schemeClr>
                </a:solidFill>
                <a:latin typeface="Consolas" panose="020B0609020204030204" pitchFamily="49" charset="0"/>
                <a:ea typeface="微软雅黑" panose="020B0503020204020204" pitchFamily="34" charset="-122"/>
              </a:rPr>
              <a:t>%s :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字符串</a:t>
            </a:r>
            <a:endParaRPr altLang="zh-CN"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lvl="1">
              <a:spcBef>
                <a:spcPts val="600"/>
              </a:spcBef>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zh-CN" sz="2800" lang="en-US">
                <a:solidFill>
                  <a:schemeClr val="tx1">
                    <a:lumMod val="75000"/>
                    <a:lumOff val="25000"/>
                  </a:schemeClr>
                </a:solidFill>
                <a:latin typeface="Consolas" panose="020B0609020204030204" pitchFamily="49" charset="0"/>
                <a:ea typeface="微软雅黑" panose="020B0503020204020204" pitchFamily="34" charset="-122"/>
              </a:rPr>
              <a:t>%f :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浮点数</a:t>
            </a:r>
            <a:endParaRPr altLang="zh-CN"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altLang="zh-CN" sz="3200" lang="en-US">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eaLnBrk="1" lvl="1">
              <a:spcBef>
                <a:spcPts val="600"/>
              </a:spcBef>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%s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altLang="zh-CN"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eaLnBrk="1" lvl="1">
              <a:spcBef>
                <a:spcPts val="600"/>
              </a:spcBef>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altLang="zh-CN" sz="2800" lang="en-US">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eaLnBrk="1" indent="0" lvl="1" marL="457200">
              <a:spcBef>
                <a:spcPts val="600"/>
              </a:spcBef>
              <a:buNone/>
            </a:pPr>
            <a:endParaRPr altLang="zh-CN" sz="2800"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31" name="表格 16"/>
          <p:cNvGraphicFramePr>
            <a:graphicFrameLocks noGrp="1"/>
          </p:cNvGraphicFramePr>
          <p:nvPr/>
        </p:nvGraphicFramePr>
        <p:xfrm>
          <a:off x="2711624" y="1763211"/>
          <a:ext cx="6264696" cy="656878"/>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6264696"/>
              </a:tblGrid>
              <a:tr h="656878">
                <a:tc>
                  <a:txBody>
                    <a:bodyPr/>
                    <a:p>
                      <a:pPr algn="ctr"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718C00"/>
                          </a:solidFill>
                          <a:latin typeface="Consolas" panose="020B0609020204030204" pitchFamily="49" charset="0"/>
                        </a:rPr>
                        <a:t>"Hello %s , I am %d !"</a:t>
                      </a:r>
                      <a:r>
                        <a:rPr altLang="zh-CN" sz="2400" lang="en-US">
                          <a:solidFill>
                            <a:srgbClr val="000000"/>
                          </a:solidFill>
                          <a:latin typeface="Consolas" panose="020B0609020204030204" pitchFamily="49" charset="0"/>
                        </a:rPr>
                        <a:t> % (</a:t>
                      </a:r>
                      <a:r>
                        <a:rPr altLang="zh-CN" sz="2400" lang="en-US">
                          <a:solidFill>
                            <a:srgbClr val="718C00"/>
                          </a:solidFill>
                          <a:latin typeface="Consolas" panose="020B0609020204030204" pitchFamily="49" charset="0"/>
                        </a:rPr>
                        <a:t>"Tom"</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17</a:t>
                      </a:r>
                      <a:r>
                        <a:rPr altLang="zh-CN" sz="2400" lang="en-US">
                          <a:solidFill>
                            <a:srgbClr val="000000"/>
                          </a:solidFill>
                          <a:latin typeface="Consolas" panose="020B0609020204030204" pitchFamily="49" charset="0"/>
                        </a:rPr>
                        <a:t>)</a:t>
                      </a:r>
                      <a:endParaRPr altLang="en-US" sz="2400" lang="zh-CN"/>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9034" name="矩形 18"/>
          <p:cNvSpPr/>
          <p:nvPr/>
        </p:nvSpPr>
        <p:spPr>
          <a:xfrm>
            <a:off x="6960096" y="1859956"/>
            <a:ext cx="1944216"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5"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1049036"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1049037"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400" lang="en-US">
                <a:solidFill>
                  <a:srgbClr val="C00000"/>
                </a:solidFill>
                <a:latin typeface="Consolas" panose="020B0609020204030204" pitchFamily="49" charset="0"/>
                <a:ea typeface="微软雅黑" panose="020B0503020204020204" pitchFamily="34" charset="-122"/>
              </a:rPr>
              <a:t>%d</a:t>
            </a:r>
            <a:endParaRPr altLang="en-US" b="1" sz="2400" lang="zh-CN">
              <a:solidFill>
                <a:srgbClr val="C00000"/>
              </a:solidFill>
              <a:latin typeface="Consolas" panose="020B0609020204030204" pitchFamily="49" charset="0"/>
              <a:ea typeface="微软雅黑" panose="020B0503020204020204" pitchFamily="34" charset="-122"/>
            </a:endParaRPr>
          </a:p>
        </p:txBody>
      </p:sp>
      <p:sp>
        <p:nvSpPr>
          <p:cNvPr id="1049038"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400" lang="en-US">
                <a:solidFill>
                  <a:srgbClr val="C00000"/>
                </a:solidFill>
                <a:latin typeface="Consolas" panose="020B0609020204030204" pitchFamily="49" charset="0"/>
                <a:ea typeface="微软雅黑" panose="020B0503020204020204" pitchFamily="34" charset="-122"/>
              </a:rPr>
              <a:t>%s</a:t>
            </a:r>
            <a:endParaRPr altLang="en-US" b="1" sz="2400" lang="zh-CN">
              <a:solidFill>
                <a:srgbClr val="C00000"/>
              </a:solidFill>
              <a:latin typeface="Consolas" panose="020B0609020204030204" pitchFamily="49" charset="0"/>
              <a:ea typeface="微软雅黑" panose="020B0503020204020204" pitchFamily="34" charset="-122"/>
            </a:endParaRPr>
          </a:p>
        </p:txBody>
      </p:sp>
      <p:sp>
        <p:nvSpPr>
          <p:cNvPr id="1049039" name="矩形 17"/>
          <p:cNvSpPr/>
          <p:nvPr/>
        </p:nvSpPr>
        <p:spPr>
          <a:xfrm>
            <a:off x="2783632" y="1859956"/>
            <a:ext cx="3744416"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0"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Bef>
                <a:spcPts val="1200"/>
              </a:spcBef>
              <a:spcAft>
                <a:spcPts val="0"/>
              </a:spcAft>
            </a:pPr>
            <a:endParaRPr altLang="zh-CN" sz="4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1049041" name="内容占位符 2"/>
          <p:cNvSpPr txBox="1"/>
          <p:nvPr/>
        </p:nvSpPr>
        <p:spPr bwMode="auto">
          <a:xfrm>
            <a:off x="4727848" y="3789040"/>
            <a:ext cx="5401293" cy="601502"/>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lvl="1">
              <a:spcBef>
                <a:spcPts val="600"/>
              </a:spcBef>
            </a:pPr>
            <a:r>
              <a:rPr altLang="zh-CN" sz="2800" kern="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zh-CN" sz="2800" kern="0" lang="en-US">
                <a:solidFill>
                  <a:schemeClr val="tx1">
                    <a:lumMod val="75000"/>
                    <a:lumOff val="25000"/>
                  </a:schemeClr>
                </a:solidFill>
                <a:latin typeface="Consolas" panose="020B0609020204030204" pitchFamily="49" charset="0"/>
                <a:ea typeface="微软雅黑" panose="020B0503020204020204" pitchFamily="34" charset="-122"/>
              </a:rPr>
              <a:t>%d :  </a:t>
            </a:r>
            <a:r>
              <a:rPr altLang="en-US" sz="2800" kern="0" lang="zh-CN">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1049042"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%s</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43"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44"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045"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1">
                                  <p:stCondLst>
                                    <p:cond delay="0"/>
                                  </p:stCondLst>
                                  <p:childTnLst>
                                    <p:set>
                                      <p:cBhvr>
                                        <p:cTn dur="1" fill="hold" id="6">
                                          <p:stCondLst>
                                            <p:cond delay="0"/>
                                          </p:stCondLst>
                                        </p:cTn>
                                        <p:tgtEl>
                                          <p:spTgt spid="1049039"/>
                                        </p:tgtEl>
                                        <p:attrNameLst>
                                          <p:attrName>style.visibility</p:attrName>
                                        </p:attrNameLst>
                                      </p:cBhvr>
                                      <p:to>
                                        <p:strVal val="visible"/>
                                      </p:to>
                                    </p:set>
                                    <p:animEffect transition="in" filter="wheel(1)">
                                      <p:cBhvr>
                                        <p:cTn dur="1000" id="7"/>
                                        <p:tgtEl>
                                          <p:spTgt spid="1049039"/>
                                        </p:tgtEl>
                                      </p:cBhvr>
                                    </p:animEffect>
                                  </p:childTnLst>
                                </p:cTn>
                              </p:par>
                            </p:childTnLst>
                          </p:cTn>
                        </p:par>
                        <p:par>
                          <p:cTn fill="hold" id="8">
                            <p:stCondLst>
                              <p:cond delay="1000"/>
                            </p:stCondLst>
                            <p:childTnLst>
                              <p:par>
                                <p:cTn fill="hold" grpId="0" id="9" nodeType="afterEffect" presetClass="entr" presetID="10" presetSubtype="0">
                                  <p:stCondLst>
                                    <p:cond delay="0"/>
                                  </p:stCondLst>
                                  <p:childTnLst>
                                    <p:set>
                                      <p:cBhvr>
                                        <p:cTn dur="1" fill="hold" id="10">
                                          <p:stCondLst>
                                            <p:cond delay="0"/>
                                          </p:stCondLst>
                                        </p:cTn>
                                        <p:tgtEl>
                                          <p:spTgt spid="1049035"/>
                                        </p:tgtEl>
                                        <p:attrNameLst>
                                          <p:attrName>style.visibility</p:attrName>
                                        </p:attrNameLst>
                                      </p:cBhvr>
                                      <p:to>
                                        <p:strVal val="visible"/>
                                      </p:to>
                                    </p:set>
                                    <p:animEffect transition="in" filter="fade">
                                      <p:cBhvr>
                                        <p:cTn dur="500" id="11"/>
                                        <p:tgtEl>
                                          <p:spTgt spid="1049035"/>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1" presetSubtype="1">
                                  <p:stCondLst>
                                    <p:cond delay="0"/>
                                  </p:stCondLst>
                                  <p:childTnLst>
                                    <p:set>
                                      <p:cBhvr>
                                        <p:cTn dur="1" fill="hold" id="15">
                                          <p:stCondLst>
                                            <p:cond delay="0"/>
                                          </p:stCondLst>
                                        </p:cTn>
                                        <p:tgtEl>
                                          <p:spTgt spid="1049034"/>
                                        </p:tgtEl>
                                        <p:attrNameLst>
                                          <p:attrName>style.visibility</p:attrName>
                                        </p:attrNameLst>
                                      </p:cBhvr>
                                      <p:to>
                                        <p:strVal val="visible"/>
                                      </p:to>
                                    </p:set>
                                    <p:animEffect transition="in" filter="wheel(1)">
                                      <p:cBhvr>
                                        <p:cTn dur="1000" id="16"/>
                                        <p:tgtEl>
                                          <p:spTgt spid="1049034"/>
                                        </p:tgtEl>
                                      </p:cBhvr>
                                    </p:animEffect>
                                  </p:childTnLst>
                                </p:cTn>
                              </p:par>
                            </p:childTnLst>
                          </p:cTn>
                        </p:par>
                        <p:par>
                          <p:cTn fill="hold" id="17">
                            <p:stCondLst>
                              <p:cond delay="1000"/>
                            </p:stCondLst>
                            <p:childTnLst>
                              <p:par>
                                <p:cTn fill="hold" grpId="0" id="18" nodeType="afterEffect" presetClass="entr" presetID="10" presetSubtype="0">
                                  <p:stCondLst>
                                    <p:cond delay="0"/>
                                  </p:stCondLst>
                                  <p:childTnLst>
                                    <p:set>
                                      <p:cBhvr>
                                        <p:cTn dur="1" fill="hold" id="19">
                                          <p:stCondLst>
                                            <p:cond delay="0"/>
                                          </p:stCondLst>
                                        </p:cTn>
                                        <p:tgtEl>
                                          <p:spTgt spid="1049036"/>
                                        </p:tgtEl>
                                        <p:attrNameLst>
                                          <p:attrName>style.visibility</p:attrName>
                                        </p:attrNameLst>
                                      </p:cBhvr>
                                      <p:to>
                                        <p:strVal val="visible"/>
                                      </p:to>
                                    </p:set>
                                    <p:animEffect transition="in" filter="fade">
                                      <p:cBhvr>
                                        <p:cTn dur="500" id="20"/>
                                        <p:tgtEl>
                                          <p:spTgt spid="1049036"/>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10" presetSubtype="0">
                                  <p:stCondLst>
                                    <p:cond delay="0"/>
                                  </p:stCondLst>
                                  <p:childTnLst>
                                    <p:set>
                                      <p:cBhvr>
                                        <p:cTn dur="1" fill="hold" id="24">
                                          <p:stCondLst>
                                            <p:cond delay="0"/>
                                          </p:stCondLst>
                                        </p:cTn>
                                        <p:tgtEl>
                                          <p:spTgt spid="1049038"/>
                                        </p:tgtEl>
                                        <p:attrNameLst>
                                          <p:attrName>style.visibility</p:attrName>
                                        </p:attrNameLst>
                                      </p:cBhvr>
                                      <p:to>
                                        <p:strVal val="visible"/>
                                      </p:to>
                                    </p:set>
                                    <p:animEffect transition="in" filter="fade">
                                      <p:cBhvr>
                                        <p:cTn dur="500" id="25"/>
                                        <p:tgtEl>
                                          <p:spTgt spid="1049038"/>
                                        </p:tgtEl>
                                      </p:cBhvr>
                                    </p:animEffect>
                                  </p:childTnLst>
                                </p:cTn>
                              </p:par>
                              <p:par>
                                <p:cTn fill="hold" grpId="0" id="26" nodeType="withEffect" presetClass="entr" presetID="10" presetSubtype="0">
                                  <p:stCondLst>
                                    <p:cond delay="0"/>
                                  </p:stCondLst>
                                  <p:childTnLst>
                                    <p:set>
                                      <p:cBhvr>
                                        <p:cTn dur="1" fill="hold" id="27">
                                          <p:stCondLst>
                                            <p:cond delay="0"/>
                                          </p:stCondLst>
                                        </p:cTn>
                                        <p:tgtEl>
                                          <p:spTgt spid="1049037"/>
                                        </p:tgtEl>
                                        <p:attrNameLst>
                                          <p:attrName>style.visibility</p:attrName>
                                        </p:attrNameLst>
                                      </p:cBhvr>
                                      <p:to>
                                        <p:strVal val="visible"/>
                                      </p:to>
                                    </p:set>
                                    <p:animEffect transition="in" filter="fade">
                                      <p:cBhvr>
                                        <p:cTn dur="500" id="28"/>
                                        <p:tgtEl>
                                          <p:spTgt spid="1049037"/>
                                        </p:tgtEl>
                                      </p:cBhvr>
                                    </p:animEffect>
                                  </p:childTnLst>
                                </p:cTn>
                              </p:par>
                            </p:childTnLst>
                          </p:cTn>
                        </p:par>
                        <p:par>
                          <p:cTn fill="hold" id="29">
                            <p:stCondLst>
                              <p:cond delay="500"/>
                            </p:stCondLst>
                            <p:childTnLst>
                              <p:par>
                                <p:cTn fill="hold" grpId="0" id="30" nodeType="afterEffect" presetClass="entr" presetID="10" presetSubtype="0">
                                  <p:stCondLst>
                                    <p:cond delay="0"/>
                                  </p:stCondLst>
                                  <p:childTnLst>
                                    <p:set>
                                      <p:cBhvr>
                                        <p:cTn dur="1" fill="hold" id="31">
                                          <p:stCondLst>
                                            <p:cond delay="0"/>
                                          </p:stCondLst>
                                        </p:cTn>
                                        <p:tgtEl>
                                          <p:spTgt spid="1049040"/>
                                        </p:tgtEl>
                                        <p:attrNameLst>
                                          <p:attrName>style.visibility</p:attrName>
                                        </p:attrNameLst>
                                      </p:cBhvr>
                                      <p:to>
                                        <p:strVal val="visible"/>
                                      </p:to>
                                    </p:set>
                                    <p:animEffect transition="in" filter="fade">
                                      <p:cBhvr>
                                        <p:cTn dur="500" id="32"/>
                                        <p:tgtEl>
                                          <p:spTgt spid="1049040"/>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0" presetSubtype="0">
                                  <p:stCondLst>
                                    <p:cond delay="0"/>
                                  </p:stCondLst>
                                  <p:childTnLst>
                                    <p:set>
                                      <p:cBhvr>
                                        <p:cTn dur="1" fill="hold" id="36">
                                          <p:stCondLst>
                                            <p:cond delay="0"/>
                                          </p:stCondLst>
                                        </p:cTn>
                                        <p:tgtEl>
                                          <p:spTgt spid="1049033">
                                            <p:txEl>
                                              <p:pRg st="0" end="0"/>
                                            </p:txEl>
                                          </p:spTgt>
                                        </p:tgtEl>
                                        <p:attrNameLst>
                                          <p:attrName>style.visibility</p:attrName>
                                        </p:attrNameLst>
                                      </p:cBhvr>
                                      <p:to>
                                        <p:strVal val="visible"/>
                                      </p:to>
                                    </p:set>
                                    <p:animEffect transition="in" filter="fade">
                                      <p:cBhvr>
                                        <p:cTn dur="500" id="37"/>
                                        <p:tgtEl>
                                          <p:spTgt spid="1049033">
                                            <p:txEl>
                                              <p:pRg st="0" end="0"/>
                                            </p:txEl>
                                          </p:spTgt>
                                        </p:tgtEl>
                                      </p:cBhvr>
                                    </p:animEffect>
                                  </p:childTnLst>
                                </p:cTn>
                              </p:par>
                              <p:par>
                                <p:cTn fill="hold" grpId="0" id="38" nodeType="withEffect" presetClass="entr" presetID="10" presetSubtype="0">
                                  <p:stCondLst>
                                    <p:cond delay="0"/>
                                  </p:stCondLst>
                                  <p:childTnLst>
                                    <p:set>
                                      <p:cBhvr>
                                        <p:cTn dur="1" fill="hold" id="39">
                                          <p:stCondLst>
                                            <p:cond delay="0"/>
                                          </p:stCondLst>
                                        </p:cTn>
                                        <p:tgtEl>
                                          <p:spTgt spid="1049033">
                                            <p:txEl>
                                              <p:pRg st="1" end="1"/>
                                            </p:txEl>
                                          </p:spTgt>
                                        </p:tgtEl>
                                        <p:attrNameLst>
                                          <p:attrName>style.visibility</p:attrName>
                                        </p:attrNameLst>
                                      </p:cBhvr>
                                      <p:to>
                                        <p:strVal val="visible"/>
                                      </p:to>
                                    </p:set>
                                    <p:animEffect transition="in" filter="fade">
                                      <p:cBhvr>
                                        <p:cTn dur="500" id="40"/>
                                        <p:tgtEl>
                                          <p:spTgt spid="1049033">
                                            <p:txEl>
                                              <p:pRg st="1" end="1"/>
                                            </p:txEl>
                                          </p:spTgt>
                                        </p:tgtEl>
                                      </p:cBhvr>
                                    </p:animEffect>
                                  </p:childTnLst>
                                </p:cTn>
                              </p:par>
                              <p:par>
                                <p:cTn fill="hold" grpId="0" id="41" nodeType="withEffect" presetClass="entr" presetID="10" presetSubtype="0">
                                  <p:stCondLst>
                                    <p:cond delay="0"/>
                                  </p:stCondLst>
                                  <p:childTnLst>
                                    <p:set>
                                      <p:cBhvr>
                                        <p:cTn dur="1" fill="hold" id="42">
                                          <p:stCondLst>
                                            <p:cond delay="0"/>
                                          </p:stCondLst>
                                        </p:cTn>
                                        <p:tgtEl>
                                          <p:spTgt spid="1049033">
                                            <p:txEl>
                                              <p:pRg st="2" end="2"/>
                                            </p:txEl>
                                          </p:spTgt>
                                        </p:tgtEl>
                                        <p:attrNameLst>
                                          <p:attrName>style.visibility</p:attrName>
                                        </p:attrNameLst>
                                      </p:cBhvr>
                                      <p:to>
                                        <p:strVal val="visible"/>
                                      </p:to>
                                    </p:set>
                                    <p:animEffect transition="in" filter="fade">
                                      <p:cBhvr>
                                        <p:cTn dur="500" id="43"/>
                                        <p:tgtEl>
                                          <p:spTgt spid="1049033">
                                            <p:txEl>
                                              <p:pRg st="2" end="2"/>
                                            </p:txEl>
                                          </p:spTgt>
                                        </p:tgtEl>
                                      </p:cBhvr>
                                    </p:animEffect>
                                  </p:childTnLst>
                                </p:cTn>
                              </p:par>
                              <p:par>
                                <p:cTn fill="hold" grpId="0" id="44" nodeType="withEffect" presetClass="entr" presetID="10" presetSubtype="0">
                                  <p:stCondLst>
                                    <p:cond delay="0"/>
                                  </p:stCondLst>
                                  <p:childTnLst>
                                    <p:set>
                                      <p:cBhvr>
                                        <p:cTn dur="1" fill="hold" id="45">
                                          <p:stCondLst>
                                            <p:cond delay="0"/>
                                          </p:stCondLst>
                                        </p:cTn>
                                        <p:tgtEl>
                                          <p:spTgt spid="1049033">
                                            <p:txEl>
                                              <p:pRg st="3" end="3"/>
                                            </p:txEl>
                                          </p:spTgt>
                                        </p:tgtEl>
                                        <p:attrNameLst>
                                          <p:attrName>style.visibility</p:attrName>
                                        </p:attrNameLst>
                                      </p:cBhvr>
                                      <p:to>
                                        <p:strVal val="visible"/>
                                      </p:to>
                                    </p:set>
                                    <p:animEffect transition="in" filter="fade">
                                      <p:cBhvr>
                                        <p:cTn dur="500" id="46"/>
                                        <p:tgtEl>
                                          <p:spTgt spid="1049033">
                                            <p:txEl>
                                              <p:pRg st="3" end="3"/>
                                            </p:txEl>
                                          </p:spTgt>
                                        </p:tgtEl>
                                      </p:cBhvr>
                                    </p:animEffect>
                                  </p:childTnLst>
                                </p:cTn>
                              </p:par>
                              <p:par>
                                <p:cTn fill="hold" grpId="0" id="47" nodeType="withEffect" presetClass="entr" presetID="10" presetSubtype="0">
                                  <p:stCondLst>
                                    <p:cond delay="0"/>
                                  </p:stCondLst>
                                  <p:childTnLst>
                                    <p:set>
                                      <p:cBhvr>
                                        <p:cTn dur="1" fill="hold" id="48">
                                          <p:stCondLst>
                                            <p:cond delay="0"/>
                                          </p:stCondLst>
                                        </p:cTn>
                                        <p:tgtEl>
                                          <p:spTgt spid="1049033">
                                            <p:txEl>
                                              <p:pRg st="4" end="4"/>
                                            </p:txEl>
                                          </p:spTgt>
                                        </p:tgtEl>
                                        <p:attrNameLst>
                                          <p:attrName>style.visibility</p:attrName>
                                        </p:attrNameLst>
                                      </p:cBhvr>
                                      <p:to>
                                        <p:strVal val="visible"/>
                                      </p:to>
                                    </p:set>
                                    <p:animEffect transition="in" filter="fade">
                                      <p:cBhvr>
                                        <p:cTn dur="500" id="49"/>
                                        <p:tgtEl>
                                          <p:spTgt spid="1049033">
                                            <p:txEl>
                                              <p:pRg st="4" end="4"/>
                                            </p:txEl>
                                          </p:spTgt>
                                        </p:tgtEl>
                                      </p:cBhvr>
                                    </p:animEffect>
                                  </p:childTnLst>
                                </p:cTn>
                              </p:par>
                              <p:par>
                                <p:cTn fill="hold" grpId="0" id="50" nodeType="withEffect" presetClass="entr" presetID="10" presetSubtype="0">
                                  <p:stCondLst>
                                    <p:cond delay="0"/>
                                  </p:stCondLst>
                                  <p:childTnLst>
                                    <p:set>
                                      <p:cBhvr>
                                        <p:cTn dur="1" fill="hold" id="51">
                                          <p:stCondLst>
                                            <p:cond delay="0"/>
                                          </p:stCondLst>
                                        </p:cTn>
                                        <p:tgtEl>
                                          <p:spTgt spid="1049033">
                                            <p:txEl>
                                              <p:pRg st="5" end="5"/>
                                            </p:txEl>
                                          </p:spTgt>
                                        </p:tgtEl>
                                        <p:attrNameLst>
                                          <p:attrName>style.visibility</p:attrName>
                                        </p:attrNameLst>
                                      </p:cBhvr>
                                      <p:to>
                                        <p:strVal val="visible"/>
                                      </p:to>
                                    </p:set>
                                    <p:animEffect transition="in" filter="fade">
                                      <p:cBhvr>
                                        <p:cTn dur="500" id="52"/>
                                        <p:tgtEl>
                                          <p:spTgt spid="1049033">
                                            <p:txEl>
                                              <p:pRg st="5" end="5"/>
                                            </p:txEl>
                                          </p:spTgt>
                                        </p:tgtEl>
                                      </p:cBhvr>
                                    </p:animEffect>
                                  </p:childTnLst>
                                </p:cTn>
                              </p:par>
                              <p:par>
                                <p:cTn fill="hold" grpId="0" id="53" nodeType="withEffect" presetClass="entr" presetID="10" presetSubtype="0">
                                  <p:stCondLst>
                                    <p:cond delay="0"/>
                                  </p:stCondLst>
                                  <p:childTnLst>
                                    <p:set>
                                      <p:cBhvr>
                                        <p:cTn dur="1" fill="hold" id="54">
                                          <p:stCondLst>
                                            <p:cond delay="0"/>
                                          </p:stCondLst>
                                        </p:cTn>
                                        <p:tgtEl>
                                          <p:spTgt spid="1049041"/>
                                        </p:tgtEl>
                                        <p:attrNameLst>
                                          <p:attrName>style.visibility</p:attrName>
                                        </p:attrNameLst>
                                      </p:cBhvr>
                                      <p:to>
                                        <p:strVal val="visible"/>
                                      </p:to>
                                    </p:set>
                                    <p:animEffect transition="in" filter="fade">
                                      <p:cBhvr>
                                        <p:cTn dur="500" id="55"/>
                                        <p:tgtEl>
                                          <p:spTgt spid="1049041"/>
                                        </p:tgtEl>
                                      </p:cBhvr>
                                    </p:animEffect>
                                  </p:childTnLst>
                                </p:cTn>
                              </p:par>
                              <p:par>
                                <p:cTn fill="hold" grpId="0" id="56" nodeType="withEffect" presetClass="entr" presetID="10" presetSubtype="0">
                                  <p:stCondLst>
                                    <p:cond delay="0"/>
                                  </p:stCondLst>
                                  <p:childTnLst>
                                    <p:set>
                                      <p:cBhvr>
                                        <p:cTn dur="1" fill="hold" id="57">
                                          <p:stCondLst>
                                            <p:cond delay="0"/>
                                          </p:stCondLst>
                                        </p:cTn>
                                        <p:tgtEl>
                                          <p:spTgt spid="1049042"/>
                                        </p:tgtEl>
                                        <p:attrNameLst>
                                          <p:attrName>style.visibility</p:attrName>
                                        </p:attrNameLst>
                                      </p:cBhvr>
                                      <p:to>
                                        <p:strVal val="visible"/>
                                      </p:to>
                                    </p:set>
                                    <p:animEffect transition="in" filter="fade">
                                      <p:cBhvr>
                                        <p:cTn dur="500" id="58"/>
                                        <p:tgtEl>
                                          <p:spTgt spid="1049042"/>
                                        </p:tgtEl>
                                      </p:cBhvr>
                                    </p:animEffect>
                                  </p:childTnLst>
                                </p:cTn>
                              </p:par>
                              <p:par>
                                <p:cTn fill="hold" grpId="0" id="59" nodeType="withEffect" presetClass="entr" presetID="10" presetSubtype="0">
                                  <p:stCondLst>
                                    <p:cond delay="0"/>
                                  </p:stCondLst>
                                  <p:childTnLst>
                                    <p:set>
                                      <p:cBhvr>
                                        <p:cTn dur="1" fill="hold" id="60">
                                          <p:stCondLst>
                                            <p:cond delay="0"/>
                                          </p:stCondLst>
                                        </p:cTn>
                                        <p:tgtEl>
                                          <p:spTgt spid="1049043"/>
                                        </p:tgtEl>
                                        <p:attrNameLst>
                                          <p:attrName>style.visibility</p:attrName>
                                        </p:attrNameLst>
                                      </p:cBhvr>
                                      <p:to>
                                        <p:strVal val="visible"/>
                                      </p:to>
                                    </p:set>
                                    <p:animEffect transition="in" filter="fade">
                                      <p:cBhvr>
                                        <p:cTn dur="500" id="61"/>
                                        <p:tgtEl>
                                          <p:spTgt spid="1049043"/>
                                        </p:tgtEl>
                                      </p:cBhvr>
                                    </p:animEffect>
                                  </p:childTnLst>
                                </p:cTn>
                              </p:par>
                              <p:par>
                                <p:cTn fill="hold" grpId="0" id="62" nodeType="withEffect" presetClass="entr" presetID="10" presetSubtype="0">
                                  <p:stCondLst>
                                    <p:cond delay="0"/>
                                  </p:stCondLst>
                                  <p:childTnLst>
                                    <p:set>
                                      <p:cBhvr>
                                        <p:cTn dur="1" fill="hold" id="63">
                                          <p:stCondLst>
                                            <p:cond delay="0"/>
                                          </p:stCondLst>
                                        </p:cTn>
                                        <p:tgtEl>
                                          <p:spTgt spid="1049044"/>
                                        </p:tgtEl>
                                        <p:attrNameLst>
                                          <p:attrName>style.visibility</p:attrName>
                                        </p:attrNameLst>
                                      </p:cBhvr>
                                      <p:to>
                                        <p:strVal val="visible"/>
                                      </p:to>
                                    </p:set>
                                    <p:animEffect transition="in" filter="fade">
                                      <p:cBhvr>
                                        <p:cTn dur="500" id="64"/>
                                        <p:tgtEl>
                                          <p:spTgt spid="1049044"/>
                                        </p:tgtEl>
                                      </p:cBhvr>
                                    </p:animEffect>
                                  </p:childTnLst>
                                </p:cTn>
                              </p:par>
                              <p:par>
                                <p:cTn fill="hold" grpId="0" id="65" nodeType="withEffect" presetClass="entr" presetID="10" presetSubtype="0">
                                  <p:stCondLst>
                                    <p:cond delay="0"/>
                                  </p:stCondLst>
                                  <p:childTnLst>
                                    <p:set>
                                      <p:cBhvr>
                                        <p:cTn dur="1" fill="hold" id="66">
                                          <p:stCondLst>
                                            <p:cond delay="0"/>
                                          </p:stCondLst>
                                        </p:cTn>
                                        <p:tgtEl>
                                          <p:spTgt spid="1049045"/>
                                        </p:tgtEl>
                                        <p:attrNameLst>
                                          <p:attrName>style.visibility</p:attrName>
                                        </p:attrNameLst>
                                      </p:cBhvr>
                                      <p:to>
                                        <p:strVal val="visible"/>
                                      </p:to>
                                    </p:set>
                                    <p:animEffect transition="in" filter="fade">
                                      <p:cBhvr>
                                        <p:cTn dur="500" id="67"/>
                                        <p:tgtEl>
                                          <p:spTgt spid="1049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3" grpId="0" uiExpand="1" build="p"/>
      <p:bldP spid="1049034" grpId="0" animBg="1"/>
      <p:bldP spid="1049035" grpId="0" animBg="1"/>
      <p:bldP spid="1049036" grpId="0" animBg="1"/>
      <p:bldP spid="1049037" grpId="0" animBg="1"/>
      <p:bldP spid="1049038" grpId="0" animBg="1"/>
      <p:bldP spid="1049039" grpId="0" animBg="1"/>
      <p:bldP spid="1049040" grpId="0" animBg="1"/>
      <p:bldP spid="1049041" grpId="0"/>
      <p:bldP spid="1049042" grpId="0" animBg="1"/>
      <p:bldP spid="1049043" grpId="0" animBg="1"/>
      <p:bldP spid="1049044" grpId="0" animBg="1"/>
      <p:bldP spid="104904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9049" name="标题 1"/>
          <p:cNvSpPr>
            <a:spLocks noGrp="1"/>
          </p:cNvSpPr>
          <p:nvPr>
            <p:ph type="title"/>
          </p:nvPr>
        </p:nvSpPr>
        <p:spPr/>
        <p:txBody>
          <a:bodyPr/>
          <a:p>
            <a:r>
              <a:rPr altLang="en-US" lang="zh-CN">
                <a:latin typeface="+mn-ea"/>
              </a:rPr>
              <a:t>字符串专有方法</a:t>
            </a:r>
          </a:p>
        </p:txBody>
      </p:sp>
      <p:sp>
        <p:nvSpPr>
          <p:cNvPr id="1049050" name="内容占位符 2"/>
          <p:cNvSpPr>
            <a:spLocks noGrp="1"/>
          </p:cNvSpPr>
          <p:nvPr>
            <p:ph idx="1"/>
          </p:nvPr>
        </p:nvSpPr>
        <p:spPr>
          <a:xfrm>
            <a:off x="609600" y="1484312"/>
            <a:ext cx="8510736" cy="648544"/>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当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s = "Just do IT"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时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32" name="表格 10"/>
          <p:cNvGraphicFramePr>
            <a:graphicFrameLocks noGrp="1"/>
          </p:cNvGraphicFramePr>
          <p:nvPr/>
        </p:nvGraphicFramePr>
        <p:xfrm>
          <a:off x="925216" y="2348880"/>
          <a:ext cx="10657184" cy="4062962"/>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86669"/>
                <a:gridCol w="1944216"/>
                <a:gridCol w="4540099"/>
                <a:gridCol w="1436565"/>
                <a:gridCol w="2249635"/>
              </a:tblGrid>
              <a:tr h="648000">
                <a:tc>
                  <a:txBody>
                    <a:bodyPr/>
                    <a:p>
                      <a:pPr algn="ct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s.find(str)</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"do"</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5</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2</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s.strip(c)</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"Just do I"</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3</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"just do it"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4</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s.upper()</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"JUST DO IT"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5</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s.swapcase()</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"jUST DO it"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054" name="标题 1"/>
          <p:cNvSpPr>
            <a:spLocks noGrp="1"/>
          </p:cNvSpPr>
          <p:nvPr>
            <p:ph type="title"/>
          </p:nvPr>
        </p:nvSpPr>
        <p:spPr/>
        <p:txBody>
          <a:bodyPr/>
          <a:p>
            <a:r>
              <a:rPr altLang="en-US" lang="zh-CN">
                <a:latin typeface="+mn-ea"/>
              </a:rPr>
              <a:t>字符串专有方法</a:t>
            </a:r>
          </a:p>
        </p:txBody>
      </p:sp>
      <p:sp>
        <p:nvSpPr>
          <p:cNvPr id="1049055" name="内容占位符 2"/>
          <p:cNvSpPr>
            <a:spLocks noGrp="1"/>
          </p:cNvSpPr>
          <p:nvPr>
            <p:ph idx="1"/>
          </p:nvPr>
        </p:nvSpPr>
        <p:spPr>
          <a:xfrm>
            <a:off x="609600" y="1484312"/>
            <a:ext cx="8510736" cy="648544"/>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当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s = "Just do IT"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时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32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33" name="表格 10"/>
          <p:cNvGraphicFramePr>
            <a:graphicFrameLocks noGrp="1"/>
          </p:cNvGraphicFramePr>
          <p:nvPr/>
        </p:nvGraphicFramePr>
        <p:xfrm>
          <a:off x="925216" y="2143188"/>
          <a:ext cx="10657184" cy="2293924"/>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86669"/>
                <a:gridCol w="2883915"/>
                <a:gridCol w="3384376"/>
                <a:gridCol w="1296144"/>
                <a:gridCol w="2606080"/>
              </a:tblGrid>
              <a:tr h="648000">
                <a:tc>
                  <a:txBody>
                    <a:bodyPr/>
                    <a:p>
                      <a:pPr algn="ct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6</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s.replace(old,</a:t>
                      </a:r>
                      <a:r>
                        <a:rPr altLang="zh-CN" baseline="0" sz="2400" lang="en-US">
                          <a:solidFill>
                            <a:schemeClr val="tx1">
                              <a:lumMod val="85000"/>
                              <a:lumOff val="15000"/>
                            </a:schemeClr>
                          </a:solidFill>
                          <a:latin typeface="微软雅黑" panose="020B0503020204020204" pitchFamily="34" charset="-122"/>
                          <a:ea typeface="微软雅黑" panose="020B0503020204020204" pitchFamily="34" charset="-122"/>
                        </a:rPr>
                        <a:t> new</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"IT","it"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"Just do it"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7</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s.split(st)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st</a:t>
                      </a:r>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 "</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["Just", "do", "IT"]</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
        <p:nvSpPr>
          <p:cNvPr id="1049056" name="内容占位符 2"/>
          <p:cNvSpPr txBox="1"/>
          <p:nvPr/>
        </p:nvSpPr>
        <p:spPr bwMode="auto">
          <a:xfrm>
            <a:off x="609600" y="4581128"/>
            <a:ext cx="8294712" cy="648544"/>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a:spcBef>
                <a:spcPts val="1800"/>
              </a:spcBef>
            </a:pPr>
            <a:r>
              <a:rPr altLang="en-US" sz="3200" kern="0" lang="zh-CN">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altLang="zh-CN" sz="3200" kern="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kern="0" lang="zh-CN">
                <a:solidFill>
                  <a:schemeClr val="tx1">
                    <a:lumMod val="75000"/>
                    <a:lumOff val="25000"/>
                  </a:schemeClr>
                </a:solidFill>
                <a:latin typeface="微软雅黑" panose="020B0503020204020204" pitchFamily="34" charset="-122"/>
                <a:ea typeface="微软雅黑" panose="020B0503020204020204" pitchFamily="34" charset="-122"/>
              </a:rPr>
              <a:t>当 </a:t>
            </a:r>
            <a:r>
              <a:rPr altLang="zh-CN" sz="3200" kern="0" lang="en-US">
                <a:solidFill>
                  <a:schemeClr val="tx1">
                    <a:lumMod val="75000"/>
                    <a:lumOff val="25000"/>
                  </a:schemeClr>
                </a:solidFill>
                <a:latin typeface="微软雅黑" panose="020B0503020204020204" pitchFamily="34" charset="-122"/>
                <a:ea typeface="微软雅黑" panose="020B0503020204020204" pitchFamily="34" charset="-122"/>
              </a:rPr>
              <a:t>s = "+" </a:t>
            </a:r>
            <a:r>
              <a:rPr altLang="en-US" sz="3200" kern="0" lang="zh-CN">
                <a:solidFill>
                  <a:schemeClr val="tx1">
                    <a:lumMod val="75000"/>
                    <a:lumOff val="25000"/>
                  </a:schemeClr>
                </a:solidFill>
                <a:latin typeface="微软雅黑" panose="020B0503020204020204" pitchFamily="34" charset="-122"/>
                <a:ea typeface="微软雅黑" panose="020B0503020204020204" pitchFamily="34" charset="-122"/>
              </a:rPr>
              <a:t>时 </a:t>
            </a:r>
            <a:r>
              <a:rPr altLang="zh-CN" sz="3200" kern="0" lang="en-US">
                <a:solidFill>
                  <a:schemeClr val="tx1">
                    <a:lumMod val="75000"/>
                    <a:lumOff val="25000"/>
                  </a:schemeClr>
                </a:solidFill>
                <a:latin typeface="微软雅黑" panose="020B0503020204020204" pitchFamily="34" charset="-122"/>
                <a:ea typeface="微软雅黑" panose="020B0503020204020204" pitchFamily="34" charset="-122"/>
              </a:rPr>
              <a:t>)</a:t>
            </a:r>
            <a:endParaRPr altLang="en-US" sz="3200" kern="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34" name="表格 5"/>
          <p:cNvGraphicFramePr>
            <a:graphicFrameLocks noGrp="1"/>
          </p:cNvGraphicFramePr>
          <p:nvPr/>
        </p:nvGraphicFramePr>
        <p:xfrm>
          <a:off x="925216" y="5229672"/>
          <a:ext cx="10657184" cy="1470962"/>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86669"/>
                <a:gridCol w="1803795"/>
                <a:gridCol w="4824536"/>
                <a:gridCol w="2088232"/>
                <a:gridCol w="1453952"/>
              </a:tblGrid>
              <a:tr h="648000">
                <a:tc>
                  <a:txBody>
                    <a:bodyPr/>
                    <a:p>
                      <a:pPr algn="ct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p>
                      <a:pPr algn="ctr"/>
                      <a:r>
                        <a:rPr altLang="en-US" b="0" sz="2400" lang="zh-CN">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8</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s.join(sq)</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l"/>
                      <a:r>
                        <a:rPr altLang="en-US" sz="2400" lang="zh-CN">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 "2", "3"]</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p>
                      <a:pPr algn="ctr"/>
                      <a:r>
                        <a:rPr altLang="zh-CN" sz="2400" lang="en-US">
                          <a:solidFill>
                            <a:schemeClr val="tx1">
                              <a:lumMod val="85000"/>
                              <a:lumOff val="15000"/>
                            </a:schemeClr>
                          </a:solidFill>
                          <a:latin typeface="微软雅黑" panose="020B0503020204020204" pitchFamily="34" charset="-122"/>
                          <a:ea typeface="微软雅黑" panose="020B0503020204020204" pitchFamily="34" charset="-122"/>
                        </a:rPr>
                        <a:t>"1+2+3"</a:t>
                      </a:r>
                      <a:endParaRPr altLang="en-US" sz="2400" lang="zh-CN">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07" name=""/>
        <p:cNvGrpSpPr/>
        <p:nvPr/>
      </p:nvGrpSpPr>
      <p:grpSpPr>
        <a:xfrm>
          <a:off x="0" y="0"/>
          <a:ext cx="0" cy="0"/>
          <a:chOff x="0" y="0"/>
          <a:chExt cx="0" cy="0"/>
        </a:xfrm>
      </p:grpSpPr>
      <p:sp>
        <p:nvSpPr>
          <p:cNvPr id="1049060" name="Rectangle 2"/>
          <p:cNvSpPr>
            <a:spLocks noGrp="1" noChangeArrowheads="1"/>
          </p:cNvSpPr>
          <p:nvPr>
            <p:ph type="title"/>
          </p:nvPr>
        </p:nvSpPr>
        <p:spPr/>
        <p:txBody>
          <a:bodyPr/>
          <a:p>
            <a:r>
              <a:rPr altLang="zh-CN" lang="en-US"/>
              <a:t>Python</a:t>
            </a:r>
          </a:p>
        </p:txBody>
      </p:sp>
      <p:sp>
        <p:nvSpPr>
          <p:cNvPr id="1049061"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altLang="zh-CN" sz="3200" lang="en-US">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altLang="en-US" sz="3200" lang="zh-CN">
                <a:solidFill>
                  <a:srgbClr val="C00000"/>
                </a:solidFill>
                <a:latin typeface="微软雅黑" panose="020B0503020204020204" pitchFamily="34" charset="-122"/>
                <a:ea typeface="微软雅黑" panose="020B0503020204020204" pitchFamily="34" charset="-122"/>
              </a:rPr>
              <a:t>字典</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062" name="标题 1"/>
          <p:cNvSpPr>
            <a:spLocks noGrp="1"/>
          </p:cNvSpPr>
          <p:nvPr>
            <p:ph type="title"/>
          </p:nvPr>
        </p:nvSpPr>
        <p:spPr/>
        <p:txBody>
          <a:bodyPr/>
          <a:p>
            <a:r>
              <a:rPr altLang="en-US" lang="zh-CN">
                <a:latin typeface="+mn-ea"/>
              </a:rPr>
              <a:t>字典（</a:t>
            </a:r>
            <a:r>
              <a:rPr altLang="zh-CN" lang="en-US">
                <a:latin typeface="+mn-ea"/>
              </a:rPr>
              <a:t>dict</a:t>
            </a:r>
            <a:r>
              <a:rPr altLang="en-US" lang="zh-CN">
                <a:latin typeface="+mn-ea"/>
              </a:rPr>
              <a:t>）</a:t>
            </a:r>
          </a:p>
        </p:txBody>
      </p:sp>
      <p:sp>
        <p:nvSpPr>
          <p:cNvPr id="1049063" name="内容占位符 2"/>
          <p:cNvSpPr>
            <a:spLocks noGrp="1"/>
          </p:cNvSpPr>
          <p:nvPr>
            <p:ph idx="1"/>
          </p:nvPr>
        </p:nvSpPr>
        <p:spPr>
          <a:xfrm>
            <a:off x="609600" y="1268760"/>
            <a:ext cx="11103024" cy="1584648"/>
          </a:xfrm>
        </p:spPr>
        <p:txBody>
          <a:bodyPr/>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Python</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内置了字典：</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dict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的支持，</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dict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全称</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dictionary</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map</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，使用 </a:t>
            </a:r>
            <a:r>
              <a:rPr altLang="en-US" sz="3200" lang="zh-CN">
                <a:solidFill>
                  <a:srgbClr val="C00000"/>
                </a:solidFill>
                <a:latin typeface="微软雅黑" panose="020B0503020204020204" pitchFamily="34" charset="-122"/>
                <a:ea typeface="微软雅黑" panose="020B0503020204020204" pitchFamily="34" charset="-122"/>
              </a:rPr>
              <a:t>键</a:t>
            </a:r>
            <a:r>
              <a:rPr altLang="zh-CN" sz="3200" lang="en-US">
                <a:solidFill>
                  <a:srgbClr val="C00000"/>
                </a:solidFill>
                <a:latin typeface="微软雅黑" panose="020B0503020204020204" pitchFamily="34" charset="-122"/>
                <a:ea typeface="微软雅黑" panose="020B0503020204020204" pitchFamily="34" charset="-122"/>
              </a:rPr>
              <a:t>-</a:t>
            </a:r>
            <a:r>
              <a:rPr altLang="en-US" sz="3200" lang="zh-CN">
                <a:solidFill>
                  <a:srgbClr val="C00000"/>
                </a:solidFill>
                <a:latin typeface="微软雅黑" panose="020B0503020204020204" pitchFamily="34" charset="-122"/>
                <a:ea typeface="微软雅黑" panose="020B0503020204020204" pitchFamily="34" charset="-122"/>
              </a:rPr>
              <a:t>值（</a:t>
            </a:r>
            <a:r>
              <a:rPr altLang="zh-CN" sz="3200" lang="en-US">
                <a:solidFill>
                  <a:srgbClr val="C00000"/>
                </a:solidFill>
                <a:latin typeface="微软雅黑" panose="020B0503020204020204" pitchFamily="34" charset="-122"/>
                <a:ea typeface="微软雅黑" panose="020B0503020204020204" pitchFamily="34" charset="-122"/>
              </a:rPr>
              <a:t>key-value</a:t>
            </a:r>
            <a:r>
              <a:rPr altLang="en-US" sz="3200" lang="zh-CN">
                <a:solidFill>
                  <a:srgbClr val="C00000"/>
                </a:solidFill>
                <a:latin typeface="微软雅黑" panose="020B0503020204020204" pitchFamily="34" charset="-122"/>
                <a:ea typeface="微软雅黑" panose="020B0503020204020204" pitchFamily="34" charset="-122"/>
              </a:rPr>
              <a:t>）</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35" name="表格 7"/>
          <p:cNvGraphicFramePr>
            <a:graphicFrameLocks noGrp="1"/>
          </p:cNvGraphicFramePr>
          <p:nvPr/>
        </p:nvGraphicFramePr>
        <p:xfrm>
          <a:off x="1437656" y="3933292"/>
          <a:ext cx="9361040" cy="237744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9361040"/>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scores = { </a:t>
                      </a:r>
                      <a:r>
                        <a:rPr altLang="zh-CN" sz="2400" lang="en-US">
                          <a:solidFill>
                            <a:srgbClr val="718C00"/>
                          </a:solidFill>
                          <a:latin typeface="Consolas" panose="020B0609020204030204" pitchFamily="49" charset="0"/>
                        </a:rPr>
                        <a:t>"Zhangsan"</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95 </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"Lisi"</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75</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"Wangwu"</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85 </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print(scores[</a:t>
                      </a:r>
                      <a:r>
                        <a:rPr altLang="zh-CN" sz="2400" lang="en-US">
                          <a:solidFill>
                            <a:srgbClr val="718C00"/>
                          </a:solidFill>
                          <a:latin typeface="Consolas" panose="020B0609020204030204" pitchFamily="49" charset="0"/>
                        </a:rPr>
                        <a:t>"Zhangsan"</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scores[</a:t>
                      </a:r>
                      <a:r>
                        <a:rPr altLang="zh-CN" sz="2400" lang="en-US">
                          <a:solidFill>
                            <a:srgbClr val="718C00"/>
                          </a:solidFill>
                          <a:latin typeface="Consolas" panose="020B0609020204030204" pitchFamily="49" charset="0"/>
                        </a:rPr>
                        <a:t>"Zhangsan"</a:t>
                      </a:r>
                      <a:r>
                        <a:rPr altLang="zh-CN" sz="2400" lang="en-US">
                          <a:solidFill>
                            <a:srgbClr val="000000"/>
                          </a:solidFill>
                          <a:latin typeface="Consolas" panose="020B0609020204030204" pitchFamily="49" charset="0"/>
                        </a:rPr>
                        <a:t>] = </a:t>
                      </a:r>
                      <a:r>
                        <a:rPr altLang="zh-CN" sz="2400" lang="en-US">
                          <a:solidFill>
                            <a:srgbClr val="F5871F"/>
                          </a:solidFill>
                          <a:latin typeface="Consolas" panose="020B0609020204030204" pitchFamily="49" charset="0"/>
                        </a:rPr>
                        <a:t>96</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print(scores[</a:t>
                      </a:r>
                      <a:r>
                        <a:rPr altLang="zh-CN" sz="2400" lang="en-US">
                          <a:solidFill>
                            <a:srgbClr val="718C00"/>
                          </a:solidFill>
                          <a:latin typeface="Consolas" panose="020B0609020204030204" pitchFamily="49" charset="0"/>
                        </a:rPr>
                        <a:t>"Zhangsan"</a:t>
                      </a:r>
                      <a:r>
                        <a:rPr altLang="zh-CN" sz="2400" lang="en-US">
                          <a:solidFill>
                            <a:srgbClr val="000000"/>
                          </a:solidFill>
                          <a:latin typeface="Consolas" panose="020B0609020204030204" pitchFamily="49" charset="0"/>
                        </a:rPr>
                        <a:t>])</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C00000"/>
                          </a:solidFill>
                          <a:latin typeface="Consolas" panose="020B0609020204030204" pitchFamily="49" charset="0"/>
                          <a:ea typeface="微软雅黑" panose="020B0503020204020204" pitchFamily="34" charset="-122"/>
                          <a:cs typeface="+mn-cs"/>
                        </a:rPr>
                        <a:t>95</a:t>
                      </a:r>
                    </a:p>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
        <p:nvSpPr>
          <p:cNvPr id="1049064"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直接使用</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键</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049065" name="矩形 11"/>
          <p:cNvSpPr/>
          <p:nvPr/>
        </p:nvSpPr>
        <p:spPr>
          <a:xfrm>
            <a:off x="3021832" y="3933292"/>
            <a:ext cx="216024"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6" name="矩形 12"/>
          <p:cNvSpPr/>
          <p:nvPr/>
        </p:nvSpPr>
        <p:spPr>
          <a:xfrm>
            <a:off x="10438656" y="3933292"/>
            <a:ext cx="216024"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7" name="矩形 13"/>
          <p:cNvSpPr/>
          <p:nvPr/>
        </p:nvSpPr>
        <p:spPr>
          <a:xfrm>
            <a:off x="3381872" y="3933292"/>
            <a:ext cx="2376264"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8" name="矩形 14"/>
          <p:cNvSpPr/>
          <p:nvPr/>
        </p:nvSpPr>
        <p:spPr>
          <a:xfrm>
            <a:off x="5902152" y="3933292"/>
            <a:ext cx="216024"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9"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键</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与</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值</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使用</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zh-CN" b="1" sz="2800" lang="en-US">
                <a:solidFill>
                  <a:srgbClr val="C00000"/>
                </a:solidFill>
                <a:latin typeface="微软雅黑" panose="020B0503020204020204" pitchFamily="34" charset="-122"/>
                <a:ea typeface="微软雅黑" panose="020B0503020204020204" pitchFamily="34" charset="-122"/>
              </a:rPr>
              <a:t>:</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049070"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每组</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键</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值</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使用</a:t>
            </a:r>
            <a:r>
              <a:rPr altLang="zh-CN" b="1" sz="2800" lang="en-US">
                <a:solidFill>
                  <a:srgbClr val="C00000"/>
                </a:solidFill>
                <a:latin typeface="微软雅黑" panose="020B0503020204020204" pitchFamily="34" charset="-122"/>
                <a:ea typeface="微软雅黑" panose="020B0503020204020204" pitchFamily="34" charset="-122"/>
              </a:rPr>
              <a:t> ,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049071"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altLang="zh-CN" b="1" sz="2800" lang="en-US">
                <a:solidFill>
                  <a:srgbClr val="C00000"/>
                </a:solidFill>
                <a:latin typeface="微软雅黑" panose="020B0503020204020204" pitchFamily="34" charset="-122"/>
                <a:ea typeface="微软雅黑" panose="020B0503020204020204" pitchFamily="34" charset="-122"/>
              </a:rPr>
              <a:t> {} </a:t>
            </a:r>
            <a:r>
              <a:rPr altLang="en-US" sz="2800" lang="zh-CN">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1">
                                  <p:stCondLst>
                                    <p:cond delay="0"/>
                                  </p:stCondLst>
                                  <p:childTnLst>
                                    <p:set>
                                      <p:cBhvr>
                                        <p:cTn dur="1" fill="hold" id="6">
                                          <p:stCondLst>
                                            <p:cond delay="0"/>
                                          </p:stCondLst>
                                        </p:cTn>
                                        <p:tgtEl>
                                          <p:spTgt spid="1049067"/>
                                        </p:tgtEl>
                                        <p:attrNameLst>
                                          <p:attrName>style.visibility</p:attrName>
                                        </p:attrNameLst>
                                      </p:cBhvr>
                                      <p:to>
                                        <p:strVal val="visible"/>
                                      </p:to>
                                    </p:set>
                                    <p:animEffect transition="in" filter="wheel(1)">
                                      <p:cBhvr>
                                        <p:cTn dur="1000" id="7"/>
                                        <p:tgtEl>
                                          <p:spTgt spid="1049067"/>
                                        </p:tgtEl>
                                      </p:cBhvr>
                                    </p:animEffect>
                                  </p:childTnLst>
                                </p:cTn>
                              </p:par>
                            </p:childTnLst>
                          </p:cTn>
                        </p:par>
                        <p:par>
                          <p:cTn fill="hold" id="8">
                            <p:stCondLst>
                              <p:cond delay="1000"/>
                            </p:stCondLst>
                            <p:childTnLst>
                              <p:par>
                                <p:cTn fill="hold" grpId="0" id="9" nodeType="afterEffect" presetClass="entr" presetID="10" presetSubtype="0">
                                  <p:stCondLst>
                                    <p:cond delay="0"/>
                                  </p:stCondLst>
                                  <p:childTnLst>
                                    <p:set>
                                      <p:cBhvr>
                                        <p:cTn dur="1" fill="hold" id="10">
                                          <p:stCondLst>
                                            <p:cond delay="0"/>
                                          </p:stCondLst>
                                        </p:cTn>
                                        <p:tgtEl>
                                          <p:spTgt spid="1049069"/>
                                        </p:tgtEl>
                                        <p:attrNameLst>
                                          <p:attrName>style.visibility</p:attrName>
                                        </p:attrNameLst>
                                      </p:cBhvr>
                                      <p:to>
                                        <p:strVal val="visible"/>
                                      </p:to>
                                    </p:set>
                                    <p:animEffect transition="in" filter="fade">
                                      <p:cBhvr>
                                        <p:cTn dur="500" id="11"/>
                                        <p:tgtEl>
                                          <p:spTgt spid="1049069"/>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1" presetSubtype="1">
                                  <p:stCondLst>
                                    <p:cond delay="0"/>
                                  </p:stCondLst>
                                  <p:childTnLst>
                                    <p:set>
                                      <p:cBhvr>
                                        <p:cTn dur="1" fill="hold" id="15">
                                          <p:stCondLst>
                                            <p:cond delay="0"/>
                                          </p:stCondLst>
                                        </p:cTn>
                                        <p:tgtEl>
                                          <p:spTgt spid="1049068"/>
                                        </p:tgtEl>
                                        <p:attrNameLst>
                                          <p:attrName>style.visibility</p:attrName>
                                        </p:attrNameLst>
                                      </p:cBhvr>
                                      <p:to>
                                        <p:strVal val="visible"/>
                                      </p:to>
                                    </p:set>
                                    <p:animEffect transition="in" filter="wheel(1)">
                                      <p:cBhvr>
                                        <p:cTn dur="1000" id="16"/>
                                        <p:tgtEl>
                                          <p:spTgt spid="1049068"/>
                                        </p:tgtEl>
                                      </p:cBhvr>
                                    </p:animEffect>
                                  </p:childTnLst>
                                </p:cTn>
                              </p:par>
                            </p:childTnLst>
                          </p:cTn>
                        </p:par>
                        <p:par>
                          <p:cTn fill="hold" id="17">
                            <p:stCondLst>
                              <p:cond delay="1000"/>
                            </p:stCondLst>
                            <p:childTnLst>
                              <p:par>
                                <p:cTn fill="hold" grpId="0" id="18" nodeType="afterEffect" presetClass="entr" presetID="10" presetSubtype="0">
                                  <p:stCondLst>
                                    <p:cond delay="0"/>
                                  </p:stCondLst>
                                  <p:childTnLst>
                                    <p:set>
                                      <p:cBhvr>
                                        <p:cTn dur="1" fill="hold" id="19">
                                          <p:stCondLst>
                                            <p:cond delay="0"/>
                                          </p:stCondLst>
                                        </p:cTn>
                                        <p:tgtEl>
                                          <p:spTgt spid="1049070"/>
                                        </p:tgtEl>
                                        <p:attrNameLst>
                                          <p:attrName>style.visibility</p:attrName>
                                        </p:attrNameLst>
                                      </p:cBhvr>
                                      <p:to>
                                        <p:strVal val="visible"/>
                                      </p:to>
                                    </p:set>
                                    <p:animEffect transition="in" filter="fade">
                                      <p:cBhvr>
                                        <p:cTn dur="500" id="20"/>
                                        <p:tgtEl>
                                          <p:spTgt spid="1049070"/>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1" presetSubtype="1">
                                  <p:stCondLst>
                                    <p:cond delay="0"/>
                                  </p:stCondLst>
                                  <p:childTnLst>
                                    <p:set>
                                      <p:cBhvr>
                                        <p:cTn dur="1" fill="hold" id="24">
                                          <p:stCondLst>
                                            <p:cond delay="0"/>
                                          </p:stCondLst>
                                        </p:cTn>
                                        <p:tgtEl>
                                          <p:spTgt spid="1049065"/>
                                        </p:tgtEl>
                                        <p:attrNameLst>
                                          <p:attrName>style.visibility</p:attrName>
                                        </p:attrNameLst>
                                      </p:cBhvr>
                                      <p:to>
                                        <p:strVal val="visible"/>
                                      </p:to>
                                    </p:set>
                                    <p:animEffect transition="in" filter="wheel(1)">
                                      <p:cBhvr>
                                        <p:cTn dur="1000" id="25"/>
                                        <p:tgtEl>
                                          <p:spTgt spid="1049065"/>
                                        </p:tgtEl>
                                      </p:cBhvr>
                                    </p:animEffect>
                                  </p:childTnLst>
                                </p:cTn>
                              </p:par>
                              <p:par>
                                <p:cTn fill="hold" grpId="0" id="26" nodeType="withEffect" presetClass="entr" presetID="21" presetSubtype="1">
                                  <p:stCondLst>
                                    <p:cond delay="0"/>
                                  </p:stCondLst>
                                  <p:childTnLst>
                                    <p:set>
                                      <p:cBhvr>
                                        <p:cTn dur="1" fill="hold" id="27">
                                          <p:stCondLst>
                                            <p:cond delay="0"/>
                                          </p:stCondLst>
                                        </p:cTn>
                                        <p:tgtEl>
                                          <p:spTgt spid="1049066"/>
                                        </p:tgtEl>
                                        <p:attrNameLst>
                                          <p:attrName>style.visibility</p:attrName>
                                        </p:attrNameLst>
                                      </p:cBhvr>
                                      <p:to>
                                        <p:strVal val="visible"/>
                                      </p:to>
                                    </p:set>
                                    <p:animEffect transition="in" filter="wheel(1)">
                                      <p:cBhvr>
                                        <p:cTn dur="1000" id="28"/>
                                        <p:tgtEl>
                                          <p:spTgt spid="1049066"/>
                                        </p:tgtEl>
                                      </p:cBhvr>
                                    </p:animEffect>
                                  </p:childTnLst>
                                </p:cTn>
                              </p:par>
                            </p:childTnLst>
                          </p:cTn>
                        </p:par>
                        <p:par>
                          <p:cTn fill="hold" id="29">
                            <p:stCondLst>
                              <p:cond delay="1000"/>
                            </p:stCondLst>
                            <p:childTnLst>
                              <p:par>
                                <p:cTn fill="hold" grpId="0" id="30" nodeType="afterEffect" presetClass="entr" presetID="10" presetSubtype="0">
                                  <p:stCondLst>
                                    <p:cond delay="0"/>
                                  </p:stCondLst>
                                  <p:childTnLst>
                                    <p:set>
                                      <p:cBhvr>
                                        <p:cTn dur="1" fill="hold" id="31">
                                          <p:stCondLst>
                                            <p:cond delay="0"/>
                                          </p:stCondLst>
                                        </p:cTn>
                                        <p:tgtEl>
                                          <p:spTgt spid="1049071"/>
                                        </p:tgtEl>
                                        <p:attrNameLst>
                                          <p:attrName>style.visibility</p:attrName>
                                        </p:attrNameLst>
                                      </p:cBhvr>
                                      <p:to>
                                        <p:strVal val="visible"/>
                                      </p:to>
                                    </p:set>
                                    <p:animEffect transition="in" filter="fade">
                                      <p:cBhvr>
                                        <p:cTn dur="500" id="32"/>
                                        <p:tgtEl>
                                          <p:spTgt spid="1049071"/>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0" presetSubtype="0">
                                  <p:stCondLst>
                                    <p:cond delay="0"/>
                                  </p:stCondLst>
                                  <p:childTnLst>
                                    <p:set>
                                      <p:cBhvr>
                                        <p:cTn dur="1" fill="hold" id="36">
                                          <p:stCondLst>
                                            <p:cond delay="0"/>
                                          </p:stCondLst>
                                        </p:cTn>
                                        <p:tgtEl>
                                          <p:spTgt spid="1049064"/>
                                        </p:tgtEl>
                                        <p:attrNameLst>
                                          <p:attrName>style.visibility</p:attrName>
                                        </p:attrNameLst>
                                      </p:cBhvr>
                                      <p:to>
                                        <p:strVal val="visible"/>
                                      </p:to>
                                    </p:set>
                                    <p:animEffect transition="in" filter="fade">
                                      <p:cBhvr>
                                        <p:cTn dur="500" id="37"/>
                                        <p:tgtEl>
                                          <p:spTgt spid="1049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4" grpId="0" animBg="1"/>
      <p:bldP spid="1049065" grpId="0" animBg="1"/>
      <p:bldP spid="1049066" grpId="0" animBg="1"/>
      <p:bldP spid="1049067" grpId="0" animBg="1"/>
      <p:bldP spid="1049068" grpId="0" animBg="1"/>
      <p:bldP spid="1049069" grpId="0" animBg="1"/>
      <p:bldP spid="1049070" grpId="0" animBg="1"/>
      <p:bldP spid="104907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075" name="标题 1"/>
          <p:cNvSpPr>
            <a:spLocks noGrp="1"/>
          </p:cNvSpPr>
          <p:nvPr>
            <p:ph type="title"/>
          </p:nvPr>
        </p:nvSpPr>
        <p:spPr/>
        <p:txBody>
          <a:bodyPr/>
          <a:p>
            <a:r>
              <a:rPr altLang="en-US" lang="zh-CN">
                <a:latin typeface="+mn-ea"/>
              </a:rPr>
              <a:t>字典基本操作</a:t>
            </a:r>
          </a:p>
        </p:txBody>
      </p:sp>
      <p:graphicFrame>
        <p:nvGraphicFramePr>
          <p:cNvPr id="4194336" name="表格 7"/>
          <p:cNvGraphicFramePr>
            <a:graphicFrameLocks noGrp="1"/>
          </p:cNvGraphicFramePr>
          <p:nvPr/>
        </p:nvGraphicFramePr>
        <p:xfrm>
          <a:off x="2567608" y="1693912"/>
          <a:ext cx="7560840" cy="457200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7560840"/>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scores = {</a:t>
                      </a:r>
                      <a:r>
                        <a:rPr altLang="zh-CN" sz="2400" lang="en-US">
                          <a:solidFill>
                            <a:srgbClr val="718C00"/>
                          </a:solidFill>
                          <a:latin typeface="Consolas" panose="020B0609020204030204" pitchFamily="49" charset="0"/>
                        </a:rPr>
                        <a:t>"Zhangsan"</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95</a:t>
                      </a:r>
                      <a:r>
                        <a:rPr altLang="zh-CN" sz="2400" lang="en-US">
                          <a:solidFill>
                            <a:srgbClr val="000000"/>
                          </a:solidFill>
                          <a:latin typeface="Consolas" panose="020B0609020204030204" pitchFamily="49" charset="0"/>
                        </a:rPr>
                        <a:t>, </a:t>
                      </a:r>
                      <a:r>
                        <a:rPr altLang="zh-CN" sz="2400" lang="en-US">
                          <a:solidFill>
                            <a:srgbClr val="718C00"/>
                          </a:solidFill>
                          <a:latin typeface="Consolas" panose="020B0609020204030204" pitchFamily="49" charset="0"/>
                        </a:rPr>
                        <a:t>"Lisi"</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75</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print(scores)</a:t>
                      </a:r>
                      <a:endParaRPr altLang="en-US" sz="2400" lang="zh-CN"/>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scores[</a:t>
                      </a:r>
                      <a:r>
                        <a:rPr altLang="zh-CN" sz="2400" lang="en-US">
                          <a:solidFill>
                            <a:srgbClr val="718C00"/>
                          </a:solidFill>
                          <a:latin typeface="Consolas" panose="020B0609020204030204" pitchFamily="49" charset="0"/>
                        </a:rPr>
                        <a:t>"Zhangsan"</a:t>
                      </a:r>
                      <a:r>
                        <a:rPr altLang="zh-CN" sz="2400" lang="en-US">
                          <a:solidFill>
                            <a:srgbClr val="000000"/>
                          </a:solidFill>
                          <a:latin typeface="Consolas" panose="020B0609020204030204" pitchFamily="49" charset="0"/>
                        </a:rPr>
                        <a:t>] = </a:t>
                      </a:r>
                      <a:r>
                        <a:rPr altLang="zh-CN" sz="2400" lang="en-US">
                          <a:solidFill>
                            <a:srgbClr val="F5871F"/>
                          </a:solidFill>
                          <a:latin typeface="Consolas" panose="020B0609020204030204" pitchFamily="49" charset="0"/>
                        </a:rPr>
                        <a:t>96</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print(scores)</a:t>
                      </a:r>
                      <a:endParaRPr altLang="en-US" sz="2400" lang="zh-CN"/>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scores[</a:t>
                      </a:r>
                      <a:r>
                        <a:rPr altLang="zh-CN" sz="2400" lang="en-US">
                          <a:solidFill>
                            <a:srgbClr val="718C00"/>
                          </a:solidFill>
                          <a:latin typeface="Consolas" panose="020B0609020204030204" pitchFamily="49" charset="0"/>
                        </a:rPr>
                        <a:t>"Zhaoliu"</a:t>
                      </a:r>
                      <a:r>
                        <a:rPr altLang="zh-CN" sz="2400" lang="en-US">
                          <a:solidFill>
                            <a:srgbClr val="000000"/>
                          </a:solidFill>
                          <a:latin typeface="Consolas" panose="020B0609020204030204" pitchFamily="49" charset="0"/>
                        </a:rPr>
                        <a:t>] = </a:t>
                      </a:r>
                      <a:r>
                        <a:rPr altLang="zh-CN" sz="2400" lang="en-US">
                          <a:solidFill>
                            <a:srgbClr val="F5871F"/>
                          </a:solidFill>
                          <a:latin typeface="Consolas" panose="020B0609020204030204" pitchFamily="49" charset="0"/>
                        </a:rPr>
                        <a:t>69</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print(scores)</a:t>
                      </a:r>
                      <a:endParaRPr altLang="en-US" sz="2400" lang="zh-CN"/>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scores.pop(</a:t>
                      </a:r>
                      <a:r>
                        <a:rPr altLang="zh-CN" sz="2400" lang="en-US">
                          <a:solidFill>
                            <a:srgbClr val="718C00"/>
                          </a:solidFill>
                          <a:latin typeface="Consolas" panose="020B0609020204030204" pitchFamily="49" charset="0"/>
                        </a:rPr>
                        <a:t>"Lisi"</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print(scores)</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C00000"/>
                          </a:solidFill>
                          <a:latin typeface="Consolas" panose="020B0609020204030204" pitchFamily="49" charset="0"/>
                          <a:ea typeface="微软雅黑" panose="020B0503020204020204" pitchFamily="34" charset="-122"/>
                          <a:cs typeface="+mn-cs"/>
                        </a:rPr>
                        <a:t>{'Zhangsan': 95, 'Lisi': 75}</a:t>
                      </a:r>
                    </a:p>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C00000"/>
                          </a:solidFill>
                          <a:latin typeface="Consolas" panose="020B0609020204030204" pitchFamily="49" charset="0"/>
                          <a:ea typeface="微软雅黑" panose="020B0503020204020204" pitchFamily="34" charset="-122"/>
                          <a:cs typeface="+mn-cs"/>
                        </a:rPr>
                        <a:t>{'Zhangsan': 96, 'Lisi': 75}</a:t>
                      </a:r>
                    </a:p>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C00000"/>
                          </a:solidFill>
                          <a:latin typeface="Consolas" panose="020B0609020204030204" pitchFamily="49" charset="0"/>
                          <a:ea typeface="微软雅黑" panose="020B0503020204020204" pitchFamily="34" charset="-122"/>
                          <a:cs typeface="+mn-cs"/>
                        </a:rPr>
                        <a:t>{'Zhangsan': 96, 'Lisi': 75, 'Zhaoliu': 69}</a:t>
                      </a:r>
                    </a:p>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
        <p:nvSpPr>
          <p:cNvPr id="104907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键</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04907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键</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04907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键</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值</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a:t>
            </a:r>
            <a:r>
              <a:rPr altLang="en-US" sz="2800" lang="zh-CN">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0" presetSubtype="0">
                                  <p:stCondLst>
                                    <p:cond delay="0"/>
                                  </p:stCondLst>
                                  <p:childTnLst>
                                    <p:set>
                                      <p:cBhvr>
                                        <p:cTn dur="1" fill="hold" id="6">
                                          <p:stCondLst>
                                            <p:cond delay="0"/>
                                          </p:stCondLst>
                                        </p:cTn>
                                        <p:tgtEl>
                                          <p:spTgt spid="1049076"/>
                                        </p:tgtEl>
                                        <p:attrNameLst>
                                          <p:attrName>style.visibility</p:attrName>
                                        </p:attrNameLst>
                                      </p:cBhvr>
                                      <p:to>
                                        <p:strVal val="visible"/>
                                      </p:to>
                                    </p:set>
                                    <p:animEffect transition="in" filter="fade">
                                      <p:cBhvr>
                                        <p:cTn dur="500" id="7"/>
                                        <p:tgtEl>
                                          <p:spTgt spid="1049076"/>
                                        </p:tgtEl>
                                      </p:cBhvr>
                                    </p:animEffect>
                                  </p:childTnLst>
                                </p:cTn>
                              </p:par>
                            </p:childTnLst>
                          </p:cTn>
                        </p:par>
                        <p:par>
                          <p:cTn fill="hold" id="8">
                            <p:stCondLst>
                              <p:cond delay="500"/>
                            </p:stCondLst>
                            <p:childTnLst>
                              <p:par>
                                <p:cTn fill="hold" grpId="0" id="9" nodeType="afterEffect" presetClass="entr" presetID="10" presetSubtype="0">
                                  <p:stCondLst>
                                    <p:cond delay="0"/>
                                  </p:stCondLst>
                                  <p:childTnLst>
                                    <p:set>
                                      <p:cBhvr>
                                        <p:cTn dur="1" fill="hold" id="10">
                                          <p:stCondLst>
                                            <p:cond delay="0"/>
                                          </p:stCondLst>
                                        </p:cTn>
                                        <p:tgtEl>
                                          <p:spTgt spid="1049077"/>
                                        </p:tgtEl>
                                        <p:attrNameLst>
                                          <p:attrName>style.visibility</p:attrName>
                                        </p:attrNameLst>
                                      </p:cBhvr>
                                      <p:to>
                                        <p:strVal val="visible"/>
                                      </p:to>
                                    </p:set>
                                    <p:animEffect transition="in" filter="fade">
                                      <p:cBhvr>
                                        <p:cTn dur="500" id="11"/>
                                        <p:tgtEl>
                                          <p:spTgt spid="1049077"/>
                                        </p:tgtEl>
                                      </p:cBhvr>
                                    </p:animEffect>
                                  </p:childTnLst>
                                </p:cTn>
                              </p:par>
                            </p:childTnLst>
                          </p:cTn>
                        </p:par>
                        <p:par>
                          <p:cTn fill="hold" id="12">
                            <p:stCondLst>
                              <p:cond delay="1000"/>
                            </p:stCondLst>
                            <p:childTnLst>
                              <p:par>
                                <p:cTn fill="hold" grpId="0" id="13" nodeType="afterEffect" presetClass="entr" presetID="10" presetSubtype="0">
                                  <p:stCondLst>
                                    <p:cond delay="0"/>
                                  </p:stCondLst>
                                  <p:childTnLst>
                                    <p:set>
                                      <p:cBhvr>
                                        <p:cTn dur="1" fill="hold" id="14">
                                          <p:stCondLst>
                                            <p:cond delay="0"/>
                                          </p:stCondLst>
                                        </p:cTn>
                                        <p:tgtEl>
                                          <p:spTgt spid="1049078"/>
                                        </p:tgtEl>
                                        <p:attrNameLst>
                                          <p:attrName>style.visibility</p:attrName>
                                        </p:attrNameLst>
                                      </p:cBhvr>
                                      <p:to>
                                        <p:strVal val="visible"/>
                                      </p:to>
                                    </p:set>
                                    <p:animEffect transition="in" filter="fade">
                                      <p:cBhvr>
                                        <p:cTn dur="500" id="15"/>
                                        <p:tgtEl>
                                          <p:spTgt spid="1049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6" grpId="0" animBg="1"/>
      <p:bldP spid="1049077" grpId="0" animBg="1"/>
      <p:bldP spid="104907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9082" name="Rectangle 2"/>
          <p:cNvSpPr>
            <a:spLocks noGrp="1" noChangeArrowheads="1"/>
          </p:cNvSpPr>
          <p:nvPr>
            <p:ph type="title"/>
          </p:nvPr>
        </p:nvSpPr>
        <p:spPr/>
        <p:txBody>
          <a:bodyPr/>
          <a:p>
            <a:r>
              <a:rPr altLang="zh-CN" lang="en-US"/>
              <a:t>Python</a:t>
            </a:r>
          </a:p>
        </p:txBody>
      </p:sp>
      <p:sp>
        <p:nvSpPr>
          <p:cNvPr id="1049083"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altLang="zh-CN" sz="3600" lang="en-US">
                <a:solidFill>
                  <a:srgbClr val="C00000"/>
                </a:solidFill>
                <a:latin typeface="微软雅黑" panose="020B0503020204020204" pitchFamily="34" charset="-122"/>
                <a:ea typeface="微软雅黑" panose="020B0503020204020204" pitchFamily="34" charset="-122"/>
              </a:rPr>
              <a:t>Python</a:t>
            </a:r>
            <a:r>
              <a:rPr altLang="en-US" sz="3600" lang="zh-CN">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24" name="标题 1"/>
          <p:cNvSpPr>
            <a:spLocks noGrp="1"/>
          </p:cNvSpPr>
          <p:nvPr>
            <p:ph type="title"/>
          </p:nvPr>
        </p:nvSpPr>
        <p:spPr/>
        <p:txBody>
          <a:bodyPr/>
          <a:p>
            <a:r>
              <a:rPr altLang="en-US" lang="zh-CN"/>
              <a:t>计算机编程基本概念</a:t>
            </a:r>
          </a:p>
        </p:txBody>
      </p:sp>
      <p:sp>
        <p:nvSpPr>
          <p:cNvPr id="1048625" name="内容占位符 2"/>
          <p:cNvSpPr>
            <a:spLocks noGrp="1"/>
          </p:cNvSpPr>
          <p:nvPr>
            <p:ph idx="1"/>
          </p:nvPr>
        </p:nvSpPr>
        <p:spPr>
          <a:xfrm>
            <a:off x="609600" y="1484313"/>
            <a:ext cx="10972800" cy="2880792"/>
          </a:xfrm>
        </p:spPr>
        <p:txBody>
          <a:bodyPr/>
          <a:p>
            <a:pPr eaLnBrk="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eaLnBrk="1" lvl="1">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9084" name="标题 1"/>
          <p:cNvSpPr>
            <a:spLocks noGrp="1"/>
          </p:cNvSpPr>
          <p:nvPr>
            <p:ph type="title"/>
          </p:nvPr>
        </p:nvSpPr>
        <p:spPr/>
        <p:txBody>
          <a:bodyPr/>
          <a:p>
            <a:r>
              <a:rPr altLang="en-US" lang="zh-CN">
                <a:latin typeface="+mn-ea"/>
              </a:rPr>
              <a:t>基本赋值语句</a:t>
            </a:r>
          </a:p>
        </p:txBody>
      </p:sp>
      <p:sp>
        <p:nvSpPr>
          <p:cNvPr id="1049085" name="内容占位符 2"/>
          <p:cNvSpPr>
            <a:spLocks noGrp="1"/>
          </p:cNvSpPr>
          <p:nvPr>
            <p:ph idx="1"/>
          </p:nvPr>
        </p:nvSpPr>
        <p:spPr>
          <a:xfrm>
            <a:off x="609600" y="1484312"/>
            <a:ext cx="11103024" cy="1440632"/>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Python </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altLang="en-US" sz="3200" lang="zh-CN">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altLang="en-US" sz="3200" lang="zh-CN">
                <a:solidFill>
                  <a:srgbClr val="C00000"/>
                </a:solidFill>
                <a:latin typeface="微软雅黑" panose="020B0503020204020204" pitchFamily="34" charset="-122"/>
                <a:ea typeface="微软雅黑" panose="020B0503020204020204" pitchFamily="34" charset="-122"/>
              </a:rPr>
              <a:t>变量</a:t>
            </a:r>
            <a:r>
              <a:rPr altLang="zh-CN" sz="3200" lang="en-US">
                <a:solidFill>
                  <a:srgbClr val="C00000"/>
                </a:solidFill>
                <a:latin typeface="微软雅黑" panose="020B0503020204020204" pitchFamily="34" charset="-122"/>
                <a:ea typeface="微软雅黑" panose="020B0503020204020204" pitchFamily="34" charset="-122"/>
              </a:rPr>
              <a:t>=</a:t>
            </a:r>
            <a:r>
              <a:rPr altLang="en-US" sz="3200" lang="zh-CN">
                <a:solidFill>
                  <a:srgbClr val="C00000"/>
                </a:solidFill>
                <a:latin typeface="微软雅黑" panose="020B0503020204020204" pitchFamily="34" charset="-122"/>
                <a:ea typeface="微软雅黑" panose="020B0503020204020204" pitchFamily="34" charset="-122"/>
              </a:rPr>
              <a:t>值</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a:t>
            </a:r>
            <a:endParaRPr altLang="en-US" sz="2800"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94337" name="表格 7"/>
          <p:cNvGraphicFramePr>
            <a:graphicFrameLocks noGrp="1"/>
          </p:cNvGraphicFramePr>
          <p:nvPr/>
        </p:nvGraphicFramePr>
        <p:xfrm>
          <a:off x="1595500" y="3068960"/>
          <a:ext cx="5508612" cy="2043106"/>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5508612"/>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s-ES">
                          <a:solidFill>
                            <a:srgbClr val="000000"/>
                          </a:solidFill>
                          <a:latin typeface="Consolas" panose="020B0609020204030204" pitchFamily="49" charset="0"/>
                        </a:rPr>
                        <a:t>x = </a:t>
                      </a:r>
                      <a:r>
                        <a:rPr altLang="zh-CN" sz="2400" lang="es-ES">
                          <a:solidFill>
                            <a:srgbClr val="F5871F"/>
                          </a:solidFill>
                          <a:latin typeface="Consolas" panose="020B0609020204030204" pitchFamily="49" charset="0"/>
                        </a:rPr>
                        <a:t>1</a:t>
                      </a:r>
                      <a:r>
                        <a:rPr altLang="zh-CN" sz="2400" lang="es-E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s-ES">
                          <a:solidFill>
                            <a:srgbClr val="000000"/>
                          </a:solidFill>
                          <a:latin typeface="Consolas" panose="020B0609020204030204" pitchFamily="49" charset="0"/>
                        </a:rPr>
                        <a:t>y = </a:t>
                      </a:r>
                      <a:r>
                        <a:rPr altLang="zh-CN" sz="2400" lang="es-ES">
                          <a:solidFill>
                            <a:srgbClr val="F5871F"/>
                          </a:solidFill>
                          <a:latin typeface="Consolas" panose="020B0609020204030204" pitchFamily="49" charset="0"/>
                        </a:rPr>
                        <a:t>2</a:t>
                      </a:r>
                      <a:r>
                        <a:rPr altLang="zh-CN" sz="2400" lang="es-E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s-ES">
                          <a:solidFill>
                            <a:srgbClr val="000000"/>
                          </a:solidFill>
                          <a:latin typeface="Consolas" panose="020B0609020204030204" pitchFamily="49" charset="0"/>
                        </a:rPr>
                        <a:t>k = x + y </a:t>
                      </a:r>
                    </a:p>
                    <a:p>
                      <a:pPr algn="l" defTabSz="914400" eaLnBrk="1" fontAlgn="auto" hangingPunct="1" indent="0" latinLnBrk="0" lvl="3" marL="0" marR="0" rtl="0">
                        <a:lnSpc>
                          <a:spcPct val="100000"/>
                        </a:lnSpc>
                        <a:spcBef>
                          <a:spcPts val="0"/>
                        </a:spcBef>
                        <a:spcAft>
                          <a:spcPts val="0"/>
                        </a:spcAft>
                        <a:buClrTx/>
                        <a:buSzTx/>
                        <a:buFontTx/>
                        <a:buNone/>
                      </a:pPr>
                      <a:r>
                        <a:rPr altLang="zh-CN" sz="2400" lang="es-ES">
                          <a:solidFill>
                            <a:srgbClr val="000000"/>
                          </a:solidFill>
                          <a:latin typeface="Consolas" panose="020B0609020204030204" pitchFamily="49" charset="0"/>
                        </a:rPr>
                        <a:t>print(k)</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089" name="标题 1"/>
          <p:cNvSpPr>
            <a:spLocks noGrp="1"/>
          </p:cNvSpPr>
          <p:nvPr>
            <p:ph type="title"/>
          </p:nvPr>
        </p:nvSpPr>
        <p:spPr/>
        <p:txBody>
          <a:bodyPr/>
          <a:p>
            <a:r>
              <a:rPr altLang="en-US" lang="zh-CN">
                <a:latin typeface="+mn-ea"/>
              </a:rPr>
              <a:t>序列赋值</a:t>
            </a:r>
          </a:p>
        </p:txBody>
      </p:sp>
      <p:sp>
        <p:nvSpPr>
          <p:cNvPr id="1049090" name="内容占位符 2"/>
          <p:cNvSpPr>
            <a:spLocks noGrp="1"/>
          </p:cNvSpPr>
          <p:nvPr>
            <p:ph idx="1"/>
          </p:nvPr>
        </p:nvSpPr>
        <p:spPr>
          <a:xfrm>
            <a:off x="609600" y="1484312"/>
            <a:ext cx="11103024" cy="1440632"/>
          </a:xfrm>
        </p:spPr>
        <p:txBody>
          <a:bodyPr/>
          <a:p>
            <a:pPr eaLnBrk="1">
              <a:spcBef>
                <a:spcPts val="1800"/>
              </a:spcBef>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eaLnBrk="1" indent="0" lvl="2" marL="800100">
              <a:spcBef>
                <a:spcPts val="1800"/>
              </a:spcBef>
              <a:buNone/>
            </a:pPr>
            <a:r>
              <a:rPr altLang="en-US" sz="2000" lang="zh-CN">
                <a:solidFill>
                  <a:schemeClr val="tx1">
                    <a:lumMod val="75000"/>
                    <a:lumOff val="25000"/>
                  </a:schemeClr>
                </a:solidFill>
                <a:latin typeface="微软雅黑" panose="020B0503020204020204" pitchFamily="34" charset="-122"/>
                <a:ea typeface="微软雅黑" panose="020B0503020204020204" pitchFamily="34" charset="-122"/>
              </a:rPr>
              <a:t> </a:t>
            </a:r>
            <a:r>
              <a:rPr altLang="en-US" sz="3200" lang="zh-CN">
                <a:solidFill>
                  <a:srgbClr val="C00000"/>
                </a:solidFill>
                <a:latin typeface="微软雅黑" panose="020B0503020204020204" pitchFamily="34" charset="-122"/>
                <a:ea typeface="微软雅黑" panose="020B0503020204020204" pitchFamily="34" charset="-122"/>
              </a:rPr>
              <a:t>左侧的一系列变量 </a:t>
            </a:r>
            <a:r>
              <a:rPr altLang="zh-CN" sz="3200" lang="en-US">
                <a:solidFill>
                  <a:srgbClr val="C00000"/>
                </a:solidFill>
                <a:latin typeface="微软雅黑" panose="020B0503020204020204" pitchFamily="34" charset="-122"/>
                <a:ea typeface="微软雅黑" panose="020B0503020204020204" pitchFamily="34" charset="-122"/>
              </a:rPr>
              <a:t>= </a:t>
            </a:r>
            <a:r>
              <a:rPr altLang="en-US" sz="3200" lang="zh-CN">
                <a:solidFill>
                  <a:srgbClr val="C00000"/>
                </a:solidFill>
                <a:latin typeface="微软雅黑" panose="020B0503020204020204" pitchFamily="34" charset="-122"/>
                <a:ea typeface="微软雅黑" panose="020B0503020204020204" pitchFamily="34" charset="-122"/>
              </a:rPr>
              <a:t>右侧的一系列值</a:t>
            </a:r>
            <a:endParaRPr altLang="en-US" sz="2000" lang="zh-CN">
              <a:solidFill>
                <a:srgbClr val="C00000"/>
              </a:solidFill>
              <a:latin typeface="微软雅黑" panose="020B0503020204020204" pitchFamily="34" charset="-122"/>
              <a:ea typeface="微软雅黑" panose="020B0503020204020204" pitchFamily="34" charset="-122"/>
            </a:endParaRPr>
          </a:p>
        </p:txBody>
      </p:sp>
      <p:graphicFrame>
        <p:nvGraphicFramePr>
          <p:cNvPr id="4194338" name="表格 7"/>
          <p:cNvGraphicFramePr>
            <a:graphicFrameLocks noGrp="1"/>
          </p:cNvGraphicFramePr>
          <p:nvPr/>
        </p:nvGraphicFramePr>
        <p:xfrm>
          <a:off x="1595500" y="3068960"/>
          <a:ext cx="5508612" cy="1368152"/>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5508612"/>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a, b = </a:t>
                      </a:r>
                      <a:r>
                        <a:rPr altLang="zh-CN" sz="2400" lang="en-US">
                          <a:solidFill>
                            <a:srgbClr val="F5871F"/>
                          </a:solidFill>
                          <a:latin typeface="Consolas" panose="020B0609020204030204" pitchFamily="49" charset="0"/>
                        </a:rPr>
                        <a:t>4</a:t>
                      </a:r>
                      <a:r>
                        <a:rPr altLang="zh-CN" sz="2400" lang="en-US">
                          <a:solidFill>
                            <a:srgbClr val="000000"/>
                          </a:solidFill>
                          <a:latin typeface="Consolas" panose="020B0609020204030204" pitchFamily="49" charset="0"/>
                        </a:rPr>
                        <a:t>, </a:t>
                      </a:r>
                      <a:r>
                        <a:rPr altLang="zh-CN" sz="2400" lang="en-US">
                          <a:solidFill>
                            <a:srgbClr val="F5871F"/>
                          </a:solidFill>
                          <a:latin typeface="Consolas" panose="020B0609020204030204" pitchFamily="49" charset="0"/>
                        </a:rPr>
                        <a:t>5</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print(b)</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0" sz="2400" i="1" kern="1200" lang="en-US">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
        <p:nvSpPr>
          <p:cNvPr id="1049091"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9091"/>
                                        </p:tgtEl>
                                        <p:attrNameLst>
                                          <p:attrName>style.visibility</p:attrName>
                                        </p:attrNameLst>
                                      </p:cBhvr>
                                      <p:to>
                                        <p:strVal val="visible"/>
                                      </p:to>
                                    </p:set>
                                    <p:animEffect transition="in" filter="fade">
                                      <p:cBhvr>
                                        <p:cTn dur="500" id="7"/>
                                        <p:tgtEl>
                                          <p:spTgt spid="104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9095" name="Rectangle 2"/>
          <p:cNvSpPr>
            <a:spLocks noGrp="1" noChangeArrowheads="1"/>
          </p:cNvSpPr>
          <p:nvPr>
            <p:ph type="title"/>
          </p:nvPr>
        </p:nvSpPr>
        <p:spPr/>
        <p:txBody>
          <a:bodyPr/>
          <a:p>
            <a:r>
              <a:rPr altLang="zh-CN" lang="en-US"/>
              <a:t>Python</a:t>
            </a:r>
          </a:p>
        </p:txBody>
      </p:sp>
      <p:sp>
        <p:nvSpPr>
          <p:cNvPr id="1049096"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altLang="zh-CN" sz="3600" lang="en-US">
                <a:solidFill>
                  <a:srgbClr val="C00000"/>
                </a:solidFill>
                <a:latin typeface="微软雅黑" panose="020B0503020204020204" pitchFamily="34" charset="-122"/>
                <a:ea typeface="微软雅黑" panose="020B0503020204020204" pitchFamily="34" charset="-122"/>
              </a:rPr>
              <a:t>Python</a:t>
            </a:r>
            <a:r>
              <a:rPr altLang="en-US" sz="3600" lang="zh-CN">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9097" name="标题 1"/>
          <p:cNvSpPr>
            <a:spLocks noGrp="1"/>
          </p:cNvSpPr>
          <p:nvPr>
            <p:ph type="title"/>
          </p:nvPr>
        </p:nvSpPr>
        <p:spPr/>
        <p:txBody>
          <a:bodyPr/>
          <a:p>
            <a:r>
              <a:rPr altLang="zh-CN" lang="en-US">
                <a:latin typeface="+mn-ea"/>
              </a:rPr>
              <a:t>if</a:t>
            </a:r>
            <a:r>
              <a:rPr altLang="en-US" lang="zh-CN">
                <a:latin typeface="+mn-ea"/>
              </a:rPr>
              <a:t>语句</a:t>
            </a:r>
          </a:p>
        </p:txBody>
      </p:sp>
      <p:sp>
        <p:nvSpPr>
          <p:cNvPr id="1049098" name="内容占位符 2"/>
          <p:cNvSpPr>
            <a:spLocks noGrp="1"/>
          </p:cNvSpPr>
          <p:nvPr>
            <p:ph idx="1"/>
          </p:nvPr>
        </p:nvSpPr>
        <p:spPr>
          <a:xfrm>
            <a:off x="609600" y="1484312"/>
            <a:ext cx="2030016" cy="576536"/>
          </a:xfrm>
        </p:spPr>
        <p:txBody>
          <a:bodyPr/>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if</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4194339" name="表格 6"/>
          <p:cNvGraphicFramePr>
            <a:graphicFrameLocks noGrp="1"/>
          </p:cNvGraphicFramePr>
          <p:nvPr/>
        </p:nvGraphicFramePr>
        <p:xfrm>
          <a:off x="2486944" y="2132856"/>
          <a:ext cx="2960984" cy="4427602"/>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2960984"/>
              </a:tblGrid>
              <a:tr h="4427602">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if </a:t>
                      </a:r>
                      <a:r>
                        <a:rPr altLang="zh-CN" sz="2800" lang="en-US">
                          <a:solidFill>
                            <a:srgbClr val="000000"/>
                          </a:solidFill>
                          <a:latin typeface="Consolas" panose="020B0609020204030204" pitchFamily="49" charset="0"/>
                        </a:rPr>
                        <a:t>&lt;test1&gt;: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&lt;</a:t>
                      </a:r>
                      <a:r>
                        <a:rPr altLang="en-US" sz="2800" lang="zh-CN">
                          <a:solidFill>
                            <a:srgbClr val="000000"/>
                          </a:solidFill>
                          <a:latin typeface="Consolas" panose="020B0609020204030204" pitchFamily="49" charset="0"/>
                        </a:rPr>
                        <a:t>语句块</a:t>
                      </a:r>
                      <a:r>
                        <a:rPr altLang="zh-CN" b="1" sz="2800" kern="1200" lang="en-US">
                          <a:solidFill>
                            <a:srgbClr val="000000"/>
                          </a:solidFill>
                          <a:latin typeface="Consolas" panose="020B0609020204030204" pitchFamily="49" charset="0"/>
                          <a:ea typeface="+mn-ea"/>
                          <a:cs typeface="+mn-cs"/>
                        </a:rPr>
                        <a:t>1</a:t>
                      </a:r>
                      <a:r>
                        <a:rPr altLang="zh-CN" sz="2800" lang="en-US">
                          <a:solidFill>
                            <a:srgbClr val="000000"/>
                          </a:solidFill>
                          <a:latin typeface="Consolas" panose="020B0609020204030204" pitchFamily="49" charset="0"/>
                        </a:rPr>
                        <a:t>&gt;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elif </a:t>
                      </a:r>
                      <a:r>
                        <a:rPr altLang="zh-CN" sz="2800" lang="en-US">
                          <a:solidFill>
                            <a:srgbClr val="000000"/>
                          </a:solidFill>
                          <a:latin typeface="Consolas" panose="020B0609020204030204" pitchFamily="49" charset="0"/>
                        </a:rPr>
                        <a:t>&lt;test2&gt;</a:t>
                      </a:r>
                      <a:r>
                        <a:rPr altLang="en-US" sz="2800" lang="zh-CN">
                          <a:solidFill>
                            <a:srgbClr val="000000"/>
                          </a:solidFill>
                          <a:latin typeface="Consolas" panose="020B0609020204030204" pitchFamily="49" charset="0"/>
                        </a:rPr>
                        <a:t>： </a:t>
                      </a:r>
                      <a:endParaRPr altLang="zh-CN" sz="28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&lt;</a:t>
                      </a:r>
                      <a:r>
                        <a:rPr altLang="en-US" sz="2800" lang="zh-CN">
                          <a:solidFill>
                            <a:srgbClr val="000000"/>
                          </a:solidFill>
                          <a:latin typeface="Consolas" panose="020B0609020204030204" pitchFamily="49" charset="0"/>
                        </a:rPr>
                        <a:t>语句块</a:t>
                      </a:r>
                      <a:r>
                        <a:rPr altLang="zh-CN" b="1" sz="2800" kern="1200" lang="en-US">
                          <a:solidFill>
                            <a:srgbClr val="000000"/>
                          </a:solidFill>
                          <a:latin typeface="Consolas" panose="020B0609020204030204" pitchFamily="49" charset="0"/>
                          <a:ea typeface="+mn-ea"/>
                          <a:cs typeface="+mn-cs"/>
                        </a:rPr>
                        <a:t>2</a:t>
                      </a:r>
                      <a:r>
                        <a:rPr altLang="zh-CN" sz="2800" lang="en-US">
                          <a:solidFill>
                            <a:srgbClr val="000000"/>
                          </a:solidFill>
                          <a:latin typeface="Consolas" panose="020B0609020204030204" pitchFamily="49" charset="0"/>
                        </a:rPr>
                        <a:t>&gt;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elif </a:t>
                      </a:r>
                      <a:r>
                        <a:rPr altLang="zh-CN" sz="2800" lang="en-US">
                          <a:solidFill>
                            <a:srgbClr val="000000"/>
                          </a:solidFill>
                          <a:latin typeface="Consolas" panose="020B0609020204030204" pitchFamily="49" charset="0"/>
                        </a:rPr>
                        <a:t>&lt;test3&gt;</a:t>
                      </a:r>
                      <a:r>
                        <a:rPr altLang="en-US" sz="2800" lang="zh-CN">
                          <a:solidFill>
                            <a:srgbClr val="000000"/>
                          </a:solidFill>
                          <a:latin typeface="Consolas" panose="020B0609020204030204" pitchFamily="49" charset="0"/>
                        </a:rPr>
                        <a:t>： </a:t>
                      </a:r>
                      <a:endParaRPr altLang="zh-CN" sz="28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&lt;</a:t>
                      </a:r>
                      <a:r>
                        <a:rPr altLang="en-US" sz="2800" lang="zh-CN">
                          <a:solidFill>
                            <a:srgbClr val="000000"/>
                          </a:solidFill>
                          <a:latin typeface="Consolas" panose="020B0609020204030204" pitchFamily="49" charset="0"/>
                        </a:rPr>
                        <a:t>语句块</a:t>
                      </a:r>
                      <a:r>
                        <a:rPr altLang="zh-CN" b="1" sz="2800" kern="1200" lang="en-US">
                          <a:solidFill>
                            <a:srgbClr val="000000"/>
                          </a:solidFill>
                          <a:latin typeface="Consolas" panose="020B0609020204030204" pitchFamily="49" charset="0"/>
                          <a:ea typeface="+mn-ea"/>
                          <a:cs typeface="+mn-cs"/>
                        </a:rPr>
                        <a:t>3</a:t>
                      </a:r>
                      <a:r>
                        <a:rPr altLang="zh-CN" sz="2800" lang="en-US">
                          <a:solidFill>
                            <a:srgbClr val="000000"/>
                          </a:solidFill>
                          <a:latin typeface="Consolas" panose="020B0609020204030204" pitchFamily="49" charset="0"/>
                        </a:rPr>
                        <a:t>&gt; </a:t>
                      </a:r>
                    </a:p>
                    <a:p>
                      <a:pPr algn="l" defTabSz="914400" eaLnBrk="1" fontAlgn="auto" hangingPunct="1" indent="0" latinLnBrk="0" lvl="3" marL="0" marR="0" rtl="0">
                        <a:lnSpc>
                          <a:spcPct val="100000"/>
                        </a:lnSpc>
                        <a:spcBef>
                          <a:spcPts val="0"/>
                        </a:spcBef>
                        <a:spcAft>
                          <a:spcPts val="0"/>
                        </a:spcAft>
                        <a:buClrTx/>
                        <a:buSzTx/>
                        <a:buFontTx/>
                        <a:buNone/>
                      </a:pPr>
                      <a:r>
                        <a:rPr altLang="zh-CN" sz="1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1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1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else</a:t>
                      </a:r>
                      <a:r>
                        <a:rPr altLang="en-US" sz="2800" lang="zh-CN">
                          <a:solidFill>
                            <a:srgbClr val="000000"/>
                          </a:solidFill>
                          <a:latin typeface="Consolas" panose="020B0609020204030204" pitchFamily="49" charset="0"/>
                        </a:rPr>
                        <a:t>： </a:t>
                      </a:r>
                      <a:endParaRPr altLang="zh-CN" sz="28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&lt;</a:t>
                      </a:r>
                      <a:r>
                        <a:rPr altLang="en-US" sz="2800" lang="zh-CN">
                          <a:solidFill>
                            <a:srgbClr val="000000"/>
                          </a:solidFill>
                          <a:latin typeface="Consolas" panose="020B0609020204030204" pitchFamily="49" charset="0"/>
                        </a:rPr>
                        <a:t>语句块</a:t>
                      </a:r>
                      <a:r>
                        <a:rPr altLang="zh-CN" sz="2800" lang="en-US">
                          <a:solidFill>
                            <a:srgbClr val="000000"/>
                          </a:solidFill>
                          <a:latin typeface="Consolas" panose="020B0609020204030204" pitchFamily="49" charset="0"/>
                        </a:rPr>
                        <a:t>n&gt;</a:t>
                      </a:r>
                      <a:endParaRPr altLang="en-US" sz="2800" lang="zh-CN"/>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9099"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1049100" name="矩形 7"/>
          <p:cNvSpPr/>
          <p:nvPr/>
        </p:nvSpPr>
        <p:spPr>
          <a:xfrm>
            <a:off x="3143672" y="2235349"/>
            <a:ext cx="1368152"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1" name="矩形 8"/>
          <p:cNvSpPr/>
          <p:nvPr/>
        </p:nvSpPr>
        <p:spPr>
          <a:xfrm>
            <a:off x="3573860" y="3068960"/>
            <a:ext cx="1370012"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2" name="矩形 9"/>
          <p:cNvSpPr/>
          <p:nvPr/>
        </p:nvSpPr>
        <p:spPr>
          <a:xfrm>
            <a:off x="3573860" y="3902571"/>
            <a:ext cx="1370012"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3" name="矩形 10"/>
          <p:cNvSpPr/>
          <p:nvPr/>
        </p:nvSpPr>
        <p:spPr>
          <a:xfrm>
            <a:off x="2565748" y="5629908"/>
            <a:ext cx="1008112"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4"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与</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test1</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同层</a:t>
            </a:r>
            <a:endParaRPr altLang="zh-CN" sz="2800" lang="en-US">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049105"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1">
                                  <p:stCondLst>
                                    <p:cond delay="0"/>
                                  </p:stCondLst>
                                  <p:childTnLst>
                                    <p:set>
                                      <p:cBhvr>
                                        <p:cTn dur="1" fill="hold" id="6">
                                          <p:stCondLst>
                                            <p:cond delay="0"/>
                                          </p:stCondLst>
                                        </p:cTn>
                                        <p:tgtEl>
                                          <p:spTgt spid="1049100"/>
                                        </p:tgtEl>
                                        <p:attrNameLst>
                                          <p:attrName>style.visibility</p:attrName>
                                        </p:attrNameLst>
                                      </p:cBhvr>
                                      <p:to>
                                        <p:strVal val="visible"/>
                                      </p:to>
                                    </p:set>
                                    <p:animEffect transition="in" filter="wheel(1)">
                                      <p:cBhvr>
                                        <p:cTn dur="1000" id="7"/>
                                        <p:tgtEl>
                                          <p:spTgt spid="1049100"/>
                                        </p:tgtEl>
                                      </p:cBhvr>
                                    </p:animEffect>
                                  </p:childTnLst>
                                </p:cTn>
                              </p:par>
                            </p:childTnLst>
                          </p:cTn>
                        </p:par>
                        <p:par>
                          <p:cTn fill="hold" id="8">
                            <p:stCondLst>
                              <p:cond delay="1000"/>
                            </p:stCondLst>
                            <p:childTnLst>
                              <p:par>
                                <p:cTn fill="hold" grpId="0" id="9" nodeType="afterEffect" presetClass="entr" presetID="10" presetSubtype="0">
                                  <p:stCondLst>
                                    <p:cond delay="0"/>
                                  </p:stCondLst>
                                  <p:childTnLst>
                                    <p:set>
                                      <p:cBhvr>
                                        <p:cTn dur="1" fill="hold" id="10">
                                          <p:stCondLst>
                                            <p:cond delay="0"/>
                                          </p:stCondLst>
                                        </p:cTn>
                                        <p:tgtEl>
                                          <p:spTgt spid="1049099"/>
                                        </p:tgtEl>
                                        <p:attrNameLst>
                                          <p:attrName>style.visibility</p:attrName>
                                        </p:attrNameLst>
                                      </p:cBhvr>
                                      <p:to>
                                        <p:strVal val="visible"/>
                                      </p:to>
                                    </p:set>
                                    <p:animEffect transition="in" filter="fade">
                                      <p:cBhvr>
                                        <p:cTn dur="500" id="11"/>
                                        <p:tgtEl>
                                          <p:spTgt spid="1049099"/>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1" presetSubtype="1">
                                  <p:stCondLst>
                                    <p:cond delay="0"/>
                                  </p:stCondLst>
                                  <p:childTnLst>
                                    <p:set>
                                      <p:cBhvr>
                                        <p:cTn dur="1" fill="hold" id="15">
                                          <p:stCondLst>
                                            <p:cond delay="0"/>
                                          </p:stCondLst>
                                        </p:cTn>
                                        <p:tgtEl>
                                          <p:spTgt spid="1049101"/>
                                        </p:tgtEl>
                                        <p:attrNameLst>
                                          <p:attrName>style.visibility</p:attrName>
                                        </p:attrNameLst>
                                      </p:cBhvr>
                                      <p:to>
                                        <p:strVal val="visible"/>
                                      </p:to>
                                    </p:set>
                                    <p:animEffect transition="in" filter="wheel(1)">
                                      <p:cBhvr>
                                        <p:cTn dur="1000" id="16"/>
                                        <p:tgtEl>
                                          <p:spTgt spid="1049101"/>
                                        </p:tgtEl>
                                      </p:cBhvr>
                                    </p:animEffect>
                                  </p:childTnLst>
                                </p:cTn>
                              </p:par>
                            </p:childTnLst>
                          </p:cTn>
                        </p:par>
                        <p:par>
                          <p:cTn fill="hold" id="17">
                            <p:stCondLst>
                              <p:cond delay="1000"/>
                            </p:stCondLst>
                            <p:childTnLst>
                              <p:par>
                                <p:cTn fill="hold" grpId="0" id="18" nodeType="afterEffect" presetClass="entr" presetID="21" presetSubtype="1">
                                  <p:stCondLst>
                                    <p:cond delay="0"/>
                                  </p:stCondLst>
                                  <p:childTnLst>
                                    <p:set>
                                      <p:cBhvr>
                                        <p:cTn dur="1" fill="hold" id="19">
                                          <p:stCondLst>
                                            <p:cond delay="0"/>
                                          </p:stCondLst>
                                        </p:cTn>
                                        <p:tgtEl>
                                          <p:spTgt spid="1049102"/>
                                        </p:tgtEl>
                                        <p:attrNameLst>
                                          <p:attrName>style.visibility</p:attrName>
                                        </p:attrNameLst>
                                      </p:cBhvr>
                                      <p:to>
                                        <p:strVal val="visible"/>
                                      </p:to>
                                    </p:set>
                                    <p:animEffect transition="in" filter="wheel(1)">
                                      <p:cBhvr>
                                        <p:cTn dur="1000" id="20"/>
                                        <p:tgtEl>
                                          <p:spTgt spid="1049102"/>
                                        </p:tgtEl>
                                      </p:cBhvr>
                                    </p:animEffect>
                                  </p:childTnLst>
                                </p:cTn>
                              </p:par>
                            </p:childTnLst>
                          </p:cTn>
                        </p:par>
                        <p:par>
                          <p:cTn fill="hold" id="21">
                            <p:stCondLst>
                              <p:cond delay="2000"/>
                            </p:stCondLst>
                            <p:childTnLst>
                              <p:par>
                                <p:cTn fill="hold" grpId="0" id="22" nodeType="afterEffect" presetClass="entr" presetID="10" presetSubtype="0">
                                  <p:stCondLst>
                                    <p:cond delay="0"/>
                                  </p:stCondLst>
                                  <p:childTnLst>
                                    <p:set>
                                      <p:cBhvr>
                                        <p:cTn dur="1" fill="hold" id="23">
                                          <p:stCondLst>
                                            <p:cond delay="0"/>
                                          </p:stCondLst>
                                        </p:cTn>
                                        <p:tgtEl>
                                          <p:spTgt spid="1049104"/>
                                        </p:tgtEl>
                                        <p:attrNameLst>
                                          <p:attrName>style.visibility</p:attrName>
                                        </p:attrNameLst>
                                      </p:cBhvr>
                                      <p:to>
                                        <p:strVal val="visible"/>
                                      </p:to>
                                    </p:set>
                                    <p:animEffect transition="in" filter="fade">
                                      <p:cBhvr>
                                        <p:cTn dur="500" id="24"/>
                                        <p:tgtEl>
                                          <p:spTgt spid="1049104"/>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1" presetSubtype="1">
                                  <p:stCondLst>
                                    <p:cond delay="0"/>
                                  </p:stCondLst>
                                  <p:childTnLst>
                                    <p:set>
                                      <p:cBhvr>
                                        <p:cTn dur="1" fill="hold" id="28">
                                          <p:stCondLst>
                                            <p:cond delay="0"/>
                                          </p:stCondLst>
                                        </p:cTn>
                                        <p:tgtEl>
                                          <p:spTgt spid="1049103"/>
                                        </p:tgtEl>
                                        <p:attrNameLst>
                                          <p:attrName>style.visibility</p:attrName>
                                        </p:attrNameLst>
                                      </p:cBhvr>
                                      <p:to>
                                        <p:strVal val="visible"/>
                                      </p:to>
                                    </p:set>
                                    <p:animEffect transition="in" filter="wheel(1)">
                                      <p:cBhvr>
                                        <p:cTn dur="1000" id="29"/>
                                        <p:tgtEl>
                                          <p:spTgt spid="1049103"/>
                                        </p:tgtEl>
                                      </p:cBhvr>
                                    </p:animEffect>
                                  </p:childTnLst>
                                </p:cTn>
                              </p:par>
                            </p:childTnLst>
                          </p:cTn>
                        </p:par>
                        <p:par>
                          <p:cTn fill="hold" id="30">
                            <p:stCondLst>
                              <p:cond delay="1000"/>
                            </p:stCondLst>
                            <p:childTnLst>
                              <p:par>
                                <p:cTn fill="hold" grpId="0" id="31" nodeType="afterEffect" presetClass="entr" presetID="10" presetSubtype="0">
                                  <p:stCondLst>
                                    <p:cond delay="0"/>
                                  </p:stCondLst>
                                  <p:childTnLst>
                                    <p:set>
                                      <p:cBhvr>
                                        <p:cTn dur="1" fill="hold" id="32">
                                          <p:stCondLst>
                                            <p:cond delay="0"/>
                                          </p:stCondLst>
                                        </p:cTn>
                                        <p:tgtEl>
                                          <p:spTgt spid="1049105"/>
                                        </p:tgtEl>
                                        <p:attrNameLst>
                                          <p:attrName>style.visibility</p:attrName>
                                        </p:attrNameLst>
                                      </p:cBhvr>
                                      <p:to>
                                        <p:strVal val="visible"/>
                                      </p:to>
                                    </p:set>
                                    <p:animEffect transition="in" filter="fade">
                                      <p:cBhvr>
                                        <p:cTn dur="500" id="33"/>
                                        <p:tgtEl>
                                          <p:spTgt spid="1049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9" grpId="0" animBg="1"/>
      <p:bldP spid="1049100" grpId="0" animBg="1"/>
      <p:bldP spid="1049101" grpId="0" animBg="1"/>
      <p:bldP spid="1049102" grpId="0" animBg="1"/>
      <p:bldP spid="1049103" grpId="0" animBg="1"/>
      <p:bldP spid="1049104" grpId="0" animBg="1"/>
      <p:bldP spid="104910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109" name="标题 1"/>
          <p:cNvSpPr>
            <a:spLocks noGrp="1"/>
          </p:cNvSpPr>
          <p:nvPr>
            <p:ph type="title"/>
          </p:nvPr>
        </p:nvSpPr>
        <p:spPr/>
        <p:txBody>
          <a:bodyPr/>
          <a:p>
            <a:r>
              <a:rPr altLang="en-US" lang="zh-CN">
                <a:latin typeface="+mn-ea"/>
              </a:rPr>
              <a:t>例子：</a:t>
            </a:r>
            <a:r>
              <a:rPr altLang="zh-CN" lang="en-US">
                <a:latin typeface="+mn-ea"/>
              </a:rPr>
              <a:t>if</a:t>
            </a:r>
            <a:endParaRPr altLang="en-US" lang="zh-CN">
              <a:latin typeface="+mn-ea"/>
            </a:endParaRPr>
          </a:p>
        </p:txBody>
      </p:sp>
      <p:graphicFrame>
        <p:nvGraphicFramePr>
          <p:cNvPr id="4194340" name="表格 6"/>
          <p:cNvGraphicFramePr>
            <a:graphicFrameLocks noGrp="1"/>
          </p:cNvGraphicFramePr>
          <p:nvPr/>
        </p:nvGraphicFramePr>
        <p:xfrm>
          <a:off x="2486944" y="1484784"/>
          <a:ext cx="6921424" cy="521208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6921424"/>
              </a:tblGrid>
              <a:tr h="4427602">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def if_test(score):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a:t>
                      </a:r>
                      <a:r>
                        <a:rPr altLang="zh-CN" sz="2800" lang="en-US">
                          <a:solidFill>
                            <a:srgbClr val="8959A8"/>
                          </a:solidFill>
                          <a:latin typeface="Consolas" panose="020B0609020204030204" pitchFamily="49" charset="0"/>
                        </a:rPr>
                        <a:t>if</a:t>
                      </a:r>
                      <a:r>
                        <a:rPr altLang="zh-CN" sz="2800" lang="en-US">
                          <a:solidFill>
                            <a:srgbClr val="000000"/>
                          </a:solidFill>
                          <a:latin typeface="Consolas" panose="020B0609020204030204" pitchFamily="49" charset="0"/>
                        </a:rPr>
                        <a:t> score &gt;= </a:t>
                      </a:r>
                      <a:r>
                        <a:rPr altLang="zh-CN" sz="2800" lang="en-US">
                          <a:solidFill>
                            <a:srgbClr val="F5871F"/>
                          </a:solidFill>
                          <a:latin typeface="Consolas" panose="020B0609020204030204" pitchFamily="49" charset="0"/>
                        </a:rPr>
                        <a:t>90</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print(</a:t>
                      </a:r>
                      <a:r>
                        <a:rPr altLang="zh-CN" sz="2800" lang="en-US">
                          <a:solidFill>
                            <a:srgbClr val="718C00"/>
                          </a:solidFill>
                          <a:latin typeface="Consolas" panose="020B0609020204030204" pitchFamily="49" charset="0"/>
                        </a:rPr>
                        <a:t>"Excellent"</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a:t>
                      </a:r>
                      <a:r>
                        <a:rPr altLang="zh-CN" sz="2800" lang="en-US">
                          <a:solidFill>
                            <a:srgbClr val="8959A8"/>
                          </a:solidFill>
                          <a:latin typeface="Consolas" panose="020B0609020204030204" pitchFamily="49" charset="0"/>
                        </a:rPr>
                        <a:t>elif</a:t>
                      </a:r>
                      <a:r>
                        <a:rPr altLang="zh-CN" sz="2800" lang="en-US">
                          <a:solidFill>
                            <a:srgbClr val="000000"/>
                          </a:solidFill>
                          <a:latin typeface="Consolas" panose="020B0609020204030204" pitchFamily="49" charset="0"/>
                        </a:rPr>
                        <a:t> score &gt;= </a:t>
                      </a:r>
                      <a:r>
                        <a:rPr altLang="zh-CN" sz="2800" lang="en-US">
                          <a:solidFill>
                            <a:srgbClr val="F5871F"/>
                          </a:solidFill>
                          <a:latin typeface="Consolas" panose="020B0609020204030204" pitchFamily="49" charset="0"/>
                        </a:rPr>
                        <a:t>80</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print(</a:t>
                      </a:r>
                      <a:r>
                        <a:rPr altLang="zh-CN" sz="2800" lang="en-US">
                          <a:solidFill>
                            <a:srgbClr val="718C00"/>
                          </a:solidFill>
                          <a:latin typeface="Consolas" panose="020B0609020204030204" pitchFamily="49" charset="0"/>
                        </a:rPr>
                        <a:t>"Very Good"</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a:t>
                      </a:r>
                      <a:r>
                        <a:rPr altLang="zh-CN" sz="2800" lang="en-US">
                          <a:solidFill>
                            <a:srgbClr val="8959A8"/>
                          </a:solidFill>
                          <a:latin typeface="Consolas" panose="020B0609020204030204" pitchFamily="49" charset="0"/>
                        </a:rPr>
                        <a:t>elif</a:t>
                      </a:r>
                      <a:r>
                        <a:rPr altLang="zh-CN" sz="2800" lang="en-US">
                          <a:solidFill>
                            <a:srgbClr val="000000"/>
                          </a:solidFill>
                          <a:latin typeface="Consolas" panose="020B0609020204030204" pitchFamily="49" charset="0"/>
                        </a:rPr>
                        <a:t> score &gt;= </a:t>
                      </a:r>
                      <a:r>
                        <a:rPr altLang="zh-CN" sz="2800" lang="en-US">
                          <a:solidFill>
                            <a:srgbClr val="F5871F"/>
                          </a:solidFill>
                          <a:latin typeface="Consolas" panose="020B0609020204030204" pitchFamily="49" charset="0"/>
                        </a:rPr>
                        <a:t>70</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print(</a:t>
                      </a:r>
                      <a:r>
                        <a:rPr altLang="zh-CN" sz="2800" lang="en-US">
                          <a:solidFill>
                            <a:srgbClr val="718C00"/>
                          </a:solidFill>
                          <a:latin typeface="Consolas" panose="020B0609020204030204" pitchFamily="49" charset="0"/>
                        </a:rPr>
                        <a:t>"Good"</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a:t>
                      </a:r>
                      <a:r>
                        <a:rPr altLang="zh-CN" sz="2800" lang="en-US">
                          <a:solidFill>
                            <a:srgbClr val="8959A8"/>
                          </a:solidFill>
                          <a:latin typeface="Consolas" panose="020B0609020204030204" pitchFamily="49" charset="0"/>
                        </a:rPr>
                        <a:t>elif</a:t>
                      </a:r>
                      <a:r>
                        <a:rPr altLang="zh-CN" sz="2800" lang="en-US">
                          <a:solidFill>
                            <a:srgbClr val="000000"/>
                          </a:solidFill>
                          <a:latin typeface="Consolas" panose="020B0609020204030204" pitchFamily="49" charset="0"/>
                        </a:rPr>
                        <a:t> score &gt;= </a:t>
                      </a:r>
                      <a:r>
                        <a:rPr altLang="zh-CN" sz="2800" lang="en-US">
                          <a:solidFill>
                            <a:srgbClr val="F5871F"/>
                          </a:solidFill>
                          <a:latin typeface="Consolas" panose="020B0609020204030204" pitchFamily="49" charset="0"/>
                        </a:rPr>
                        <a:t>60</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print(</a:t>
                      </a:r>
                      <a:r>
                        <a:rPr altLang="zh-CN" sz="2800" lang="en-US">
                          <a:solidFill>
                            <a:srgbClr val="718C00"/>
                          </a:solidFill>
                          <a:latin typeface="Consolas" panose="020B0609020204030204" pitchFamily="49" charset="0"/>
                        </a:rPr>
                        <a:t>"Pass"</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a:t>
                      </a:r>
                      <a:r>
                        <a:rPr altLang="zh-CN" sz="2800" lang="en-US">
                          <a:solidFill>
                            <a:srgbClr val="8959A8"/>
                          </a:solidFill>
                          <a:latin typeface="Consolas" panose="020B0609020204030204" pitchFamily="49" charset="0"/>
                        </a:rPr>
                        <a:t>else</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print(</a:t>
                      </a:r>
                      <a:r>
                        <a:rPr altLang="zh-CN" sz="2800" lang="en-US">
                          <a:solidFill>
                            <a:srgbClr val="718C00"/>
                          </a:solidFill>
                          <a:latin typeface="Consolas" panose="020B0609020204030204" pitchFamily="49" charset="0"/>
                        </a:rPr>
                        <a:t>"Fail"</a:t>
                      </a:r>
                      <a:r>
                        <a:rPr altLang="zh-CN" sz="28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if_test(</a:t>
                      </a:r>
                      <a:r>
                        <a:rPr altLang="zh-CN" sz="2800" lang="en-US">
                          <a:solidFill>
                            <a:srgbClr val="F5871F"/>
                          </a:solidFill>
                          <a:latin typeface="Consolas" panose="020B0609020204030204" pitchFamily="49" charset="0"/>
                        </a:rPr>
                        <a:t>100</a:t>
                      </a:r>
                      <a:r>
                        <a:rPr altLang="zh-CN" sz="2800" lang="en-US">
                          <a:solidFill>
                            <a:srgbClr val="000000"/>
                          </a:solidFill>
                          <a:latin typeface="Consolas" panose="020B0609020204030204" pitchFamily="49" charset="0"/>
                        </a:rPr>
                        <a:t>)</a:t>
                      </a:r>
                      <a:endParaRPr altLang="en-US" sz="2800" lang="zh-CN"/>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113" name="标题 1"/>
          <p:cNvSpPr>
            <a:spLocks noGrp="1"/>
          </p:cNvSpPr>
          <p:nvPr>
            <p:ph type="title"/>
          </p:nvPr>
        </p:nvSpPr>
        <p:spPr/>
        <p:txBody>
          <a:bodyPr/>
          <a:p>
            <a:r>
              <a:rPr altLang="zh-CN" lang="en-US">
                <a:latin typeface="+mn-ea"/>
              </a:rPr>
              <a:t>While</a:t>
            </a:r>
            <a:r>
              <a:rPr altLang="en-US" lang="zh-CN">
                <a:latin typeface="+mn-ea"/>
              </a:rPr>
              <a:t>语句</a:t>
            </a:r>
            <a:r>
              <a:rPr altLang="zh-CN" lang="en-US">
                <a:latin typeface="+mn-ea"/>
              </a:rPr>
              <a:t>-</a:t>
            </a:r>
            <a:r>
              <a:rPr altLang="en-US" lang="zh-CN">
                <a:latin typeface="+mn-ea"/>
              </a:rPr>
              <a:t>通用格式</a:t>
            </a:r>
          </a:p>
        </p:txBody>
      </p:sp>
      <p:sp>
        <p:nvSpPr>
          <p:cNvPr id="1049114" name="内容占位符 2"/>
          <p:cNvSpPr>
            <a:spLocks noGrp="1"/>
          </p:cNvSpPr>
          <p:nvPr>
            <p:ph idx="1"/>
          </p:nvPr>
        </p:nvSpPr>
        <p:spPr>
          <a:xfrm>
            <a:off x="609600" y="1484312"/>
            <a:ext cx="3254152" cy="576536"/>
          </a:xfrm>
        </p:spPr>
        <p:txBody>
          <a:bodyPr/>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while</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4194341" name="表格 6"/>
          <p:cNvGraphicFramePr>
            <a:graphicFrameLocks noGrp="1"/>
          </p:cNvGraphicFramePr>
          <p:nvPr/>
        </p:nvGraphicFramePr>
        <p:xfrm>
          <a:off x="2486944" y="2444791"/>
          <a:ext cx="2960984" cy="1344249"/>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2960984"/>
              </a:tblGrid>
              <a:tr h="1344249">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while</a:t>
                      </a:r>
                      <a:r>
                        <a:rPr altLang="zh-CN" sz="2800" lang="en-US">
                          <a:solidFill>
                            <a:srgbClr val="000000"/>
                          </a:solidFill>
                          <a:latin typeface="Consolas" panose="020B0609020204030204" pitchFamily="49" charset="0"/>
                        </a:rPr>
                        <a:t> &lt;test&gt;:</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&lt;</a:t>
                      </a:r>
                      <a:r>
                        <a:rPr altLang="en-US" sz="2800" lang="zh-CN">
                          <a:solidFill>
                            <a:srgbClr val="000000"/>
                          </a:solidFill>
                          <a:latin typeface="Consolas" panose="020B0609020204030204" pitchFamily="49" charset="0"/>
                        </a:rPr>
                        <a:t>语句块</a:t>
                      </a:r>
                      <a:r>
                        <a:rPr altLang="zh-CN" b="1" sz="2800" kern="1200" lang="en-US">
                          <a:solidFill>
                            <a:srgbClr val="000000"/>
                          </a:solidFill>
                          <a:latin typeface="Consolas" panose="020B0609020204030204" pitchFamily="49" charset="0"/>
                          <a:ea typeface="+mn-ea"/>
                          <a:cs typeface="+mn-cs"/>
                        </a:rPr>
                        <a:t>1</a:t>
                      </a:r>
                      <a:r>
                        <a:rPr altLang="zh-CN" sz="2800" lang="en-US">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9115"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1049116" name="矩形 7"/>
          <p:cNvSpPr/>
          <p:nvPr/>
        </p:nvSpPr>
        <p:spPr>
          <a:xfrm>
            <a:off x="3719736" y="2667397"/>
            <a:ext cx="1224136"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1">
                                  <p:stCondLst>
                                    <p:cond delay="0"/>
                                  </p:stCondLst>
                                  <p:childTnLst>
                                    <p:set>
                                      <p:cBhvr>
                                        <p:cTn dur="1" fill="hold" id="6">
                                          <p:stCondLst>
                                            <p:cond delay="0"/>
                                          </p:stCondLst>
                                        </p:cTn>
                                        <p:tgtEl>
                                          <p:spTgt spid="1049116"/>
                                        </p:tgtEl>
                                        <p:attrNameLst>
                                          <p:attrName>style.visibility</p:attrName>
                                        </p:attrNameLst>
                                      </p:cBhvr>
                                      <p:to>
                                        <p:strVal val="visible"/>
                                      </p:to>
                                    </p:set>
                                    <p:animEffect transition="in" filter="wheel(1)">
                                      <p:cBhvr>
                                        <p:cTn dur="1000" id="7"/>
                                        <p:tgtEl>
                                          <p:spTgt spid="1049116"/>
                                        </p:tgtEl>
                                      </p:cBhvr>
                                    </p:animEffect>
                                  </p:childTnLst>
                                </p:cTn>
                              </p:par>
                            </p:childTnLst>
                          </p:cTn>
                        </p:par>
                        <p:par>
                          <p:cTn fill="hold" id="8">
                            <p:stCondLst>
                              <p:cond delay="1000"/>
                            </p:stCondLst>
                            <p:childTnLst>
                              <p:par>
                                <p:cTn fill="hold" grpId="0" id="9" nodeType="afterEffect" presetClass="entr" presetID="10" presetSubtype="0">
                                  <p:stCondLst>
                                    <p:cond delay="0"/>
                                  </p:stCondLst>
                                  <p:childTnLst>
                                    <p:set>
                                      <p:cBhvr>
                                        <p:cTn dur="1" fill="hold" id="10">
                                          <p:stCondLst>
                                            <p:cond delay="0"/>
                                          </p:stCondLst>
                                        </p:cTn>
                                        <p:tgtEl>
                                          <p:spTgt spid="1049115"/>
                                        </p:tgtEl>
                                        <p:attrNameLst>
                                          <p:attrName>style.visibility</p:attrName>
                                        </p:attrNameLst>
                                      </p:cBhvr>
                                      <p:to>
                                        <p:strVal val="visible"/>
                                      </p:to>
                                    </p:set>
                                    <p:animEffect transition="in" filter="fade">
                                      <p:cBhvr>
                                        <p:cTn dur="500" id="11"/>
                                        <p:tgtEl>
                                          <p:spTgt spid="1049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15" grpId="0" animBg="1"/>
      <p:bldP spid="104911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9120" name="标题 1"/>
          <p:cNvSpPr>
            <a:spLocks noGrp="1"/>
          </p:cNvSpPr>
          <p:nvPr>
            <p:ph type="title"/>
          </p:nvPr>
        </p:nvSpPr>
        <p:spPr/>
        <p:txBody>
          <a:bodyPr/>
          <a:p>
            <a:r>
              <a:rPr altLang="zh-CN" lang="en-US">
                <a:latin typeface="+mn-ea"/>
              </a:rPr>
              <a:t>While</a:t>
            </a:r>
            <a:r>
              <a:rPr altLang="en-US" lang="zh-CN">
                <a:latin typeface="+mn-ea"/>
              </a:rPr>
              <a:t>语句</a:t>
            </a:r>
            <a:r>
              <a:rPr altLang="zh-CN" lang="en-US">
                <a:latin typeface="+mn-ea"/>
              </a:rPr>
              <a:t>-continue</a:t>
            </a:r>
            <a:endParaRPr altLang="en-US" lang="zh-CN">
              <a:latin typeface="+mn-ea"/>
            </a:endParaRPr>
          </a:p>
        </p:txBody>
      </p:sp>
      <p:sp>
        <p:nvSpPr>
          <p:cNvPr id="1049121" name="内容占位符 2"/>
          <p:cNvSpPr>
            <a:spLocks noGrp="1"/>
          </p:cNvSpPr>
          <p:nvPr>
            <p:ph idx="1"/>
          </p:nvPr>
        </p:nvSpPr>
        <p:spPr>
          <a:xfrm>
            <a:off x="609600" y="1484312"/>
            <a:ext cx="10526960" cy="720552"/>
          </a:xfrm>
        </p:spPr>
        <p:txBody>
          <a:bodyPr/>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while</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语句</a:t>
            </a:r>
            <a:endParaRPr altLang="en-US" sz="3200" lang="zh-CN">
              <a:solidFill>
                <a:srgbClr val="C00000"/>
              </a:solidFill>
              <a:latin typeface="微软雅黑" panose="020B0503020204020204" pitchFamily="34" charset="-122"/>
              <a:ea typeface="微软雅黑" panose="020B0503020204020204" pitchFamily="34" charset="-122"/>
            </a:endParaRPr>
          </a:p>
        </p:txBody>
      </p:sp>
      <p:graphicFrame>
        <p:nvGraphicFramePr>
          <p:cNvPr id="4194342"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2960984"/>
              </a:tblGrid>
              <a:tr h="194421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while</a:t>
                      </a:r>
                      <a:r>
                        <a:rPr altLang="zh-CN" sz="2800" lang="en-US">
                          <a:solidFill>
                            <a:srgbClr val="000000"/>
                          </a:solidFill>
                          <a:latin typeface="Consolas" panose="020B0609020204030204" pitchFamily="49" charset="0"/>
                        </a:rPr>
                        <a:t> &lt;test&gt;:</a:t>
                      </a:r>
                    </a:p>
                    <a:p>
                      <a:pPr algn="l" defTabSz="914400" eaLnBrk="1" fontAlgn="auto" hangingPunct="1" indent="0" latinLnBrk="0" lvl="3" marL="0" marR="0" rtl="0">
                        <a:lnSpc>
                          <a:spcPct val="100000"/>
                        </a:lnSpc>
                        <a:spcBef>
                          <a:spcPts val="1800"/>
                        </a:spcBef>
                        <a:spcAft>
                          <a:spcPts val="0"/>
                        </a:spcAft>
                        <a:buClrTx/>
                        <a:buSzTx/>
                        <a:buFontTx/>
                        <a:buNone/>
                      </a:pPr>
                      <a:endParaRPr altLang="zh-CN" sz="28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1800"/>
                        </a:spcBef>
                        <a:spcAft>
                          <a:spcPts val="0"/>
                        </a:spcAft>
                        <a:buClrTx/>
                        <a:buSzTx/>
                        <a:buFontTx/>
                        <a:buNone/>
                      </a:pPr>
                      <a:endParaRPr altLang="zh-CN" sz="28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1800"/>
                        </a:spcBef>
                        <a:spcAft>
                          <a:spcPts val="0"/>
                        </a:spcAft>
                        <a:buClrTx/>
                        <a:buSzTx/>
                        <a:buFontTx/>
                        <a:buNone/>
                      </a:pPr>
                      <a:endParaRPr altLang="zh-CN" sz="2800" lang="en-US">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graphicFrame>
        <p:nvGraphicFramePr>
          <p:cNvPr id="4194343"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2088232"/>
              </a:tblGrid>
              <a:tr h="158417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aseline="0" sz="2800" lang="en-US">
                          <a:solidFill>
                            <a:srgbClr val="000000"/>
                          </a:solidFill>
                          <a:latin typeface="Consolas" panose="020B0609020204030204" pitchFamily="49" charset="0"/>
                        </a:rPr>
                        <a:t> </a:t>
                      </a:r>
                      <a:r>
                        <a:rPr altLang="zh-CN" sz="2800" lang="en-US">
                          <a:solidFill>
                            <a:srgbClr val="000000"/>
                          </a:solidFill>
                          <a:latin typeface="Consolas" panose="020B0609020204030204" pitchFamily="49" charset="0"/>
                        </a:rPr>
                        <a:t>&lt;</a:t>
                      </a:r>
                      <a:r>
                        <a:rPr altLang="en-US" sz="2800" lang="zh-CN">
                          <a:solidFill>
                            <a:srgbClr val="000000"/>
                          </a:solidFill>
                          <a:latin typeface="Consolas" panose="020B0609020204030204" pitchFamily="49" charset="0"/>
                        </a:rPr>
                        <a:t>语句</a:t>
                      </a:r>
                      <a:r>
                        <a:rPr altLang="zh-CN" b="1" sz="2800" kern="1200" lang="en-US">
                          <a:solidFill>
                            <a:srgbClr val="000000"/>
                          </a:solidFill>
                          <a:latin typeface="Consolas" panose="020B0609020204030204" pitchFamily="49" charset="0"/>
                          <a:ea typeface="+mn-ea"/>
                          <a:cs typeface="+mn-cs"/>
                        </a:rPr>
                        <a:t>1</a:t>
                      </a:r>
                      <a:r>
                        <a:rPr altLang="zh-CN" sz="2800" lang="en-US">
                          <a:solidFill>
                            <a:srgbClr val="000000"/>
                          </a:solidFill>
                          <a:latin typeface="Consolas" panose="020B0609020204030204" pitchFamily="49" charset="0"/>
                        </a:rPr>
                        <a:t>&gt;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&lt;</a:t>
                      </a:r>
                      <a:r>
                        <a:rPr altLang="en-US" sz="2800" lang="zh-CN">
                          <a:solidFill>
                            <a:srgbClr val="000000"/>
                          </a:solidFill>
                          <a:latin typeface="Consolas" panose="020B0609020204030204" pitchFamily="49" charset="0"/>
                        </a:rPr>
                        <a:t>语句</a:t>
                      </a:r>
                      <a:r>
                        <a:rPr altLang="zh-CN" b="1" sz="2800" kern="1200" lang="en-US">
                          <a:solidFill>
                            <a:srgbClr val="000000"/>
                          </a:solidFill>
                          <a:latin typeface="Consolas" panose="020B0609020204030204" pitchFamily="49" charset="0"/>
                          <a:ea typeface="+mn-ea"/>
                          <a:cs typeface="+mn-cs"/>
                        </a:rPr>
                        <a:t>2</a:t>
                      </a:r>
                      <a:r>
                        <a:rPr altLang="zh-CN" sz="2800" lang="en-US">
                          <a:solidFill>
                            <a:srgbClr val="000000"/>
                          </a:solidFill>
                          <a:latin typeface="Consolas" panose="020B0609020204030204" pitchFamily="49" charset="0"/>
                        </a:rPr>
                        <a:t>&gt;</a:t>
                      </a:r>
                    </a:p>
                    <a:p>
                      <a:pPr algn="l" defTabSz="914400" eaLnBrk="1" fontAlgn="auto" hangingPunct="1" indent="0" latinLnBrk="0" lvl="3" marL="0" marR="0" rtl="0">
                        <a:lnSpc>
                          <a:spcPct val="100000"/>
                        </a:lnSpc>
                        <a:spcBef>
                          <a:spcPts val="0"/>
                        </a:spcBef>
                        <a:spcAft>
                          <a:spcPts val="1200"/>
                        </a:spcAft>
                        <a:buClrTx/>
                        <a:buSzTx/>
                        <a:buFontTx/>
                        <a:buNone/>
                      </a:pPr>
                      <a:r>
                        <a:rPr altLang="zh-CN" baseline="0" sz="2800" lang="en-US">
                          <a:solidFill>
                            <a:srgbClr val="8959A8"/>
                          </a:solidFill>
                          <a:latin typeface="Consolas" panose="020B0609020204030204" pitchFamily="49" charset="0"/>
                        </a:rPr>
                        <a:t> </a:t>
                      </a:r>
                      <a:r>
                        <a:rPr altLang="zh-CN" sz="2800" lang="en-US">
                          <a:solidFill>
                            <a:srgbClr val="8959A8"/>
                          </a:solidFill>
                          <a:latin typeface="Consolas" panose="020B0609020204030204" pitchFamily="49" charset="0"/>
                        </a:rPr>
                        <a:t>continue</a:t>
                      </a:r>
                      <a:endParaRPr altLang="en-US" sz="2800" lang="zh-CN"/>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FCC99"/>
                    </a:solidFill>
                  </a:tcPr>
                </a:tc>
              </a:tr>
            </a:tbl>
          </a:graphicData>
        </a:graphic>
      </p:graphicFrame>
      <p:sp>
        <p:nvSpPr>
          <p:cNvPr id="1049122" name="矩形 11"/>
          <p:cNvSpPr/>
          <p:nvPr/>
        </p:nvSpPr>
        <p:spPr>
          <a:xfrm>
            <a:off x="3287688" y="3836922"/>
            <a:ext cx="1728192"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3" name="内容占位符 2"/>
          <p:cNvSpPr txBox="1"/>
          <p:nvPr/>
        </p:nvSpPr>
        <p:spPr bwMode="auto">
          <a:xfrm>
            <a:off x="609600" y="4854648"/>
            <a:ext cx="10526960" cy="1232520"/>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a:spcBef>
                <a:spcPts val="6000"/>
              </a:spcBef>
            </a:pPr>
            <a:r>
              <a:rPr altLang="en-US" sz="3200" kern="0" lang="zh-CN">
                <a:solidFill>
                  <a:srgbClr val="C00000"/>
                </a:solidFill>
                <a:latin typeface="微软雅黑" panose="020B0503020204020204" pitchFamily="34" charset="-122"/>
                <a:ea typeface="微软雅黑" panose="020B0503020204020204" pitchFamily="34" charset="-122"/>
              </a:rPr>
              <a:t>注意：遇到</a:t>
            </a:r>
            <a:r>
              <a:rPr altLang="zh-CN" sz="3200" kern="0" lang="en-US">
                <a:solidFill>
                  <a:srgbClr val="C00000"/>
                </a:solidFill>
                <a:latin typeface="微软雅黑" panose="020B0503020204020204" pitchFamily="34" charset="-122"/>
                <a:ea typeface="微软雅黑" panose="020B0503020204020204" pitchFamily="34" charset="-122"/>
              </a:rPr>
              <a:t>continue</a:t>
            </a:r>
            <a:r>
              <a:rPr altLang="en-US" sz="3200" kern="0" lang="zh-CN">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9127" name="标题 1"/>
          <p:cNvSpPr>
            <a:spLocks noGrp="1"/>
          </p:cNvSpPr>
          <p:nvPr>
            <p:ph type="title"/>
          </p:nvPr>
        </p:nvSpPr>
        <p:spPr/>
        <p:txBody>
          <a:bodyPr/>
          <a:p>
            <a:r>
              <a:rPr altLang="zh-CN" lang="en-US">
                <a:latin typeface="+mn-ea"/>
              </a:rPr>
              <a:t>While</a:t>
            </a:r>
            <a:r>
              <a:rPr altLang="en-US" lang="zh-CN">
                <a:latin typeface="+mn-ea"/>
              </a:rPr>
              <a:t>语句</a:t>
            </a:r>
            <a:r>
              <a:rPr altLang="zh-CN" lang="en-US">
                <a:latin typeface="+mn-ea"/>
              </a:rPr>
              <a:t>-break</a:t>
            </a:r>
            <a:endParaRPr altLang="en-US" lang="zh-CN">
              <a:latin typeface="+mn-ea"/>
            </a:endParaRPr>
          </a:p>
        </p:txBody>
      </p:sp>
      <p:sp>
        <p:nvSpPr>
          <p:cNvPr id="1049128" name="内容占位符 2"/>
          <p:cNvSpPr>
            <a:spLocks noGrp="1"/>
          </p:cNvSpPr>
          <p:nvPr>
            <p:ph idx="1"/>
          </p:nvPr>
        </p:nvSpPr>
        <p:spPr>
          <a:xfrm>
            <a:off x="609600" y="1484312"/>
            <a:ext cx="10526960" cy="607653"/>
          </a:xfrm>
        </p:spPr>
        <p:txBody>
          <a:bodyPr/>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while</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语句</a:t>
            </a:r>
            <a:endParaRPr altLang="en-US" sz="3200" lang="zh-CN">
              <a:solidFill>
                <a:srgbClr val="C00000"/>
              </a:solidFill>
              <a:latin typeface="微软雅黑" panose="020B0503020204020204" pitchFamily="34" charset="-122"/>
              <a:ea typeface="微软雅黑" panose="020B0503020204020204" pitchFamily="34" charset="-122"/>
            </a:endParaRPr>
          </a:p>
        </p:txBody>
      </p:sp>
      <p:graphicFrame>
        <p:nvGraphicFramePr>
          <p:cNvPr id="4194344"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2960984"/>
              </a:tblGrid>
              <a:tr h="194421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while</a:t>
                      </a:r>
                      <a:r>
                        <a:rPr altLang="zh-CN" sz="2800" lang="en-US">
                          <a:solidFill>
                            <a:srgbClr val="000000"/>
                          </a:solidFill>
                          <a:latin typeface="Consolas" panose="020B0609020204030204" pitchFamily="49" charset="0"/>
                        </a:rPr>
                        <a:t> &lt;test&gt;:</a:t>
                      </a:r>
                    </a:p>
                    <a:p>
                      <a:pPr algn="l" defTabSz="914400" eaLnBrk="1" fontAlgn="auto" hangingPunct="1" indent="0" latinLnBrk="0" lvl="3" marL="0" marR="0" rtl="0">
                        <a:lnSpc>
                          <a:spcPct val="100000"/>
                        </a:lnSpc>
                        <a:spcBef>
                          <a:spcPts val="1800"/>
                        </a:spcBef>
                        <a:spcAft>
                          <a:spcPts val="0"/>
                        </a:spcAft>
                        <a:buClrTx/>
                        <a:buSzTx/>
                        <a:buFontTx/>
                        <a:buNone/>
                      </a:pPr>
                      <a:endParaRPr altLang="zh-CN" sz="28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1800"/>
                        </a:spcBef>
                        <a:spcAft>
                          <a:spcPts val="0"/>
                        </a:spcAft>
                        <a:buClrTx/>
                        <a:buSzTx/>
                        <a:buFontTx/>
                        <a:buNone/>
                      </a:pPr>
                      <a:endParaRPr altLang="zh-CN" sz="28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1800"/>
                        </a:spcBef>
                        <a:spcAft>
                          <a:spcPts val="0"/>
                        </a:spcAft>
                        <a:buClrTx/>
                        <a:buSzTx/>
                        <a:buFontTx/>
                        <a:buNone/>
                      </a:pPr>
                      <a:endParaRPr altLang="zh-CN" sz="2800" lang="en-US">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graphicFrame>
        <p:nvGraphicFramePr>
          <p:cNvPr id="4194345"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2088232"/>
              </a:tblGrid>
              <a:tr h="1584176">
                <a:tc>
                  <a:txBody>
                    <a:bodyPr/>
                    <a:p>
                      <a:pPr algn="l" defTabSz="914400" eaLnBrk="1" fontAlgn="auto" hangingPunct="1" indent="0" latinLnBrk="0" lvl="3" marL="0" marR="0" rtl="0">
                        <a:lnSpc>
                          <a:spcPct val="100000"/>
                        </a:lnSpc>
                        <a:spcBef>
                          <a:spcPts val="0"/>
                        </a:spcBef>
                        <a:spcAft>
                          <a:spcPts val="0"/>
                        </a:spcAft>
                        <a:buClrTx/>
                        <a:buSzTx/>
                        <a:buFontTx/>
                        <a:buNone/>
                      </a:pPr>
                      <a:r>
                        <a:rPr altLang="zh-CN" baseline="0" sz="2800" lang="en-US">
                          <a:solidFill>
                            <a:srgbClr val="000000"/>
                          </a:solidFill>
                          <a:latin typeface="Consolas" panose="020B0609020204030204" pitchFamily="49" charset="0"/>
                        </a:rPr>
                        <a:t> </a:t>
                      </a:r>
                      <a:r>
                        <a:rPr altLang="zh-CN" sz="2800" lang="en-US">
                          <a:solidFill>
                            <a:srgbClr val="000000"/>
                          </a:solidFill>
                          <a:latin typeface="Consolas" panose="020B0609020204030204" pitchFamily="49" charset="0"/>
                        </a:rPr>
                        <a:t>&lt;</a:t>
                      </a:r>
                      <a:r>
                        <a:rPr altLang="en-US" sz="2800" lang="zh-CN">
                          <a:solidFill>
                            <a:srgbClr val="000000"/>
                          </a:solidFill>
                          <a:latin typeface="Consolas" panose="020B0609020204030204" pitchFamily="49" charset="0"/>
                        </a:rPr>
                        <a:t>语句</a:t>
                      </a:r>
                      <a:r>
                        <a:rPr altLang="zh-CN" b="1" sz="2800" kern="1200" lang="en-US">
                          <a:solidFill>
                            <a:srgbClr val="000000"/>
                          </a:solidFill>
                          <a:latin typeface="Consolas" panose="020B0609020204030204" pitchFamily="49" charset="0"/>
                          <a:ea typeface="+mn-ea"/>
                          <a:cs typeface="+mn-cs"/>
                        </a:rPr>
                        <a:t>1</a:t>
                      </a:r>
                      <a:r>
                        <a:rPr altLang="zh-CN" sz="2800" lang="en-US">
                          <a:solidFill>
                            <a:srgbClr val="000000"/>
                          </a:solidFill>
                          <a:latin typeface="Consolas" panose="020B0609020204030204" pitchFamily="49" charset="0"/>
                        </a:rPr>
                        <a:t>&gt; </a:t>
                      </a: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&lt;</a:t>
                      </a:r>
                      <a:r>
                        <a:rPr altLang="en-US" sz="2800" lang="zh-CN">
                          <a:solidFill>
                            <a:srgbClr val="000000"/>
                          </a:solidFill>
                          <a:latin typeface="Consolas" panose="020B0609020204030204" pitchFamily="49" charset="0"/>
                        </a:rPr>
                        <a:t>语句</a:t>
                      </a:r>
                      <a:r>
                        <a:rPr altLang="zh-CN" b="1" sz="2800" kern="1200" lang="en-US">
                          <a:solidFill>
                            <a:srgbClr val="000000"/>
                          </a:solidFill>
                          <a:latin typeface="Consolas" panose="020B0609020204030204" pitchFamily="49" charset="0"/>
                          <a:ea typeface="+mn-ea"/>
                          <a:cs typeface="+mn-cs"/>
                        </a:rPr>
                        <a:t>2</a:t>
                      </a:r>
                      <a:r>
                        <a:rPr altLang="zh-CN" sz="2800" lang="en-US">
                          <a:solidFill>
                            <a:srgbClr val="000000"/>
                          </a:solidFill>
                          <a:latin typeface="Consolas" panose="020B0609020204030204" pitchFamily="49" charset="0"/>
                        </a:rPr>
                        <a:t>&gt;</a:t>
                      </a:r>
                    </a:p>
                    <a:p>
                      <a:pPr algn="l" defTabSz="914400" eaLnBrk="1" fontAlgn="auto" hangingPunct="1" indent="0" latinLnBrk="0" lvl="3" marL="0" marR="0" rtl="0">
                        <a:lnSpc>
                          <a:spcPct val="100000"/>
                        </a:lnSpc>
                        <a:spcBef>
                          <a:spcPts val="0"/>
                        </a:spcBef>
                        <a:spcAft>
                          <a:spcPts val="1200"/>
                        </a:spcAft>
                        <a:buClrTx/>
                        <a:buSzTx/>
                        <a:buFontTx/>
                        <a:buNone/>
                      </a:pPr>
                      <a:r>
                        <a:rPr altLang="zh-CN" baseline="0" sz="2800" lang="en-US">
                          <a:solidFill>
                            <a:srgbClr val="8959A8"/>
                          </a:solidFill>
                          <a:latin typeface="Consolas" panose="020B0609020204030204" pitchFamily="49" charset="0"/>
                        </a:rPr>
                        <a:t> </a:t>
                      </a:r>
                      <a:r>
                        <a:rPr altLang="zh-CN" sz="2800" lang="en-US">
                          <a:solidFill>
                            <a:srgbClr val="8959A8"/>
                          </a:solidFill>
                          <a:latin typeface="Consolas" panose="020B0609020204030204" pitchFamily="49" charset="0"/>
                        </a:rPr>
                        <a:t>break</a:t>
                      </a:r>
                      <a:endParaRPr altLang="en-US" sz="2800" lang="zh-CN"/>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FCC99"/>
                    </a:solidFill>
                  </a:tcPr>
                </a:tc>
              </a:tr>
            </a:tbl>
          </a:graphicData>
        </a:graphic>
      </p:graphicFrame>
      <p:sp>
        <p:nvSpPr>
          <p:cNvPr id="1049129" name="矩形 11"/>
          <p:cNvSpPr/>
          <p:nvPr/>
        </p:nvSpPr>
        <p:spPr>
          <a:xfrm>
            <a:off x="3287688" y="3836922"/>
            <a:ext cx="1224136" cy="463388"/>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0" name="内容占位符 2"/>
          <p:cNvSpPr txBox="1"/>
          <p:nvPr/>
        </p:nvSpPr>
        <p:spPr bwMode="auto">
          <a:xfrm>
            <a:off x="614164" y="4869161"/>
            <a:ext cx="10738420" cy="720080"/>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a:spcBef>
                <a:spcPts val="1800"/>
              </a:spcBef>
            </a:pPr>
            <a:r>
              <a:rPr altLang="en-US" sz="3200" kern="0" lang="zh-CN">
                <a:solidFill>
                  <a:srgbClr val="C00000"/>
                </a:solidFill>
                <a:latin typeface="微软雅黑" panose="020B0503020204020204" pitchFamily="34" charset="-122"/>
                <a:ea typeface="微软雅黑" panose="020B0503020204020204" pitchFamily="34" charset="-122"/>
              </a:rPr>
              <a:t>注意：遇到</a:t>
            </a:r>
            <a:r>
              <a:rPr altLang="zh-CN" sz="3200" kern="0" lang="en-US">
                <a:solidFill>
                  <a:srgbClr val="C00000"/>
                </a:solidFill>
                <a:latin typeface="微软雅黑" panose="020B0503020204020204" pitchFamily="34" charset="-122"/>
                <a:ea typeface="微软雅黑" panose="020B0503020204020204" pitchFamily="34" charset="-122"/>
              </a:rPr>
              <a:t>break</a:t>
            </a:r>
            <a:r>
              <a:rPr altLang="en-US" sz="3200" kern="0" lang="zh-CN">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9134" name="标题 1"/>
          <p:cNvSpPr>
            <a:spLocks noGrp="1"/>
          </p:cNvSpPr>
          <p:nvPr>
            <p:ph type="title"/>
          </p:nvPr>
        </p:nvSpPr>
        <p:spPr/>
        <p:txBody>
          <a:bodyPr/>
          <a:p>
            <a:r>
              <a:rPr altLang="en-US" lang="zh-CN">
                <a:latin typeface="+mn-ea"/>
              </a:rPr>
              <a:t>例子：</a:t>
            </a:r>
            <a:r>
              <a:rPr altLang="zh-CN" lang="en-US">
                <a:latin typeface="+mn-ea"/>
              </a:rPr>
              <a:t>continue</a:t>
            </a:r>
            <a:r>
              <a:rPr altLang="en-US" lang="zh-CN">
                <a:latin typeface="+mn-ea"/>
              </a:rPr>
              <a:t>和</a:t>
            </a:r>
            <a:r>
              <a:rPr altLang="zh-CN" lang="en-US">
                <a:latin typeface="+mn-ea"/>
              </a:rPr>
              <a:t>break</a:t>
            </a:r>
            <a:endParaRPr altLang="en-US" lang="zh-CN">
              <a:latin typeface="+mn-ea"/>
            </a:endParaRPr>
          </a:p>
        </p:txBody>
      </p:sp>
      <p:graphicFrame>
        <p:nvGraphicFramePr>
          <p:cNvPr id="4194346" name="表格 8"/>
          <p:cNvGraphicFramePr>
            <a:graphicFrameLocks noGrp="1"/>
          </p:cNvGraphicFramePr>
          <p:nvPr/>
        </p:nvGraphicFramePr>
        <p:xfrm>
          <a:off x="1415480" y="2592870"/>
          <a:ext cx="4392488" cy="3140386"/>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392488"/>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x = </a:t>
                      </a:r>
                      <a:r>
                        <a:rPr altLang="zh-CN" sz="2400" lang="en-US">
                          <a:solidFill>
                            <a:srgbClr val="F5871F"/>
                          </a:solidFill>
                          <a:latin typeface="Consolas" panose="020B0609020204030204" pitchFamily="49" charset="0"/>
                        </a:rPr>
                        <a:t>10</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while</a:t>
                      </a:r>
                      <a:r>
                        <a:rPr altLang="zh-CN" sz="2400" lang="en-US">
                          <a:solidFill>
                            <a:srgbClr val="000000"/>
                          </a:solidFill>
                          <a:latin typeface="Consolas" panose="020B0609020204030204" pitchFamily="49" charset="0"/>
                        </a:rPr>
                        <a:t> x &gt; </a:t>
                      </a:r>
                      <a:r>
                        <a:rPr altLang="zh-CN" sz="2400" lang="en-US">
                          <a:solidFill>
                            <a:srgbClr val="F5871F"/>
                          </a:solidFill>
                          <a:latin typeface="Consolas" panose="020B0609020204030204" pitchFamily="49" charset="0"/>
                        </a:rPr>
                        <a:t>0</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a:t>
                      </a:r>
                      <a:r>
                        <a:rPr altLang="zh-CN" sz="2400" lang="en-US">
                          <a:solidFill>
                            <a:srgbClr val="8959A8"/>
                          </a:solidFill>
                          <a:latin typeface="Consolas" panose="020B0609020204030204" pitchFamily="49" charset="0"/>
                        </a:rPr>
                        <a:t>if</a:t>
                      </a:r>
                      <a:r>
                        <a:rPr altLang="zh-CN" sz="2400" lang="en-US">
                          <a:solidFill>
                            <a:srgbClr val="000000"/>
                          </a:solidFill>
                          <a:latin typeface="Consolas" panose="020B0609020204030204" pitchFamily="49" charset="0"/>
                        </a:rPr>
                        <a:t> x % </a:t>
                      </a:r>
                      <a:r>
                        <a:rPr altLang="zh-CN" sz="2400" lang="en-US">
                          <a:solidFill>
                            <a:srgbClr val="F5871F"/>
                          </a:solidFill>
                          <a:latin typeface="Consolas" panose="020B0609020204030204" pitchFamily="49" charset="0"/>
                        </a:rPr>
                        <a:t>3</a:t>
                      </a:r>
                      <a:r>
                        <a:rPr altLang="zh-CN" sz="2400" lang="en-US">
                          <a:solidFill>
                            <a:srgbClr val="000000"/>
                          </a:solidFill>
                          <a:latin typeface="Consolas" panose="020B0609020204030204" pitchFamily="49" charset="0"/>
                        </a:rPr>
                        <a:t> == </a:t>
                      </a:r>
                      <a:r>
                        <a:rPr altLang="zh-CN" sz="2400" lang="en-US">
                          <a:solidFill>
                            <a:srgbClr val="F5871F"/>
                          </a:solidFill>
                          <a:latin typeface="Consolas" panose="020B0609020204030204" pitchFamily="49" charset="0"/>
                        </a:rPr>
                        <a:t>0</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x = x</a:t>
                      </a:r>
                      <a:r>
                        <a:rPr altLang="zh-CN" sz="2400" lang="en-US">
                          <a:solidFill>
                            <a:srgbClr val="F5871F"/>
                          </a:solidFill>
                          <a:latin typeface="Consolas" panose="020B0609020204030204" pitchFamily="49" charset="0"/>
                        </a:rPr>
                        <a:t>-1</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a:t>
                      </a:r>
                      <a:r>
                        <a:rPr altLang="zh-CN" sz="2400" lang="en-US">
                          <a:solidFill>
                            <a:srgbClr val="8959A8"/>
                          </a:solidFill>
                          <a:latin typeface="Consolas" panose="020B0609020204030204" pitchFamily="49" charset="0"/>
                        </a:rPr>
                        <a:t>continue</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print(</a:t>
                      </a:r>
                      <a:r>
                        <a:rPr altLang="zh-CN" sz="2400" lang="en-US">
                          <a:solidFill>
                            <a:srgbClr val="F5871F"/>
                          </a:solidFill>
                          <a:latin typeface="Consolas" panose="020B0609020204030204" pitchFamily="49" charset="0"/>
                        </a:rPr>
                        <a:t>2</a:t>
                      </a:r>
                      <a:r>
                        <a:rPr altLang="zh-CN" sz="2400" lang="en-US">
                          <a:solidFill>
                            <a:srgbClr val="000000"/>
                          </a:solidFill>
                          <a:latin typeface="Consolas" panose="020B0609020204030204" pitchFamily="49" charset="0"/>
                        </a:rPr>
                        <a:t>*x, end=</a:t>
                      </a:r>
                      <a:r>
                        <a:rPr altLang="zh-CN" sz="2400" lang="en-US">
                          <a:solidFill>
                            <a:srgbClr val="718C00"/>
                          </a:solidFill>
                          <a:latin typeface="Consolas" panose="020B0609020204030204" pitchFamily="49" charset="0"/>
                        </a:rPr>
                        <a:t>" "</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x = x</a:t>
                      </a:r>
                      <a:r>
                        <a:rPr altLang="zh-CN" sz="2400" lang="en-US">
                          <a:solidFill>
                            <a:srgbClr val="F5871F"/>
                          </a:solidFill>
                          <a:latin typeface="Consolas" panose="020B0609020204030204" pitchFamily="49" charset="0"/>
                        </a:rPr>
                        <a:t>-1</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endParaRPr altLang="zh-CN" b="0" sz="2400" i="1" kern="1200" lang="en-US">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graphicFrame>
        <p:nvGraphicFramePr>
          <p:cNvPr id="4194347" name="表格 12"/>
          <p:cNvGraphicFramePr>
            <a:graphicFrameLocks noGrp="1"/>
          </p:cNvGraphicFramePr>
          <p:nvPr/>
        </p:nvGraphicFramePr>
        <p:xfrm>
          <a:off x="6456040" y="2592870"/>
          <a:ext cx="4392488" cy="3140386"/>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392488"/>
              </a:tblGrid>
              <a:tr h="879526">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x = </a:t>
                      </a:r>
                      <a:r>
                        <a:rPr altLang="zh-CN" sz="2400" lang="en-US">
                          <a:solidFill>
                            <a:srgbClr val="F5871F"/>
                          </a:solidFill>
                          <a:latin typeface="Consolas" panose="020B0609020204030204" pitchFamily="49" charset="0"/>
                        </a:rPr>
                        <a:t>10</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while</a:t>
                      </a:r>
                      <a:r>
                        <a:rPr altLang="zh-CN" sz="2400" lang="en-US">
                          <a:solidFill>
                            <a:srgbClr val="000000"/>
                          </a:solidFill>
                          <a:latin typeface="Consolas" panose="020B0609020204030204" pitchFamily="49" charset="0"/>
                        </a:rPr>
                        <a:t> x &gt; </a:t>
                      </a:r>
                      <a:r>
                        <a:rPr altLang="zh-CN" sz="2400" lang="en-US">
                          <a:solidFill>
                            <a:srgbClr val="F5871F"/>
                          </a:solidFill>
                          <a:latin typeface="Consolas" panose="020B0609020204030204" pitchFamily="49" charset="0"/>
                        </a:rPr>
                        <a:t>0</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a:t>
                      </a:r>
                      <a:r>
                        <a:rPr altLang="zh-CN" sz="2400" lang="en-US">
                          <a:solidFill>
                            <a:srgbClr val="8959A8"/>
                          </a:solidFill>
                          <a:latin typeface="Consolas" panose="020B0609020204030204" pitchFamily="49" charset="0"/>
                        </a:rPr>
                        <a:t>if</a:t>
                      </a:r>
                      <a:r>
                        <a:rPr altLang="zh-CN" sz="2400" lang="en-US">
                          <a:solidFill>
                            <a:srgbClr val="000000"/>
                          </a:solidFill>
                          <a:latin typeface="Consolas" panose="020B0609020204030204" pitchFamily="49" charset="0"/>
                        </a:rPr>
                        <a:t> x % </a:t>
                      </a:r>
                      <a:r>
                        <a:rPr altLang="zh-CN" sz="2400" lang="en-US">
                          <a:solidFill>
                            <a:srgbClr val="F5871F"/>
                          </a:solidFill>
                          <a:latin typeface="Consolas" panose="020B0609020204030204" pitchFamily="49" charset="0"/>
                        </a:rPr>
                        <a:t>6</a:t>
                      </a:r>
                      <a:r>
                        <a:rPr altLang="zh-CN" sz="2400" lang="en-US">
                          <a:solidFill>
                            <a:srgbClr val="000000"/>
                          </a:solidFill>
                          <a:latin typeface="Consolas" panose="020B0609020204030204" pitchFamily="49" charset="0"/>
                        </a:rPr>
                        <a:t> == </a:t>
                      </a:r>
                      <a:r>
                        <a:rPr altLang="zh-CN" sz="2400" lang="en-US">
                          <a:solidFill>
                            <a:srgbClr val="F5871F"/>
                          </a:solidFill>
                          <a:latin typeface="Consolas" panose="020B0609020204030204" pitchFamily="49" charset="0"/>
                        </a:rPr>
                        <a:t>0</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a:t>
                      </a:r>
                      <a:r>
                        <a:rPr altLang="zh-CN" sz="2400" lang="en-US">
                          <a:solidFill>
                            <a:srgbClr val="8959A8"/>
                          </a:solidFill>
                          <a:latin typeface="Consolas" panose="020B0609020204030204" pitchFamily="49" charset="0"/>
                        </a:rPr>
                        <a:t>break</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print(</a:t>
                      </a:r>
                      <a:r>
                        <a:rPr altLang="zh-CN" sz="2400" lang="en-US">
                          <a:solidFill>
                            <a:srgbClr val="F5871F"/>
                          </a:solidFill>
                          <a:latin typeface="Consolas" panose="020B0609020204030204" pitchFamily="49" charset="0"/>
                        </a:rPr>
                        <a:t>2</a:t>
                      </a:r>
                      <a:r>
                        <a:rPr altLang="zh-CN" sz="2400" lang="en-US">
                          <a:solidFill>
                            <a:srgbClr val="000000"/>
                          </a:solidFill>
                          <a:latin typeface="Consolas" panose="020B0609020204030204" pitchFamily="49" charset="0"/>
                        </a:rPr>
                        <a:t>*x, end=</a:t>
                      </a:r>
                      <a:r>
                        <a:rPr altLang="zh-CN" sz="2400" lang="en-US">
                          <a:solidFill>
                            <a:srgbClr val="718C00"/>
                          </a:solidFill>
                          <a:latin typeface="Consolas" panose="020B0609020204030204" pitchFamily="49" charset="0"/>
                        </a:rPr>
                        <a:t>" "</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x = x</a:t>
                      </a:r>
                      <a:r>
                        <a:rPr altLang="zh-CN" sz="2400" lang="en-US">
                          <a:solidFill>
                            <a:srgbClr val="F5871F"/>
                          </a:solidFill>
                          <a:latin typeface="Consolas" panose="020B0609020204030204" pitchFamily="49" charset="0"/>
                        </a:rPr>
                        <a:t>-1</a:t>
                      </a:r>
                    </a:p>
                    <a:p>
                      <a:pPr algn="l" defTabSz="914400" eaLnBrk="1" fontAlgn="auto" hangingPunct="1" indent="0" latinLnBrk="0" lvl="3" marL="0" marR="0" rtl="0">
                        <a:lnSpc>
                          <a:spcPct val="100000"/>
                        </a:lnSpc>
                        <a:spcBef>
                          <a:spcPts val="0"/>
                        </a:spcBef>
                        <a:spcAft>
                          <a:spcPts val="0"/>
                        </a:spcAft>
                        <a:buClrTx/>
                        <a:buSzTx/>
                        <a:buFontTx/>
                        <a:buNone/>
                      </a:pP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r h="488626">
                <a:tc>
                  <a:txBody>
                    <a:bodyPr/>
                    <a:p>
                      <a:pPr algn="l" defTabSz="914400" eaLnBrk="1" fontAlgn="auto" hangingPunct="1" indent="0" latinLnBrk="0" lvl="3" marL="0" marR="0" rtl="0">
                        <a:lnSpc>
                          <a:spcPct val="100000"/>
                        </a:lnSpc>
                        <a:spcBef>
                          <a:spcPts val="0"/>
                        </a:spcBef>
                        <a:spcAft>
                          <a:spcPts val="0"/>
                        </a:spcAft>
                        <a:buClrTx/>
                        <a:buSzTx/>
                        <a:buFontTx/>
                        <a:buNone/>
                      </a:pPr>
                      <a:endParaRPr altLang="zh-CN" b="0" sz="2400" i="1" kern="1200" lang="en-US">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2">
                        <a:lumMod val="40000"/>
                        <a:lumOff val="60000"/>
                      </a:schemeClr>
                    </a:solidFill>
                  </a:tcPr>
                </a:tc>
              </a:tr>
            </a:tbl>
          </a:graphicData>
        </a:graphic>
      </p:graphicFrame>
      <p:sp>
        <p:nvSpPr>
          <p:cNvPr id="1049135"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049136"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altLang="zh-CN" sz="2800" lang="en-US">
                <a:solidFill>
                  <a:schemeClr val="tx1">
                    <a:lumMod val="75000"/>
                    <a:lumOff val="25000"/>
                  </a:schemeClr>
                </a:solidFill>
                <a:latin typeface="微软雅黑" panose="020B0503020204020204" pitchFamily="34" charset="-122"/>
                <a:ea typeface="微软雅黑" panose="020B0503020204020204" pitchFamily="34" charset="-122"/>
              </a:rPr>
              <a:t>while</a:t>
            </a: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1049137" name="矩形 7"/>
          <p:cNvSpPr/>
          <p:nvPr/>
        </p:nvSpPr>
        <p:spPr>
          <a:xfrm>
            <a:off x="1415480" y="5229200"/>
            <a:ext cx="3073277" cy="461665"/>
          </a:xfrm>
          <a:prstGeom prst="rect"/>
        </p:spPr>
        <p:txBody>
          <a:bodyPr wrap="none">
            <a:spAutoFit/>
          </a:bodyPr>
          <a:p>
            <a:pPr eaLnBrk="1" fontAlgn="auto" hangingPunct="1" lvl="3" marL="0">
              <a:spcBef>
                <a:spcPts val="0"/>
              </a:spcBef>
              <a:spcAft>
                <a:spcPts val="0"/>
              </a:spcAft>
            </a:pPr>
            <a:r>
              <a:rPr altLang="zh-CN" sz="2400" i="1" lang="en-US">
                <a:solidFill>
                  <a:srgbClr val="0033CC"/>
                </a:solidFill>
                <a:latin typeface="Consolas" panose="020B0609020204030204" pitchFamily="49" charset="0"/>
                <a:ea typeface="微软雅黑" panose="020B0503020204020204" pitchFamily="34" charset="-122"/>
              </a:rPr>
              <a:t>20 16 14 10 8 4 2</a:t>
            </a:r>
          </a:p>
        </p:txBody>
      </p:sp>
      <p:sp>
        <p:nvSpPr>
          <p:cNvPr id="1049138" name="矩形 9"/>
          <p:cNvSpPr/>
          <p:nvPr/>
        </p:nvSpPr>
        <p:spPr>
          <a:xfrm>
            <a:off x="6456040" y="5229200"/>
            <a:ext cx="2053767" cy="461665"/>
          </a:xfrm>
          <a:prstGeom prst="rect"/>
        </p:spPr>
        <p:txBody>
          <a:bodyPr wrap="none">
            <a:spAutoFit/>
          </a:bodyPr>
          <a:p>
            <a:pPr eaLnBrk="1" fontAlgn="auto" hangingPunct="1" lvl="3" marL="0">
              <a:spcBef>
                <a:spcPts val="0"/>
              </a:spcBef>
              <a:spcAft>
                <a:spcPts val="0"/>
              </a:spcAft>
            </a:pPr>
            <a:r>
              <a:rPr altLang="zh-CN" sz="2400" i="1" lang="en-US">
                <a:solidFill>
                  <a:srgbClr val="0033CC"/>
                </a:solidFill>
                <a:latin typeface="Consolas" panose="020B0609020204030204" pitchFamily="49" charset="0"/>
                <a:ea typeface="微软雅黑" panose="020B0503020204020204" pitchFamily="34" charset="-122"/>
              </a:rPr>
              <a:t>20 18 16 14</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9135"/>
                                        </p:tgtEl>
                                        <p:attrNameLst>
                                          <p:attrName>style.visibility</p:attrName>
                                        </p:attrNameLst>
                                      </p:cBhvr>
                                      <p:to>
                                        <p:strVal val="visible"/>
                                      </p:to>
                                    </p:set>
                                    <p:animEffect transition="in" filter="fade">
                                      <p:cBhvr>
                                        <p:cTn dur="500" id="7"/>
                                        <p:tgtEl>
                                          <p:spTgt spid="104913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137"/>
                                        </p:tgtEl>
                                        <p:attrNameLst>
                                          <p:attrName>style.visibility</p:attrName>
                                        </p:attrNameLst>
                                      </p:cBhvr>
                                      <p:to>
                                        <p:strVal val="visible"/>
                                      </p:to>
                                    </p:set>
                                    <p:animEffect transition="in" filter="wipe(left)">
                                      <p:cBhvr>
                                        <p:cTn dur="1000" id="12"/>
                                        <p:tgtEl>
                                          <p:spTgt spid="104913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136"/>
                                        </p:tgtEl>
                                        <p:attrNameLst>
                                          <p:attrName>style.visibility</p:attrName>
                                        </p:attrNameLst>
                                      </p:cBhvr>
                                      <p:to>
                                        <p:strVal val="visible"/>
                                      </p:to>
                                    </p:set>
                                    <p:animEffect transition="in" filter="fade">
                                      <p:cBhvr>
                                        <p:cTn dur="500" id="17"/>
                                        <p:tgtEl>
                                          <p:spTgt spid="104913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138"/>
                                        </p:tgtEl>
                                        <p:attrNameLst>
                                          <p:attrName>style.visibility</p:attrName>
                                        </p:attrNameLst>
                                      </p:cBhvr>
                                      <p:to>
                                        <p:strVal val="visible"/>
                                      </p:to>
                                    </p:set>
                                    <p:animEffect transition="in" filter="wipe(left)">
                                      <p:cBhvr>
                                        <p:cTn dur="1000" id="22"/>
                                        <p:tgtEl>
                                          <p:spTgt spid="104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5" grpId="0" animBg="1"/>
      <p:bldP spid="1049136" grpId="0" animBg="1"/>
      <p:bldP spid="1049137" grpId="0"/>
      <p:bldP spid="104913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9142" name="标题 1"/>
          <p:cNvSpPr>
            <a:spLocks noGrp="1"/>
          </p:cNvSpPr>
          <p:nvPr>
            <p:ph type="title"/>
          </p:nvPr>
        </p:nvSpPr>
        <p:spPr/>
        <p:txBody>
          <a:bodyPr/>
          <a:p>
            <a:r>
              <a:rPr altLang="zh-CN" lang="en-US">
                <a:latin typeface="+mn-ea"/>
              </a:rPr>
              <a:t>for</a:t>
            </a:r>
            <a:r>
              <a:rPr altLang="en-US" lang="zh-CN">
                <a:latin typeface="+mn-ea"/>
              </a:rPr>
              <a:t>语句</a:t>
            </a:r>
          </a:p>
        </p:txBody>
      </p:sp>
      <p:sp>
        <p:nvSpPr>
          <p:cNvPr id="1049143" name="内容占位符 2"/>
          <p:cNvSpPr>
            <a:spLocks noGrp="1"/>
          </p:cNvSpPr>
          <p:nvPr>
            <p:ph idx="1"/>
          </p:nvPr>
        </p:nvSpPr>
        <p:spPr>
          <a:xfrm>
            <a:off x="609600" y="1484312"/>
            <a:ext cx="3254152" cy="576536"/>
          </a:xfrm>
        </p:spPr>
        <p:txBody>
          <a:bodyPr/>
          <a:p>
            <a:pPr eaLnBrk="1">
              <a:spcBef>
                <a:spcPts val="1800"/>
              </a:spcBef>
            </a:pP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 for</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4194348" name="表格 6"/>
          <p:cNvGraphicFramePr>
            <a:graphicFrameLocks noGrp="1"/>
          </p:cNvGraphicFramePr>
          <p:nvPr/>
        </p:nvGraphicFramePr>
        <p:xfrm>
          <a:off x="2486944" y="2636912"/>
          <a:ext cx="5515990" cy="1296144"/>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5515990"/>
              </a:tblGrid>
              <a:tr h="1296144">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for</a:t>
                      </a:r>
                      <a:r>
                        <a:rPr altLang="zh-CN" sz="2800" lang="en-US">
                          <a:solidFill>
                            <a:srgbClr val="000000"/>
                          </a:solidFill>
                          <a:latin typeface="Consolas" panose="020B0609020204030204" pitchFamily="49" charset="0"/>
                        </a:rPr>
                        <a:t> &lt;target&gt; </a:t>
                      </a:r>
                      <a:r>
                        <a:rPr altLang="zh-CN" sz="2800" lang="en-US">
                          <a:solidFill>
                            <a:srgbClr val="8959A8"/>
                          </a:solidFill>
                          <a:latin typeface="Consolas" panose="020B0609020204030204" pitchFamily="49" charset="0"/>
                        </a:rPr>
                        <a:t>in</a:t>
                      </a:r>
                      <a:r>
                        <a:rPr altLang="zh-CN" sz="2800" lang="en-US">
                          <a:solidFill>
                            <a:srgbClr val="000000"/>
                          </a:solidFill>
                          <a:latin typeface="Consolas" panose="020B0609020204030204" pitchFamily="49" charset="0"/>
                        </a:rPr>
                        <a:t> &lt;object&gt;</a:t>
                      </a:r>
                      <a:r>
                        <a:rPr altLang="en-US" sz="2800" lang="zh-CN">
                          <a:solidFill>
                            <a:srgbClr val="000000"/>
                          </a:solidFill>
                          <a:latin typeface="Consolas" panose="020B0609020204030204" pitchFamily="49" charset="0"/>
                        </a:rPr>
                        <a:t>： </a:t>
                      </a:r>
                      <a:endParaRPr altLang="zh-CN" sz="28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000000"/>
                          </a:solidFill>
                          <a:latin typeface="Consolas" panose="020B0609020204030204" pitchFamily="49" charset="0"/>
                        </a:rPr>
                        <a:t>    &lt;</a:t>
                      </a:r>
                      <a:r>
                        <a:rPr altLang="en-US" sz="2800" lang="zh-CN">
                          <a:solidFill>
                            <a:srgbClr val="000000"/>
                          </a:solidFill>
                          <a:latin typeface="Consolas" panose="020B0609020204030204" pitchFamily="49" charset="0"/>
                        </a:rPr>
                        <a:t>语句块</a:t>
                      </a:r>
                      <a:r>
                        <a:rPr altLang="zh-CN" b="1" sz="2800" kern="1200" lang="en-US">
                          <a:solidFill>
                            <a:srgbClr val="000000"/>
                          </a:solidFill>
                          <a:latin typeface="Consolas" panose="020B0609020204030204" pitchFamily="49" charset="0"/>
                          <a:ea typeface="+mn-ea"/>
                          <a:cs typeface="+mn-cs"/>
                        </a:rPr>
                        <a:t>1</a:t>
                      </a:r>
                      <a:r>
                        <a:rPr altLang="zh-CN" sz="2800" lang="en-US">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9144"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049145" name="内容占位符 2"/>
          <p:cNvSpPr txBox="1"/>
          <p:nvPr/>
        </p:nvSpPr>
        <p:spPr bwMode="auto">
          <a:xfrm>
            <a:off x="609600" y="4365104"/>
            <a:ext cx="10814992" cy="777326"/>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a:spcBef>
                <a:spcPts val="1800"/>
              </a:spcBef>
            </a:pPr>
            <a:r>
              <a:rPr altLang="en-US" sz="3200" kern="0" lang="zh-CN">
                <a:solidFill>
                  <a:srgbClr val="C00000"/>
                </a:solidFill>
                <a:latin typeface="微软雅黑" panose="020B0503020204020204" pitchFamily="34" charset="-122"/>
                <a:ea typeface="微软雅黑" panose="020B0503020204020204" pitchFamily="34" charset="-122"/>
              </a:rPr>
              <a:t> 注意：</a:t>
            </a:r>
            <a:r>
              <a:rPr altLang="zh-CN" sz="3200" kern="0" lang="en-US">
                <a:solidFill>
                  <a:srgbClr val="C00000"/>
                </a:solidFill>
                <a:latin typeface="微软雅黑" panose="020B0503020204020204" pitchFamily="34" charset="-122"/>
                <a:ea typeface="微软雅黑" panose="020B0503020204020204" pitchFamily="34" charset="-122"/>
              </a:rPr>
              <a:t>object </a:t>
            </a:r>
            <a:r>
              <a:rPr altLang="en-US" sz="3200" kern="0" lang="zh-CN">
                <a:solidFill>
                  <a:srgbClr val="C00000"/>
                </a:solidFill>
                <a:latin typeface="微软雅黑" panose="020B0503020204020204" pitchFamily="34" charset="-122"/>
                <a:ea typeface="微软雅黑" panose="020B0503020204020204" pitchFamily="34" charset="-122"/>
              </a:rPr>
              <a:t>中的每一个元素会依次赋给 </a:t>
            </a:r>
            <a:r>
              <a:rPr altLang="zh-CN" sz="3200" kern="0" lang="en-US">
                <a:solidFill>
                  <a:srgbClr val="C00000"/>
                </a:solidFill>
                <a:latin typeface="微软雅黑" panose="020B0503020204020204" pitchFamily="34" charset="-122"/>
                <a:ea typeface="微软雅黑" panose="020B0503020204020204" pitchFamily="34" charset="-122"/>
              </a:rPr>
              <a:t>target</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9144"/>
                                        </p:tgtEl>
                                        <p:attrNameLst>
                                          <p:attrName>style.visibility</p:attrName>
                                        </p:attrNameLst>
                                      </p:cBhvr>
                                      <p:to>
                                        <p:strVal val="visible"/>
                                      </p:to>
                                    </p:set>
                                    <p:animEffect transition="in" filter="fade">
                                      <p:cBhvr>
                                        <p:cTn dur="500" id="7"/>
                                        <p:tgtEl>
                                          <p:spTgt spid="1049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26" name="标题 1"/>
          <p:cNvSpPr>
            <a:spLocks noGrp="1"/>
          </p:cNvSpPr>
          <p:nvPr>
            <p:ph type="title"/>
          </p:nvPr>
        </p:nvSpPr>
        <p:spPr/>
        <p:txBody>
          <a:bodyPr/>
          <a:p>
            <a:r>
              <a:rPr altLang="en-US" lang="zh-CN"/>
              <a:t>计算机编程基本概念</a:t>
            </a:r>
          </a:p>
        </p:txBody>
      </p:sp>
      <p:sp>
        <p:nvSpPr>
          <p:cNvPr id="1048627" name="内容占位符 2"/>
          <p:cNvSpPr>
            <a:spLocks noGrp="1"/>
          </p:cNvSpPr>
          <p:nvPr>
            <p:ph idx="1"/>
          </p:nvPr>
        </p:nvSpPr>
        <p:spPr>
          <a:xfrm>
            <a:off x="609600" y="1484312"/>
            <a:ext cx="10972800" cy="4969023"/>
          </a:xfrm>
        </p:spPr>
        <p:txBody>
          <a:bodyPr/>
          <a:p>
            <a:pPr eaLnBrk="1">
              <a:lnSpc>
                <a:spcPct val="120000"/>
              </a:lnSpc>
            </a:pPr>
            <a:r>
              <a:rPr altLang="en-US" sz="3200" lang="zh-CN">
                <a:solidFill>
                  <a:srgbClr val="C00000"/>
                </a:solidFill>
                <a:latin typeface="微软雅黑" panose="020B0503020204020204" pitchFamily="34" charset="-122"/>
                <a:ea typeface="微软雅黑" panose="020B0503020204020204" pitchFamily="34" charset="-122"/>
              </a:rPr>
              <a:t>机器语言</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altLang="en-US" sz="3200" lang="zh-CN">
                <a:solidFill>
                  <a:srgbClr val="C00000"/>
                </a:solidFill>
                <a:latin typeface="微软雅黑" panose="020B0503020204020204" pitchFamily="34" charset="-122"/>
                <a:ea typeface="微软雅黑" panose="020B0503020204020204" pitchFamily="34" charset="-122"/>
              </a:rPr>
              <a:t>汇编语言</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altLang="en-US" sz="3200" lang="zh-CN">
                <a:solidFill>
                  <a:srgbClr val="C00000"/>
                </a:solidFill>
                <a:latin typeface="微软雅黑" panose="020B0503020204020204" pitchFamily="34" charset="-122"/>
                <a:ea typeface="微软雅黑" panose="020B0503020204020204" pitchFamily="34" charset="-122"/>
              </a:rPr>
              <a:t>高级语言</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high</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a:t>
            </a:r>
            <a:r>
              <a:rPr altLang="zh-CN" sz="3200" lang="en-US">
                <a:solidFill>
                  <a:schemeClr val="tx1">
                    <a:lumMod val="75000"/>
                    <a:lumOff val="25000"/>
                  </a:schemeClr>
                </a:solidFill>
                <a:latin typeface="微软雅黑" panose="020B0503020204020204" pitchFamily="34" charset="-122"/>
                <a:ea typeface="微软雅黑" panose="020B0503020204020204" pitchFamily="34" charset="-122"/>
              </a:rPr>
              <a:t>level language</a:t>
            </a: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9149" name="Rectangle 2"/>
          <p:cNvSpPr>
            <a:spLocks noGrp="1" noChangeArrowheads="1"/>
          </p:cNvSpPr>
          <p:nvPr>
            <p:ph type="title"/>
          </p:nvPr>
        </p:nvSpPr>
        <p:spPr/>
        <p:txBody>
          <a:bodyPr/>
          <a:p>
            <a:r>
              <a:rPr altLang="zh-CN" lang="en-US"/>
              <a:t>Python</a:t>
            </a:r>
          </a:p>
        </p:txBody>
      </p:sp>
      <p:sp>
        <p:nvSpPr>
          <p:cNvPr id="1049150" name="Rectangle 3"/>
          <p:cNvSpPr>
            <a:spLocks noGrp="1" noChangeArrowheads="1"/>
          </p:cNvSpPr>
          <p:nvPr>
            <p:ph type="body" idx="1"/>
          </p:nvPr>
        </p:nvSpPr>
        <p:spPr>
          <a:xfrm>
            <a:off x="2063552" y="1412776"/>
            <a:ext cx="8229600" cy="5040560"/>
          </a:xfrm>
        </p:spPr>
        <p:txBody>
          <a:bodyPr/>
          <a:p>
            <a:pPr>
              <a:lnSpc>
                <a:spcPct val="120000"/>
              </a:lnSpc>
              <a:buFont typeface="Wingdings" panose="05000000000000000000" pitchFamily="2" charset="2"/>
              <a:buChar char="Ø"/>
            </a:pPr>
            <a:r>
              <a:rPr altLang="zh-CN" sz="4000" lang="en-US">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altLang="zh-CN" sz="3600" lang="en-US">
                <a:solidFill>
                  <a:schemeClr val="tx1">
                    <a:lumMod val="85000"/>
                    <a:lumOff val="15000"/>
                  </a:schemeClr>
                </a:solidFill>
                <a:latin typeface="微软雅黑" panose="020B0503020204020204" pitchFamily="34" charset="-122"/>
                <a:ea typeface="微软雅黑" panose="020B0503020204020204" pitchFamily="34" charset="-122"/>
              </a:rPr>
              <a:t>Python</a:t>
            </a:r>
            <a:r>
              <a:rPr altLang="en-US" sz="3600" lang="zh-CN">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altLang="zh-CN" sz="3600" lang="en-US">
                <a:solidFill>
                  <a:srgbClr val="C00000"/>
                </a:solidFill>
                <a:latin typeface="微软雅黑" panose="020B0503020204020204" pitchFamily="34" charset="-122"/>
                <a:ea typeface="微软雅黑" panose="020B0503020204020204" pitchFamily="34" charset="-122"/>
              </a:rPr>
              <a:t>Python</a:t>
            </a:r>
            <a:r>
              <a:rPr altLang="en-US" sz="3600" lang="zh-CN">
                <a:solidFill>
                  <a:srgbClr val="C00000"/>
                </a:solidFill>
                <a:latin typeface="微软雅黑" panose="020B0503020204020204" pitchFamily="34" charset="-122"/>
                <a:ea typeface="微软雅黑" panose="020B0503020204020204" pitchFamily="34" charset="-122"/>
              </a:rPr>
              <a:t>函数调用</a:t>
            </a: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9151" name="标题 1"/>
          <p:cNvSpPr>
            <a:spLocks noGrp="1"/>
          </p:cNvSpPr>
          <p:nvPr>
            <p:ph type="title"/>
          </p:nvPr>
        </p:nvSpPr>
        <p:spPr/>
        <p:txBody>
          <a:bodyPr/>
          <a:p>
            <a:r>
              <a:rPr altLang="en-US" lang="zh-CN">
                <a:latin typeface="+mn-ea"/>
              </a:rPr>
              <a:t>什么是函数</a:t>
            </a:r>
          </a:p>
        </p:txBody>
      </p:sp>
      <p:sp>
        <p:nvSpPr>
          <p:cNvPr id="1049152" name="内容占位符 2"/>
          <p:cNvSpPr>
            <a:spLocks noGrp="1"/>
          </p:cNvSpPr>
          <p:nvPr>
            <p:ph idx="1"/>
          </p:nvPr>
        </p:nvSpPr>
        <p:spPr>
          <a:xfrm>
            <a:off x="609600" y="1484312"/>
            <a:ext cx="10972800" cy="4969024"/>
          </a:xfrm>
        </p:spPr>
        <p:txBody>
          <a:bodyPr/>
          <a:p>
            <a:pPr eaLnBrk="1">
              <a:spcBef>
                <a:spcPts val="1800"/>
              </a:spcBef>
            </a:pPr>
            <a:r>
              <a:rPr altLang="en-US" sz="3200" lang="zh-CN">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altLang="zh-CN" sz="3200" lang="en-US">
                <a:solidFill>
                  <a:srgbClr val="C00000"/>
                </a:solidFill>
                <a:latin typeface="微软雅黑" panose="020B0503020204020204" pitchFamily="34" charset="-122"/>
                <a:ea typeface="微软雅黑" panose="020B0503020204020204" pitchFamily="34" charset="-122"/>
              </a:rPr>
              <a:t>(</a:t>
            </a:r>
            <a:r>
              <a:rPr altLang="en-US" sz="3200" lang="zh-CN">
                <a:solidFill>
                  <a:srgbClr val="C00000"/>
                </a:solidFill>
                <a:latin typeface="微软雅黑" panose="020B0503020204020204" pitchFamily="34" charset="-122"/>
                <a:ea typeface="微软雅黑" panose="020B0503020204020204" pitchFamily="34" charset="-122"/>
              </a:rPr>
              <a:t>子程序</a:t>
            </a:r>
            <a:r>
              <a:rPr altLang="zh-CN" sz="3200" lang="en-US">
                <a:solidFill>
                  <a:srgbClr val="C00000"/>
                </a:solidFill>
                <a:latin typeface="微软雅黑" panose="020B0503020204020204" pitchFamily="34" charset="-122"/>
                <a:ea typeface="微软雅黑" panose="020B0503020204020204" pitchFamily="34" charset="-122"/>
              </a:rPr>
              <a:t>)</a:t>
            </a:r>
          </a:p>
          <a:p>
            <a:pPr eaLnBrk="1">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altLang="zh-CN" sz="3200" lang="en-US">
              <a:solidFill>
                <a:schemeClr val="tx1">
                  <a:lumMod val="85000"/>
                  <a:lumOff val="15000"/>
                </a:schemeClr>
              </a:solidFill>
              <a:latin typeface="微软雅黑" panose="020B0503020204020204" pitchFamily="34" charset="-122"/>
              <a:ea typeface="微软雅黑" panose="020B0503020204020204" pitchFamily="34" charset="-122"/>
            </a:endParaRPr>
          </a:p>
          <a:p>
            <a:pPr eaLnBrk="1" lvl="1">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eaLnBrk="1" lvl="1">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代码重用</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eaLnBrk="1" lvl="1">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程序更可读</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更易理解</a:t>
            </a:r>
          </a:p>
          <a:p>
            <a:pPr eaLnBrk="1" lvl="1">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9156" name="标题 1"/>
          <p:cNvSpPr>
            <a:spLocks noGrp="1"/>
          </p:cNvSpPr>
          <p:nvPr>
            <p:ph type="title"/>
          </p:nvPr>
        </p:nvSpPr>
        <p:spPr/>
        <p:txBody>
          <a:bodyPr/>
          <a:p>
            <a:r>
              <a:rPr altLang="en-US" lang="zh-CN">
                <a:latin typeface="+mn-ea"/>
              </a:rPr>
              <a:t>函数的定义和使用</a:t>
            </a:r>
          </a:p>
        </p:txBody>
      </p:sp>
      <p:sp>
        <p:nvSpPr>
          <p:cNvPr id="1049157" name="内容占位符 2"/>
          <p:cNvSpPr>
            <a:spLocks noGrp="1"/>
          </p:cNvSpPr>
          <p:nvPr>
            <p:ph idx="1"/>
          </p:nvPr>
        </p:nvSpPr>
        <p:spPr>
          <a:xfrm>
            <a:off x="609600" y="1484312"/>
            <a:ext cx="10972800" cy="4969024"/>
          </a:xfrm>
        </p:spPr>
        <p:txBody>
          <a:bodyPr/>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先定义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语句序列</a:t>
            </a:r>
            <a:r>
              <a:rPr altLang="zh-CN" sz="3200" lang="en-US">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4194349" name="表格 4"/>
          <p:cNvGraphicFramePr>
            <a:graphicFrameLocks noGrp="1"/>
          </p:cNvGraphicFramePr>
          <p:nvPr/>
        </p:nvGraphicFramePr>
        <p:xfrm>
          <a:off x="7320136" y="1700808"/>
          <a:ext cx="3384376" cy="2342431"/>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3384376"/>
              </a:tblGrid>
              <a:tr h="2342431">
                <a:tc>
                  <a:txBody>
                    <a:bodyPr/>
                    <a:p>
                      <a:pPr algn="l" defTabSz="914400" eaLnBrk="1" fontAlgn="auto" hangingPunct="1" indent="0" latinLnBrk="0" lvl="3" marL="180000" marR="0" rtl="0">
                        <a:lnSpc>
                          <a:spcPct val="100000"/>
                        </a:lnSpc>
                        <a:spcBef>
                          <a:spcPts val="0"/>
                        </a:spcBef>
                        <a:spcAft>
                          <a:spcPts val="0"/>
                        </a:spcAft>
                        <a:buClrTx/>
                        <a:buSzTx/>
                        <a:buFontTx/>
                        <a:buNone/>
                      </a:pPr>
                      <a:r>
                        <a:rPr altLang="zh-CN" sz="2800" lang="es-ES">
                          <a:solidFill>
                            <a:srgbClr val="8959A8"/>
                          </a:solidFill>
                          <a:latin typeface="Consolas" panose="020B0609020204030204" pitchFamily="49" charset="0"/>
                        </a:rPr>
                        <a:t>def</a:t>
                      </a:r>
                      <a:r>
                        <a:rPr altLang="zh-CN" sz="2800" lang="es-ES">
                          <a:solidFill>
                            <a:srgbClr val="000000"/>
                          </a:solidFill>
                          <a:latin typeface="Consolas" panose="020B0609020204030204" pitchFamily="49" charset="0"/>
                        </a:rPr>
                        <a:t> </a:t>
                      </a:r>
                      <a:r>
                        <a:rPr altLang="zh-CN" sz="2800" lang="es-ES">
                          <a:solidFill>
                            <a:srgbClr val="4271AE"/>
                          </a:solidFill>
                          <a:latin typeface="Consolas" panose="020B0609020204030204" pitchFamily="49" charset="0"/>
                        </a:rPr>
                        <a:t>func</a:t>
                      </a:r>
                      <a:r>
                        <a:rPr altLang="zh-CN" sz="2800" lang="es-ES">
                          <a:solidFill>
                            <a:srgbClr val="F5871F"/>
                          </a:solidFill>
                          <a:latin typeface="Consolas" panose="020B0609020204030204" pitchFamily="49" charset="0"/>
                        </a:rPr>
                        <a:t>(x)</a:t>
                      </a:r>
                      <a:r>
                        <a:rPr altLang="zh-CN" sz="2800" lang="es-ES">
                          <a:solidFill>
                            <a:srgbClr val="000000"/>
                          </a:solidFill>
                          <a:latin typeface="Consolas" panose="020B0609020204030204" pitchFamily="49" charset="0"/>
                        </a:rPr>
                        <a:t>: </a:t>
                      </a:r>
                    </a:p>
                    <a:p>
                      <a:pPr algn="l" defTabSz="914400" eaLnBrk="1" fontAlgn="auto" hangingPunct="1" indent="0" latinLnBrk="0" lvl="3" marL="180000" marR="0" rtl="0">
                        <a:lnSpc>
                          <a:spcPct val="100000"/>
                        </a:lnSpc>
                        <a:spcBef>
                          <a:spcPts val="0"/>
                        </a:spcBef>
                        <a:spcAft>
                          <a:spcPts val="0"/>
                        </a:spcAft>
                        <a:buClrTx/>
                        <a:buSzTx/>
                        <a:buFontTx/>
                        <a:buNone/>
                      </a:pPr>
                      <a:r>
                        <a:rPr altLang="zh-CN" sz="2800" lang="es-ES">
                          <a:solidFill>
                            <a:srgbClr val="000000"/>
                          </a:solidFill>
                          <a:latin typeface="Consolas" panose="020B0609020204030204" pitchFamily="49" charset="0"/>
                        </a:rPr>
                        <a:t>    y = x * x </a:t>
                      </a:r>
                    </a:p>
                    <a:p>
                      <a:pPr algn="l" defTabSz="914400" eaLnBrk="1" fontAlgn="auto" hangingPunct="1" indent="0" latinLnBrk="0" lvl="3" marL="180000" marR="0" rtl="0">
                        <a:lnSpc>
                          <a:spcPct val="100000"/>
                        </a:lnSpc>
                        <a:spcBef>
                          <a:spcPts val="0"/>
                        </a:spcBef>
                        <a:spcAft>
                          <a:spcPts val="0"/>
                        </a:spcAft>
                        <a:buClrTx/>
                        <a:buSzTx/>
                        <a:buFontTx/>
                        <a:buNone/>
                      </a:pPr>
                      <a:r>
                        <a:rPr altLang="zh-CN" sz="2800" lang="es-ES">
                          <a:solidFill>
                            <a:srgbClr val="000000"/>
                          </a:solidFill>
                          <a:latin typeface="Consolas" panose="020B0609020204030204" pitchFamily="49" charset="0"/>
                        </a:rPr>
                        <a:t>    </a:t>
                      </a:r>
                      <a:r>
                        <a:rPr altLang="zh-CN" sz="2800" lang="es-ES">
                          <a:solidFill>
                            <a:srgbClr val="8959A8"/>
                          </a:solidFill>
                          <a:latin typeface="Consolas" panose="020B0609020204030204" pitchFamily="49" charset="0"/>
                        </a:rPr>
                        <a:t>return</a:t>
                      </a:r>
                      <a:r>
                        <a:rPr altLang="zh-CN" sz="2800" lang="es-ES">
                          <a:solidFill>
                            <a:srgbClr val="000000"/>
                          </a:solidFill>
                          <a:latin typeface="Consolas" panose="020B0609020204030204" pitchFamily="49" charset="0"/>
                        </a:rPr>
                        <a:t> y </a:t>
                      </a:r>
                    </a:p>
                    <a:p>
                      <a:pPr algn="l" defTabSz="914400" eaLnBrk="1" fontAlgn="auto" hangingPunct="1" indent="0" latinLnBrk="0" lvl="3" marL="180000" marR="0" rtl="0">
                        <a:lnSpc>
                          <a:spcPct val="100000"/>
                        </a:lnSpc>
                        <a:spcBef>
                          <a:spcPts val="0"/>
                        </a:spcBef>
                        <a:spcAft>
                          <a:spcPts val="0"/>
                        </a:spcAft>
                        <a:buClrTx/>
                        <a:buSzTx/>
                        <a:buFontTx/>
                        <a:buNone/>
                      </a:pPr>
                      <a:endParaRPr altLang="zh-CN" sz="2800" lang="es-ES">
                        <a:solidFill>
                          <a:srgbClr val="000000"/>
                        </a:solidFill>
                        <a:latin typeface="Consolas" panose="020B0609020204030204" pitchFamily="49" charset="0"/>
                      </a:endParaRPr>
                    </a:p>
                    <a:p>
                      <a:pPr algn="l" defTabSz="914400" eaLnBrk="1" fontAlgn="auto" hangingPunct="1" indent="0" latinLnBrk="0" lvl="3" marL="180000" marR="0" rtl="0">
                        <a:lnSpc>
                          <a:spcPct val="100000"/>
                        </a:lnSpc>
                        <a:spcBef>
                          <a:spcPts val="0"/>
                        </a:spcBef>
                        <a:spcAft>
                          <a:spcPts val="0"/>
                        </a:spcAft>
                        <a:buClrTx/>
                        <a:buSzTx/>
                        <a:buFontTx/>
                        <a:buNone/>
                      </a:pPr>
                      <a:r>
                        <a:rPr altLang="zh-CN" sz="2800" lang="es-ES">
                          <a:solidFill>
                            <a:srgbClr val="000000"/>
                          </a:solidFill>
                          <a:latin typeface="Consolas" panose="020B0609020204030204" pitchFamily="49" charset="0"/>
                        </a:rPr>
                        <a:t>a = func(</a:t>
                      </a:r>
                      <a:r>
                        <a:rPr altLang="zh-CN" sz="2800" lang="es-ES">
                          <a:solidFill>
                            <a:srgbClr val="F5871F"/>
                          </a:solidFill>
                          <a:latin typeface="Consolas" panose="020B0609020204030204" pitchFamily="49" charset="0"/>
                        </a:rPr>
                        <a:t>2</a:t>
                      </a:r>
                      <a:r>
                        <a:rPr altLang="zh-CN" sz="2800" lang="es-ES">
                          <a:solidFill>
                            <a:srgbClr val="000000"/>
                          </a:solidFill>
                          <a:latin typeface="Consolas" panose="020B0609020204030204" pitchFamily="49" charset="0"/>
                        </a:rPr>
                        <a:t>)</a:t>
                      </a:r>
                      <a:endParaRPr altLang="en-US" sz="2800" lang="zh-CN"/>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9161" name="标题 1"/>
          <p:cNvSpPr>
            <a:spLocks noGrp="1"/>
          </p:cNvSpPr>
          <p:nvPr>
            <p:ph type="title"/>
          </p:nvPr>
        </p:nvSpPr>
        <p:spPr/>
        <p:txBody>
          <a:bodyPr/>
          <a:p>
            <a:r>
              <a:rPr altLang="en-US" lang="zh-CN">
                <a:latin typeface="+mn-ea"/>
              </a:rPr>
              <a:t>编程实例：生日歌</a:t>
            </a:r>
          </a:p>
        </p:txBody>
      </p:sp>
      <p:sp>
        <p:nvSpPr>
          <p:cNvPr id="1049162" name="内容占位符 2"/>
          <p:cNvSpPr>
            <a:spLocks noGrp="1"/>
          </p:cNvSpPr>
          <p:nvPr>
            <p:ph idx="1"/>
          </p:nvPr>
        </p:nvSpPr>
        <p:spPr>
          <a:xfrm>
            <a:off x="609600" y="1484312"/>
            <a:ext cx="10972800" cy="648544"/>
          </a:xfrm>
        </p:spPr>
        <p:txBody>
          <a:bodyPr/>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4194350" name="表格 5"/>
          <p:cNvGraphicFramePr>
            <a:graphicFrameLocks noGrp="1"/>
          </p:cNvGraphicFramePr>
          <p:nvPr/>
        </p:nvGraphicFramePr>
        <p:xfrm>
          <a:off x="2135560" y="2090544"/>
          <a:ext cx="7128792" cy="155448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7128792"/>
              </a:tblGrid>
              <a:tr h="967025">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a:t>
                      </a:r>
                      <a:r>
                        <a:rPr altLang="zh-CN" sz="2400" lang="en-US">
                          <a:solidFill>
                            <a:srgbClr val="718C00"/>
                          </a:solidFill>
                          <a:latin typeface="Consolas" panose="020B0609020204030204" pitchFamily="49" charset="0"/>
                        </a:rPr>
                        <a:t>"Happy birthday to you!"</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a:t>
                      </a:r>
                      <a:r>
                        <a:rPr altLang="zh-CN" sz="2400" lang="en-US">
                          <a:solidFill>
                            <a:srgbClr val="718C00"/>
                          </a:solidFill>
                          <a:latin typeface="Consolas" panose="020B0609020204030204" pitchFamily="49" charset="0"/>
                        </a:rPr>
                        <a:t>"Happy birthday to you!"</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a:t>
                      </a:r>
                      <a:r>
                        <a:rPr altLang="zh-CN" sz="2400" lang="en-US">
                          <a:solidFill>
                            <a:srgbClr val="718C00"/>
                          </a:solidFill>
                          <a:latin typeface="Consolas" panose="020B0609020204030204" pitchFamily="49" charset="0"/>
                        </a:rPr>
                        <a:t>"Happy birthday, dear Fred."</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a:t>
                      </a:r>
                      <a:r>
                        <a:rPr altLang="zh-CN" sz="2400" lang="en-US">
                          <a:solidFill>
                            <a:srgbClr val="718C00"/>
                          </a:solidFill>
                          <a:latin typeface="Consolas" panose="020B0609020204030204" pitchFamily="49" charset="0"/>
                        </a:rPr>
                        <a:t>"Happy birthday to you!"</a:t>
                      </a:r>
                      <a:r>
                        <a:rPr altLang="zh-CN" sz="2400" lang="en-US">
                          <a:solidFill>
                            <a:srgbClr val="000000"/>
                          </a:solidFill>
                          <a:latin typeface="Consolas" panose="020B0609020204030204" pitchFamily="49" charset="0"/>
                        </a:rPr>
                        <a:t>)</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graphicFrame>
        <p:nvGraphicFramePr>
          <p:cNvPr id="4194351" name="表格 6"/>
          <p:cNvGraphicFramePr>
            <a:graphicFrameLocks noGrp="1"/>
          </p:cNvGraphicFramePr>
          <p:nvPr/>
        </p:nvGraphicFramePr>
        <p:xfrm>
          <a:off x="2135560" y="4005064"/>
          <a:ext cx="7128792" cy="265176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7128792"/>
              </a:tblGrid>
              <a:tr h="967025">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def</a:t>
                      </a:r>
                      <a:r>
                        <a:rPr altLang="zh-CN" sz="2400" lang="en-US">
                          <a:solidFill>
                            <a:srgbClr val="000000"/>
                          </a:solidFill>
                          <a:latin typeface="Consolas" panose="020B0609020204030204" pitchFamily="49" charset="0"/>
                        </a:rPr>
                        <a:t> </a:t>
                      </a:r>
                      <a:r>
                        <a:rPr altLang="zh-CN" sz="2400" lang="en-US">
                          <a:solidFill>
                            <a:srgbClr val="4271AE"/>
                          </a:solidFill>
                          <a:latin typeface="Consolas" panose="020B0609020204030204" pitchFamily="49" charset="0"/>
                        </a:rPr>
                        <a:t>happy</a:t>
                      </a:r>
                      <a:r>
                        <a:rPr altLang="zh-CN" sz="2400" lang="en-US">
                          <a:solidFill>
                            <a:srgbClr val="F5871F"/>
                          </a:solidFill>
                          <a:latin typeface="Consolas" panose="020B0609020204030204" pitchFamily="49" charset="0"/>
                        </a:rPr>
                        <a:t>()</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print(</a:t>
                      </a:r>
                      <a:r>
                        <a:rPr altLang="zh-CN" sz="2400" lang="en-US">
                          <a:solidFill>
                            <a:srgbClr val="718C00"/>
                          </a:solidFill>
                          <a:latin typeface="Consolas" panose="020B0609020204030204" pitchFamily="49" charset="0"/>
                        </a:rPr>
                        <a:t>"Happy birthday to you!"</a:t>
                      </a:r>
                      <a:r>
                        <a:rPr altLang="zh-CN" sz="2400" lang="en-US">
                          <a:solidFill>
                            <a:srgbClr val="000000"/>
                          </a:solidFill>
                          <a:latin typeface="Consolas" panose="020B0609020204030204" pitchFamily="49" charset="0"/>
                        </a:rPr>
                        <a:t>)</a:t>
                      </a:r>
                    </a:p>
                    <a:p>
                      <a:pPr algn="l" defTabSz="914400" eaLnBrk="1" fontAlgn="auto" hangingPunct="1" indent="0" latinLnBrk="0" lvl="3" marL="0" marR="0" rtl="0">
                        <a:lnSpc>
                          <a:spcPct val="100000"/>
                        </a:lnSpc>
                        <a:spcBef>
                          <a:spcPts val="0"/>
                        </a:spcBef>
                        <a:spcAft>
                          <a:spcPts val="0"/>
                        </a:spcAft>
                        <a:buClrTx/>
                        <a:buSzTx/>
                        <a:buFontTx/>
                        <a:buNone/>
                      </a:pPr>
                      <a:endParaRPr altLang="zh-CN"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happy()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happy()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print(</a:t>
                      </a:r>
                      <a:r>
                        <a:rPr altLang="zh-CN" sz="2400" lang="en-US">
                          <a:solidFill>
                            <a:srgbClr val="718C00"/>
                          </a:solidFill>
                          <a:latin typeface="Consolas" panose="020B0609020204030204" pitchFamily="49" charset="0"/>
                        </a:rPr>
                        <a:t>"Happy birthday, dear Fred."</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happy()</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9163" name="下箭头 8"/>
          <p:cNvSpPr/>
          <p:nvPr/>
        </p:nvSpPr>
        <p:spPr>
          <a:xfrm>
            <a:off x="9480376" y="3399650"/>
            <a:ext cx="783569" cy="1210828"/>
          </a:xfrm>
          <a:prstGeom prst="downArrow"/>
          <a:solidFill>
            <a:srgbClr val="99CCFF"/>
          </a:solidFill>
          <a:ln w="38100">
            <a:solidFill>
              <a:schemeClr val="tx1">
                <a:lumMod val="85000"/>
                <a:lumOff val="1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4"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defTabSz="1244600">
              <a:spcAft>
                <a:spcPts val="0"/>
              </a:spcAft>
            </a:pPr>
            <a:r>
              <a:rPr altLang="en-US" sz="2400" lang="zh-CN">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altLang="zh-CN" sz="2400" lang="en-US">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altLang="zh-CN" sz="2400" lang="en-US">
                <a:solidFill>
                  <a:schemeClr val="tx1">
                    <a:lumMod val="75000"/>
                    <a:lumOff val="25000"/>
                  </a:schemeClr>
                </a:solidFill>
                <a:latin typeface="微软雅黑" panose="020B0503020204020204" pitchFamily="34" charset="-122"/>
                <a:ea typeface="微软雅黑" panose="020B0503020204020204" pitchFamily="34" charset="-122"/>
              </a:rPr>
              <a:t>(1)</a:t>
            </a:r>
            <a:r>
              <a:rPr altLang="en-US" sz="2400" lang="zh-CN">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altLang="zh-CN" sz="2400" lang="en-US">
                <a:solidFill>
                  <a:schemeClr val="tx1">
                    <a:lumMod val="75000"/>
                    <a:lumOff val="25000"/>
                  </a:schemeClr>
                </a:solidFill>
                <a:latin typeface="微软雅黑" panose="020B0503020204020204" pitchFamily="34" charset="-122"/>
                <a:ea typeface="微软雅黑" panose="020B0503020204020204" pitchFamily="34" charset="-122"/>
              </a:rPr>
              <a:t>(2)</a:t>
            </a:r>
            <a:r>
              <a:rPr altLang="en-US" sz="2400" lang="zh-CN">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9164"/>
                                        </p:tgtEl>
                                        <p:attrNameLst>
                                          <p:attrName>style.visibility</p:attrName>
                                        </p:attrNameLst>
                                      </p:cBhvr>
                                      <p:to>
                                        <p:strVal val="visible"/>
                                      </p:to>
                                    </p:set>
                                    <p:animEffect transition="in" filter="fade">
                                      <p:cBhvr>
                                        <p:cTn dur="500" id="7"/>
                                        <p:tgtEl>
                                          <p:spTgt spid="104916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9163"/>
                                        </p:tgtEl>
                                        <p:attrNameLst>
                                          <p:attrName>style.visibility</p:attrName>
                                        </p:attrNameLst>
                                      </p:cBhvr>
                                      <p:to>
                                        <p:strVal val="visible"/>
                                      </p:to>
                                    </p:set>
                                    <p:animEffect transition="in" filter="wipe(up)">
                                      <p:cBhvr>
                                        <p:cTn dur="500" id="12"/>
                                        <p:tgtEl>
                                          <p:spTgt spid="1049163"/>
                                        </p:tgtEl>
                                      </p:cBhvr>
                                    </p:animEffect>
                                  </p:childTnLst>
                                </p:cTn>
                              </p:par>
                            </p:childTnLst>
                          </p:cTn>
                        </p:par>
                        <p:par>
                          <p:cTn fill="hold" id="13">
                            <p:stCondLst>
                              <p:cond delay="500"/>
                            </p:stCondLst>
                            <p:childTnLst>
                              <p:par>
                                <p:cTn fill="hold" id="14" nodeType="afterEffect" presetClass="entr" presetID="10" presetSubtype="0">
                                  <p:stCondLst>
                                    <p:cond delay="0"/>
                                  </p:stCondLst>
                                  <p:childTnLst>
                                    <p:set>
                                      <p:cBhvr>
                                        <p:cTn dur="1" fill="hold" id="15">
                                          <p:stCondLst>
                                            <p:cond delay="0"/>
                                          </p:stCondLst>
                                        </p:cTn>
                                        <p:tgtEl>
                                          <p:spTgt spid="4194351"/>
                                        </p:tgtEl>
                                        <p:attrNameLst>
                                          <p:attrName>style.visibility</p:attrName>
                                        </p:attrNameLst>
                                      </p:cBhvr>
                                      <p:to>
                                        <p:strVal val="visible"/>
                                      </p:to>
                                    </p:set>
                                    <p:animEffect transition="in" filter="fade">
                                      <p:cBhvr>
                                        <p:cTn dur="500" id="16"/>
                                        <p:tgtEl>
                                          <p:spTgt spid="4194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3" grpId="0" animBg="1"/>
      <p:bldP spid="104916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9168" name="标题 1"/>
          <p:cNvSpPr>
            <a:spLocks noGrp="1"/>
          </p:cNvSpPr>
          <p:nvPr>
            <p:ph type="title"/>
          </p:nvPr>
        </p:nvSpPr>
        <p:spPr/>
        <p:txBody>
          <a:bodyPr/>
          <a:p>
            <a:r>
              <a:rPr altLang="en-US" lang="zh-CN">
                <a:latin typeface="+mn-ea"/>
              </a:rPr>
              <a:t>函数调用过程</a:t>
            </a:r>
          </a:p>
        </p:txBody>
      </p:sp>
      <p:sp>
        <p:nvSpPr>
          <p:cNvPr id="1049169" name="内容占位符 2"/>
          <p:cNvSpPr>
            <a:spLocks noGrp="1"/>
          </p:cNvSpPr>
          <p:nvPr>
            <p:ph idx="1"/>
          </p:nvPr>
        </p:nvSpPr>
        <p:spPr>
          <a:xfrm>
            <a:off x="609600" y="1484312"/>
            <a:ext cx="10972800" cy="648544"/>
          </a:xfrm>
        </p:spPr>
        <p:txBody>
          <a:bodyPr/>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194352" name="表格 3"/>
          <p:cNvGraphicFramePr>
            <a:graphicFrameLocks noGrp="1"/>
          </p:cNvGraphicFramePr>
          <p:nvPr/>
        </p:nvGraphicFramePr>
        <p:xfrm>
          <a:off x="3215680" y="1590477"/>
          <a:ext cx="5515990" cy="953498"/>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5515990"/>
              </a:tblGrid>
              <a:tr h="953498">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def </a:t>
                      </a:r>
                      <a:r>
                        <a:rPr altLang="zh-CN" b="1" sz="2800" kern="1200" lang="en-US">
                          <a:solidFill>
                            <a:srgbClr val="000000"/>
                          </a:solidFill>
                          <a:latin typeface="Consolas" panose="020B0609020204030204" pitchFamily="49" charset="0"/>
                          <a:ea typeface="+mn-ea"/>
                          <a:cs typeface="+mn-cs"/>
                        </a:rPr>
                        <a:t>&lt;</a:t>
                      </a:r>
                      <a:r>
                        <a:rPr altLang="en-US" b="1" sz="2800" kern="1200" lang="zh-CN">
                          <a:solidFill>
                            <a:srgbClr val="000000"/>
                          </a:solidFill>
                          <a:latin typeface="Consolas" panose="020B0609020204030204" pitchFamily="49" charset="0"/>
                          <a:ea typeface="+mn-ea"/>
                          <a:cs typeface="+mn-cs"/>
                        </a:rPr>
                        <a:t>函数名</a:t>
                      </a:r>
                      <a:r>
                        <a:rPr altLang="zh-CN" b="1" sz="2800" kern="1200" lang="en-US">
                          <a:solidFill>
                            <a:srgbClr val="000000"/>
                          </a:solidFill>
                          <a:latin typeface="Consolas" panose="020B0609020204030204" pitchFamily="49" charset="0"/>
                          <a:ea typeface="+mn-ea"/>
                          <a:cs typeface="+mn-cs"/>
                        </a:rPr>
                        <a:t>&gt;(&lt;</a:t>
                      </a:r>
                      <a:r>
                        <a:rPr altLang="en-US" b="1" sz="2800" kern="1200" lang="zh-CN">
                          <a:solidFill>
                            <a:srgbClr val="C00000"/>
                          </a:solidFill>
                          <a:latin typeface="Consolas" panose="020B0609020204030204" pitchFamily="49" charset="0"/>
                          <a:ea typeface="+mn-ea"/>
                          <a:cs typeface="+mn-cs"/>
                        </a:rPr>
                        <a:t>形参列表</a:t>
                      </a:r>
                      <a:r>
                        <a:rPr altLang="zh-CN" b="1" sz="2800" kern="1200" lang="en-US">
                          <a:solidFill>
                            <a:srgbClr val="000000"/>
                          </a:solidFill>
                          <a:latin typeface="Consolas" panose="020B0609020204030204" pitchFamily="49" charset="0"/>
                          <a:ea typeface="+mn-ea"/>
                          <a:cs typeface="+mn-cs"/>
                        </a:rPr>
                        <a:t>&gt;):</a:t>
                      </a:r>
                    </a:p>
                    <a:p>
                      <a:pPr algn="l" defTabSz="914400" eaLnBrk="1" fontAlgn="auto" hangingPunct="1" indent="0" latinLnBrk="0" lvl="3" marL="0" marR="0" rtl="0">
                        <a:lnSpc>
                          <a:spcPct val="100000"/>
                        </a:lnSpc>
                        <a:spcBef>
                          <a:spcPts val="0"/>
                        </a:spcBef>
                        <a:spcAft>
                          <a:spcPts val="0"/>
                        </a:spcAft>
                        <a:buClrTx/>
                        <a:buSzTx/>
                        <a:buFontTx/>
                        <a:buNone/>
                      </a:pPr>
                      <a:r>
                        <a:rPr altLang="zh-CN" b="1" sz="2800" kern="1200" lang="en-US">
                          <a:solidFill>
                            <a:srgbClr val="000000"/>
                          </a:solidFill>
                          <a:latin typeface="Consolas" panose="020B0609020204030204" pitchFamily="49" charset="0"/>
                          <a:ea typeface="+mn-ea"/>
                          <a:cs typeface="+mn-cs"/>
                        </a:rPr>
                        <a:t>    &lt;</a:t>
                      </a:r>
                      <a:r>
                        <a:rPr altLang="en-US" b="1" sz="2800" kern="1200" lang="zh-CN">
                          <a:solidFill>
                            <a:srgbClr val="000000"/>
                          </a:solidFill>
                          <a:latin typeface="Consolas" panose="020B0609020204030204" pitchFamily="49" charset="0"/>
                          <a:ea typeface="+mn-ea"/>
                          <a:cs typeface="+mn-cs"/>
                        </a:rPr>
                        <a:t>函数体</a:t>
                      </a:r>
                      <a:r>
                        <a:rPr altLang="zh-CN" b="1" sz="2800" kern="1200" lang="en-US">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9170" name="内容占位符 2"/>
          <p:cNvSpPr txBox="1"/>
          <p:nvPr/>
        </p:nvSpPr>
        <p:spPr bwMode="auto">
          <a:xfrm>
            <a:off x="609600" y="2832007"/>
            <a:ext cx="10972800" cy="524985"/>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a:spcBef>
                <a:spcPts val="1800"/>
              </a:spcBef>
            </a:pPr>
            <a:r>
              <a:rPr altLang="en-US" sz="3200" kern="0" lang="zh-CN">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1049171" name="内容占位符 2"/>
          <p:cNvSpPr txBox="1"/>
          <p:nvPr/>
        </p:nvSpPr>
        <p:spPr bwMode="auto">
          <a:xfrm>
            <a:off x="603966" y="3717032"/>
            <a:ext cx="11396689" cy="2880320"/>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lvl="1">
              <a:spcBef>
                <a:spcPts val="1800"/>
              </a:spcBef>
            </a:pPr>
            <a:r>
              <a:rPr altLang="en-US" sz="2800" kern="0" lang="zh-CN">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eaLnBrk="1" lvl="2">
              <a:spcBef>
                <a:spcPts val="600"/>
              </a:spcBef>
              <a:buFont typeface="Wingdings" panose="05000000000000000000" pitchFamily="2" charset="2"/>
              <a:buChar char="Ø"/>
            </a:pPr>
            <a:r>
              <a:rPr altLang="en-US" sz="2800" kern="0" lang="zh-CN">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altLang="zh-CN" sz="2800" kern="0" lang="en-US">
                <a:solidFill>
                  <a:schemeClr val="tx1">
                    <a:lumMod val="85000"/>
                    <a:lumOff val="15000"/>
                  </a:schemeClr>
                </a:solidFill>
                <a:latin typeface="微软雅黑" panose="020B0503020204020204" pitchFamily="34" charset="-122"/>
                <a:ea typeface="微软雅黑" panose="020B0503020204020204" pitchFamily="34" charset="-122"/>
              </a:rPr>
              <a:t>=</a:t>
            </a:r>
            <a:r>
              <a:rPr altLang="en-US" sz="2800" kern="0" lang="zh-CN">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eaLnBrk="1" lvl="2">
              <a:spcBef>
                <a:spcPts val="600"/>
              </a:spcBef>
              <a:buFont typeface="Wingdings" panose="05000000000000000000" pitchFamily="2" charset="2"/>
              <a:buChar char="Ø"/>
            </a:pPr>
            <a:r>
              <a:rPr altLang="en-US" sz="2800" kern="0" lang="zh-CN">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eaLnBrk="1" lvl="1">
              <a:spcBef>
                <a:spcPts val="1200"/>
              </a:spcBef>
            </a:pPr>
            <a:r>
              <a:rPr altLang="en-US" sz="2800" kern="0" lang="zh-CN">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eaLnBrk="1" lvl="1">
              <a:spcBef>
                <a:spcPts val="1200"/>
              </a:spcBef>
            </a:pPr>
            <a:r>
              <a:rPr altLang="en-US" sz="2800" kern="0" lang="zh-CN">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altLang="zh-CN" sz="2800" kern="0" 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194353" name="表格 6"/>
          <p:cNvGraphicFramePr>
            <a:graphicFrameLocks noGrp="1"/>
          </p:cNvGraphicFramePr>
          <p:nvPr/>
        </p:nvGraphicFramePr>
        <p:xfrm>
          <a:off x="3221183" y="2937396"/>
          <a:ext cx="5515990" cy="563612"/>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5515990"/>
              </a:tblGrid>
              <a:tr h="563612">
                <a:tc>
                  <a:txBody>
                    <a:bodyPr/>
                    <a:p>
                      <a:pPr algn="l" defTabSz="914400" eaLnBrk="1" fontAlgn="auto" hangingPunct="1" indent="0" latinLnBrk="0" lvl="3" marL="0" marR="0" rtl="0">
                        <a:lnSpc>
                          <a:spcPct val="100000"/>
                        </a:lnSpc>
                        <a:spcBef>
                          <a:spcPts val="0"/>
                        </a:spcBef>
                        <a:spcAft>
                          <a:spcPts val="0"/>
                        </a:spcAft>
                        <a:buClrTx/>
                        <a:buSzTx/>
                        <a:buFontTx/>
                        <a:buNone/>
                      </a:pPr>
                      <a:r>
                        <a:rPr altLang="zh-CN" b="1" sz="2800" kern="1200" lang="en-US">
                          <a:solidFill>
                            <a:srgbClr val="000000"/>
                          </a:solidFill>
                          <a:latin typeface="Consolas" panose="020B0609020204030204" pitchFamily="49" charset="0"/>
                          <a:ea typeface="+mn-ea"/>
                          <a:cs typeface="+mn-cs"/>
                        </a:rPr>
                        <a:t>&lt;</a:t>
                      </a:r>
                      <a:r>
                        <a:rPr altLang="en-US" b="1" sz="2800" kern="1200" lang="zh-CN">
                          <a:solidFill>
                            <a:srgbClr val="000000"/>
                          </a:solidFill>
                          <a:latin typeface="Consolas" panose="020B0609020204030204" pitchFamily="49" charset="0"/>
                          <a:ea typeface="+mn-ea"/>
                          <a:cs typeface="+mn-cs"/>
                        </a:rPr>
                        <a:t>函数名</a:t>
                      </a:r>
                      <a:r>
                        <a:rPr altLang="zh-CN" b="1" sz="2800" kern="1200" lang="en-US">
                          <a:solidFill>
                            <a:srgbClr val="000000"/>
                          </a:solidFill>
                          <a:latin typeface="Consolas" panose="020B0609020204030204" pitchFamily="49" charset="0"/>
                          <a:ea typeface="+mn-ea"/>
                          <a:cs typeface="+mn-cs"/>
                        </a:rPr>
                        <a:t>&gt;(&lt;</a:t>
                      </a:r>
                      <a:r>
                        <a:rPr altLang="en-US" b="1" sz="2800" kern="1200" lang="zh-CN">
                          <a:solidFill>
                            <a:srgbClr val="C00000"/>
                          </a:solidFill>
                          <a:latin typeface="Consolas" panose="020B0609020204030204" pitchFamily="49" charset="0"/>
                          <a:ea typeface="+mn-ea"/>
                          <a:cs typeface="+mn-cs"/>
                        </a:rPr>
                        <a:t>实参列表</a:t>
                      </a:r>
                      <a:r>
                        <a:rPr altLang="zh-CN" b="1" sz="2800" kern="1200" lang="en-US">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9175" name="标题 1"/>
          <p:cNvSpPr>
            <a:spLocks noGrp="1"/>
          </p:cNvSpPr>
          <p:nvPr>
            <p:ph type="title"/>
          </p:nvPr>
        </p:nvSpPr>
        <p:spPr/>
        <p:txBody>
          <a:bodyPr/>
          <a:p>
            <a:r>
              <a:rPr altLang="en-US" lang="zh-CN"/>
              <a:t>函数调用过程图解</a:t>
            </a:r>
            <a:endParaRPr altLang="en-US" lang="zh-CN">
              <a:latin typeface="+mn-ea"/>
            </a:endParaRPr>
          </a:p>
        </p:txBody>
      </p:sp>
      <p:sp>
        <p:nvSpPr>
          <p:cNvPr id="1049176" name="内容占位符 2"/>
          <p:cNvSpPr>
            <a:spLocks noGrp="1"/>
          </p:cNvSpPr>
          <p:nvPr>
            <p:ph idx="1"/>
          </p:nvPr>
        </p:nvSpPr>
        <p:spPr>
          <a:xfrm>
            <a:off x="609600" y="1484312"/>
            <a:ext cx="10972800" cy="648544"/>
          </a:xfrm>
        </p:spPr>
        <p:txBody>
          <a:bodyPr/>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4194354" name="表格 7"/>
          <p:cNvGraphicFramePr>
            <a:graphicFrameLocks noGrp="1"/>
          </p:cNvGraphicFramePr>
          <p:nvPr/>
        </p:nvGraphicFramePr>
        <p:xfrm>
          <a:off x="4223792" y="1458481"/>
          <a:ext cx="4320480" cy="521208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4320480"/>
              </a:tblGrid>
              <a:tr h="967025">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def</a:t>
                      </a:r>
                      <a:r>
                        <a:rPr altLang="zh-CN" sz="2400" lang="en-US">
                          <a:solidFill>
                            <a:srgbClr val="000000"/>
                          </a:solidFill>
                          <a:latin typeface="Consolas" panose="020B0609020204030204" pitchFamily="49" charset="0"/>
                        </a:rPr>
                        <a:t> </a:t>
                      </a:r>
                      <a:r>
                        <a:rPr altLang="zh-CN" sz="2400" lang="en-US">
                          <a:solidFill>
                            <a:srgbClr val="4271AE"/>
                          </a:solidFill>
                          <a:latin typeface="Consolas" panose="020B0609020204030204" pitchFamily="49" charset="0"/>
                        </a:rPr>
                        <a:t>fun1</a:t>
                      </a:r>
                      <a:r>
                        <a:rPr altLang="zh-CN" sz="2400" lang="en-US">
                          <a:solidFill>
                            <a:srgbClr val="F5871F"/>
                          </a:solidFill>
                          <a:latin typeface="Consolas" panose="020B0609020204030204" pitchFamily="49" charset="0"/>
                        </a:rPr>
                        <a:t>()</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print(</a:t>
                      </a:r>
                      <a:r>
                        <a:rPr altLang="zh-CN" sz="2400" lang="en-US">
                          <a:solidFill>
                            <a:srgbClr val="718C00"/>
                          </a:solidFill>
                          <a:latin typeface="Consolas" panose="020B0609020204030204" pitchFamily="49" charset="0"/>
                        </a:rPr>
                        <a:t>"fun1 start"</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fun2()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print(</a:t>
                      </a:r>
                      <a:r>
                        <a:rPr altLang="zh-CN" sz="2400" lang="en-US">
                          <a:solidFill>
                            <a:srgbClr val="718C00"/>
                          </a:solidFill>
                          <a:latin typeface="Consolas" panose="020B0609020204030204" pitchFamily="49" charset="0"/>
                        </a:rPr>
                        <a:t>"fun1 end"</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endParaRPr altLang="zh-CN"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def</a:t>
                      </a:r>
                      <a:r>
                        <a:rPr altLang="zh-CN" sz="2400" lang="en-US">
                          <a:solidFill>
                            <a:srgbClr val="000000"/>
                          </a:solidFill>
                          <a:latin typeface="Consolas" panose="020B0609020204030204" pitchFamily="49" charset="0"/>
                        </a:rPr>
                        <a:t> </a:t>
                      </a:r>
                      <a:r>
                        <a:rPr altLang="zh-CN" sz="2400" lang="en-US">
                          <a:solidFill>
                            <a:srgbClr val="4271AE"/>
                          </a:solidFill>
                          <a:latin typeface="Consolas" panose="020B0609020204030204" pitchFamily="49" charset="0"/>
                        </a:rPr>
                        <a:t>fun2</a:t>
                      </a:r>
                      <a:r>
                        <a:rPr altLang="zh-CN" sz="2400" lang="en-US">
                          <a:solidFill>
                            <a:srgbClr val="F5871F"/>
                          </a:solidFill>
                          <a:latin typeface="Consolas" panose="020B0609020204030204" pitchFamily="49" charset="0"/>
                        </a:rPr>
                        <a:t>()</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print(</a:t>
                      </a:r>
                      <a:r>
                        <a:rPr altLang="zh-CN" sz="2400" lang="en-US">
                          <a:solidFill>
                            <a:srgbClr val="718C00"/>
                          </a:solidFill>
                          <a:latin typeface="Consolas" panose="020B0609020204030204" pitchFamily="49" charset="0"/>
                        </a:rPr>
                        <a:t>"fun2 start"</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fun3()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print(</a:t>
                      </a:r>
                      <a:r>
                        <a:rPr altLang="zh-CN" sz="2400" lang="en-US">
                          <a:solidFill>
                            <a:srgbClr val="718C00"/>
                          </a:solidFill>
                          <a:latin typeface="Consolas" panose="020B0609020204030204" pitchFamily="49" charset="0"/>
                        </a:rPr>
                        <a:t>"fun2 end"</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endParaRPr altLang="zh-CN"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8959A8"/>
                          </a:solidFill>
                          <a:latin typeface="Consolas" panose="020B0609020204030204" pitchFamily="49" charset="0"/>
                        </a:rPr>
                        <a:t>def</a:t>
                      </a:r>
                      <a:r>
                        <a:rPr altLang="zh-CN" sz="2400" lang="en-US">
                          <a:solidFill>
                            <a:srgbClr val="000000"/>
                          </a:solidFill>
                          <a:latin typeface="Consolas" panose="020B0609020204030204" pitchFamily="49" charset="0"/>
                        </a:rPr>
                        <a:t> </a:t>
                      </a:r>
                      <a:r>
                        <a:rPr altLang="zh-CN" sz="2400" lang="en-US">
                          <a:solidFill>
                            <a:srgbClr val="4271AE"/>
                          </a:solidFill>
                          <a:latin typeface="Consolas" panose="020B0609020204030204" pitchFamily="49" charset="0"/>
                        </a:rPr>
                        <a:t>fun3</a:t>
                      </a:r>
                      <a:r>
                        <a:rPr altLang="zh-CN" sz="2400" lang="en-US">
                          <a:solidFill>
                            <a:srgbClr val="F5871F"/>
                          </a:solidFill>
                          <a:latin typeface="Consolas" panose="020B0609020204030204" pitchFamily="49" charset="0"/>
                        </a:rPr>
                        <a:t>()</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    print(</a:t>
                      </a:r>
                      <a:r>
                        <a:rPr altLang="zh-CN" sz="2400" lang="en-US">
                          <a:solidFill>
                            <a:srgbClr val="718C00"/>
                          </a:solidFill>
                          <a:latin typeface="Consolas" panose="020B0609020204030204" pitchFamily="49" charset="0"/>
                        </a:rPr>
                        <a:t>"fun3"</a:t>
                      </a:r>
                      <a:r>
                        <a:rPr altLang="zh-CN" sz="24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endParaRPr altLang="zh-CN" sz="2400" lang="en-US">
                        <a:solidFill>
                          <a:srgbClr val="000000"/>
                        </a:solidFill>
                        <a:latin typeface="Consolas" panose="020B0609020204030204" pitchFamily="49" charset="0"/>
                      </a:endParaRPr>
                    </a:p>
                    <a:p>
                      <a:pPr algn="l" defTabSz="914400" eaLnBrk="1" fontAlgn="auto" hangingPunct="1" indent="0" latinLnBrk="0" lvl="3" marL="0" marR="0" rtl="0">
                        <a:lnSpc>
                          <a:spcPct val="100000"/>
                        </a:lnSpc>
                        <a:spcBef>
                          <a:spcPts val="0"/>
                        </a:spcBef>
                        <a:spcAft>
                          <a:spcPts val="0"/>
                        </a:spcAft>
                        <a:buClrTx/>
                        <a:buSzTx/>
                        <a:buFontTx/>
                        <a:buNone/>
                      </a:pPr>
                      <a:r>
                        <a:rPr altLang="zh-CN" sz="2400" lang="en-US">
                          <a:solidFill>
                            <a:srgbClr val="000000"/>
                          </a:solidFill>
                          <a:latin typeface="Consolas" panose="020B0609020204030204" pitchFamily="49" charset="0"/>
                        </a:rPr>
                        <a:t>fun1()</a:t>
                      </a:r>
                      <a:endParaRPr altLang="en-US" sz="24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9177" name="矩形 9"/>
          <p:cNvSpPr/>
          <p:nvPr/>
        </p:nvSpPr>
        <p:spPr>
          <a:xfrm>
            <a:off x="4238500" y="6200399"/>
            <a:ext cx="1224136" cy="468961"/>
          </a:xfrm>
          <a:prstGeom prst="rect"/>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8" name="Text Box 11"/>
          <p:cNvSpPr txBox="1">
            <a:spLocks noChangeArrowheads="1"/>
          </p:cNvSpPr>
          <p:nvPr/>
        </p:nvSpPr>
        <p:spPr bwMode="auto">
          <a:xfrm>
            <a:off x="3294198" y="3731640"/>
            <a:ext cx="385763" cy="545549"/>
          </a:xfrm>
          <a:prstGeom prst="rect"/>
          <a:noFill/>
          <a:ln w="9525">
            <a:noFill/>
            <a:miter lim="800000"/>
            <a:headEnd/>
            <a:tailEnd/>
          </a:ln>
        </p:spPr>
        <p:txBody>
          <a:bodyPr bIns="0" lIns="0" rIns="0" t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altLang="en-US" b="1" sz="2800" kumimoji="1" lang="zh-CN">
                <a:solidFill>
                  <a:srgbClr val="0070C0"/>
                </a:solidFill>
                <a:latin typeface="微软雅黑" panose="020B0503020204020204" pitchFamily="34" charset="-122"/>
                <a:ea typeface="微软雅黑" panose="020B0503020204020204" pitchFamily="34" charset="-122"/>
              </a:rPr>
              <a:t>①</a:t>
            </a:r>
          </a:p>
        </p:txBody>
      </p:sp>
      <p:sp>
        <p:nvSpPr>
          <p:cNvPr id="1049179" name="矩形 25"/>
          <p:cNvSpPr/>
          <p:nvPr/>
        </p:nvSpPr>
        <p:spPr>
          <a:xfrm>
            <a:off x="4871864" y="2177833"/>
            <a:ext cx="1224136" cy="468961"/>
          </a:xfrm>
          <a:prstGeom prst="rect"/>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0" name="矩形 30"/>
          <p:cNvSpPr/>
          <p:nvPr/>
        </p:nvSpPr>
        <p:spPr>
          <a:xfrm>
            <a:off x="4871864" y="4013094"/>
            <a:ext cx="1224136" cy="468961"/>
          </a:xfrm>
          <a:prstGeom prst="rect"/>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57" name="组合 40"/>
          <p:cNvGrpSpPr/>
          <p:nvPr/>
        </p:nvGrpSpPr>
        <p:grpSpPr>
          <a:xfrm>
            <a:off x="3191359" y="1700808"/>
            <a:ext cx="1032433" cy="4752528"/>
            <a:chOff x="3791744" y="1700808"/>
            <a:chExt cx="432048" cy="4752528"/>
          </a:xfrm>
          <a:effectLst>
            <a:outerShdw algn="tl" blurRad="50800" dir="2700000" dist="38100" rotWithShape="0">
              <a:prstClr val="black">
                <a:alpha val="40000"/>
              </a:prstClr>
            </a:outerShdw>
          </a:effectLst>
        </p:grpSpPr>
        <p:cxnSp>
          <p:nvCxnSpPr>
            <p:cNvPr id="3145759" name="肘形连接符 21"/>
            <p:cNvCxnSpPr>
              <a:cxnSpLocks/>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145760" name="直接连接符 35"/>
            <p:cNvCxnSpPr>
              <a:cxnSpLocks/>
            </p:cNvCxnSpPr>
            <p:nvPr/>
          </p:nvCxnSpPr>
          <p:spPr>
            <a:xfrm>
              <a:off x="3791744" y="6434879"/>
              <a:ext cx="432048" cy="0"/>
            </a:xfrm>
            <a:prstGeom prst="line"/>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3145761" name="直接连接符 42"/>
          <p:cNvCxnSpPr>
            <a:cxnSpLocks/>
          </p:cNvCxnSpPr>
          <p:nvPr/>
        </p:nvCxnSpPr>
        <p:spPr>
          <a:xfrm>
            <a:off x="5015880" y="5949280"/>
            <a:ext cx="2088232" cy="0"/>
          </a:xfrm>
          <a:prstGeom prst="line"/>
          <a:ln w="38100">
            <a:solidFill>
              <a:srgbClr val="008000"/>
            </a:solidFill>
          </a:ln>
          <a:effectLst>
            <a:outerShdw algn="tl" blurRad="50800" dir="2700000" dist="381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45762" name="直接连接符 44"/>
          <p:cNvCxnSpPr>
            <a:cxnSpLocks/>
          </p:cNvCxnSpPr>
          <p:nvPr/>
        </p:nvCxnSpPr>
        <p:spPr>
          <a:xfrm>
            <a:off x="5015880" y="4837154"/>
            <a:ext cx="2808312" cy="0"/>
          </a:xfrm>
          <a:prstGeom prst="line"/>
          <a:ln w="38100">
            <a:solidFill>
              <a:srgbClr val="008000"/>
            </a:solidFill>
          </a:ln>
          <a:effectLst>
            <a:outerShdw algn="tl" blurRad="50800" dir="2700000" dist="381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45763" name="直接连接符 46"/>
          <p:cNvCxnSpPr>
            <a:cxnSpLocks/>
          </p:cNvCxnSpPr>
          <p:nvPr/>
        </p:nvCxnSpPr>
        <p:spPr>
          <a:xfrm>
            <a:off x="5015880" y="3001893"/>
            <a:ext cx="2808312" cy="0"/>
          </a:xfrm>
          <a:prstGeom prst="line"/>
          <a:ln w="38100">
            <a:solidFill>
              <a:srgbClr val="008000"/>
            </a:solidFill>
          </a:ln>
          <a:effectLst>
            <a:outerShdw algn="tl" blurRad="50800" dir="2700000" dist="381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58" name="组合 74"/>
          <p:cNvGrpSpPr/>
          <p:nvPr/>
        </p:nvGrpSpPr>
        <p:grpSpPr>
          <a:xfrm>
            <a:off x="3674770" y="2330424"/>
            <a:ext cx="1184960" cy="1242593"/>
            <a:chOff x="3779730" y="2330424"/>
            <a:chExt cx="1080000" cy="1242593"/>
          </a:xfrm>
          <a:effectLst>
            <a:outerShdw algn="tl" blurRad="50800" dir="2700000" dist="38100" rotWithShape="0">
              <a:prstClr val="black">
                <a:alpha val="40000"/>
              </a:prstClr>
            </a:outerShdw>
          </a:effectLst>
        </p:grpSpPr>
        <p:cxnSp>
          <p:nvCxnSpPr>
            <p:cNvPr id="3145764" name="肘形连接符 26"/>
            <p:cNvCxnSpPr>
              <a:cxnSpLocks/>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145765" name="直接连接符 60"/>
            <p:cNvCxnSpPr>
              <a:cxnSpLocks/>
            </p:cNvCxnSpPr>
            <p:nvPr/>
          </p:nvCxnSpPr>
          <p:spPr>
            <a:xfrm>
              <a:off x="3779730" y="2348880"/>
              <a:ext cx="1080000" cy="0"/>
            </a:xfrm>
            <a:prstGeom prst="line"/>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359" name="组合 75"/>
          <p:cNvGrpSpPr/>
          <p:nvPr/>
        </p:nvGrpSpPr>
        <p:grpSpPr>
          <a:xfrm>
            <a:off x="3674770" y="4148172"/>
            <a:ext cx="1184960" cy="1242593"/>
            <a:chOff x="3779730" y="2330424"/>
            <a:chExt cx="1080000" cy="1242593"/>
          </a:xfrm>
          <a:effectLst>
            <a:outerShdw algn="tl" blurRad="50800" dir="2700000" dist="38100" rotWithShape="0">
              <a:prstClr val="black">
                <a:alpha val="40000"/>
              </a:prstClr>
            </a:outerShdw>
          </a:effectLst>
        </p:grpSpPr>
        <p:cxnSp>
          <p:nvCxnSpPr>
            <p:cNvPr id="3145766" name="肘形连接符 76"/>
            <p:cNvCxnSpPr>
              <a:cxnSpLocks/>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145767" name="直接连接符 77"/>
            <p:cNvCxnSpPr>
              <a:cxnSpLocks/>
            </p:cNvCxnSpPr>
            <p:nvPr/>
          </p:nvCxnSpPr>
          <p:spPr>
            <a:xfrm>
              <a:off x="3779730" y="2348880"/>
              <a:ext cx="1080000" cy="0"/>
            </a:xfrm>
            <a:prstGeom prst="line"/>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1049181" name="Text Box 12"/>
          <p:cNvSpPr txBox="1">
            <a:spLocks noChangeArrowheads="1"/>
          </p:cNvSpPr>
          <p:nvPr/>
        </p:nvSpPr>
        <p:spPr bwMode="auto">
          <a:xfrm>
            <a:off x="3829382" y="2716902"/>
            <a:ext cx="363538" cy="463550"/>
          </a:xfrm>
          <a:prstGeom prst="rect"/>
          <a:noFill/>
          <a:ln w="9525">
            <a:noFill/>
            <a:miter lim="800000"/>
            <a:headEnd/>
            <a:tailEnd/>
          </a:ln>
        </p:spPr>
        <p:txBody>
          <a:bodyPr bIns="0" lIns="0" rIns="0" t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altLang="en-US" b="1" sz="2800" kumimoji="1" lang="zh-CN">
                <a:solidFill>
                  <a:srgbClr val="0070C0"/>
                </a:solidFill>
                <a:latin typeface="微软雅黑" panose="020B0503020204020204" pitchFamily="34" charset="-122"/>
                <a:ea typeface="微软雅黑" panose="020B0503020204020204" pitchFamily="34" charset="-122"/>
              </a:rPr>
              <a:t>②</a:t>
            </a:r>
          </a:p>
        </p:txBody>
      </p:sp>
      <p:sp>
        <p:nvSpPr>
          <p:cNvPr id="1049182" name="Text Box 18"/>
          <p:cNvSpPr txBox="1">
            <a:spLocks noChangeArrowheads="1"/>
          </p:cNvSpPr>
          <p:nvPr/>
        </p:nvSpPr>
        <p:spPr bwMode="auto">
          <a:xfrm>
            <a:off x="3824351" y="4611011"/>
            <a:ext cx="363538" cy="465138"/>
          </a:xfrm>
          <a:prstGeom prst="rect"/>
          <a:noFill/>
          <a:ln w="9525">
            <a:noFill/>
            <a:miter lim="800000"/>
            <a:headEnd/>
            <a:tailEnd/>
          </a:ln>
        </p:spPr>
        <p:txBody>
          <a:bodyPr bIns="0" lIns="0" rIns="0" t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altLang="en-US" b="1" sz="2800" kumimoji="1" lang="zh-CN">
                <a:solidFill>
                  <a:srgbClr val="0070C0"/>
                </a:solidFill>
                <a:latin typeface="微软雅黑" panose="020B0503020204020204" pitchFamily="34" charset="-122"/>
                <a:ea typeface="微软雅黑" panose="020B0503020204020204" pitchFamily="34" charset="-122"/>
              </a:rPr>
              <a:t>③</a:t>
            </a:r>
          </a:p>
        </p:txBody>
      </p:sp>
      <p:grpSp>
        <p:nvGrpSpPr>
          <p:cNvPr id="360" name="组合 99"/>
          <p:cNvGrpSpPr/>
          <p:nvPr/>
        </p:nvGrpSpPr>
        <p:grpSpPr>
          <a:xfrm>
            <a:off x="6096011" y="4221088"/>
            <a:ext cx="2997283" cy="1521388"/>
            <a:chOff x="6096012" y="4283878"/>
            <a:chExt cx="2736293" cy="1521388"/>
          </a:xfrm>
          <a:effectLst>
            <a:outerShdw algn="tl" blurRad="50800" dir="2700000" dist="38100" rotWithShape="0">
              <a:prstClr val="black">
                <a:alpha val="40000"/>
              </a:prstClr>
            </a:outerShdw>
          </a:effectLst>
        </p:grpSpPr>
        <p:cxnSp>
          <p:nvCxnSpPr>
            <p:cNvPr id="3145768" name="肘形连接符 26"/>
            <p:cNvCxnSpPr>
              <a:cxnSpLocks/>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145769" name="直接连接符 97"/>
            <p:cNvCxnSpPr>
              <a:cxnSpLocks/>
            </p:cNvCxnSpPr>
            <p:nvPr/>
          </p:nvCxnSpPr>
          <p:spPr>
            <a:xfrm flipV="1">
              <a:off x="7176120" y="5795706"/>
              <a:ext cx="1656185" cy="9560"/>
            </a:xfrm>
            <a:prstGeom prst="line"/>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361" name="组合 100"/>
          <p:cNvGrpSpPr/>
          <p:nvPr/>
        </p:nvGrpSpPr>
        <p:grpSpPr>
          <a:xfrm>
            <a:off x="6108134" y="2348443"/>
            <a:ext cx="3435750" cy="2262568"/>
            <a:chOff x="6096012" y="4283878"/>
            <a:chExt cx="2736293" cy="1521387"/>
          </a:xfrm>
          <a:effectLst>
            <a:outerShdw algn="tl" blurRad="50800" dir="2700000" dist="38100" rotWithShape="0">
              <a:prstClr val="black">
                <a:alpha val="40000"/>
              </a:prstClr>
            </a:outerShdw>
          </a:effectLst>
        </p:grpSpPr>
        <p:cxnSp>
          <p:nvCxnSpPr>
            <p:cNvPr id="3145770" name="肘形连接符 26"/>
            <p:cNvCxnSpPr>
              <a:cxnSpLocks/>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145771" name="直接连接符 102"/>
            <p:cNvCxnSpPr>
              <a:cxnSpLocks/>
            </p:cNvCxnSpPr>
            <p:nvPr/>
          </p:nvCxnSpPr>
          <p:spPr>
            <a:xfrm flipV="1">
              <a:off x="7495232" y="5795707"/>
              <a:ext cx="1337073" cy="9558"/>
            </a:xfrm>
            <a:prstGeom prst="line"/>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362" name="组合 105"/>
          <p:cNvGrpSpPr/>
          <p:nvPr/>
        </p:nvGrpSpPr>
        <p:grpSpPr>
          <a:xfrm flipV="1">
            <a:off x="5519936" y="2737406"/>
            <a:ext cx="4680520" cy="3703101"/>
            <a:chOff x="6096012" y="4283878"/>
            <a:chExt cx="2736293" cy="1521387"/>
          </a:xfrm>
          <a:effectLst>
            <a:outerShdw algn="tl" blurRad="50800" dir="2700000" dist="38100" rotWithShape="0">
              <a:prstClr val="black">
                <a:alpha val="40000"/>
              </a:prstClr>
            </a:outerShdw>
          </a:effectLst>
        </p:grpSpPr>
        <p:cxnSp>
          <p:nvCxnSpPr>
            <p:cNvPr id="3145772" name="肘形连接符 26"/>
            <p:cNvCxnSpPr>
              <a:cxnSpLocks/>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145773" name="直接连接符 107"/>
            <p:cNvCxnSpPr>
              <a:cxnSpLocks/>
            </p:cNvCxnSpPr>
            <p:nvPr/>
          </p:nvCxnSpPr>
          <p:spPr>
            <a:xfrm>
              <a:off x="7497824" y="5787385"/>
              <a:ext cx="1334481" cy="8320"/>
            </a:xfrm>
            <a:prstGeom prst="line"/>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049183" name="Text Box 13"/>
          <p:cNvSpPr txBox="1">
            <a:spLocks noChangeArrowheads="1"/>
          </p:cNvSpPr>
          <p:nvPr/>
        </p:nvSpPr>
        <p:spPr bwMode="auto">
          <a:xfrm>
            <a:off x="8706122" y="4803109"/>
            <a:ext cx="361950" cy="463550"/>
          </a:xfrm>
          <a:prstGeom prst="rect"/>
          <a:noFill/>
          <a:ln>
            <a:noFill/>
          </a:ln>
        </p:spPr>
        <p:txBody>
          <a:bodyPr bIns="0" lIns="0" rIns="0" t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altLang="en-US" b="1" sz="2800" kumimoji="1" lang="zh-CN">
                <a:solidFill>
                  <a:srgbClr val="008000"/>
                </a:solidFill>
                <a:latin typeface="微软雅黑" panose="020B0503020204020204" pitchFamily="34" charset="-122"/>
                <a:ea typeface="微软雅黑" panose="020B0503020204020204" pitchFamily="34" charset="-122"/>
              </a:rPr>
              <a:t>④</a:t>
            </a:r>
          </a:p>
        </p:txBody>
      </p:sp>
      <p:sp>
        <p:nvSpPr>
          <p:cNvPr id="1049184" name="Text Box 14"/>
          <p:cNvSpPr txBox="1">
            <a:spLocks noChangeArrowheads="1"/>
          </p:cNvSpPr>
          <p:nvPr/>
        </p:nvSpPr>
        <p:spPr bwMode="auto">
          <a:xfrm>
            <a:off x="9830006" y="4392655"/>
            <a:ext cx="361950" cy="461963"/>
          </a:xfrm>
          <a:prstGeom prst="rect"/>
          <a:noFill/>
          <a:ln>
            <a:noFill/>
          </a:ln>
        </p:spPr>
        <p:txBody>
          <a:bodyPr bIns="0" lIns="0" rIns="0" t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altLang="en-US" b="1" sz="2800" kumimoji="1" lang="zh-CN">
                <a:solidFill>
                  <a:srgbClr val="008000"/>
                </a:solidFill>
                <a:latin typeface="微软雅黑" panose="020B0503020204020204" pitchFamily="34" charset="-122"/>
                <a:ea typeface="微软雅黑" panose="020B0503020204020204" pitchFamily="34" charset="-122"/>
              </a:rPr>
              <a:t>⑥</a:t>
            </a:r>
          </a:p>
        </p:txBody>
      </p:sp>
      <p:sp>
        <p:nvSpPr>
          <p:cNvPr id="1049185" name="Text Box 21"/>
          <p:cNvSpPr txBox="1">
            <a:spLocks noChangeArrowheads="1"/>
          </p:cNvSpPr>
          <p:nvPr/>
        </p:nvSpPr>
        <p:spPr bwMode="auto">
          <a:xfrm>
            <a:off x="9128783" y="3274192"/>
            <a:ext cx="365125" cy="463550"/>
          </a:xfrm>
          <a:prstGeom prst="rect"/>
          <a:noFill/>
          <a:ln>
            <a:noFill/>
          </a:ln>
        </p:spPr>
        <p:txBody>
          <a:bodyPr bIns="0" lIns="0" rIns="0" t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indent="-285750" marL="742950">
              <a:spcBef>
                <a:spcPct val="20000"/>
              </a:spcBef>
              <a:buChar char="–"/>
              <a:defRPr>
                <a:solidFill>
                  <a:schemeClr val="tx1"/>
                </a:solidFill>
                <a:latin typeface="Arial" panose="020B0604020202020204" pitchFamily="34" charset="0"/>
                <a:ea typeface="黑体" panose="02010609060101010101" pitchFamily="49" charset="-122"/>
              </a:defRPr>
            </a:lvl2pPr>
            <a:lvl3pPr indent="-228600" marL="1143000">
              <a:spcBef>
                <a:spcPct val="20000"/>
              </a:spcBef>
              <a:buChar char="•"/>
              <a:defRPr sz="1600">
                <a:solidFill>
                  <a:schemeClr val="tx1"/>
                </a:solidFill>
                <a:latin typeface="Arial" panose="020B0604020202020204" pitchFamily="34" charset="0"/>
                <a:ea typeface="黑体" panose="02010609060101010101" pitchFamily="49" charset="-122"/>
              </a:defRPr>
            </a:lvl3pPr>
            <a:lvl4pPr indent="-228600" marL="1600200">
              <a:spcBef>
                <a:spcPct val="20000"/>
              </a:spcBef>
              <a:buChar char="–"/>
              <a:defRPr sz="1600">
                <a:solidFill>
                  <a:schemeClr val="tx1"/>
                </a:solidFill>
                <a:latin typeface="Arial" panose="020B0604020202020204" pitchFamily="34" charset="0"/>
                <a:ea typeface="黑体" panose="02010609060101010101" pitchFamily="49" charset="-122"/>
              </a:defRPr>
            </a:lvl4pPr>
            <a:lvl5pPr indent="-228600" marL="2057400">
              <a:spcBef>
                <a:spcPct val="20000"/>
              </a:spcBef>
              <a:buChar char="»"/>
              <a:defRPr sz="1600">
                <a:solidFill>
                  <a:schemeClr val="tx1"/>
                </a:solidFill>
                <a:latin typeface="Arial" panose="020B0604020202020204" pitchFamily="34" charset="0"/>
                <a:ea typeface="黑体" panose="02010609060101010101" pitchFamily="49" charset="-122"/>
              </a:defRPr>
            </a:lvl5pPr>
            <a:lvl6pPr eaLnBrk="0" fontAlgn="base" hangingPunct="0" indent="-228600" marL="25146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eaLnBrk="0" fontAlgn="base" hangingPunct="0" indent="-228600" marL="29718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eaLnBrk="0" fontAlgn="base" hangingPunct="0" indent="-228600" marL="34290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eaLnBrk="0" fontAlgn="base" hangingPunct="0" indent="-228600" marL="388620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altLang="en-US" b="1" sz="2800" kumimoji="1" lang="zh-CN">
                <a:solidFill>
                  <a:srgbClr val="008000"/>
                </a:solidFill>
                <a:latin typeface="微软雅黑" panose="020B0503020204020204" pitchFamily="34" charset="-122"/>
                <a:ea typeface="微软雅黑" panose="020B0503020204020204" pitchFamily="34" charset="-122"/>
              </a:rPr>
              <a:t>⑤</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1">
                                  <p:stCondLst>
                                    <p:cond delay="0"/>
                                  </p:stCondLst>
                                  <p:childTnLst>
                                    <p:set>
                                      <p:cBhvr>
                                        <p:cTn dur="1" fill="hold" id="6">
                                          <p:stCondLst>
                                            <p:cond delay="0"/>
                                          </p:stCondLst>
                                        </p:cTn>
                                        <p:tgtEl>
                                          <p:spTgt spid="1049177"/>
                                        </p:tgtEl>
                                        <p:attrNameLst>
                                          <p:attrName>style.visibility</p:attrName>
                                        </p:attrNameLst>
                                      </p:cBhvr>
                                      <p:to>
                                        <p:strVal val="visible"/>
                                      </p:to>
                                    </p:set>
                                    <p:animEffect transition="in" filter="wheel(1)">
                                      <p:cBhvr>
                                        <p:cTn dur="1000" id="7"/>
                                        <p:tgtEl>
                                          <p:spTgt spid="1049177"/>
                                        </p:tgtEl>
                                      </p:cBhvr>
                                    </p:animEffect>
                                  </p:childTnLst>
                                </p:cTn>
                              </p:par>
                            </p:childTnLst>
                          </p:cTn>
                        </p:par>
                        <p:par>
                          <p:cTn fill="hold" id="8">
                            <p:stCondLst>
                              <p:cond delay="1000"/>
                            </p:stCondLst>
                            <p:childTnLst>
                              <p:par>
                                <p:cTn fill="hold" id="9" nodeType="afterEffect" presetClass="entr" presetID="22" presetSubtype="4">
                                  <p:stCondLst>
                                    <p:cond delay="0"/>
                                  </p:stCondLst>
                                  <p:childTnLst>
                                    <p:set>
                                      <p:cBhvr>
                                        <p:cTn dur="1" fill="hold" id="10">
                                          <p:stCondLst>
                                            <p:cond delay="0"/>
                                          </p:stCondLst>
                                        </p:cTn>
                                        <p:tgtEl>
                                          <p:spTgt spid="357"/>
                                        </p:tgtEl>
                                        <p:attrNameLst>
                                          <p:attrName>style.visibility</p:attrName>
                                        </p:attrNameLst>
                                      </p:cBhvr>
                                      <p:to>
                                        <p:strVal val="visible"/>
                                      </p:to>
                                    </p:set>
                                    <p:animEffect transition="in" filter="wipe(down)">
                                      <p:cBhvr>
                                        <p:cTn dur="500" id="11"/>
                                        <p:tgtEl>
                                          <p:spTgt spid="357"/>
                                        </p:tgtEl>
                                      </p:cBhvr>
                                    </p:animEffect>
                                  </p:childTnLst>
                                </p:cTn>
                              </p:par>
                            </p:childTnLst>
                          </p:cTn>
                        </p:par>
                        <p:par>
                          <p:cTn fill="hold" id="12">
                            <p:stCondLst>
                              <p:cond delay="1500"/>
                            </p:stCondLst>
                            <p:childTnLst>
                              <p:par>
                                <p:cTn fill="hold" grpId="0" id="13" nodeType="afterEffect" presetClass="entr" presetID="10" presetSubtype="0">
                                  <p:stCondLst>
                                    <p:cond delay="0"/>
                                  </p:stCondLst>
                                  <p:childTnLst>
                                    <p:set>
                                      <p:cBhvr>
                                        <p:cTn dur="1" fill="hold" id="14">
                                          <p:stCondLst>
                                            <p:cond delay="0"/>
                                          </p:stCondLst>
                                        </p:cTn>
                                        <p:tgtEl>
                                          <p:spTgt spid="1049178"/>
                                        </p:tgtEl>
                                        <p:attrNameLst>
                                          <p:attrName>style.visibility</p:attrName>
                                        </p:attrNameLst>
                                      </p:cBhvr>
                                      <p:to>
                                        <p:strVal val="visible"/>
                                      </p:to>
                                    </p:set>
                                    <p:animEffect transition="in" filter="fade">
                                      <p:cBhvr>
                                        <p:cTn dur="500" id="15"/>
                                        <p:tgtEl>
                                          <p:spTgt spid="1049178"/>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1" presetSubtype="1">
                                  <p:stCondLst>
                                    <p:cond delay="0"/>
                                  </p:stCondLst>
                                  <p:childTnLst>
                                    <p:set>
                                      <p:cBhvr>
                                        <p:cTn dur="1" fill="hold" id="19">
                                          <p:stCondLst>
                                            <p:cond delay="0"/>
                                          </p:stCondLst>
                                        </p:cTn>
                                        <p:tgtEl>
                                          <p:spTgt spid="1049179"/>
                                        </p:tgtEl>
                                        <p:attrNameLst>
                                          <p:attrName>style.visibility</p:attrName>
                                        </p:attrNameLst>
                                      </p:cBhvr>
                                      <p:to>
                                        <p:strVal val="visible"/>
                                      </p:to>
                                    </p:set>
                                    <p:animEffect transition="in" filter="wheel(1)">
                                      <p:cBhvr>
                                        <p:cTn dur="1000" id="20"/>
                                        <p:tgtEl>
                                          <p:spTgt spid="1049179"/>
                                        </p:tgtEl>
                                      </p:cBhvr>
                                    </p:animEffect>
                                  </p:childTnLst>
                                </p:cTn>
                              </p:par>
                            </p:childTnLst>
                          </p:cTn>
                        </p:par>
                        <p:par>
                          <p:cTn fill="hold" id="21">
                            <p:stCondLst>
                              <p:cond delay="1000"/>
                            </p:stCondLst>
                            <p:childTnLst>
                              <p:par>
                                <p:cTn fill="hold" id="22" nodeType="afterEffect" presetClass="entr" presetID="22" presetSubtype="1">
                                  <p:stCondLst>
                                    <p:cond delay="0"/>
                                  </p:stCondLst>
                                  <p:childTnLst>
                                    <p:set>
                                      <p:cBhvr>
                                        <p:cTn dur="1" fill="hold" id="23">
                                          <p:stCondLst>
                                            <p:cond delay="0"/>
                                          </p:stCondLst>
                                        </p:cTn>
                                        <p:tgtEl>
                                          <p:spTgt spid="358"/>
                                        </p:tgtEl>
                                        <p:attrNameLst>
                                          <p:attrName>style.visibility</p:attrName>
                                        </p:attrNameLst>
                                      </p:cBhvr>
                                      <p:to>
                                        <p:strVal val="visible"/>
                                      </p:to>
                                    </p:set>
                                    <p:animEffect transition="in" filter="wipe(up)">
                                      <p:cBhvr>
                                        <p:cTn dur="500" id="24"/>
                                        <p:tgtEl>
                                          <p:spTgt spid="358"/>
                                        </p:tgtEl>
                                      </p:cBhvr>
                                    </p:animEffect>
                                  </p:childTnLst>
                                </p:cTn>
                              </p:par>
                            </p:childTnLst>
                          </p:cTn>
                        </p:par>
                        <p:par>
                          <p:cTn fill="hold" id="25">
                            <p:stCondLst>
                              <p:cond delay="1500"/>
                            </p:stCondLst>
                            <p:childTnLst>
                              <p:par>
                                <p:cTn fill="hold" grpId="0" id="26" nodeType="afterEffect" presetClass="entr" presetID="10" presetSubtype="0">
                                  <p:stCondLst>
                                    <p:cond delay="0"/>
                                  </p:stCondLst>
                                  <p:childTnLst>
                                    <p:set>
                                      <p:cBhvr>
                                        <p:cTn dur="1" fill="hold" id="27">
                                          <p:stCondLst>
                                            <p:cond delay="0"/>
                                          </p:stCondLst>
                                        </p:cTn>
                                        <p:tgtEl>
                                          <p:spTgt spid="1049181"/>
                                        </p:tgtEl>
                                        <p:attrNameLst>
                                          <p:attrName>style.visibility</p:attrName>
                                        </p:attrNameLst>
                                      </p:cBhvr>
                                      <p:to>
                                        <p:strVal val="visible"/>
                                      </p:to>
                                    </p:set>
                                    <p:animEffect transition="in" filter="fade">
                                      <p:cBhvr>
                                        <p:cTn dur="500" id="28"/>
                                        <p:tgtEl>
                                          <p:spTgt spid="1049181"/>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1" presetSubtype="1">
                                  <p:stCondLst>
                                    <p:cond delay="0"/>
                                  </p:stCondLst>
                                  <p:childTnLst>
                                    <p:set>
                                      <p:cBhvr>
                                        <p:cTn dur="1" fill="hold" id="32">
                                          <p:stCondLst>
                                            <p:cond delay="0"/>
                                          </p:stCondLst>
                                        </p:cTn>
                                        <p:tgtEl>
                                          <p:spTgt spid="1049180"/>
                                        </p:tgtEl>
                                        <p:attrNameLst>
                                          <p:attrName>style.visibility</p:attrName>
                                        </p:attrNameLst>
                                      </p:cBhvr>
                                      <p:to>
                                        <p:strVal val="visible"/>
                                      </p:to>
                                    </p:set>
                                    <p:animEffect transition="in" filter="wheel(1)">
                                      <p:cBhvr>
                                        <p:cTn dur="1000" id="33"/>
                                        <p:tgtEl>
                                          <p:spTgt spid="1049180"/>
                                        </p:tgtEl>
                                      </p:cBhvr>
                                    </p:animEffect>
                                  </p:childTnLst>
                                </p:cTn>
                              </p:par>
                            </p:childTnLst>
                          </p:cTn>
                        </p:par>
                        <p:par>
                          <p:cTn fill="hold" id="34">
                            <p:stCondLst>
                              <p:cond delay="1000"/>
                            </p:stCondLst>
                            <p:childTnLst>
                              <p:par>
                                <p:cTn fill="hold" id="35" nodeType="afterEffect" presetClass="entr" presetID="22" presetSubtype="1">
                                  <p:stCondLst>
                                    <p:cond delay="0"/>
                                  </p:stCondLst>
                                  <p:childTnLst>
                                    <p:set>
                                      <p:cBhvr>
                                        <p:cTn dur="1" fill="hold" id="36">
                                          <p:stCondLst>
                                            <p:cond delay="0"/>
                                          </p:stCondLst>
                                        </p:cTn>
                                        <p:tgtEl>
                                          <p:spTgt spid="359"/>
                                        </p:tgtEl>
                                        <p:attrNameLst>
                                          <p:attrName>style.visibility</p:attrName>
                                        </p:attrNameLst>
                                      </p:cBhvr>
                                      <p:to>
                                        <p:strVal val="visible"/>
                                      </p:to>
                                    </p:set>
                                    <p:animEffect transition="in" filter="wipe(up)">
                                      <p:cBhvr>
                                        <p:cTn dur="500" id="37"/>
                                        <p:tgtEl>
                                          <p:spTgt spid="359"/>
                                        </p:tgtEl>
                                      </p:cBhvr>
                                    </p:animEffect>
                                  </p:childTnLst>
                                </p:cTn>
                              </p:par>
                            </p:childTnLst>
                          </p:cTn>
                        </p:par>
                        <p:par>
                          <p:cTn fill="hold" id="38">
                            <p:stCondLst>
                              <p:cond delay="1500"/>
                            </p:stCondLst>
                            <p:childTnLst>
                              <p:par>
                                <p:cTn fill="hold" grpId="0" id="39" nodeType="afterEffect" presetClass="entr" presetID="10" presetSubtype="0">
                                  <p:stCondLst>
                                    <p:cond delay="0"/>
                                  </p:stCondLst>
                                  <p:childTnLst>
                                    <p:set>
                                      <p:cBhvr>
                                        <p:cTn dur="1" fill="hold" id="40">
                                          <p:stCondLst>
                                            <p:cond delay="0"/>
                                          </p:stCondLst>
                                        </p:cTn>
                                        <p:tgtEl>
                                          <p:spTgt spid="1049182"/>
                                        </p:tgtEl>
                                        <p:attrNameLst>
                                          <p:attrName>style.visibility</p:attrName>
                                        </p:attrNameLst>
                                      </p:cBhvr>
                                      <p:to>
                                        <p:strVal val="visible"/>
                                      </p:to>
                                    </p:set>
                                    <p:animEffect transition="in" filter="fade">
                                      <p:cBhvr>
                                        <p:cTn dur="500" id="41"/>
                                        <p:tgtEl>
                                          <p:spTgt spid="1049182"/>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8">
                                  <p:stCondLst>
                                    <p:cond delay="0"/>
                                  </p:stCondLst>
                                  <p:childTnLst>
                                    <p:set>
                                      <p:cBhvr>
                                        <p:cTn dur="1" fill="hold" id="45">
                                          <p:stCondLst>
                                            <p:cond delay="0"/>
                                          </p:stCondLst>
                                        </p:cTn>
                                        <p:tgtEl>
                                          <p:spTgt spid="3145761"/>
                                        </p:tgtEl>
                                        <p:attrNameLst>
                                          <p:attrName>style.visibility</p:attrName>
                                        </p:attrNameLst>
                                      </p:cBhvr>
                                      <p:to>
                                        <p:strVal val="visible"/>
                                      </p:to>
                                    </p:set>
                                    <p:animEffect transition="in" filter="wipe(left)">
                                      <p:cBhvr>
                                        <p:cTn dur="500" id="46"/>
                                        <p:tgtEl>
                                          <p:spTgt spid="3145761"/>
                                        </p:tgtEl>
                                      </p:cBhvr>
                                    </p:animEffect>
                                  </p:childTnLst>
                                </p:cTn>
                              </p:par>
                            </p:childTnLst>
                          </p:cTn>
                        </p:par>
                        <p:par>
                          <p:cTn fill="hold" id="47">
                            <p:stCondLst>
                              <p:cond delay="500"/>
                            </p:stCondLst>
                            <p:childTnLst>
                              <p:par>
                                <p:cTn fill="hold" id="48" nodeType="afterEffect" presetClass="entr" presetID="22" presetSubtype="4">
                                  <p:stCondLst>
                                    <p:cond delay="0"/>
                                  </p:stCondLst>
                                  <p:childTnLst>
                                    <p:set>
                                      <p:cBhvr>
                                        <p:cTn dur="1" fill="hold" id="49">
                                          <p:stCondLst>
                                            <p:cond delay="0"/>
                                          </p:stCondLst>
                                        </p:cTn>
                                        <p:tgtEl>
                                          <p:spTgt spid="360"/>
                                        </p:tgtEl>
                                        <p:attrNameLst>
                                          <p:attrName>style.visibility</p:attrName>
                                        </p:attrNameLst>
                                      </p:cBhvr>
                                      <p:to>
                                        <p:strVal val="visible"/>
                                      </p:to>
                                    </p:set>
                                    <p:animEffect transition="in" filter="wipe(down)">
                                      <p:cBhvr>
                                        <p:cTn dur="500" id="50"/>
                                        <p:tgtEl>
                                          <p:spTgt spid="360"/>
                                        </p:tgtEl>
                                      </p:cBhvr>
                                    </p:animEffect>
                                  </p:childTnLst>
                                </p:cTn>
                              </p:par>
                            </p:childTnLst>
                          </p:cTn>
                        </p:par>
                        <p:par>
                          <p:cTn fill="hold" id="51">
                            <p:stCondLst>
                              <p:cond delay="1000"/>
                            </p:stCondLst>
                            <p:childTnLst>
                              <p:par>
                                <p:cTn fill="hold" grpId="0" id="52" nodeType="afterEffect" presetClass="entr" presetID="10" presetSubtype="0">
                                  <p:stCondLst>
                                    <p:cond delay="0"/>
                                  </p:stCondLst>
                                  <p:childTnLst>
                                    <p:set>
                                      <p:cBhvr>
                                        <p:cTn dur="1" fill="hold" id="53">
                                          <p:stCondLst>
                                            <p:cond delay="0"/>
                                          </p:stCondLst>
                                        </p:cTn>
                                        <p:tgtEl>
                                          <p:spTgt spid="1049183"/>
                                        </p:tgtEl>
                                        <p:attrNameLst>
                                          <p:attrName>style.visibility</p:attrName>
                                        </p:attrNameLst>
                                      </p:cBhvr>
                                      <p:to>
                                        <p:strVal val="visible"/>
                                      </p:to>
                                    </p:set>
                                    <p:animEffect transition="in" filter="fade">
                                      <p:cBhvr>
                                        <p:cTn dur="500" id="54"/>
                                        <p:tgtEl>
                                          <p:spTgt spid="1049183"/>
                                        </p:tgtEl>
                                      </p:cBhvr>
                                    </p:animEffec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22" presetSubtype="8">
                                  <p:stCondLst>
                                    <p:cond delay="0"/>
                                  </p:stCondLst>
                                  <p:childTnLst>
                                    <p:set>
                                      <p:cBhvr>
                                        <p:cTn dur="1" fill="hold" id="58">
                                          <p:stCondLst>
                                            <p:cond delay="0"/>
                                          </p:stCondLst>
                                        </p:cTn>
                                        <p:tgtEl>
                                          <p:spTgt spid="3145762"/>
                                        </p:tgtEl>
                                        <p:attrNameLst>
                                          <p:attrName>style.visibility</p:attrName>
                                        </p:attrNameLst>
                                      </p:cBhvr>
                                      <p:to>
                                        <p:strVal val="visible"/>
                                      </p:to>
                                    </p:set>
                                    <p:animEffect transition="in" filter="wipe(left)">
                                      <p:cBhvr>
                                        <p:cTn dur="500" id="59"/>
                                        <p:tgtEl>
                                          <p:spTgt spid="3145762"/>
                                        </p:tgtEl>
                                      </p:cBhvr>
                                    </p:animEffect>
                                  </p:childTnLst>
                                </p:cTn>
                              </p:par>
                            </p:childTnLst>
                          </p:cTn>
                        </p:par>
                        <p:par>
                          <p:cTn fill="hold" id="60">
                            <p:stCondLst>
                              <p:cond delay="500"/>
                            </p:stCondLst>
                            <p:childTnLst>
                              <p:par>
                                <p:cTn fill="hold" id="61" nodeType="afterEffect" presetClass="entr" presetID="22" presetSubtype="4">
                                  <p:stCondLst>
                                    <p:cond delay="0"/>
                                  </p:stCondLst>
                                  <p:childTnLst>
                                    <p:set>
                                      <p:cBhvr>
                                        <p:cTn dur="1" fill="hold" id="62">
                                          <p:stCondLst>
                                            <p:cond delay="0"/>
                                          </p:stCondLst>
                                        </p:cTn>
                                        <p:tgtEl>
                                          <p:spTgt spid="361"/>
                                        </p:tgtEl>
                                        <p:attrNameLst>
                                          <p:attrName>style.visibility</p:attrName>
                                        </p:attrNameLst>
                                      </p:cBhvr>
                                      <p:to>
                                        <p:strVal val="visible"/>
                                      </p:to>
                                    </p:set>
                                    <p:animEffect transition="in" filter="wipe(down)">
                                      <p:cBhvr>
                                        <p:cTn dur="500" id="63"/>
                                        <p:tgtEl>
                                          <p:spTgt spid="361"/>
                                        </p:tgtEl>
                                      </p:cBhvr>
                                    </p:animEffect>
                                  </p:childTnLst>
                                </p:cTn>
                              </p:par>
                            </p:childTnLst>
                          </p:cTn>
                        </p:par>
                        <p:par>
                          <p:cTn fill="hold" id="64">
                            <p:stCondLst>
                              <p:cond delay="1000"/>
                            </p:stCondLst>
                            <p:childTnLst>
                              <p:par>
                                <p:cTn fill="hold" grpId="0" id="65" nodeType="afterEffect" presetClass="entr" presetID="10" presetSubtype="0">
                                  <p:stCondLst>
                                    <p:cond delay="0"/>
                                  </p:stCondLst>
                                  <p:childTnLst>
                                    <p:set>
                                      <p:cBhvr>
                                        <p:cTn dur="1" fill="hold" id="66">
                                          <p:stCondLst>
                                            <p:cond delay="0"/>
                                          </p:stCondLst>
                                        </p:cTn>
                                        <p:tgtEl>
                                          <p:spTgt spid="1049185"/>
                                        </p:tgtEl>
                                        <p:attrNameLst>
                                          <p:attrName>style.visibility</p:attrName>
                                        </p:attrNameLst>
                                      </p:cBhvr>
                                      <p:to>
                                        <p:strVal val="visible"/>
                                      </p:to>
                                    </p:set>
                                    <p:animEffect transition="in" filter="fade">
                                      <p:cBhvr>
                                        <p:cTn dur="500" id="67"/>
                                        <p:tgtEl>
                                          <p:spTgt spid="1049185"/>
                                        </p:tgtEl>
                                      </p:cBhvr>
                                    </p:animEffect>
                                  </p:childTnLst>
                                </p:cTn>
                              </p:par>
                            </p:childTnLst>
                          </p:cTn>
                        </p:par>
                      </p:childTnLst>
                    </p:cTn>
                  </p:par>
                  <p:par>
                    <p:cTn fill="hold" id="68">
                      <p:stCondLst>
                        <p:cond delay="indefinite"/>
                      </p:stCondLst>
                      <p:childTnLst>
                        <p:par>
                          <p:cTn fill="hold" id="69">
                            <p:stCondLst>
                              <p:cond delay="0"/>
                            </p:stCondLst>
                            <p:childTnLst>
                              <p:par>
                                <p:cTn fill="hold" id="70" nodeType="clickEffect" presetClass="entr" presetID="22" presetSubtype="8">
                                  <p:stCondLst>
                                    <p:cond delay="0"/>
                                  </p:stCondLst>
                                  <p:childTnLst>
                                    <p:set>
                                      <p:cBhvr>
                                        <p:cTn dur="1" fill="hold" id="71">
                                          <p:stCondLst>
                                            <p:cond delay="0"/>
                                          </p:stCondLst>
                                        </p:cTn>
                                        <p:tgtEl>
                                          <p:spTgt spid="3145763"/>
                                        </p:tgtEl>
                                        <p:attrNameLst>
                                          <p:attrName>style.visibility</p:attrName>
                                        </p:attrNameLst>
                                      </p:cBhvr>
                                      <p:to>
                                        <p:strVal val="visible"/>
                                      </p:to>
                                    </p:set>
                                    <p:animEffect transition="in" filter="wipe(left)">
                                      <p:cBhvr>
                                        <p:cTn dur="500" id="72"/>
                                        <p:tgtEl>
                                          <p:spTgt spid="3145763"/>
                                        </p:tgtEl>
                                      </p:cBhvr>
                                    </p:animEffect>
                                  </p:childTnLst>
                                </p:cTn>
                              </p:par>
                            </p:childTnLst>
                          </p:cTn>
                        </p:par>
                        <p:par>
                          <p:cTn fill="hold" id="73">
                            <p:stCondLst>
                              <p:cond delay="500"/>
                            </p:stCondLst>
                            <p:childTnLst>
                              <p:par>
                                <p:cTn fill="hold" id="74" nodeType="afterEffect" presetClass="entr" presetID="22" presetSubtype="1">
                                  <p:stCondLst>
                                    <p:cond delay="0"/>
                                  </p:stCondLst>
                                  <p:childTnLst>
                                    <p:set>
                                      <p:cBhvr>
                                        <p:cTn dur="1" fill="hold" id="75">
                                          <p:stCondLst>
                                            <p:cond delay="0"/>
                                          </p:stCondLst>
                                        </p:cTn>
                                        <p:tgtEl>
                                          <p:spTgt spid="362"/>
                                        </p:tgtEl>
                                        <p:attrNameLst>
                                          <p:attrName>style.visibility</p:attrName>
                                        </p:attrNameLst>
                                      </p:cBhvr>
                                      <p:to>
                                        <p:strVal val="visible"/>
                                      </p:to>
                                    </p:set>
                                    <p:animEffect transition="in" filter="wipe(up)">
                                      <p:cBhvr>
                                        <p:cTn dur="500" id="76"/>
                                        <p:tgtEl>
                                          <p:spTgt spid="362"/>
                                        </p:tgtEl>
                                      </p:cBhvr>
                                    </p:animEffect>
                                  </p:childTnLst>
                                </p:cTn>
                              </p:par>
                            </p:childTnLst>
                          </p:cTn>
                        </p:par>
                        <p:par>
                          <p:cTn fill="hold" id="77">
                            <p:stCondLst>
                              <p:cond delay="1000"/>
                            </p:stCondLst>
                            <p:childTnLst>
                              <p:par>
                                <p:cTn fill="hold" grpId="0" id="78" nodeType="afterEffect" presetClass="entr" presetID="10" presetSubtype="0">
                                  <p:stCondLst>
                                    <p:cond delay="0"/>
                                  </p:stCondLst>
                                  <p:childTnLst>
                                    <p:set>
                                      <p:cBhvr>
                                        <p:cTn dur="1" fill="hold" id="79">
                                          <p:stCondLst>
                                            <p:cond delay="0"/>
                                          </p:stCondLst>
                                        </p:cTn>
                                        <p:tgtEl>
                                          <p:spTgt spid="1049184"/>
                                        </p:tgtEl>
                                        <p:attrNameLst>
                                          <p:attrName>style.visibility</p:attrName>
                                        </p:attrNameLst>
                                      </p:cBhvr>
                                      <p:to>
                                        <p:strVal val="visible"/>
                                      </p:to>
                                    </p:set>
                                    <p:animEffect transition="in" filter="fade">
                                      <p:cBhvr>
                                        <p:cTn dur="500" id="80"/>
                                        <p:tgtEl>
                                          <p:spTgt spid="1049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7" grpId="0" animBg="1"/>
      <p:bldP spid="1049178" grpId="0"/>
      <p:bldP spid="1049179" grpId="0" animBg="1"/>
      <p:bldP spid="1049180" grpId="0" animBg="1"/>
      <p:bldP spid="1049181" grpId="0"/>
      <p:bldP spid="1049182" grpId="0"/>
      <p:bldP spid="1049183" grpId="0"/>
      <p:bldP spid="1049184" grpId="0"/>
      <p:bldP spid="104918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9189" name="标题 1"/>
          <p:cNvSpPr>
            <a:spLocks noGrp="1"/>
          </p:cNvSpPr>
          <p:nvPr>
            <p:ph type="title"/>
          </p:nvPr>
        </p:nvSpPr>
        <p:spPr/>
        <p:txBody>
          <a:bodyPr/>
          <a:p>
            <a:r>
              <a:rPr altLang="en-US" lang="zh-CN">
                <a:latin typeface="+mn-ea"/>
              </a:rPr>
              <a:t>带返回值的函数</a:t>
            </a:r>
          </a:p>
        </p:txBody>
      </p:sp>
      <p:sp>
        <p:nvSpPr>
          <p:cNvPr id="1049190" name="内容占位符 2"/>
          <p:cNvSpPr>
            <a:spLocks noGrp="1"/>
          </p:cNvSpPr>
          <p:nvPr>
            <p:ph idx="1"/>
          </p:nvPr>
        </p:nvSpPr>
        <p:spPr>
          <a:xfrm>
            <a:off x="609600" y="1484312"/>
            <a:ext cx="10972800" cy="4969024"/>
          </a:xfrm>
        </p:spPr>
        <p:txBody>
          <a:bodyPr/>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altLang="zh-CN" sz="3200" lang="en-US">
              <a:solidFill>
                <a:schemeClr val="tx1">
                  <a:lumMod val="85000"/>
                  <a:lumOff val="15000"/>
                </a:schemeClr>
              </a:solidFill>
              <a:latin typeface="微软雅黑" panose="020B0503020204020204" pitchFamily="34" charset="-122"/>
              <a:ea typeface="微软雅黑" panose="020B0503020204020204" pitchFamily="34" charset="-122"/>
            </a:endParaRPr>
          </a:p>
          <a:p>
            <a:pPr eaLnBrk="1" lvl="1">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eaLnBrk="1" lvl="1">
              <a:spcBef>
                <a:spcPts val="12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 通过</a:t>
            </a:r>
            <a:r>
              <a:rPr altLang="en-US" sz="3200" lang="zh-CN">
                <a:solidFill>
                  <a:srgbClr val="C00000"/>
                </a:solidFill>
                <a:latin typeface="微软雅黑" panose="020B0503020204020204" pitchFamily="34" charset="-122"/>
                <a:ea typeface="微软雅黑" panose="020B0503020204020204" pitchFamily="34" charset="-122"/>
              </a:rPr>
              <a:t>返回值</a:t>
            </a: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altLang="en-US" sz="3200" lang="zh-CN">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194355" name="表格 3"/>
          <p:cNvGraphicFramePr>
            <a:graphicFrameLocks noGrp="1"/>
          </p:cNvGraphicFramePr>
          <p:nvPr/>
        </p:nvGraphicFramePr>
        <p:xfrm>
          <a:off x="2279576" y="3645024"/>
          <a:ext cx="5515990" cy="137160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5515990"/>
              </a:tblGrid>
              <a:tr h="953498">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800" lang="en-US">
                          <a:solidFill>
                            <a:srgbClr val="8959A8"/>
                          </a:solidFill>
                          <a:latin typeface="Consolas" panose="020B0609020204030204" pitchFamily="49" charset="0"/>
                        </a:rPr>
                        <a:t>def </a:t>
                      </a:r>
                      <a:r>
                        <a:rPr altLang="zh-CN" b="1" sz="2800" kern="1200" lang="en-US">
                          <a:solidFill>
                            <a:srgbClr val="000000"/>
                          </a:solidFill>
                          <a:latin typeface="Consolas" panose="020B0609020204030204" pitchFamily="49" charset="0"/>
                          <a:ea typeface="+mn-ea"/>
                          <a:cs typeface="+mn-cs"/>
                        </a:rPr>
                        <a:t>&lt;</a:t>
                      </a:r>
                      <a:r>
                        <a:rPr altLang="en-US" b="1" sz="2800" kern="1200" lang="zh-CN">
                          <a:solidFill>
                            <a:srgbClr val="000000"/>
                          </a:solidFill>
                          <a:latin typeface="Consolas" panose="020B0609020204030204" pitchFamily="49" charset="0"/>
                          <a:ea typeface="+mn-ea"/>
                          <a:cs typeface="+mn-cs"/>
                        </a:rPr>
                        <a:t>函数名</a:t>
                      </a:r>
                      <a:r>
                        <a:rPr altLang="zh-CN" b="1" sz="2800" kern="1200" lang="en-US">
                          <a:solidFill>
                            <a:srgbClr val="000000"/>
                          </a:solidFill>
                          <a:latin typeface="Consolas" panose="020B0609020204030204" pitchFamily="49" charset="0"/>
                          <a:ea typeface="+mn-ea"/>
                          <a:cs typeface="+mn-cs"/>
                        </a:rPr>
                        <a:t>&gt;(&lt;</a:t>
                      </a:r>
                      <a:r>
                        <a:rPr altLang="en-US" b="1" sz="2800" kern="1200" lang="zh-CN">
                          <a:solidFill>
                            <a:srgbClr val="000000"/>
                          </a:solidFill>
                          <a:latin typeface="Consolas" panose="020B0609020204030204" pitchFamily="49" charset="0"/>
                          <a:ea typeface="+mn-ea"/>
                          <a:cs typeface="+mn-cs"/>
                        </a:rPr>
                        <a:t>形参列表</a:t>
                      </a:r>
                      <a:r>
                        <a:rPr altLang="zh-CN" b="1" sz="2800" kern="1200" lang="en-US">
                          <a:solidFill>
                            <a:srgbClr val="000000"/>
                          </a:solidFill>
                          <a:latin typeface="Consolas" panose="020B0609020204030204" pitchFamily="49" charset="0"/>
                          <a:ea typeface="+mn-ea"/>
                          <a:cs typeface="+mn-cs"/>
                        </a:rPr>
                        <a:t>&gt;):</a:t>
                      </a:r>
                    </a:p>
                    <a:p>
                      <a:pPr algn="l" defTabSz="914400" eaLnBrk="1" fontAlgn="auto" hangingPunct="1" indent="0" latinLnBrk="0" lvl="3" marL="0" marR="0" rtl="0">
                        <a:lnSpc>
                          <a:spcPct val="100000"/>
                        </a:lnSpc>
                        <a:spcBef>
                          <a:spcPts val="0"/>
                        </a:spcBef>
                        <a:spcAft>
                          <a:spcPts val="0"/>
                        </a:spcAft>
                        <a:buClrTx/>
                        <a:buSzTx/>
                        <a:buFontTx/>
                        <a:buNone/>
                      </a:pPr>
                      <a:r>
                        <a:rPr altLang="zh-CN" b="1" sz="2800" kern="1200" lang="en-US">
                          <a:solidFill>
                            <a:srgbClr val="000000"/>
                          </a:solidFill>
                          <a:latin typeface="Consolas" panose="020B0609020204030204" pitchFamily="49" charset="0"/>
                          <a:ea typeface="+mn-ea"/>
                          <a:cs typeface="+mn-cs"/>
                        </a:rPr>
                        <a:t>    ...</a:t>
                      </a:r>
                    </a:p>
                    <a:p>
                      <a:pPr algn="l" defTabSz="914400" eaLnBrk="1" fontAlgn="auto" hangingPunct="1" indent="0" latinLnBrk="0" lvl="3" marL="0" marR="0" rtl="0">
                        <a:lnSpc>
                          <a:spcPct val="100000"/>
                        </a:lnSpc>
                        <a:spcBef>
                          <a:spcPts val="0"/>
                        </a:spcBef>
                        <a:spcAft>
                          <a:spcPts val="0"/>
                        </a:spcAft>
                        <a:buClrTx/>
                        <a:buSzTx/>
                        <a:buFontTx/>
                        <a:buNone/>
                      </a:pPr>
                      <a:r>
                        <a:rPr altLang="zh-CN" b="1" sz="2800" kern="1200" lang="en-US">
                          <a:solidFill>
                            <a:srgbClr val="000000"/>
                          </a:solidFill>
                          <a:latin typeface="Consolas" panose="020B0609020204030204" pitchFamily="49" charset="0"/>
                          <a:ea typeface="+mn-ea"/>
                          <a:cs typeface="+mn-cs"/>
                        </a:rPr>
                        <a:t>    </a:t>
                      </a:r>
                      <a:r>
                        <a:rPr altLang="zh-CN" b="1" sz="2800" kern="1200" lang="en-US">
                          <a:solidFill>
                            <a:srgbClr val="8959A8"/>
                          </a:solidFill>
                          <a:latin typeface="Consolas" panose="020B0609020204030204" pitchFamily="49" charset="0"/>
                          <a:ea typeface="+mn-ea"/>
                          <a:cs typeface="+mn-cs"/>
                        </a:rPr>
                        <a:t>return</a:t>
                      </a:r>
                      <a:r>
                        <a:rPr altLang="zh-CN" b="1" sz="2800" kern="1200" lang="en-US">
                          <a:solidFill>
                            <a:srgbClr val="000000"/>
                          </a:solidFill>
                          <a:latin typeface="Consolas" panose="020B0609020204030204" pitchFamily="49" charset="0"/>
                          <a:ea typeface="+mn-ea"/>
                          <a:cs typeface="+mn-cs"/>
                        </a:rPr>
                        <a:t> &lt;</a:t>
                      </a:r>
                      <a:r>
                        <a:rPr altLang="en-US" b="1" sz="2800" kern="1200" lang="zh-CN">
                          <a:solidFill>
                            <a:srgbClr val="000000"/>
                          </a:solidFill>
                          <a:latin typeface="Consolas" panose="020B0609020204030204" pitchFamily="49" charset="0"/>
                          <a:ea typeface="+mn-ea"/>
                          <a:cs typeface="+mn-cs"/>
                        </a:rPr>
                        <a:t>表达式列表</a:t>
                      </a:r>
                      <a:r>
                        <a:rPr altLang="zh-CN" b="1" sz="2800" kern="1200" lang="en-US">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9191" name="内容占位符 2"/>
          <p:cNvSpPr txBox="1"/>
          <p:nvPr/>
        </p:nvSpPr>
        <p:spPr bwMode="auto">
          <a:xfrm>
            <a:off x="609600" y="5228728"/>
            <a:ext cx="10972800" cy="1368624"/>
          </a:xfrm>
          <a:prstGeom prst="rect"/>
          <a:noFill/>
          <a:ln>
            <a:noFill/>
          </a:ln>
        </p:spPr>
        <p:txBody>
          <a:bodyPr anchor="t" anchorCtr="0" bIns="45720" compatLnSpc="1" lIns="91440" numCol="1" rIns="91440" tIns="45720" vert="horz" wrap="square">
            <a:prstTxWarp prst="textNoShape"/>
          </a:bodyPr>
          <a:lstStyle>
            <a:lvl1pPr algn="l" eaLnBrk="0" fontAlgn="base" hangingPunct="0" indent="-342900" marL="342900" rtl="0">
              <a:spcBef>
                <a:spcPct val="20000"/>
              </a:spcBef>
              <a:spcAft>
                <a:spcPct val="0"/>
              </a:spcAft>
              <a:buChar char="•"/>
              <a:defRPr sz="2800" u="none">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ea typeface="+mn-ea"/>
              </a:defRPr>
            </a:lvl2pPr>
            <a:lvl3pPr algn="l" eaLnBrk="0" fontAlgn="base" hangingPunct="0" indent="-228600" marL="1143000" rtl="0">
              <a:spcBef>
                <a:spcPct val="20000"/>
              </a:spcBef>
              <a:spcAft>
                <a:spcPct val="0"/>
              </a:spcAft>
              <a:buChar char="•"/>
              <a:defRPr sz="1600">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1600">
                <a:solidFill>
                  <a:schemeClr val="tx1"/>
                </a:solidFill>
                <a:latin typeface="+mn-lt"/>
                <a:ea typeface="+mn-ea"/>
              </a:defRPr>
            </a:lvl5pPr>
            <a:lvl6pPr algn="l" fontAlgn="base" indent="-228600" marL="2514600" rtl="0">
              <a:spcBef>
                <a:spcPct val="20000"/>
              </a:spcBef>
              <a:spcAft>
                <a:spcPct val="0"/>
              </a:spcAft>
              <a:buChar char="»"/>
              <a:defRPr sz="1600">
                <a:solidFill>
                  <a:schemeClr val="tx1"/>
                </a:solidFill>
                <a:latin typeface="+mn-lt"/>
                <a:ea typeface="+mn-ea"/>
              </a:defRPr>
            </a:lvl6pPr>
            <a:lvl7pPr algn="l" fontAlgn="base" indent="-228600" marL="2971800" rtl="0">
              <a:spcBef>
                <a:spcPct val="20000"/>
              </a:spcBef>
              <a:spcAft>
                <a:spcPct val="0"/>
              </a:spcAft>
              <a:buChar char="»"/>
              <a:defRPr sz="1600">
                <a:solidFill>
                  <a:schemeClr val="tx1"/>
                </a:solidFill>
                <a:latin typeface="+mn-lt"/>
                <a:ea typeface="+mn-ea"/>
              </a:defRPr>
            </a:lvl7pPr>
            <a:lvl8pPr algn="l" fontAlgn="base" indent="-228600" marL="3429000" rtl="0">
              <a:spcBef>
                <a:spcPct val="20000"/>
              </a:spcBef>
              <a:spcAft>
                <a:spcPct val="0"/>
              </a:spcAft>
              <a:buChar char="»"/>
              <a:defRPr sz="1600">
                <a:solidFill>
                  <a:schemeClr val="tx1"/>
                </a:solidFill>
                <a:latin typeface="+mn-lt"/>
                <a:ea typeface="+mn-ea"/>
              </a:defRPr>
            </a:lvl8pPr>
            <a:lvl9pPr algn="l" fontAlgn="base" indent="-228600" marL="3886200" rtl="0">
              <a:spcBef>
                <a:spcPct val="20000"/>
              </a:spcBef>
              <a:spcAft>
                <a:spcPct val="0"/>
              </a:spcAft>
              <a:buChar char="»"/>
              <a:defRPr sz="1600">
                <a:solidFill>
                  <a:schemeClr val="tx1"/>
                </a:solidFill>
                <a:latin typeface="+mn-lt"/>
                <a:ea typeface="+mn-ea"/>
              </a:defRPr>
            </a:lvl9pPr>
          </a:lstStyle>
          <a:p>
            <a:pPr eaLnBrk="1" lvl="1">
              <a:spcBef>
                <a:spcPts val="1200"/>
              </a:spcBef>
            </a:pPr>
            <a:r>
              <a:rPr altLang="en-US" sz="3200" kern="0" lang="zh-CN">
                <a:solidFill>
                  <a:schemeClr val="tx1">
                    <a:lumMod val="85000"/>
                    <a:lumOff val="15000"/>
                  </a:schemeClr>
                </a:solidFill>
                <a:latin typeface="微软雅黑" panose="020B0503020204020204" pitchFamily="34" charset="-122"/>
                <a:ea typeface="微软雅黑" panose="020B0503020204020204" pitchFamily="34" charset="-122"/>
              </a:rPr>
              <a:t> </a:t>
            </a:r>
            <a:r>
              <a:rPr altLang="zh-CN" sz="3200" kern="0" lang="en-US">
                <a:solidFill>
                  <a:schemeClr val="tx1">
                    <a:lumMod val="85000"/>
                    <a:lumOff val="15000"/>
                  </a:schemeClr>
                </a:solidFill>
                <a:latin typeface="微软雅黑" panose="020B0503020204020204" pitchFamily="34" charset="-122"/>
                <a:ea typeface="微软雅黑" panose="020B0503020204020204" pitchFamily="34" charset="-122"/>
              </a:rPr>
              <a:t>return</a:t>
            </a:r>
            <a:r>
              <a:rPr altLang="en-US" sz="3200" kern="0" lang="zh-CN">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eaLnBrk="1" lvl="1">
              <a:spcBef>
                <a:spcPts val="1200"/>
              </a:spcBef>
            </a:pPr>
            <a:r>
              <a:rPr altLang="en-US" sz="3200" kern="0" lang="zh-CN">
                <a:solidFill>
                  <a:schemeClr val="tx1">
                    <a:lumMod val="85000"/>
                    <a:lumOff val="15000"/>
                  </a:schemeClr>
                </a:solidFill>
                <a:latin typeface="微软雅黑" panose="020B0503020204020204" pitchFamily="34" charset="-122"/>
                <a:ea typeface="微软雅黑" panose="020B0503020204020204" pitchFamily="34" charset="-122"/>
              </a:rPr>
              <a:t> 没有</a:t>
            </a:r>
            <a:r>
              <a:rPr altLang="zh-CN" sz="3200" kern="0" lang="en-US">
                <a:solidFill>
                  <a:schemeClr val="tx1">
                    <a:lumMod val="85000"/>
                    <a:lumOff val="15000"/>
                  </a:schemeClr>
                </a:solidFill>
                <a:latin typeface="微软雅黑" panose="020B0503020204020204" pitchFamily="34" charset="-122"/>
                <a:ea typeface="微软雅黑" panose="020B0503020204020204" pitchFamily="34" charset="-122"/>
              </a:rPr>
              <a:t>return</a:t>
            </a:r>
            <a:r>
              <a:rPr altLang="en-US" sz="3200" kern="0" lang="zh-CN">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altLang="zh-CN" sz="3200" kern="0" lang="en-US">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graphicFrame>
        <p:nvGraphicFramePr>
          <p:cNvPr id="4194356"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6624736"/>
              </a:tblGrid>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8959A8"/>
                          </a:solidFill>
                          <a:latin typeface="Consolas" panose="020B0609020204030204" pitchFamily="49" charset="0"/>
                        </a:rPr>
                        <a:t>import</a:t>
                      </a:r>
                      <a:r>
                        <a:rPr altLang="zh-CN" sz="2000" lang="en-US">
                          <a:solidFill>
                            <a:srgbClr val="000000"/>
                          </a:solidFill>
                          <a:latin typeface="Consolas" panose="020B0609020204030204" pitchFamily="49" charset="0"/>
                        </a:rPr>
                        <a:t> random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8959A8"/>
                          </a:solidFill>
                          <a:latin typeface="Consolas" panose="020B0609020204030204" pitchFamily="49" charset="0"/>
                        </a:rPr>
                        <a:t>def</a:t>
                      </a:r>
                      <a:r>
                        <a:rPr altLang="zh-CN" sz="2000" lang="en-US">
                          <a:solidFill>
                            <a:srgbClr val="000000"/>
                          </a:solidFill>
                          <a:latin typeface="Consolas" panose="020B0609020204030204" pitchFamily="49" charset="0"/>
                        </a:rPr>
                        <a:t> </a:t>
                      </a:r>
                      <a:r>
                        <a:rPr altLang="zh-CN" sz="2000" lang="en-US">
                          <a:solidFill>
                            <a:srgbClr val="4271AE"/>
                          </a:solidFill>
                          <a:latin typeface="Consolas" panose="020B0609020204030204" pitchFamily="49" charset="0"/>
                        </a:rPr>
                        <a:t>caishu</a:t>
                      </a:r>
                      <a:r>
                        <a:rPr altLang="zh-CN" sz="2000" lang="en-US">
                          <a:solidFill>
                            <a:srgbClr val="F5871F"/>
                          </a:solidFill>
                          <a:latin typeface="Consolas" panose="020B0609020204030204" pitchFamily="49" charset="0"/>
                        </a:rPr>
                        <a:t>()</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i = </a:t>
                      </a:r>
                      <a:r>
                        <a:rPr altLang="zh-CN" sz="2000" lang="en-US">
                          <a:solidFill>
                            <a:srgbClr val="F5871F"/>
                          </a:solidFill>
                          <a:latin typeface="Consolas" panose="020B0609020204030204" pitchFamily="49" charset="0"/>
                        </a:rPr>
                        <a:t>0</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key = random.randint(</a:t>
                      </a:r>
                      <a:r>
                        <a:rPr altLang="zh-CN" sz="2000" lang="en-US">
                          <a:solidFill>
                            <a:srgbClr val="F5871F"/>
                          </a:solidFill>
                          <a:latin typeface="Consolas" panose="020B0609020204030204" pitchFamily="49" charset="0"/>
                        </a:rPr>
                        <a:t>1</a:t>
                      </a:r>
                      <a:r>
                        <a:rPr altLang="zh-CN" sz="2000" lang="en-US">
                          <a:solidFill>
                            <a:srgbClr val="000000"/>
                          </a:solidFill>
                          <a:latin typeface="Consolas" panose="020B0609020204030204" pitchFamily="49" charset="0"/>
                        </a:rPr>
                        <a:t>,</a:t>
                      </a:r>
                      <a:r>
                        <a:rPr altLang="zh-CN" sz="2000" lang="en-US">
                          <a:solidFill>
                            <a:srgbClr val="F5871F"/>
                          </a:solidFill>
                          <a:latin typeface="Consolas" panose="020B0609020204030204" pitchFamily="49" charset="0"/>
                        </a:rPr>
                        <a:t>10</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while</a:t>
                      </a:r>
                      <a:r>
                        <a:rPr altLang="zh-CN" sz="2000" lang="en-US">
                          <a:solidFill>
                            <a:srgbClr val="000000"/>
                          </a:solidFill>
                          <a:latin typeface="Consolas" panose="020B0609020204030204" pitchFamily="49" charset="0"/>
                        </a:rPr>
                        <a:t> i &lt; </a:t>
                      </a:r>
                      <a:r>
                        <a:rPr altLang="zh-CN" sz="2000" lang="en-US">
                          <a:solidFill>
                            <a:srgbClr val="F5871F"/>
                          </a:solidFill>
                          <a:latin typeface="Consolas" panose="020B0609020204030204" pitchFamily="49" charset="0"/>
                        </a:rPr>
                        <a:t>5</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guss = int(input(</a:t>
                      </a:r>
                      <a:r>
                        <a:rPr altLang="zh-CN" sz="2000" lang="en-US">
                          <a:solidFill>
                            <a:srgbClr val="718C00"/>
                          </a:solidFill>
                          <a:latin typeface="Consolas" panose="020B0609020204030204" pitchFamily="49" charset="0"/>
                        </a:rPr>
                        <a:t>"enter:"</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if</a:t>
                      </a:r>
                      <a:r>
                        <a:rPr altLang="zh-CN" sz="2000" lang="en-US">
                          <a:solidFill>
                            <a:srgbClr val="000000"/>
                          </a:solidFill>
                          <a:latin typeface="Consolas" panose="020B0609020204030204" pitchFamily="49" charset="0"/>
                        </a:rPr>
                        <a:t> key == guss: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"good guess!"</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break</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elif</a:t>
                      </a:r>
                      <a:r>
                        <a:rPr altLang="zh-CN" sz="2000" lang="en-US">
                          <a:solidFill>
                            <a:srgbClr val="000000"/>
                          </a:solidFill>
                          <a:latin typeface="Consolas" panose="020B0609020204030204" pitchFamily="49" charset="0"/>
                        </a:rPr>
                        <a:t> guss &gt; key: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"guss&gt;ken try again"</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else</a:t>
                      </a: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"guss&lt;key try again"</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i += </a:t>
                      </a:r>
                      <a:r>
                        <a:rPr altLang="zh-CN" sz="2000" lang="en-US">
                          <a:solidFill>
                            <a:srgbClr val="F5871F"/>
                          </a:solidFill>
                          <a:latin typeface="Consolas" panose="020B0609020204030204" pitchFamily="49" charset="0"/>
                        </a:rPr>
                        <a:t>1</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else</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"game over"</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print(</a:t>
                      </a:r>
                      <a:r>
                        <a:rPr altLang="zh-CN" sz="2000" lang="en-US">
                          <a:solidFill>
                            <a:srgbClr val="718C00"/>
                          </a:solidFill>
                          <a:latin typeface="Consolas" panose="020B0609020204030204" pitchFamily="49" charset="0"/>
                        </a:rPr>
                        <a:t>"The key is:"</a:t>
                      </a:r>
                      <a:r>
                        <a:rPr altLang="zh-CN" sz="2000" lang="en-US">
                          <a:solidFill>
                            <a:srgbClr val="000000"/>
                          </a:solidFill>
                          <a:latin typeface="Consolas" panose="020B0609020204030204" pitchFamily="49" charset="0"/>
                        </a:rPr>
                        <a:t>, key)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caishu()</a:t>
                      </a:r>
                      <a:endParaRPr altLang="en-US" sz="20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
        <p:nvSpPr>
          <p:cNvPr id="1049195" name="标题 1"/>
          <p:cNvSpPr>
            <a:spLocks noGrp="1" noChangeArrowheads="1"/>
          </p:cNvSpPr>
          <p:nvPr>
            <p:ph type="title"/>
          </p:nvPr>
        </p:nvSpPr>
        <p:spPr/>
        <p:txBody>
          <a:bodyPr/>
          <a:p>
            <a:r>
              <a:rPr altLang="en-US" lang="zh-CN"/>
              <a:t>再见小游戏</a:t>
            </a:r>
          </a:p>
        </p:txBody>
      </p:sp>
      <p:sp>
        <p:nvSpPr>
          <p:cNvPr id="1049196"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1049197"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1049198" name="矩形 20"/>
          <p:cNvSpPr/>
          <p:nvPr/>
        </p:nvSpPr>
        <p:spPr>
          <a:xfrm>
            <a:off x="3431704" y="2492340"/>
            <a:ext cx="5544616" cy="3672963"/>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9"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1049200" name="矩形 22"/>
          <p:cNvSpPr/>
          <p:nvPr/>
        </p:nvSpPr>
        <p:spPr>
          <a:xfrm>
            <a:off x="4007768" y="3068639"/>
            <a:ext cx="4752528" cy="2160562"/>
          </a:xfrm>
          <a:prstGeom prst="rect"/>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1"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049202"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04920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algn="tl" blurRad="50800" dir="2700000" dist="38100" rotWithShape="0">
              <a:prstClr val="black">
                <a:alpha val="40000"/>
              </a:prstClr>
            </a:outerShdw>
          </a:effectLst>
          <a:scene3d>
            <a:camera prst="orthographicFront">
              <a:rot lat="0" lon="0" rev="0"/>
            </a:camera>
            <a:lightRig dir="t" rig="threeP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nchor="ctr" anchorCtr="0" bIns="128682" lIns="128682" numCol="1" rIns="128682" spcCol="1270" spcFirstLastPara="0" tIns="128682" vert="horz" wrap="square">
            <a:noAutofit/>
          </a:bodyPr>
          <a:p>
            <a:pPr algn="ctr" defTabSz="1244600">
              <a:spcAft>
                <a:spcPts val="0"/>
              </a:spcAft>
            </a:pPr>
            <a:r>
              <a:rPr altLang="en-US" sz="2800" lang="zh-CN">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9196"/>
                                        </p:tgtEl>
                                        <p:attrNameLst>
                                          <p:attrName>style.visibility</p:attrName>
                                        </p:attrNameLst>
                                      </p:cBhvr>
                                      <p:to>
                                        <p:strVal val="visible"/>
                                      </p:to>
                                    </p:set>
                                    <p:animEffect transition="in" filter="fade">
                                      <p:cBhvr>
                                        <p:cTn dur="500" id="7"/>
                                        <p:tgtEl>
                                          <p:spTgt spid="104919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197"/>
                                        </p:tgtEl>
                                        <p:attrNameLst>
                                          <p:attrName>style.visibility</p:attrName>
                                        </p:attrNameLst>
                                      </p:cBhvr>
                                      <p:to>
                                        <p:strVal val="visible"/>
                                      </p:to>
                                    </p:set>
                                    <p:animEffect transition="in" filter="fade">
                                      <p:cBhvr>
                                        <p:cTn dur="500" id="12"/>
                                        <p:tgtEl>
                                          <p:spTgt spid="104919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1" presetSubtype="1">
                                  <p:stCondLst>
                                    <p:cond delay="0"/>
                                  </p:stCondLst>
                                  <p:childTnLst>
                                    <p:set>
                                      <p:cBhvr>
                                        <p:cTn dur="1" fill="hold" id="16">
                                          <p:stCondLst>
                                            <p:cond delay="0"/>
                                          </p:stCondLst>
                                        </p:cTn>
                                        <p:tgtEl>
                                          <p:spTgt spid="1049198"/>
                                        </p:tgtEl>
                                        <p:attrNameLst>
                                          <p:attrName>style.visibility</p:attrName>
                                        </p:attrNameLst>
                                      </p:cBhvr>
                                      <p:to>
                                        <p:strVal val="visible"/>
                                      </p:to>
                                    </p:set>
                                    <p:animEffect transition="in" filter="wheel(1)">
                                      <p:cBhvr>
                                        <p:cTn dur="1000" id="17"/>
                                        <p:tgtEl>
                                          <p:spTgt spid="1049198"/>
                                        </p:tgtEl>
                                      </p:cBhvr>
                                    </p:animEffect>
                                  </p:childTnLst>
                                </p:cTn>
                              </p:par>
                            </p:childTnLst>
                          </p:cTn>
                        </p:par>
                        <p:par>
                          <p:cTn fill="hold" id="18">
                            <p:stCondLst>
                              <p:cond delay="1000"/>
                            </p:stCondLst>
                            <p:childTnLst>
                              <p:par>
                                <p:cTn fill="hold" grpId="0" id="19" nodeType="afterEffect" presetClass="entr" presetID="10" presetSubtype="0">
                                  <p:stCondLst>
                                    <p:cond delay="0"/>
                                  </p:stCondLst>
                                  <p:childTnLst>
                                    <p:set>
                                      <p:cBhvr>
                                        <p:cTn dur="1" fill="hold" id="20">
                                          <p:stCondLst>
                                            <p:cond delay="0"/>
                                          </p:stCondLst>
                                        </p:cTn>
                                        <p:tgtEl>
                                          <p:spTgt spid="1049199"/>
                                        </p:tgtEl>
                                        <p:attrNameLst>
                                          <p:attrName>style.visibility</p:attrName>
                                        </p:attrNameLst>
                                      </p:cBhvr>
                                      <p:to>
                                        <p:strVal val="visible"/>
                                      </p:to>
                                    </p:set>
                                    <p:animEffect transition="in" filter="fade">
                                      <p:cBhvr>
                                        <p:cTn dur="500" id="21"/>
                                        <p:tgtEl>
                                          <p:spTgt spid="1049199"/>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1" presetSubtype="1">
                                  <p:stCondLst>
                                    <p:cond delay="0"/>
                                  </p:stCondLst>
                                  <p:childTnLst>
                                    <p:set>
                                      <p:cBhvr>
                                        <p:cTn dur="1" fill="hold" id="25">
                                          <p:stCondLst>
                                            <p:cond delay="0"/>
                                          </p:stCondLst>
                                        </p:cTn>
                                        <p:tgtEl>
                                          <p:spTgt spid="1049200"/>
                                        </p:tgtEl>
                                        <p:attrNameLst>
                                          <p:attrName>style.visibility</p:attrName>
                                        </p:attrNameLst>
                                      </p:cBhvr>
                                      <p:to>
                                        <p:strVal val="visible"/>
                                      </p:to>
                                    </p:set>
                                    <p:animEffect transition="in" filter="wheel(1)">
                                      <p:cBhvr>
                                        <p:cTn dur="1000" id="26"/>
                                        <p:tgtEl>
                                          <p:spTgt spid="1049200"/>
                                        </p:tgtEl>
                                      </p:cBhvr>
                                    </p:animEffect>
                                  </p:childTnLst>
                                </p:cTn>
                              </p:par>
                            </p:childTnLst>
                          </p:cTn>
                        </p:par>
                        <p:par>
                          <p:cTn fill="hold" id="27">
                            <p:stCondLst>
                              <p:cond delay="1000"/>
                            </p:stCondLst>
                            <p:childTnLst>
                              <p:par>
                                <p:cTn fill="hold" grpId="0" id="28" nodeType="afterEffect" presetClass="entr" presetID="10" presetSubtype="0">
                                  <p:stCondLst>
                                    <p:cond delay="0"/>
                                  </p:stCondLst>
                                  <p:childTnLst>
                                    <p:set>
                                      <p:cBhvr>
                                        <p:cTn dur="1" fill="hold" id="29">
                                          <p:stCondLst>
                                            <p:cond delay="0"/>
                                          </p:stCondLst>
                                        </p:cTn>
                                        <p:tgtEl>
                                          <p:spTgt spid="1049201"/>
                                        </p:tgtEl>
                                        <p:attrNameLst>
                                          <p:attrName>style.visibility</p:attrName>
                                        </p:attrNameLst>
                                      </p:cBhvr>
                                      <p:to>
                                        <p:strVal val="visible"/>
                                      </p:to>
                                    </p:set>
                                    <p:animEffect transition="in" filter="fade">
                                      <p:cBhvr>
                                        <p:cTn dur="500" id="30"/>
                                        <p:tgtEl>
                                          <p:spTgt spid="1049201"/>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0" presetSubtype="0">
                                  <p:stCondLst>
                                    <p:cond delay="0"/>
                                  </p:stCondLst>
                                  <p:childTnLst>
                                    <p:set>
                                      <p:cBhvr>
                                        <p:cTn dur="1" fill="hold" id="34">
                                          <p:stCondLst>
                                            <p:cond delay="0"/>
                                          </p:stCondLst>
                                        </p:cTn>
                                        <p:tgtEl>
                                          <p:spTgt spid="1049202"/>
                                        </p:tgtEl>
                                        <p:attrNameLst>
                                          <p:attrName>style.visibility</p:attrName>
                                        </p:attrNameLst>
                                      </p:cBhvr>
                                      <p:to>
                                        <p:strVal val="visible"/>
                                      </p:to>
                                    </p:set>
                                    <p:animEffect transition="in" filter="fade">
                                      <p:cBhvr>
                                        <p:cTn dur="500" id="35"/>
                                        <p:tgtEl>
                                          <p:spTgt spid="1049202"/>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10" presetSubtype="0">
                                  <p:stCondLst>
                                    <p:cond delay="0"/>
                                  </p:stCondLst>
                                  <p:childTnLst>
                                    <p:set>
                                      <p:cBhvr>
                                        <p:cTn dur="1" fill="hold" id="39">
                                          <p:stCondLst>
                                            <p:cond delay="0"/>
                                          </p:stCondLst>
                                        </p:cTn>
                                        <p:tgtEl>
                                          <p:spTgt spid="1049203"/>
                                        </p:tgtEl>
                                        <p:attrNameLst>
                                          <p:attrName>style.visibility</p:attrName>
                                        </p:attrNameLst>
                                      </p:cBhvr>
                                      <p:to>
                                        <p:strVal val="visible"/>
                                      </p:to>
                                    </p:set>
                                    <p:animEffect transition="in" filter="fade">
                                      <p:cBhvr>
                                        <p:cTn dur="500" id="40"/>
                                        <p:tgtEl>
                                          <p:spTgt spid="1049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6" grpId="0" animBg="1"/>
      <p:bldP spid="1049197" grpId="0" animBg="1"/>
      <p:bldP spid="1049198" grpId="0" animBg="1"/>
      <p:bldP spid="1049199" grpId="0" animBg="1"/>
      <p:bldP spid="1049200" grpId="0" animBg="1"/>
      <p:bldP spid="1049201" grpId="0" animBg="1"/>
      <p:bldP spid="1049202" grpId="0" animBg="1"/>
      <p:bldP spid="104920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9207" name="标题 1"/>
          <p:cNvSpPr>
            <a:spLocks noGrp="1" noChangeArrowheads="1"/>
          </p:cNvSpPr>
          <p:nvPr>
            <p:ph type="title"/>
          </p:nvPr>
        </p:nvSpPr>
        <p:spPr/>
        <p:txBody>
          <a:bodyPr/>
          <a:p>
            <a:r>
              <a:rPr altLang="zh-CN" lang="en-US"/>
              <a:t>Python</a:t>
            </a:r>
            <a:r>
              <a:rPr altLang="en-US" lang="zh-CN"/>
              <a:t>进阶学习</a:t>
            </a:r>
          </a:p>
        </p:txBody>
      </p:sp>
      <p:pic>
        <p:nvPicPr>
          <p:cNvPr id="2097171" name="图片 1"/>
          <p:cNvPicPr>
            <a:picLocks noChangeAspect="1"/>
          </p:cNvPicPr>
          <p:nvPr/>
        </p:nvPicPr>
        <p:blipFill>
          <a:blip xmlns:r="http://schemas.openxmlformats.org/officeDocument/2006/relationships" r:embed="rId1"/>
          <a:stretch>
            <a:fillRect/>
          </a:stretch>
        </p:blipFill>
        <p:spPr>
          <a:xfrm>
            <a:off x="2999656" y="1484784"/>
            <a:ext cx="6192688" cy="5057812"/>
          </a:xfrm>
          <a:prstGeom prst="rect"/>
          <a:ln>
            <a:solidFill>
              <a:schemeClr val="tx1">
                <a:lumMod val="85000"/>
                <a:lumOff val="15000"/>
              </a:schemeClr>
            </a:solidFill>
          </a:ln>
          <a:effectLst>
            <a:outerShdw algn="tl" blurRad="50800" dir="2700000" dist="38100" rotWithShape="0">
              <a:prstClr val="black">
                <a:alpha val="40000"/>
              </a:prstClr>
            </a:outerShdw>
          </a:effectLst>
        </p:spPr>
      </p:pic>
      <p:sp>
        <p:nvSpPr>
          <p:cNvPr id="1049208" name="矩形 5"/>
          <p:cNvSpPr/>
          <p:nvPr/>
        </p:nvSpPr>
        <p:spPr>
          <a:xfrm>
            <a:off x="7176120" y="3068639"/>
            <a:ext cx="2016224" cy="504377"/>
          </a:xfrm>
          <a:prstGeom prst="rect"/>
          <a:noFill/>
          <a:ln w="38100">
            <a:solidFill>
              <a:srgbClr val="C00000"/>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9" name="矩形 6"/>
          <p:cNvSpPr/>
          <p:nvPr/>
        </p:nvSpPr>
        <p:spPr>
          <a:xfrm>
            <a:off x="3143672" y="5013176"/>
            <a:ext cx="1656184" cy="504377"/>
          </a:xfrm>
          <a:prstGeom prst="rect"/>
          <a:noFill/>
          <a:ln w="38100">
            <a:solidFill>
              <a:srgbClr val="C00000"/>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9210" name="标题 1"/>
          <p:cNvSpPr>
            <a:spLocks noGrp="1"/>
          </p:cNvSpPr>
          <p:nvPr>
            <p:ph type="title"/>
          </p:nvPr>
        </p:nvSpPr>
        <p:spPr/>
        <p:txBody>
          <a:bodyPr/>
          <a:p>
            <a:r>
              <a:rPr altLang="en-US" lang="zh-CN"/>
              <a:t>练习</a:t>
            </a:r>
          </a:p>
        </p:txBody>
      </p:sp>
      <p:sp>
        <p:nvSpPr>
          <p:cNvPr id="1049211" name="内容占位符 2"/>
          <p:cNvSpPr>
            <a:spLocks noGrp="1"/>
          </p:cNvSpPr>
          <p:nvPr>
            <p:ph idx="1"/>
          </p:nvPr>
        </p:nvSpPr>
        <p:spPr>
          <a:xfrm>
            <a:off x="609600" y="1412776"/>
            <a:ext cx="7934672" cy="720080"/>
          </a:xfrm>
        </p:spPr>
        <p:txBody>
          <a:bodyPr/>
          <a:p>
            <a:pPr>
              <a:lnSpc>
                <a:spcPct val="120000"/>
              </a:lnSpc>
            </a:pPr>
            <a:r>
              <a:rPr altLang="en-US" sz="3200" lang="zh-CN">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4194357" name="表格 5"/>
          <p:cNvGraphicFramePr>
            <a:graphicFrameLocks noGrp="1"/>
          </p:cNvGraphicFramePr>
          <p:nvPr/>
        </p:nvGraphicFramePr>
        <p:xfrm>
          <a:off x="1487488" y="2132856"/>
          <a:ext cx="9577064" cy="4358640"/>
        </p:xfrm>
        <a:graphic>
          <a:graphicData uri="http://schemas.openxmlformats.org/drawingml/2006/table">
            <a:tbl>
              <a:tblPr firstRow="1" bandRow="1">
                <a:effectLst>
                  <a:outerShdw algn="tl" blurRad="50800" dir="2700000" dist="38100" rotWithShape="0">
                    <a:prstClr val="black">
                      <a:alpha val="40000"/>
                    </a:prstClr>
                  </a:outerShdw>
                </a:effectLst>
                <a:tableStyleId>{5C22544A-7EE6-4342-B048-85BDC9FD1C3A}</a:tableStyleId>
              </a:tblPr>
              <a:tblGrid>
                <a:gridCol w="9577064"/>
              </a:tblGrid>
              <a:tr h="4320480">
                <a:tc>
                  <a:txBody>
                    <a:bodyPr/>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8959A8"/>
                          </a:solidFill>
                          <a:latin typeface="Consolas" panose="020B0609020204030204" pitchFamily="49" charset="0"/>
                        </a:rPr>
                        <a:t>import</a:t>
                      </a:r>
                      <a:r>
                        <a:rPr altLang="zh-CN" sz="2000" lang="en-US">
                          <a:solidFill>
                            <a:srgbClr val="000000"/>
                          </a:solidFill>
                          <a:latin typeface="Consolas" panose="020B0609020204030204" pitchFamily="49" charset="0"/>
                        </a:rPr>
                        <a:t> re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8959A8"/>
                          </a:solidFill>
                          <a:latin typeface="Consolas" panose="020B0609020204030204" pitchFamily="49" charset="0"/>
                        </a:rPr>
                        <a:t>import</a:t>
                      </a:r>
                      <a:r>
                        <a:rPr altLang="zh-CN" sz="2000" lang="en-US">
                          <a:solidFill>
                            <a:srgbClr val="000000"/>
                          </a:solidFill>
                          <a:latin typeface="Consolas" panose="020B0609020204030204" pitchFamily="49" charset="0"/>
                        </a:rPr>
                        <a:t> operator</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ss = open(</a:t>
                      </a:r>
                      <a:r>
                        <a:rPr altLang="zh-CN" sz="2000" lang="en-US">
                          <a:solidFill>
                            <a:srgbClr val="718C00"/>
                          </a:solidFill>
                          <a:latin typeface="Consolas" panose="020B0609020204030204" pitchFamily="49" charset="0"/>
                        </a:rPr>
                        <a:t>"harry.txt"</a:t>
                      </a:r>
                      <a:r>
                        <a:rPr altLang="zh-CN" sz="2000" lang="en-US">
                          <a:solidFill>
                            <a:srgbClr val="000000"/>
                          </a:solidFill>
                          <a:latin typeface="Consolas" panose="020B0609020204030204" pitchFamily="49" charset="0"/>
                        </a:rPr>
                        <a:t>).read()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listoftokens = re.split(</a:t>
                      </a:r>
                      <a:r>
                        <a:rPr altLang="zh-CN" sz="2000" lang="en-US">
                          <a:solidFill>
                            <a:srgbClr val="718C00"/>
                          </a:solidFill>
                          <a:latin typeface="Consolas" panose="020B0609020204030204" pitchFamily="49" charset="0"/>
                        </a:rPr>
                        <a:t>r"[\s\"\.\t\,!0-9]"</a:t>
                      </a:r>
                      <a:r>
                        <a:rPr altLang="zh-CN" sz="2000" lang="en-US">
                          <a:solidFill>
                            <a:srgbClr val="000000"/>
                          </a:solidFill>
                          <a:latin typeface="Consolas" panose="020B0609020204030204" pitchFamily="49" charset="0"/>
                        </a:rPr>
                        <a:t>, ss)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dic = {}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8959A8"/>
                          </a:solidFill>
                          <a:latin typeface="Consolas" panose="020B0609020204030204" pitchFamily="49" charset="0"/>
                        </a:rPr>
                        <a:t>for</a:t>
                      </a:r>
                      <a:r>
                        <a:rPr altLang="zh-CN" sz="2000" lang="en-US">
                          <a:solidFill>
                            <a:srgbClr val="000000"/>
                          </a:solidFill>
                          <a:latin typeface="Consolas" panose="020B0609020204030204" pitchFamily="49" charset="0"/>
                        </a:rPr>
                        <a:t> s </a:t>
                      </a:r>
                      <a:r>
                        <a:rPr altLang="zh-CN" sz="2000" lang="en-US">
                          <a:solidFill>
                            <a:srgbClr val="8959A8"/>
                          </a:solidFill>
                          <a:latin typeface="Consolas" panose="020B0609020204030204" pitchFamily="49" charset="0"/>
                        </a:rPr>
                        <a:t>in</a:t>
                      </a:r>
                      <a:r>
                        <a:rPr altLang="zh-CN" sz="2000" lang="en-US">
                          <a:solidFill>
                            <a:srgbClr val="000000"/>
                          </a:solidFill>
                          <a:latin typeface="Consolas" panose="020B0609020204030204" pitchFamily="49" charset="0"/>
                        </a:rPr>
                        <a:t> listoftokens: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s = s.lower()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if</a:t>
                      </a:r>
                      <a:r>
                        <a:rPr altLang="zh-CN" sz="2000" lang="en-US">
                          <a:solidFill>
                            <a:srgbClr val="000000"/>
                          </a:solidFill>
                          <a:latin typeface="Consolas" panose="020B0609020204030204" pitchFamily="49" charset="0"/>
                        </a:rPr>
                        <a:t> len(s) &gt; </a:t>
                      </a:r>
                      <a:r>
                        <a:rPr altLang="zh-CN" sz="2000" lang="en-US">
                          <a:solidFill>
                            <a:srgbClr val="F5871F"/>
                          </a:solidFill>
                          <a:latin typeface="Consolas" panose="020B0609020204030204" pitchFamily="49" charset="0"/>
                        </a:rPr>
                        <a:t>3</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if</a:t>
                      </a:r>
                      <a:r>
                        <a:rPr altLang="zh-CN" sz="2000" lang="en-US">
                          <a:solidFill>
                            <a:srgbClr val="000000"/>
                          </a:solidFill>
                          <a:latin typeface="Consolas" panose="020B0609020204030204" pitchFamily="49" charset="0"/>
                        </a:rPr>
                        <a:t> s </a:t>
                      </a:r>
                      <a:r>
                        <a:rPr altLang="zh-CN" sz="2000" lang="en-US">
                          <a:solidFill>
                            <a:srgbClr val="8959A8"/>
                          </a:solidFill>
                          <a:latin typeface="Consolas" panose="020B0609020204030204" pitchFamily="49" charset="0"/>
                        </a:rPr>
                        <a:t>in</a:t>
                      </a:r>
                      <a:r>
                        <a:rPr altLang="zh-CN" sz="2000" lang="en-US">
                          <a:solidFill>
                            <a:srgbClr val="000000"/>
                          </a:solidFill>
                          <a:latin typeface="Consolas" panose="020B0609020204030204" pitchFamily="49" charset="0"/>
                        </a:rPr>
                        <a:t> dic: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dic[s] = dic[s] + </a:t>
                      </a:r>
                      <a:r>
                        <a:rPr altLang="zh-CN" sz="2000" lang="en-US">
                          <a:solidFill>
                            <a:srgbClr val="F5871F"/>
                          </a:solidFill>
                          <a:latin typeface="Consolas" panose="020B0609020204030204" pitchFamily="49" charset="0"/>
                        </a:rPr>
                        <a:t>1</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a:t>
                      </a:r>
                      <a:r>
                        <a:rPr altLang="zh-CN" sz="2000" lang="en-US">
                          <a:solidFill>
                            <a:srgbClr val="8959A8"/>
                          </a:solidFill>
                          <a:latin typeface="Consolas" panose="020B0609020204030204" pitchFamily="49" charset="0"/>
                        </a:rPr>
                        <a:t>else</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            dic[s] = </a:t>
                      </a:r>
                      <a:r>
                        <a:rPr altLang="zh-CN" sz="2000" lang="en-US">
                          <a:solidFill>
                            <a:srgbClr val="F5871F"/>
                          </a:solidFill>
                          <a:latin typeface="Consolas" panose="020B0609020204030204" pitchFamily="49" charset="0"/>
                        </a:rPr>
                        <a:t>1</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t = sorted(dic.items(), key=operator.itemgetter(</a:t>
                      </a:r>
                      <a:r>
                        <a:rPr altLang="zh-CN" sz="2000" lang="en-US">
                          <a:solidFill>
                            <a:srgbClr val="F5871F"/>
                          </a:solidFill>
                          <a:latin typeface="Consolas" panose="020B0609020204030204" pitchFamily="49" charset="0"/>
                        </a:rPr>
                        <a:t>1</a:t>
                      </a:r>
                      <a:r>
                        <a:rPr altLang="zh-CN" sz="2000" lang="en-US">
                          <a:solidFill>
                            <a:srgbClr val="000000"/>
                          </a:solidFill>
                          <a:latin typeface="Consolas" panose="020B0609020204030204" pitchFamily="49" charset="0"/>
                        </a:rPr>
                        <a:t>), reverse=</a:t>
                      </a:r>
                      <a:r>
                        <a:rPr altLang="zh-CN" sz="2000" lang="en-US">
                          <a:solidFill>
                            <a:srgbClr val="8959A8"/>
                          </a:solidFill>
                          <a:latin typeface="Consolas" panose="020B0609020204030204" pitchFamily="49" charset="0"/>
                        </a:rPr>
                        <a:t>True</a:t>
                      </a:r>
                      <a:r>
                        <a:rPr altLang="zh-CN" sz="2000" lang="en-US">
                          <a:solidFill>
                            <a:srgbClr val="000000"/>
                          </a:solidFill>
                          <a:latin typeface="Consolas" panose="020B0609020204030204" pitchFamily="49" charset="0"/>
                        </a:rPr>
                        <a:t>) </a:t>
                      </a:r>
                    </a:p>
                    <a:p>
                      <a:pPr algn="l" defTabSz="914400" eaLnBrk="1" fontAlgn="auto" hangingPunct="1" indent="0" latinLnBrk="0" lvl="3" marL="0" marR="0" rtl="0">
                        <a:lnSpc>
                          <a:spcPct val="100000"/>
                        </a:lnSpc>
                        <a:spcBef>
                          <a:spcPts val="0"/>
                        </a:spcBef>
                        <a:spcAft>
                          <a:spcPts val="0"/>
                        </a:spcAft>
                        <a:buClrTx/>
                        <a:buSzTx/>
                        <a:buFontTx/>
                        <a:buNone/>
                      </a:pPr>
                      <a:r>
                        <a:rPr altLang="zh-CN" sz="2000" lang="en-US">
                          <a:solidFill>
                            <a:srgbClr val="000000"/>
                          </a:solidFill>
                          <a:latin typeface="Consolas" panose="020B0609020204030204" pitchFamily="49" charset="0"/>
                        </a:rPr>
                        <a:t>print(t)</a:t>
                      </a:r>
                      <a:endParaRPr altLang="en-US" sz="2000"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2F2F2"/>
                    </a:solidFill>
                  </a:tcPr>
                </a:tc>
              </a:tr>
            </a:tbl>
          </a:graphicData>
        </a:graphic>
      </p:graphicFrame>
    </p:spTree>
  </p:cSld>
  <p:clrMapOvr>
    <a:masterClrMapping/>
  </p:clrMapOvr>
  <p:transition>
    <p:fade/>
  </p:transition>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计算机导论</dc:title>
  <dc:creator>Eetze</dc:creator>
  <cp:lastModifiedBy>Microsoft</cp:lastModifiedBy>
  <dcterms:created xsi:type="dcterms:W3CDTF">2007-10-20T09:27:31Z</dcterms:created>
  <dcterms:modified xsi:type="dcterms:W3CDTF">2018-10-13T00:12:00Z</dcterms:modified>
</cp:coreProperties>
</file>