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6"/>
  </p:notesMasterIdLst>
  <p:handoutMasterIdLst>
    <p:handoutMasterId r:id="rId7"/>
  </p:handoutMasterIdLst>
  <p:sldIdLst>
    <p:sldId id="2076137889" r:id="rId2"/>
    <p:sldId id="2076137900" r:id="rId3"/>
    <p:sldId id="2076137901" r:id="rId4"/>
    <p:sldId id="2076137890" r:id="rId5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FFCC"/>
    <a:srgbClr val="000099"/>
    <a:srgbClr val="0000FF"/>
    <a:srgbClr val="FF0000"/>
    <a:srgbClr val="C00000"/>
    <a:srgbClr val="CCCCFF"/>
    <a:srgbClr val="0033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420" autoAdjust="0"/>
    <p:restoredTop sz="97235" autoAdjust="0"/>
  </p:normalViewPr>
  <p:slideViewPr>
    <p:cSldViewPr snapToGrid="0">
      <p:cViewPr varScale="1">
        <p:scale>
          <a:sx n="122" d="100"/>
          <a:sy n="122" d="100"/>
        </p:scale>
        <p:origin x="108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o Sazuka" userId="afcbc4c691d2c4f2" providerId="LiveId" clId="{87885E4D-A335-415D-A696-FE8425E34F98}"/>
    <pc:docChg chg="delSld">
      <pc:chgData name="Akio Sazuka" userId="afcbc4c691d2c4f2" providerId="LiveId" clId="{87885E4D-A335-415D-A696-FE8425E34F98}" dt="2022-11-08T05:22:54.278" v="1" actId="47"/>
      <pc:docMkLst>
        <pc:docMk/>
      </pc:docMkLst>
      <pc:sldChg chg="del">
        <pc:chgData name="Akio Sazuka" userId="afcbc4c691d2c4f2" providerId="LiveId" clId="{87885E4D-A335-415D-A696-FE8425E34F98}" dt="2022-11-08T05:22:49.105" v="0" actId="47"/>
        <pc:sldMkLst>
          <pc:docMk/>
          <pc:sldMk cId="0" sldId="887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0" sldId="101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0" sldId="101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0" sldId="101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711956861" sldId="108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560135346" sldId="109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623823006" sldId="109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247628709" sldId="110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60108648" sldId="110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146094797" sldId="110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680231619" sldId="110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812453995" sldId="110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098228927" sldId="1107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461306642" sldId="1409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445337549" sldId="172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4176273441" sldId="172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366580931" sldId="172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526814654" sldId="372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078137109" sldId="372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666409039" sldId="372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628338909" sldId="372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048902615" sldId="372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944678554" sldId="372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507563275" sldId="373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36740941" sldId="373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979288696" sldId="373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385854589" sldId="373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428045727" sldId="373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098845059" sldId="373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221695929" sldId="373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59015159" sldId="373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045618303" sldId="373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13603213" sldId="374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548562808" sldId="374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987277647" sldId="374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656381385" sldId="374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662690126" sldId="374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870813382" sldId="3749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357723189" sldId="207613756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083913061" sldId="207613758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534674007" sldId="207613758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752948599" sldId="207613759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594502232" sldId="207613759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891286729" sldId="207613759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687925075" sldId="207613759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687036821" sldId="207613760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169357427" sldId="207613760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078231519" sldId="207613760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673965053" sldId="207613760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930172519" sldId="207613760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996165141" sldId="207613760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208066762" sldId="207613760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495705300" sldId="207613761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89643598" sldId="207613761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714473526" sldId="207613762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541554661" sldId="2076137628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482958906" sldId="207613763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944024887" sldId="2076137634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831234887" sldId="207613764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118928204" sldId="207613764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889069300" sldId="207613764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417219615" sldId="207613765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653661147" sldId="207613765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709406320" sldId="207613765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829554170" sldId="207613765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323765919" sldId="207613765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419747381" sldId="207613765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926248819" sldId="207613766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061961396" sldId="207613766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041594378" sldId="2076137662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954347397" sldId="207613766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4019467539" sldId="207613766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675613557" sldId="207613766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655011091" sldId="207613767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057781003" sldId="207613768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861017561" sldId="207613768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439934985" sldId="207613768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356607627" sldId="207613769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816654789" sldId="207613771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760913199" sldId="207613773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881779980" sldId="207613773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014150800" sldId="207613773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9852595" sldId="207613773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81277863" sldId="207613773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834492621" sldId="207613773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432887522" sldId="207613773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532573908" sldId="207613774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564268897" sldId="207613774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917766257" sldId="207613775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759774108" sldId="207613775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946155325" sldId="207613775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641238201" sldId="207613775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452040506" sldId="207613775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157657402" sldId="207613775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893730153" sldId="207613775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487545824" sldId="207613775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449766493" sldId="207613776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824377798" sldId="207613776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257321183" sldId="207613776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133667795" sldId="207613776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679660341" sldId="207613776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821897185" sldId="207613776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311189266" sldId="207613776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586611455" sldId="207613776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680153683" sldId="207613777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403071456" sldId="207613777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366794947" sldId="207613777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410018019" sldId="207613777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030972370" sldId="207613777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321145738" sldId="207613777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320629540" sldId="207613778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4231072845" sldId="207613778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288315134" sldId="207613778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061207386" sldId="207613778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40392740" sldId="207613779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971419472" sldId="207613779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073401503" sldId="207613779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979949483" sldId="207613779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182506269" sldId="207613779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954128508" sldId="207613779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63905293" sldId="207613779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131856261" sldId="207613780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579770930" sldId="207613780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573654796" sldId="207613780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694587428" sldId="207613780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59999267" sldId="207613780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303318256" sldId="207613780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935285007" sldId="207613780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503921173" sldId="207613780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184539672" sldId="207613780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288896244" sldId="207613780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680450426" sldId="207613781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172923798" sldId="207613781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782157105" sldId="207613781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981771549" sldId="207613781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456860011" sldId="207613781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882622570" sldId="207613781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535620936" sldId="207613781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727169855" sldId="207613781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192189609" sldId="207613781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523409974" sldId="207613781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699202760" sldId="2076137820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108577302" sldId="207613782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661578262" sldId="207613782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948021453" sldId="207613782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4278540723" sldId="207613782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367591772" sldId="207613782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620603904" sldId="207613782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4061663272" sldId="207613782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151121438" sldId="207613782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256053326" sldId="207613783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78208856" sldId="2076137846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3208498497" sldId="2076137849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669550438" sldId="2076137850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1754342052" sldId="2076137863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963918768" sldId="2076137864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179157645" sldId="2076137865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730915534" sldId="207613786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310500913" sldId="207613786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4087095292" sldId="207613786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395838101" sldId="2076137869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197096749" sldId="2076137874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3053931254" sldId="2076137875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295819038" sldId="2076137876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946327543" sldId="2076137877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1177941871" sldId="2076137878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3501510004" sldId="2076137879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99618404" sldId="2076137880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996882166" sldId="2076137881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1688353221" sldId="2076137883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3801363311" sldId="2076137884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292642408" sldId="2076137885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364159392" sldId="2076137886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871871474" sldId="2076137887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3144711506" sldId="207613788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652381415" sldId="2076137891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553577541" sldId="2076137892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706522744" sldId="2076137893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2027496045" sldId="2076137894"/>
        </pc:sldMkLst>
      </pc:sldChg>
      <pc:sldChg chg="del">
        <pc:chgData name="Akio Sazuka" userId="afcbc4c691d2c4f2" providerId="LiveId" clId="{87885E4D-A335-415D-A696-FE8425E34F98}" dt="2022-11-08T05:22:49.105" v="0" actId="47"/>
        <pc:sldMkLst>
          <pc:docMk/>
          <pc:sldMk cId="2790744971" sldId="2076137896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3520801097" sldId="2076137897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742918015" sldId="2076137898"/>
        </pc:sldMkLst>
      </pc:sldChg>
      <pc:sldChg chg="del">
        <pc:chgData name="Akio Sazuka" userId="afcbc4c691d2c4f2" providerId="LiveId" clId="{87885E4D-A335-415D-A696-FE8425E34F98}" dt="2022-11-08T05:22:54.278" v="1" actId="47"/>
        <pc:sldMkLst>
          <pc:docMk/>
          <pc:sldMk cId="1792579012" sldId="2076137899"/>
        </pc:sldMkLst>
      </pc:sldChg>
      <pc:sldMasterChg chg="delSldLayout">
        <pc:chgData name="Akio Sazuka" userId="afcbc4c691d2c4f2" providerId="LiveId" clId="{87885E4D-A335-415D-A696-FE8425E34F98}" dt="2022-11-08T05:22:49.105" v="0" actId="47"/>
        <pc:sldMasterMkLst>
          <pc:docMk/>
          <pc:sldMasterMk cId="1168964644" sldId="2147483901"/>
        </pc:sldMasterMkLst>
        <pc:sldLayoutChg chg="del">
          <pc:chgData name="Akio Sazuka" userId="afcbc4c691d2c4f2" providerId="LiveId" clId="{87885E4D-A335-415D-A696-FE8425E34F98}" dt="2022-11-08T05:22:49.105" v="0" actId="47"/>
          <pc:sldLayoutMkLst>
            <pc:docMk/>
            <pc:sldMasterMk cId="1168964644" sldId="2147483901"/>
            <pc:sldLayoutMk cId="1298280214" sldId="21474839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4"/>
            <a:ext cx="29591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47" tIns="46172" rIns="92347" bIns="46172"/>
          <a:lstStyle/>
          <a:p>
            <a:pPr defTabSz="923268">
              <a:defRPr/>
            </a:pPr>
            <a:endParaRPr lang="en-US" altLang="ja-JP" sz="100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8586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30" y="4687889"/>
            <a:ext cx="493871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5" rIns="92373" bIns="46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687840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">
    <p:bg>
      <p:bgPr>
        <a:solidFill>
          <a:srgbClr val="64A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背景パターン&#10;&#10;自動的に生成された説明">
            <a:extLst>
              <a:ext uri="{FF2B5EF4-FFF2-40B4-BE49-F238E27FC236}">
                <a16:creationId xmlns:a16="http://schemas.microsoft.com/office/drawing/2014/main" id="{B83292AB-A4DA-4540-ACD0-0D4A2D82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39164" y="2379044"/>
            <a:ext cx="7665672" cy="1470025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4" name="図 3" descr="挿絵, 光 が含まれている画像&#10;&#10;自動的に生成された説明">
            <a:extLst>
              <a:ext uri="{FF2B5EF4-FFF2-40B4-BE49-F238E27FC236}">
                <a16:creationId xmlns:a16="http://schemas.microsoft.com/office/drawing/2014/main" id="{595ADBB4-761C-4CBF-962A-C23661BD5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23" y="171017"/>
            <a:ext cx="718120" cy="6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奥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48064" y="5445224"/>
            <a:ext cx="3784228" cy="1224136"/>
          </a:xfrm>
          <a:prstGeom prst="round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endParaRPr kumimoji="0" lang="en-US" altLang="ja-JP" sz="900">
              <a:solidFill>
                <a:srgbClr val="000000"/>
              </a:solidFill>
              <a:latin typeface="ＭＳ Ｐゴシック" charset="-128"/>
            </a:endParaRPr>
          </a:p>
          <a:p>
            <a:pPr algn="just" eaLnBrk="0" hangingPunct="0"/>
            <a:br>
              <a:rPr kumimoji="0" lang="en-US" altLang="ja-JP" sz="90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kumimoji="0" lang="ja-JP" altLang="en-US" sz="90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kumimoji="0" lang="en-US" altLang="ja-JP" sz="900">
              <a:solidFill>
                <a:schemeClr val="tx1">
                  <a:lumMod val="75000"/>
                  <a:lumOff val="2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r" eaLnBrk="0" hangingPunct="0"/>
            <a:r>
              <a:rPr kumimoji="0" lang="ja-JP" altLang="en-US" sz="9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製作・著作　株式会社アイティ・アシスト　</a:t>
            </a:r>
            <a:r>
              <a:rPr kumimoji="0" lang="en-US" altLang="ja-JP" sz="9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Assist Corp.</a:t>
            </a:r>
          </a:p>
          <a:p>
            <a:pPr algn="r" eaLnBrk="0" hangingPunct="0"/>
            <a:r>
              <a:rPr kumimoji="0" lang="en-US" altLang="ja-JP" sz="8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〒101-0047</a:t>
            </a:r>
            <a:r>
              <a:rPr kumimoji="0" lang="ja-JP" altLang="en-US" sz="8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千代田区内神田</a:t>
            </a:r>
            <a:r>
              <a:rPr kumimoji="0" lang="en-US" altLang="ja-JP" sz="8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1-5-16 </a:t>
            </a:r>
            <a:r>
              <a:rPr kumimoji="0" lang="ja-JP" altLang="en-US" sz="8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アルテ大手町</a:t>
            </a:r>
            <a:r>
              <a:rPr kumimoji="0" lang="en-US" altLang="ja-JP" sz="8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4F</a:t>
            </a:r>
          </a:p>
          <a:p>
            <a:pPr algn="r"/>
            <a:r>
              <a:rPr kumimoji="0" lang="en-US" altLang="ja-JP" sz="8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TEL</a:t>
            </a:r>
            <a:r>
              <a:rPr kumimoji="0" lang="ja-JP" altLang="en-US" sz="8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0" lang="en-US" altLang="ja-JP" sz="8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03-5577-4540 </a:t>
            </a:r>
          </a:p>
          <a:p>
            <a:pPr algn="r" eaLnBrk="0" hangingPunct="0"/>
            <a:r>
              <a:rPr kumimoji="0" lang="ja-JP" altLang="en-US" sz="9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　　　　　　　　　            </a:t>
            </a:r>
            <a:r>
              <a:rPr kumimoji="0" lang="en-US" altLang="ja-JP" sz="9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WWW</a:t>
            </a:r>
            <a:r>
              <a:rPr kumimoji="0" lang="ja-JP" altLang="en-US" sz="9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kumimoji="0" lang="en-US" altLang="ja-JP" sz="900" b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http://www.it-assist.co.jp</a:t>
            </a:r>
          </a:p>
          <a:p>
            <a:pPr algn="just" eaLnBrk="0" hangingPunct="0"/>
            <a:endParaRPr kumimoji="0" lang="en-US" altLang="ja-JP" sz="900">
              <a:solidFill>
                <a:srgbClr val="000000"/>
              </a:solidFill>
              <a:latin typeface="ＭＳ Ｐゴシック" charset="-128"/>
            </a:endParaRPr>
          </a:p>
          <a:p>
            <a:pPr algn="just" eaLnBrk="0" hangingPunct="0"/>
            <a:endParaRPr kumimoji="0" lang="en-US" altLang="ja-JP" sz="900">
              <a:solidFill>
                <a:srgbClr val="000000"/>
              </a:solidFill>
              <a:latin typeface="ＭＳ Ｐゴシック" charset="-128"/>
            </a:endParaRPr>
          </a:p>
        </p:txBody>
      </p:sp>
      <p:sp>
        <p:nvSpPr>
          <p:cNvPr id="17" name="テキスト プレースホルダ 16"/>
          <p:cNvSpPr>
            <a:spLocks noGrp="1"/>
          </p:cNvSpPr>
          <p:nvPr>
            <p:ph type="body" sz="quarter" idx="11" hasCustomPrompt="1"/>
          </p:nvPr>
        </p:nvSpPr>
        <p:spPr>
          <a:xfrm>
            <a:off x="8028384" y="5661248"/>
            <a:ext cx="792088" cy="252000"/>
          </a:xfrm>
        </p:spPr>
        <p:txBody>
          <a:bodyPr wrap="none" anchor="b">
            <a:noAutofit/>
          </a:bodyPr>
          <a:lstStyle>
            <a:lvl1pPr algn="r"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ja-JP"/>
              <a:t>2018/7</a:t>
            </a:r>
            <a:endParaRPr kumimoji="1" lang="ja-JP" altLang="en-US"/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sz="quarter" idx="10" hasCustomPrompt="1"/>
          </p:nvPr>
        </p:nvSpPr>
        <p:spPr>
          <a:xfrm>
            <a:off x="5364088" y="5589240"/>
            <a:ext cx="2736304" cy="432048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kumimoji="1" lang="ja-JP" altLang="en-US"/>
              <a:t>研修タイトル</a:t>
            </a:r>
          </a:p>
        </p:txBody>
      </p:sp>
      <p:cxnSp>
        <p:nvCxnSpPr>
          <p:cNvPr id="12" name="直線コネクタ 11"/>
          <p:cNvCxnSpPr/>
          <p:nvPr/>
        </p:nvCxnSpPr>
        <p:spPr>
          <a:xfrm>
            <a:off x="5292080" y="5877272"/>
            <a:ext cx="3528392" cy="0"/>
          </a:xfrm>
          <a:prstGeom prst="line">
            <a:avLst/>
          </a:prstGeom>
          <a:ln w="28575">
            <a:solidFill>
              <a:srgbClr val="64A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4FCA0B24-B489-43CA-90D5-D2D5532CC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970793"/>
            <a:ext cx="601057" cy="533037"/>
          </a:xfrm>
          <a:prstGeom prst="rect">
            <a:avLst/>
          </a:prstGeom>
        </p:spPr>
      </p:pic>
      <p:pic>
        <p:nvPicPr>
          <p:cNvPr id="15" name="図 14" descr="背景パターン&#10;&#10;自動的に生成された説明">
            <a:extLst>
              <a:ext uri="{FF2B5EF4-FFF2-40B4-BE49-F238E27FC236}">
                <a16:creationId xmlns:a16="http://schemas.microsoft.com/office/drawing/2014/main" id="{66760F91-4990-4CAD-8C8A-469FBE2B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（白紙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EF7A0E-0334-4387-8226-191F21BC1C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63" y="125547"/>
            <a:ext cx="467076" cy="41421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3A1383C-0E43-4D7A-B24B-5BE4E6B356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63" y="125547"/>
            <a:ext cx="467076" cy="4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4A80F36-37AF-4E6B-B423-34A57664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3380" y="385127"/>
            <a:ext cx="540000" cy="468948"/>
          </a:xfrm>
          <a:prstGeom prst="rect">
            <a:avLst/>
          </a:prstGeom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D16F91D8-00E7-4FA4-84B6-908BEAC3F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425" y="215433"/>
            <a:ext cx="7632700" cy="7191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/>
              <a:t>Sample </a:t>
            </a:r>
            <a:r>
              <a:rPr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4136385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6064" y="4678401"/>
            <a:ext cx="6726676" cy="116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05000" y="2699005"/>
            <a:ext cx="7772400" cy="2095500"/>
          </a:xfrm>
        </p:spPr>
        <p:txBody>
          <a:bodyPr/>
          <a:lstStyle>
            <a:lvl1pPr>
              <a:defRPr sz="3600" b="1">
                <a:solidFill>
                  <a:srgbClr val="64AFC8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3806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チャプター（章）">
    <p:bg>
      <p:bgPr>
        <a:solidFill>
          <a:srgbClr val="64A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背景パターン&#10;&#10;自動的に生成された説明">
            <a:extLst>
              <a:ext uri="{FF2B5EF4-FFF2-40B4-BE49-F238E27FC236}">
                <a16:creationId xmlns:a16="http://schemas.microsoft.com/office/drawing/2014/main" id="{747A335C-AE49-4F03-B151-F817660E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39164" y="2675417"/>
            <a:ext cx="7665672" cy="1470025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5B82B7-46E5-4C57-8668-66BD5E5EADAD}"/>
              </a:ext>
            </a:extLst>
          </p:cNvPr>
          <p:cNvSpPr/>
          <p:nvPr/>
        </p:nvSpPr>
        <p:spPr>
          <a:xfrm flipV="1">
            <a:off x="1146585" y="4300947"/>
            <a:ext cx="685083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35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19F61E-1AF5-4A26-844E-5DF250146DDD}"/>
              </a:ext>
            </a:extLst>
          </p:cNvPr>
          <p:cNvSpPr/>
          <p:nvPr/>
        </p:nvSpPr>
        <p:spPr>
          <a:xfrm flipV="1">
            <a:off x="1146585" y="2474193"/>
            <a:ext cx="685083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35"/>
          </a:p>
        </p:txBody>
      </p:sp>
      <p:pic>
        <p:nvPicPr>
          <p:cNvPr id="10" name="図 9" descr="挿絵, 光 が含まれている画像&#10;&#10;自動的に生成された説明">
            <a:extLst>
              <a:ext uri="{FF2B5EF4-FFF2-40B4-BE49-F238E27FC236}">
                <a16:creationId xmlns:a16="http://schemas.microsoft.com/office/drawing/2014/main" id="{1BFFD1A8-33B8-41D5-BAB3-F0D10AD80C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23" y="171017"/>
            <a:ext cx="718120" cy="6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9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（節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1DCD4-7746-4AC2-8B1F-46146538D2BF}"/>
              </a:ext>
            </a:extLst>
          </p:cNvPr>
          <p:cNvSpPr/>
          <p:nvPr/>
        </p:nvSpPr>
        <p:spPr>
          <a:xfrm>
            <a:off x="517522" y="474732"/>
            <a:ext cx="8108957" cy="5908536"/>
          </a:xfrm>
          <a:prstGeom prst="rect">
            <a:avLst/>
          </a:prstGeom>
          <a:solidFill>
            <a:srgbClr val="64AFC8"/>
          </a:solidFill>
          <a:ln w="28575">
            <a:noFill/>
          </a:ln>
        </p:spPr>
        <p:txBody>
          <a:bodyPr wrap="square" rtlCol="0" anchor="ctr">
            <a:normAutofit/>
          </a:bodyPr>
          <a:lstStyle/>
          <a:p>
            <a:pPr indent="-172920" algn="ctr">
              <a:spcAft>
                <a:spcPts val="554"/>
              </a:spcAft>
              <a:buClr>
                <a:schemeClr val="tx2"/>
              </a:buClr>
            </a:pPr>
            <a:endParaRPr kumimoji="1" lang="ja-JP" altLang="en-US">
              <a:latin typeface="+mn-ea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39164" y="2675417"/>
            <a:ext cx="7665672" cy="1470025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5B82B7-46E5-4C57-8668-66BD5E5EADAD}"/>
              </a:ext>
            </a:extLst>
          </p:cNvPr>
          <p:cNvSpPr/>
          <p:nvPr/>
        </p:nvSpPr>
        <p:spPr>
          <a:xfrm flipV="1">
            <a:off x="1146585" y="4300947"/>
            <a:ext cx="685083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35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19F61E-1AF5-4A26-844E-5DF250146DDD}"/>
              </a:ext>
            </a:extLst>
          </p:cNvPr>
          <p:cNvSpPr/>
          <p:nvPr/>
        </p:nvSpPr>
        <p:spPr>
          <a:xfrm flipV="1">
            <a:off x="1146585" y="2474193"/>
            <a:ext cx="685083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35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A252655-12E9-4550-A194-38689EF0A9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4448" y="6342193"/>
            <a:ext cx="467076" cy="414218"/>
          </a:xfrm>
          <a:prstGeom prst="rect">
            <a:avLst/>
          </a:prstGeom>
        </p:spPr>
      </p:pic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4BB1D29-FA0F-48A4-A06B-32882B4CD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1615" y="1916832"/>
            <a:ext cx="4808537" cy="576263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3712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_達成目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テキスト プレースホルダ 6"/>
          <p:cNvSpPr>
            <a:spLocks noGrp="1"/>
          </p:cNvSpPr>
          <p:nvPr>
            <p:ph type="body" sz="quarter" idx="13"/>
          </p:nvPr>
        </p:nvSpPr>
        <p:spPr>
          <a:xfrm>
            <a:off x="2123728" y="1196752"/>
            <a:ext cx="6552728" cy="5040536"/>
          </a:xfrm>
        </p:spPr>
        <p:txBody>
          <a:bodyPr>
            <a:normAutofit/>
          </a:bodyPr>
          <a:lstStyle>
            <a:lvl1pPr marL="257175" indent="-257175">
              <a:lnSpc>
                <a:spcPct val="150000"/>
              </a:lnSpc>
              <a:spcAft>
                <a:spcPts val="338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lnSpc>
                <a:spcPct val="100000"/>
              </a:lnSpc>
              <a:spcAft>
                <a:spcPts val="675"/>
              </a:spcAft>
              <a:buClrTx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lnSpc>
                <a:spcPct val="150000"/>
              </a:lnSpc>
              <a:buNone/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64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6D15FC-1DAE-4C67-99E7-655745705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63" y="125547"/>
            <a:ext cx="467076" cy="4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メイン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4ECA79-80A1-4D09-8E52-F01DA221729E}"/>
              </a:ext>
            </a:extLst>
          </p:cNvPr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64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5" y="188640"/>
            <a:ext cx="7632849" cy="574666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27584" y="1340768"/>
            <a:ext cx="7776864" cy="49566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FontTx/>
              <a:buNone/>
              <a:defRPr sz="2400" b="0" i="0" spc="12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9875" indent="-269875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defRPr sz="2000" i="0" spc="12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44500" indent="-261938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SzPct val="120000"/>
              <a:buFont typeface="メイリオ" panose="020B0604030504040204" pitchFamily="50" charset="-128"/>
              <a:buChar char="‣"/>
              <a:defRPr sz="1800" i="0" spc="12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68288" indent="-268288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sz="2000" i="0" spc="120" baseline="0">
                <a:solidFill>
                  <a:schemeClr val="accent2"/>
                </a:solidFill>
              </a:defRPr>
            </a:lvl4pPr>
            <a:lvl5pPr marL="538163" indent="-269875">
              <a:lnSpc>
                <a:spcPct val="100000"/>
              </a:lnSpc>
              <a:spcAft>
                <a:spcPts val="600"/>
              </a:spcAft>
              <a:buSzPct val="120000"/>
              <a:defRPr sz="2000" i="0" spc="120" baseline="0"/>
            </a:lvl5pPr>
            <a:lvl6pPr marL="655439" indent="-150912">
              <a:lnSpc>
                <a:spcPct val="100000"/>
              </a:lnSpc>
              <a:spcAft>
                <a:spcPts val="338"/>
              </a:spcAft>
              <a:defRPr/>
            </a:lvl6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43D14CD-C371-40AD-A0C7-1BC226DE8A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6342193"/>
            <a:ext cx="467076" cy="414218"/>
          </a:xfrm>
          <a:prstGeom prst="rect">
            <a:avLst/>
          </a:prstGeom>
        </p:spPr>
      </p:pic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E6A9DFF0-DFA0-4F7D-8E35-E1DFE5EA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188640"/>
            <a:ext cx="827585" cy="57466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2F51F4-856E-4358-B104-7487464FBF8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563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メイン（用語説明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4ECA79-80A1-4D09-8E52-F01DA221729E}"/>
              </a:ext>
            </a:extLst>
          </p:cNvPr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64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5" y="188640"/>
            <a:ext cx="7632849" cy="574666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755575" y="2348880"/>
            <a:ext cx="7776865" cy="39485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FontTx/>
              <a:buNone/>
              <a:defRPr sz="2400" b="0" i="0" spc="12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9875" indent="-269875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defRPr sz="2000" i="0" spc="12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44500" indent="-261938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SzPct val="120000"/>
              <a:buFont typeface="メイリオ" panose="020B0604030504040204" pitchFamily="50" charset="-128"/>
              <a:buChar char="‣"/>
              <a:defRPr sz="1800" i="0" spc="12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68288" indent="-268288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sz="2000" i="0" spc="120" baseline="0">
                <a:solidFill>
                  <a:schemeClr val="accent2"/>
                </a:solidFill>
              </a:defRPr>
            </a:lvl4pPr>
            <a:lvl5pPr marL="538163" indent="-269875">
              <a:lnSpc>
                <a:spcPct val="100000"/>
              </a:lnSpc>
              <a:spcAft>
                <a:spcPts val="600"/>
              </a:spcAft>
              <a:buSzPct val="120000"/>
              <a:defRPr sz="2000" i="0" spc="120" baseline="0"/>
            </a:lvl5pPr>
            <a:lvl6pPr marL="655439" indent="-150912">
              <a:lnSpc>
                <a:spcPct val="100000"/>
              </a:lnSpc>
              <a:spcAft>
                <a:spcPts val="338"/>
              </a:spcAft>
              <a:defRPr/>
            </a:lvl6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43D14CD-C371-40AD-A0C7-1BC226DE8A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6342193"/>
            <a:ext cx="467076" cy="414218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5C562B8-938C-4004-ABF2-ED53600244FA}"/>
              </a:ext>
            </a:extLst>
          </p:cNvPr>
          <p:cNvSpPr/>
          <p:nvPr/>
        </p:nvSpPr>
        <p:spPr>
          <a:xfrm>
            <a:off x="764703" y="1340768"/>
            <a:ext cx="7623721" cy="786408"/>
          </a:xfrm>
          <a:prstGeom prst="roundRect">
            <a:avLst>
              <a:gd name="adj" fmla="val 5509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 anchor="ctr">
            <a:normAutofit/>
          </a:bodyPr>
          <a:lstStyle/>
          <a:p>
            <a:pPr indent="-172920" algn="ctr">
              <a:spcAft>
                <a:spcPts val="554"/>
              </a:spcAft>
              <a:buClr>
                <a:schemeClr val="tx2"/>
              </a:buClr>
            </a:pPr>
            <a:endParaRPr lang="ja-JP" altLang="en-US" sz="2215">
              <a:latin typeface="+mn-ea"/>
              <a:ea typeface="+mn-ea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969DD6-23E6-4098-8DA9-BE07F53F4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5175" y="1341438"/>
            <a:ext cx="7613650" cy="7858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スライド番号プレースホルダー 7">
            <a:extLst>
              <a:ext uri="{FF2B5EF4-FFF2-40B4-BE49-F238E27FC236}">
                <a16:creationId xmlns:a16="http://schemas.microsoft.com/office/drawing/2014/main" id="{B3771E44-BB89-4C33-9C39-07B79158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188640"/>
            <a:ext cx="827585" cy="57466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2F51F4-856E-4358-B104-7487464FBF8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801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演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64E8160-5E85-4DCF-94BD-A72AB4D35D42}"/>
              </a:ext>
            </a:extLst>
          </p:cNvPr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64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1504" y="1067749"/>
            <a:ext cx="6192688" cy="648344"/>
          </a:xfrm>
          <a:ln w="12700">
            <a:noFill/>
          </a:ln>
        </p:spPr>
        <p:txBody>
          <a:bodyPr anchor="b">
            <a:normAutofit/>
          </a:bodyPr>
          <a:lstStyle>
            <a:lvl1pPr marL="0" indent="0">
              <a:defRPr sz="3000" b="1">
                <a:solidFill>
                  <a:schemeClr val="accent5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27584" y="1916832"/>
            <a:ext cx="7704856" cy="4680520"/>
          </a:xfrm>
          <a:ln w="12700">
            <a:solidFill>
              <a:schemeClr val="accent5"/>
            </a:solidFill>
            <a:prstDash val="solid"/>
          </a:ln>
        </p:spPr>
        <p:txBody>
          <a:bodyPr lIns="144000" tIns="144000" rIns="144000" bIns="144000"/>
          <a:lstStyle>
            <a:lvl1pPr marL="177800" indent="4763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SzPct val="90000"/>
              <a:buFont typeface="Wingdings" pitchFamily="2" charset="2"/>
              <a:buNone/>
              <a:defRPr sz="2400" b="0" i="0"/>
            </a:lvl1pPr>
            <a:lvl2pPr marL="639763" indent="-457200">
              <a:lnSpc>
                <a:spcPct val="100000"/>
              </a:lnSpc>
              <a:spcAft>
                <a:spcPts val="600"/>
              </a:spcAft>
              <a:buClrTx/>
              <a:buSzPct val="100000"/>
              <a:buFont typeface="+mj-ea"/>
              <a:buAutoNum type="circleNumDbPlain"/>
              <a:defRPr sz="2400" b="0" i="0"/>
            </a:lvl2pPr>
            <a:lvl3pPr marL="628650" indent="-268288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•"/>
              <a:defRPr b="0" i="0"/>
            </a:lvl3pPr>
            <a:lvl4pPr marL="893763" indent="-268288">
              <a:buClr>
                <a:schemeClr val="accent5"/>
              </a:buClr>
              <a:buSzPct val="120000"/>
              <a:buFont typeface="メイリオ" panose="020B0604030504040204" pitchFamily="50" charset="-128"/>
              <a:buChar char="‣"/>
              <a:defRPr i="0">
                <a:solidFill>
                  <a:schemeClr val="tx1"/>
                </a:solidFill>
              </a:defRPr>
            </a:lvl4pPr>
            <a:lvl5pPr marL="628650" indent="-268288">
              <a:lnSpc>
                <a:spcPct val="100000"/>
              </a:lnSpc>
              <a:spcAft>
                <a:spcPts val="600"/>
              </a:spcAft>
              <a:defRPr sz="2000" b="0" i="0"/>
            </a:lvl5pPr>
            <a:lvl6pPr marL="628650" indent="-268288">
              <a:lnSpc>
                <a:spcPct val="100000"/>
              </a:lnSpc>
              <a:spcAft>
                <a:spcPts val="600"/>
              </a:spcAft>
              <a:defRPr b="0"/>
            </a:lvl6pPr>
            <a:lvl7pPr marL="895350" indent="-266700">
              <a:buClr>
                <a:schemeClr val="tx2"/>
              </a:buClr>
              <a:buFont typeface="メイリオ" panose="020B0604030504040204" pitchFamily="50" charset="-128"/>
              <a:buChar char="–"/>
              <a:defRPr sz="1800"/>
            </a:lvl7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F90F7F9-D72A-4233-A1A1-F3AD0D486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6" y="832272"/>
            <a:ext cx="809816" cy="104013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79192CB-135C-4C3F-80F7-0772033FC5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6342193"/>
            <a:ext cx="467076" cy="414218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5E915E2-328D-4910-BC0C-E8231872B75B}"/>
              </a:ext>
            </a:extLst>
          </p:cNvPr>
          <p:cNvGrpSpPr/>
          <p:nvPr/>
        </p:nvGrpSpPr>
        <p:grpSpPr>
          <a:xfrm>
            <a:off x="3551829" y="100417"/>
            <a:ext cx="2040339" cy="707886"/>
            <a:chOff x="160300" y="136800"/>
            <a:chExt cx="2040339" cy="707886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D060C854-6982-4F8F-91D1-D9FC95DCF43C}"/>
                </a:ext>
              </a:extLst>
            </p:cNvPr>
            <p:cNvGrpSpPr/>
            <p:nvPr userDrawn="1"/>
          </p:nvGrpSpPr>
          <p:grpSpPr>
            <a:xfrm>
              <a:off x="612000" y="136800"/>
              <a:ext cx="1588639" cy="707886"/>
              <a:chOff x="612000" y="136800"/>
              <a:chExt cx="1588639" cy="70788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EBD3DE5-17AD-4F86-8FB9-F06CDDBC0085}"/>
                  </a:ext>
                </a:extLst>
              </p:cNvPr>
              <p:cNvSpPr txBox="1"/>
              <p:nvPr userDrawn="1"/>
            </p:nvSpPr>
            <p:spPr>
              <a:xfrm>
                <a:off x="612000" y="136800"/>
                <a:ext cx="15886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ja-JP" sz="2400">
                    <a:solidFill>
                      <a:schemeClr val="bg1"/>
                    </a:solidFill>
                    <a:latin typeface="Impact" panose="020B0806030902050204" pitchFamily="34" charset="0"/>
                  </a:rPr>
                  <a:t>PRACTICE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ja-JP" altLang="en-US" sz="1600" b="1">
                    <a:solidFill>
                      <a:schemeClr val="bg1"/>
                    </a:solidFill>
                    <a:latin typeface="+mn-ea"/>
                    <a:ea typeface="+mn-ea"/>
                  </a:rPr>
                  <a:t>演習</a:t>
                </a:r>
                <a:endParaRPr kumimoji="1" lang="ja-JP" altLang="en-US" sz="2400" b="1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53DE2515-D32B-4D92-8345-48681F343496}"/>
                  </a:ext>
                </a:extLst>
              </p:cNvPr>
              <p:cNvCxnSpPr/>
              <p:nvPr userDrawn="1"/>
            </p:nvCxnSpPr>
            <p:spPr>
              <a:xfrm>
                <a:off x="828000" y="621393"/>
                <a:ext cx="34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E9742A4-3496-4A46-A28C-79A28F8FD20A}"/>
                  </a:ext>
                </a:extLst>
              </p:cNvPr>
              <p:cNvCxnSpPr/>
              <p:nvPr userDrawn="1"/>
            </p:nvCxnSpPr>
            <p:spPr>
              <a:xfrm>
                <a:off x="828000" y="693401"/>
                <a:ext cx="34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DBA1A789-76A0-48AE-BE90-A04997B11211}"/>
                  </a:ext>
                </a:extLst>
              </p:cNvPr>
              <p:cNvCxnSpPr/>
              <p:nvPr userDrawn="1"/>
            </p:nvCxnSpPr>
            <p:spPr>
              <a:xfrm>
                <a:off x="1627200" y="620688"/>
                <a:ext cx="34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C7F83541-1645-4ED7-994C-0D38DD6A2D7E}"/>
                  </a:ext>
                </a:extLst>
              </p:cNvPr>
              <p:cNvCxnSpPr/>
              <p:nvPr userDrawn="1"/>
            </p:nvCxnSpPr>
            <p:spPr>
              <a:xfrm>
                <a:off x="1627200" y="692696"/>
                <a:ext cx="34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E92FAD1F-F653-4882-AE9B-15885D5B89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0300" y="195412"/>
              <a:ext cx="578407" cy="578407"/>
            </a:xfrm>
            <a:prstGeom prst="rect">
              <a:avLst/>
            </a:prstGeom>
          </p:spPr>
        </p:pic>
      </p:grpSp>
      <p:sp>
        <p:nvSpPr>
          <p:cNvPr id="16" name="スライド番号プレースホルダー 7">
            <a:extLst>
              <a:ext uri="{FF2B5EF4-FFF2-40B4-BE49-F238E27FC236}">
                <a16:creationId xmlns:a16="http://schemas.microsoft.com/office/drawing/2014/main" id="{6DF0AED0-A2DC-4460-9A0B-D6C9FAE7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188640"/>
            <a:ext cx="827585" cy="57466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2F51F4-856E-4358-B104-7487464FBF8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20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ARE_TIME">
    <p:bg>
      <p:bgPr>
        <a:solidFill>
          <a:srgbClr val="64A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背景パターン&#10;&#10;自動的に生成された説明">
            <a:extLst>
              <a:ext uri="{FF2B5EF4-FFF2-40B4-BE49-F238E27FC236}">
                <a16:creationId xmlns:a16="http://schemas.microsoft.com/office/drawing/2014/main" id="{B83292AB-A4DA-4540-ACD0-0D4A2D82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図 3" descr="挿絵, 光 が含まれている画像&#10;&#10;自動的に生成された説明">
            <a:extLst>
              <a:ext uri="{FF2B5EF4-FFF2-40B4-BE49-F238E27FC236}">
                <a16:creationId xmlns:a16="http://schemas.microsoft.com/office/drawing/2014/main" id="{595ADBB4-761C-4CBF-962A-C23661BD5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23" y="171017"/>
            <a:ext cx="718120" cy="63685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4D2E9AF-B809-47DB-BC77-D7734C4DE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384884"/>
            <a:ext cx="477804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_TIME">
    <p:bg>
      <p:bgPr>
        <a:solidFill>
          <a:srgbClr val="64A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背景パターン&#10;&#10;自動的に生成された説明">
            <a:extLst>
              <a:ext uri="{FF2B5EF4-FFF2-40B4-BE49-F238E27FC236}">
                <a16:creationId xmlns:a16="http://schemas.microsoft.com/office/drawing/2014/main" id="{B83292AB-A4DA-4540-ACD0-0D4A2D82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図 3" descr="挿絵, 光 が含まれている画像&#10;&#10;自動的に生成された説明">
            <a:extLst>
              <a:ext uri="{FF2B5EF4-FFF2-40B4-BE49-F238E27FC236}">
                <a16:creationId xmlns:a16="http://schemas.microsoft.com/office/drawing/2014/main" id="{595ADBB4-761C-4CBF-962A-C23661BD5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23" y="171017"/>
            <a:ext cx="718120" cy="6368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05994A8-871E-4B72-901F-3556A34F7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348880"/>
            <a:ext cx="5697992" cy="20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6896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6" r:id="rId12"/>
    <p:sldLayoutId id="2147483917" r:id="rId13"/>
  </p:sldLayoutIdLst>
  <p:hf hdr="0" ftr="0" dt="0"/>
  <p:txStyles>
    <p:titleStyle>
      <a:lvl1pPr algn="l" defTabSz="514350" rtl="0" eaLnBrk="1" latinLnBrk="0" hangingPunct="1">
        <a:spcBef>
          <a:spcPct val="0"/>
        </a:spcBef>
        <a:buNone/>
        <a:defRPr kumimoji="1"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spcBef>
          <a:spcPct val="20000"/>
        </a:spcBef>
        <a:spcAft>
          <a:spcPts val="600"/>
        </a:spcAft>
        <a:buClr>
          <a:schemeClr val="accent5"/>
        </a:buClr>
        <a:buFont typeface="Arial" pitchFamily="34" charset="0"/>
        <a:buNone/>
        <a:defRPr kumimoji="1" sz="2400" b="1" kern="1200" spc="12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190500" algn="l" defTabSz="514350" rtl="0" eaLnBrk="1" latinLnBrk="0" hangingPunct="1">
        <a:spcBef>
          <a:spcPct val="20000"/>
        </a:spcBef>
        <a:spcAft>
          <a:spcPts val="600"/>
        </a:spcAft>
        <a:buClr>
          <a:schemeClr val="accent5"/>
        </a:buClr>
        <a:buSzPct val="120000"/>
        <a:buFont typeface="Arial" panose="020B0604020202020204" pitchFamily="34" charset="0"/>
        <a:buChar char="-"/>
        <a:defRPr kumimoji="1" sz="2200" kern="1200" spc="12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spcAft>
          <a:spcPts val="600"/>
        </a:spcAft>
        <a:buClr>
          <a:schemeClr val="accent5"/>
        </a:buClr>
        <a:buSzPct val="120000"/>
        <a:buFont typeface="メイリオ" panose="020B0604030504040204" pitchFamily="50" charset="-128"/>
        <a:buChar char="‣"/>
        <a:defRPr kumimoji="1" sz="2000" kern="1200" spc="12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38163" indent="-269875" algn="l" defTabSz="514350" rtl="0" eaLnBrk="1" latinLnBrk="0" hangingPunct="1">
        <a:spcBef>
          <a:spcPct val="20000"/>
        </a:spcBef>
        <a:spcAft>
          <a:spcPts val="600"/>
        </a:spcAft>
        <a:buClr>
          <a:srgbClr val="5AA5BE"/>
        </a:buClr>
        <a:buFont typeface="メイリオ" panose="020B0604030504040204" pitchFamily="50" charset="-128"/>
        <a:buChar char="∎"/>
        <a:defRPr kumimoji="1" sz="1800" kern="1200" spc="12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68288" indent="-268288" algn="l" defTabSz="51435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»"/>
        <a:defRPr kumimoji="1" sz="2200" kern="1200" spc="12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.jp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E2A1D-53C8-955C-326D-9F77959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❷ 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アカウントの取得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59A03D-9ABF-EB0F-088A-7FC3170E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https://github.co.jp/</a:t>
            </a:r>
            <a:r>
              <a:rPr kumimoji="1" lang="ja-JP" altLang="en-US" dirty="0"/>
              <a:t> にアクセス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GitHub</a:t>
            </a:r>
            <a:r>
              <a:rPr lang="ja-JP" altLang="en-US" dirty="0"/>
              <a:t>に登録するをクリック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画面の指示に従ってアカウント作成</a:t>
            </a:r>
            <a:endParaRPr lang="en-US" altLang="ja-JP" dirty="0"/>
          </a:p>
          <a:p>
            <a:pPr lvl="1" indent="0">
              <a:buNone/>
            </a:pPr>
            <a:r>
              <a:rPr lang="ja-JP" altLang="en-US"/>
              <a:t>  次スライド参照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7A8228-AE2A-46C9-C4BA-34CD7EA1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F51F4-856E-4358-B104-7487464FBF80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C263EC-08DB-B66A-24DD-ECB51B380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" b="48837"/>
          <a:stretch/>
        </p:blipFill>
        <p:spPr>
          <a:xfrm>
            <a:off x="1357746" y="2312749"/>
            <a:ext cx="3980214" cy="1718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1810E2F-2994-F9EA-5683-164F338B3AD2}"/>
              </a:ext>
            </a:extLst>
          </p:cNvPr>
          <p:cNvSpPr/>
          <p:nvPr/>
        </p:nvSpPr>
        <p:spPr>
          <a:xfrm>
            <a:off x="3069772" y="3669475"/>
            <a:ext cx="581890" cy="207817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 anchor="ctr">
            <a:noAutofit/>
          </a:bodyPr>
          <a:lstStyle/>
          <a:p>
            <a:pPr indent="-187325" algn="ctr">
              <a:spcAft>
                <a:spcPts val="600"/>
              </a:spcAft>
              <a:buClr>
                <a:schemeClr val="tx2"/>
              </a:buClr>
            </a:pPr>
            <a:endParaRPr kumimoji="1" lang="ja-JP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90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4EC80E3-6289-54C7-B079-010A60C4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0" y="1031943"/>
            <a:ext cx="4233958" cy="5709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0884968-4F09-8447-3844-40122442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❷ 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アカウントの取得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415A10-49BC-DDF5-B303-B8BCF04E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F51F4-856E-4358-B104-7487464FBF80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12" name="角丸四角形吹き出し 69">
            <a:extLst>
              <a:ext uri="{FF2B5EF4-FFF2-40B4-BE49-F238E27FC236}">
                <a16:creationId xmlns:a16="http://schemas.microsoft.com/office/drawing/2014/main" id="{C6A6F8B8-83C3-76B3-FA0B-74E140A9F016}"/>
              </a:ext>
            </a:extLst>
          </p:cNvPr>
          <p:cNvSpPr/>
          <p:nvPr/>
        </p:nvSpPr>
        <p:spPr>
          <a:xfrm>
            <a:off x="4689227" y="1654712"/>
            <a:ext cx="3657601" cy="833479"/>
          </a:xfrm>
          <a:prstGeom prst="wedgeRoundRectCallout">
            <a:avLst>
              <a:gd name="adj1" fmla="val -65592"/>
              <a:gd name="adj2" fmla="val 133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のユーザー名（任意）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 </a:t>
            </a:r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すでに</a:t>
            </a:r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に誰かが登録済みの名前は使えない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例）</a:t>
            </a:r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TaroAssist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などの名＋姓を推奨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角丸四角形吹き出し 69">
            <a:extLst>
              <a:ext uri="{FF2B5EF4-FFF2-40B4-BE49-F238E27FC236}">
                <a16:creationId xmlns:a16="http://schemas.microsoft.com/office/drawing/2014/main" id="{B5F36307-86BF-99AA-14DF-376342FD1FC5}"/>
              </a:ext>
            </a:extLst>
          </p:cNvPr>
          <p:cNvSpPr/>
          <p:nvPr/>
        </p:nvSpPr>
        <p:spPr>
          <a:xfrm>
            <a:off x="4689228" y="2577204"/>
            <a:ext cx="3657600" cy="399033"/>
          </a:xfrm>
          <a:prstGeom prst="wedgeRoundRectCallout">
            <a:avLst>
              <a:gd name="adj1" fmla="val -65093"/>
              <a:gd name="adj2" fmla="val -445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Google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アカウントの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Gmail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アドレスを推奨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角丸四角形吹き出し 69">
            <a:extLst>
              <a:ext uri="{FF2B5EF4-FFF2-40B4-BE49-F238E27FC236}">
                <a16:creationId xmlns:a16="http://schemas.microsoft.com/office/drawing/2014/main" id="{D0C3EAA9-CDAC-3F9C-5C6C-23EBA0A2C3DC}"/>
              </a:ext>
            </a:extLst>
          </p:cNvPr>
          <p:cNvSpPr/>
          <p:nvPr/>
        </p:nvSpPr>
        <p:spPr>
          <a:xfrm>
            <a:off x="4689228" y="3066425"/>
            <a:ext cx="3657600" cy="399033"/>
          </a:xfrm>
          <a:prstGeom prst="wedgeRoundRectCallout">
            <a:avLst>
              <a:gd name="adj1" fmla="val -65093"/>
              <a:gd name="adj2" fmla="val -445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任意のパスワード　</a:t>
            </a:r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忘れないように控えておく！ </a:t>
            </a:r>
            <a:endParaRPr kumimoji="1" lang="en-US" altLang="ja-JP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15" name="角丸四角形吹き出し 69">
            <a:extLst>
              <a:ext uri="{FF2B5EF4-FFF2-40B4-BE49-F238E27FC236}">
                <a16:creationId xmlns:a16="http://schemas.microsoft.com/office/drawing/2014/main" id="{5B0620F1-88A6-E943-8416-2AF4C2CF0C27}"/>
              </a:ext>
            </a:extLst>
          </p:cNvPr>
          <p:cNvSpPr/>
          <p:nvPr/>
        </p:nvSpPr>
        <p:spPr>
          <a:xfrm>
            <a:off x="4689228" y="3594625"/>
            <a:ext cx="3657600" cy="399033"/>
          </a:xfrm>
          <a:prstGeom prst="wedgeRoundRectCallout">
            <a:avLst>
              <a:gd name="adj1" fmla="val -65093"/>
              <a:gd name="adj2" fmla="val -73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からの最新情報が欲しい人はチェック</a:t>
            </a:r>
            <a:endParaRPr kumimoji="1" lang="en-US" altLang="ja-JP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16" name="角丸四角形吹き出し 69">
            <a:extLst>
              <a:ext uri="{FF2B5EF4-FFF2-40B4-BE49-F238E27FC236}">
                <a16:creationId xmlns:a16="http://schemas.microsoft.com/office/drawing/2014/main" id="{C71A83B9-43B8-D325-2C7A-FEEDC630D454}"/>
              </a:ext>
            </a:extLst>
          </p:cNvPr>
          <p:cNvSpPr/>
          <p:nvPr/>
        </p:nvSpPr>
        <p:spPr>
          <a:xfrm>
            <a:off x="4689227" y="4116215"/>
            <a:ext cx="3657600" cy="580102"/>
          </a:xfrm>
          <a:prstGeom prst="wedgeRoundRectCallout">
            <a:avLst>
              <a:gd name="adj1" fmla="val -65948"/>
              <a:gd name="adj2" fmla="val 1470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画面の指示に従って画像を選択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（ロボットではないことを確認するため）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角丸四角形吹き出し 69">
            <a:extLst>
              <a:ext uri="{FF2B5EF4-FFF2-40B4-BE49-F238E27FC236}">
                <a16:creationId xmlns:a16="http://schemas.microsoft.com/office/drawing/2014/main" id="{1116A6F1-694A-9402-B81A-EFCFEC179ED2}"/>
              </a:ext>
            </a:extLst>
          </p:cNvPr>
          <p:cNvSpPr/>
          <p:nvPr/>
        </p:nvSpPr>
        <p:spPr>
          <a:xfrm>
            <a:off x="4658816" y="6270327"/>
            <a:ext cx="3657600" cy="399033"/>
          </a:xfrm>
          <a:prstGeom prst="wedgeRoundRectCallout">
            <a:avLst>
              <a:gd name="adj1" fmla="val -65093"/>
              <a:gd name="adj2" fmla="val 43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ボタンが有効になったらクリックする</a:t>
            </a:r>
            <a:endParaRPr kumimoji="1" lang="en-US" altLang="ja-JP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74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64AD3323-60F7-8CA2-F1D3-E8D87AB8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45" y="4529910"/>
            <a:ext cx="3890758" cy="20417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B250D05-33BD-2D88-0639-748E861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❷ 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アカウントの取得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15DE8F-F5BB-F4CF-AD0E-2D6A59F6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F51F4-856E-4358-B104-7487464FBF80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DF734F0-A6EF-878A-C0AE-7CB74E79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45" y="1657038"/>
            <a:ext cx="3890758" cy="19487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7EA574B-5705-E19E-23FF-DED65DD4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803" y="1813328"/>
            <a:ext cx="3586022" cy="4037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6E75B332-F267-37A9-5BB0-E74606EC2CDB}"/>
              </a:ext>
            </a:extLst>
          </p:cNvPr>
          <p:cNvSpPr/>
          <p:nvPr/>
        </p:nvSpPr>
        <p:spPr>
          <a:xfrm rot="5400000">
            <a:off x="4799619" y="5178810"/>
            <a:ext cx="439387" cy="380010"/>
          </a:xfrm>
          <a:prstGeom prst="downArrow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indent="-187325" algn="ctr">
              <a:spcAft>
                <a:spcPts val="600"/>
              </a:spcAft>
              <a:buClr>
                <a:schemeClr val="tx2"/>
              </a:buClr>
            </a:pPr>
            <a:endParaRPr kumimoji="1" lang="ja-JP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0762B30-3DA1-C598-E5F9-BB24A334B8C6}"/>
              </a:ext>
            </a:extLst>
          </p:cNvPr>
          <p:cNvSpPr/>
          <p:nvPr/>
        </p:nvSpPr>
        <p:spPr>
          <a:xfrm rot="16200000">
            <a:off x="4812100" y="2687584"/>
            <a:ext cx="439387" cy="380010"/>
          </a:xfrm>
          <a:prstGeom prst="downArrow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indent="-187325" algn="ctr">
              <a:spcAft>
                <a:spcPts val="600"/>
              </a:spcAft>
              <a:buClr>
                <a:schemeClr val="tx2"/>
              </a:buClr>
            </a:pPr>
            <a:endParaRPr kumimoji="1" lang="ja-JP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角丸四角形吹き出し 69">
            <a:extLst>
              <a:ext uri="{FF2B5EF4-FFF2-40B4-BE49-F238E27FC236}">
                <a16:creationId xmlns:a16="http://schemas.microsoft.com/office/drawing/2014/main" id="{90A71CF2-4C1E-F321-355F-0CEA557F1250}"/>
              </a:ext>
            </a:extLst>
          </p:cNvPr>
          <p:cNvSpPr/>
          <p:nvPr/>
        </p:nvSpPr>
        <p:spPr>
          <a:xfrm>
            <a:off x="852544" y="1134200"/>
            <a:ext cx="2926437" cy="399033"/>
          </a:xfrm>
          <a:prstGeom prst="wedgeRoundRectCallout">
            <a:avLst>
              <a:gd name="adj1" fmla="val 5189"/>
              <a:gd name="adj2" fmla="val 1034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この画面になったらメールを確認する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角丸四角形吹き出し 69">
            <a:extLst>
              <a:ext uri="{FF2B5EF4-FFF2-40B4-BE49-F238E27FC236}">
                <a16:creationId xmlns:a16="http://schemas.microsoft.com/office/drawing/2014/main" id="{6D4B94CD-9135-7F25-8EFC-02141E99EF66}"/>
              </a:ext>
            </a:extLst>
          </p:cNvPr>
          <p:cNvSpPr/>
          <p:nvPr/>
        </p:nvSpPr>
        <p:spPr>
          <a:xfrm>
            <a:off x="5307803" y="1007459"/>
            <a:ext cx="3586022" cy="649579"/>
          </a:xfrm>
          <a:prstGeom prst="wedgeRoundRectCallout">
            <a:avLst>
              <a:gd name="adj1" fmla="val 5189"/>
              <a:gd name="adj2" fmla="val 1034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このようなメールが届く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メールの件名：🚀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Your GitHub launch code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角丸四角形吹き出し 69">
            <a:extLst>
              <a:ext uri="{FF2B5EF4-FFF2-40B4-BE49-F238E27FC236}">
                <a16:creationId xmlns:a16="http://schemas.microsoft.com/office/drawing/2014/main" id="{15612BD4-1A77-7498-7CC5-E24A26EEB8DE}"/>
              </a:ext>
            </a:extLst>
          </p:cNvPr>
          <p:cNvSpPr/>
          <p:nvPr/>
        </p:nvSpPr>
        <p:spPr>
          <a:xfrm>
            <a:off x="852544" y="3997432"/>
            <a:ext cx="2926437" cy="399033"/>
          </a:xfrm>
          <a:prstGeom prst="wedgeRoundRectCallout">
            <a:avLst>
              <a:gd name="adj1" fmla="val 5189"/>
              <a:gd name="adj2" fmla="val 1034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indent="-187325">
              <a:spcAft>
                <a:spcPts val="600"/>
              </a:spcAft>
              <a:buClr>
                <a:schemeClr val="tx2"/>
              </a:buClr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メール内の数字を入力する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E2A1D-53C8-955C-326D-9F77959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❷ 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アカウントの取得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59A03D-9ABF-EB0F-088A-7FC3170E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kumimoji="1" lang="ja-JP" altLang="en-US" dirty="0"/>
              <a:t>次の画面が表示されたら成功</a:t>
            </a:r>
            <a:endParaRPr kumimoji="1" lang="en-US" altLang="ja-JP" dirty="0"/>
          </a:p>
          <a:p>
            <a:pPr marL="719138" lvl="2" indent="-274638"/>
            <a:r>
              <a:rPr lang="ja-JP" altLang="en-US" sz="1600" dirty="0"/>
              <a:t>プログラミングの研修やシステム開発期間中は常に接続するので、ブックマークしておく</a:t>
            </a:r>
            <a:endParaRPr kumimoji="1" lang="en-US" altLang="ja-JP" sz="1600" dirty="0"/>
          </a:p>
          <a:p>
            <a:pPr marL="457200" indent="-457200">
              <a:buFont typeface="+mj-lt"/>
              <a:buAutoNum type="arabicPeriod" startAt="4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7A8228-AE2A-46C9-C4BA-34CD7EA1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F51F4-856E-4358-B104-7487464FBF80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6958C45-2268-0D74-58B0-50B3233A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25" y="2438751"/>
            <a:ext cx="5551715" cy="40972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31E9CC-0728-ED49-1E59-93F409C3D288}"/>
              </a:ext>
            </a:extLst>
          </p:cNvPr>
          <p:cNvSpPr/>
          <p:nvPr/>
        </p:nvSpPr>
        <p:spPr>
          <a:xfrm>
            <a:off x="4893973" y="4418820"/>
            <a:ext cx="376527" cy="8206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indent="-187325" algn="ctr">
              <a:spcAft>
                <a:spcPts val="600"/>
              </a:spcAft>
              <a:buClr>
                <a:schemeClr val="tx2"/>
              </a:buClr>
            </a:pPr>
            <a:r>
              <a:rPr kumimoji="1" lang="ja-JP" altLang="en-US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044088909"/>
      </p:ext>
    </p:extLst>
  </p:cSld>
  <p:clrMapOvr>
    <a:masterClrMapping/>
  </p:clrMapOvr>
</p:sld>
</file>

<file path=ppt/theme/theme1.xml><?xml version="1.0" encoding="utf-8"?>
<a:theme xmlns:a="http://schemas.openxmlformats.org/drawingml/2006/main" name="3_研修テキス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TAテキスト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</a:spPr>
      <a:bodyPr wrap="square" rtlCol="0" anchor="ctr">
        <a:noAutofit/>
      </a:bodyPr>
      <a:lstStyle>
        <a:defPPr indent="-187325" algn="ctr">
          <a:spcAft>
            <a:spcPts val="600"/>
          </a:spcAft>
          <a:buClr>
            <a:schemeClr val="tx2"/>
          </a:buClr>
          <a:defRPr kumimoji="1" dirty="0">
            <a:solidFill>
              <a:schemeClr val="bg1"/>
            </a:solidFill>
            <a:latin typeface="+mn-ea"/>
            <a:ea typeface="+mn-ea"/>
          </a:defRPr>
        </a:defPPr>
      </a:lstStyle>
    </a:spDef>
    <a:txDef>
      <a:spPr>
        <a:noFill/>
      </a:spPr>
      <a:bodyPr wrap="none" rtlCol="0">
        <a:spAutoFit/>
      </a:bodyPr>
      <a:lstStyle>
        <a:defPPr algn="ctr">
          <a:defRPr kumimoji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ITA_テキスト(新フォーマット)_1.7_181120</Template>
  <TotalTime>717</TotalTime>
  <Words>190</Words>
  <Application>Microsoft Office PowerPoint</Application>
  <PresentationFormat>画面に合わせる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Meiryo UI</vt:lpstr>
      <vt:lpstr>ＭＳ Ｐゴシック</vt:lpstr>
      <vt:lpstr>メイリオ</vt:lpstr>
      <vt:lpstr>Arial</vt:lpstr>
      <vt:lpstr>Impact</vt:lpstr>
      <vt:lpstr>Times New Roman</vt:lpstr>
      <vt:lpstr>Wingdings</vt:lpstr>
      <vt:lpstr>3_研修テキスト</vt:lpstr>
      <vt:lpstr>❷ GitHubアカウントの取得</vt:lpstr>
      <vt:lpstr>❷ GitHubアカウントの取得</vt:lpstr>
      <vt:lpstr>❷ GitHubアカウントの取得</vt:lpstr>
      <vt:lpstr>❷ GitHubアカウントの取得</vt:lpstr>
    </vt:vector>
  </TitlesOfParts>
  <Manager/>
  <Company>ＩＴ－Ａｓｓｉｓｔ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Git入門</dc:title>
  <dc:subject/>
  <dc:creator>Nobuhiro Hosokawa</dc:creator>
  <cp:keywords/>
  <dc:description/>
  <cp:lastModifiedBy>Akio Sazuka</cp:lastModifiedBy>
  <cp:revision>3</cp:revision>
  <cp:lastPrinted>2022-05-18T07:35:12Z</cp:lastPrinted>
  <dcterms:created xsi:type="dcterms:W3CDTF">2002-06-09T14:02:45Z</dcterms:created>
  <dcterms:modified xsi:type="dcterms:W3CDTF">2022-11-08T05:22:56Z</dcterms:modified>
  <cp:category/>
</cp:coreProperties>
</file>