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4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B8585D-FA19-9FA4-5E92-986C9EC2E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1AF8FA-CB27-E432-601B-5E3242828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C8BF1C-3DB6-3E18-2D3A-2BCA3034C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3EF6-FE40-4A21-B1A4-8C49B910B992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7BB7BD-DEB0-6F9A-670F-1F6A4AE22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ACB7A6-777F-B1B3-9EA0-73A3AA400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0D449-E873-446D-9112-BF5DD2AB8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45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3A189-20DA-F019-19FB-E70A77C8E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A684D1-4414-4E19-7FE1-D943C08C2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DC4B3D-78C1-E395-2BEC-8823569E6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3EF6-FE40-4A21-B1A4-8C49B910B992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EAC913-12F4-AF74-E7E5-DAE946C29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082474-67A6-6C87-C6D6-91FEFF009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0D449-E873-446D-9112-BF5DD2AB8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124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0635B8-32C0-1DF1-32C6-C015489D6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CECCC9-C904-1FB8-8E3A-CCBC8E023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B93060-127B-9BE2-B1AE-C8590DBD8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3EF6-FE40-4A21-B1A4-8C49B910B992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8ECF1F-50E3-D505-5FE7-1D7302966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3025D1-E832-5F6C-255C-4C7967431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0D449-E873-446D-9112-BF5DD2AB8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28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23929-1BDC-2379-B26F-8227774A3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D49D62-7F12-E6E7-1C84-4C1942D76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025DED-3AE5-80D5-111D-73BD346D9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3EF6-FE40-4A21-B1A4-8C49B910B992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CE9222-8C52-C2F3-2FB1-72CC659F8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D39581-AF2E-A24B-B78F-C499A5483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0D449-E873-446D-9112-BF5DD2AB8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56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E9E1FB-0C66-6DF4-12F9-586C4330B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31D8CD-6376-4687-0387-370C36C2D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3DF376-0229-F9ED-D3D3-F52C7CADD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3EF6-FE40-4A21-B1A4-8C49B910B992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2D8221-AD03-3983-0F11-0EF14A8B0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436010-A69B-F630-9747-0FB18DCA9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0D449-E873-446D-9112-BF5DD2AB8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656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F6957C-9FFB-0EB0-CEBD-17F1FAAA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F1D24-49FC-9570-7BBA-815566C17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F1113B-9464-9217-4585-EB2912F1F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46E0F5-A875-4B33-12DA-0CF728F3B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3EF6-FE40-4A21-B1A4-8C49B910B992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4912A6-579E-9FC9-ACE3-D730A0FC4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5BFD15-2C7B-0CAB-9868-4E3E58FD7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0D449-E873-446D-9112-BF5DD2AB8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71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8CD63F-B3D0-2669-D44E-78836E8C1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E9A4D8-96AF-6491-7767-AC53451C5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F56EC8-106F-9B54-91BF-F653D27B7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DAFB1C-0933-493F-F4E0-C1BFB43476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03167D-7B48-2C00-1C97-C7CC966FF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494097-4255-67FC-15FE-0BA52FC9B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3EF6-FE40-4A21-B1A4-8C49B910B992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96A946-3B96-39A9-7A95-F6108D9BF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1B0AC0-4CB9-97B1-8A13-8B02BF74C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0D449-E873-446D-9112-BF5DD2AB8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209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C12E4-BFD9-4EB9-5732-872BC9AC1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8447CA-DDBB-E553-7048-DB3A646BD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3EF6-FE40-4A21-B1A4-8C49B910B992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71D8C5-7DB8-E710-93F7-C3FB08B8C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8446AD-D8E8-5542-5F69-E67AE923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0D449-E873-446D-9112-BF5DD2AB8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719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107B6A-1807-9447-71E9-4CBD7B0BE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3EF6-FE40-4A21-B1A4-8C49B910B992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035C8D-2EEB-F31E-ED8E-D54A12CF7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26F6A1-1FF2-7BE0-2133-1E8D4D8F4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0D449-E873-446D-9112-BF5DD2AB8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607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667C05-240C-CFA8-6769-BD86BDAB6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B3D68F-040A-8B78-288F-300A8619D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9607F1-FF45-B57E-8D69-4BEBE6763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D62721-25F3-D70C-975F-7258CFE75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3EF6-FE40-4A21-B1A4-8C49B910B992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0B040B-FCB4-3090-5293-92A0F3DC0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FA0DE0-383E-84B3-4DEB-CA5D0264F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0D449-E873-446D-9112-BF5DD2AB8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471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C0275-59EB-5F4D-ED3F-F6E9DCAC1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BB40A8-2120-D89D-B7CD-84138D18BF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E48EF9-9441-0798-6FD1-9BE22C0C0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57E16E-8D16-5DB4-C94F-BAB2BBE8E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3EF6-FE40-4A21-B1A4-8C49B910B992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D1273A-69A7-55B3-C375-C1D19FFF5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053C0E-40B7-E099-0279-6A2234105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0D449-E873-446D-9112-BF5DD2AB8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79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CC88F4-979D-07B0-2B89-562C5E706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0E6EDC-51BB-7A2D-6D66-E81E842FD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BB5A2F-C0BE-DB4B-E686-6A149A97B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83EF6-FE40-4A21-B1A4-8C49B910B992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40AC76-51C9-499E-EE51-86C6F1E36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4EA62F-770A-3B00-6216-719A46C0D5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0D449-E873-446D-9112-BF5DD2AB8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977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65564B4-F177-C822-2261-12617CD9FD29}"/>
              </a:ext>
            </a:extLst>
          </p:cNvPr>
          <p:cNvSpPr/>
          <p:nvPr/>
        </p:nvSpPr>
        <p:spPr>
          <a:xfrm>
            <a:off x="1270000" y="1270000"/>
            <a:ext cx="1270000" cy="63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appa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9A53C07-C577-DF4A-A374-DB7A3F937AC7}"/>
              </a:ext>
            </a:extLst>
          </p:cNvPr>
          <p:cNvCxnSpPr/>
          <p:nvPr/>
        </p:nvCxnSpPr>
        <p:spPr>
          <a:xfrm flipV="1">
            <a:off x="1905000" y="1320800"/>
            <a:ext cx="0" cy="584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B84C53DE-700A-CD8E-72E0-CDCACE8CB867}"/>
              </a:ext>
            </a:extLst>
          </p:cNvPr>
          <p:cNvSpPr/>
          <p:nvPr/>
        </p:nvSpPr>
        <p:spPr>
          <a:xfrm>
            <a:off x="2398889" y="1270000"/>
            <a:ext cx="1270000" cy="63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J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00642C-0AD0-DD97-1C20-C9948C5C9527}"/>
              </a:ext>
            </a:extLst>
          </p:cNvPr>
          <p:cNvCxnSpPr/>
          <p:nvPr/>
        </p:nvCxnSpPr>
        <p:spPr>
          <a:xfrm flipV="1">
            <a:off x="3033889" y="1320800"/>
            <a:ext cx="0" cy="584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D0BA7E-ABE1-C64A-DAF9-10020A159EBB}"/>
              </a:ext>
            </a:extLst>
          </p:cNvPr>
          <p:cNvSpPr/>
          <p:nvPr/>
        </p:nvSpPr>
        <p:spPr>
          <a:xfrm>
            <a:off x="3527778" y="1270000"/>
            <a:ext cx="1270000" cy="63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B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E88B55-64F8-059B-B8B6-2BB71B7E77F8}"/>
              </a:ext>
            </a:extLst>
          </p:cNvPr>
          <p:cNvCxnSpPr/>
          <p:nvPr/>
        </p:nvCxnSpPr>
        <p:spPr>
          <a:xfrm flipV="1">
            <a:off x="4162778" y="1320800"/>
            <a:ext cx="0" cy="584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66AA11-B516-C227-6498-D872607299CE}"/>
              </a:ext>
            </a:extLst>
          </p:cNvPr>
          <p:cNvSpPr/>
          <p:nvPr/>
        </p:nvSpPr>
        <p:spPr>
          <a:xfrm>
            <a:off x="4656667" y="1270000"/>
            <a:ext cx="1270000" cy="63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C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A99E3EA-B43F-0D75-5B0B-3D0E14E98207}"/>
              </a:ext>
            </a:extLst>
          </p:cNvPr>
          <p:cNvCxnSpPr/>
          <p:nvPr/>
        </p:nvCxnSpPr>
        <p:spPr>
          <a:xfrm flipV="1">
            <a:off x="5291667" y="1320800"/>
            <a:ext cx="0" cy="584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61B986-9217-25D3-0234-66BA821D3373}"/>
              </a:ext>
            </a:extLst>
          </p:cNvPr>
          <p:cNvSpPr/>
          <p:nvPr/>
        </p:nvSpPr>
        <p:spPr>
          <a:xfrm>
            <a:off x="5785555" y="1270000"/>
            <a:ext cx="1270000" cy="63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AA0C134-A891-1AE8-8DC2-EE68F3E33BEB}"/>
              </a:ext>
            </a:extLst>
          </p:cNvPr>
          <p:cNvCxnSpPr/>
          <p:nvPr/>
        </p:nvCxnSpPr>
        <p:spPr>
          <a:xfrm flipV="1">
            <a:off x="6420555" y="1320800"/>
            <a:ext cx="0" cy="584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3AE16F-9AD7-4D66-FA88-813AEAF5B46F}"/>
              </a:ext>
            </a:extLst>
          </p:cNvPr>
          <p:cNvSpPr/>
          <p:nvPr/>
        </p:nvSpPr>
        <p:spPr>
          <a:xfrm>
            <a:off x="6914445" y="1270000"/>
            <a:ext cx="1270000" cy="63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2CA3E8-3AFA-9C59-A314-D37994101DBF}"/>
              </a:ext>
            </a:extLst>
          </p:cNvPr>
          <p:cNvCxnSpPr/>
          <p:nvPr/>
        </p:nvCxnSpPr>
        <p:spPr>
          <a:xfrm flipV="1">
            <a:off x="7549445" y="1320800"/>
            <a:ext cx="0" cy="584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5F0DC6C-498A-A427-695E-49BF1101D883}"/>
              </a:ext>
            </a:extLst>
          </p:cNvPr>
          <p:cNvSpPr/>
          <p:nvPr/>
        </p:nvSpPr>
        <p:spPr>
          <a:xfrm>
            <a:off x="8043333" y="1270000"/>
            <a:ext cx="1270000" cy="63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13F2B3B-0AAD-3DA9-A3CB-E502C1253655}"/>
              </a:ext>
            </a:extLst>
          </p:cNvPr>
          <p:cNvCxnSpPr/>
          <p:nvPr/>
        </p:nvCxnSpPr>
        <p:spPr>
          <a:xfrm flipV="1">
            <a:off x="8678333" y="1320800"/>
            <a:ext cx="0" cy="584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EF28C2F-81F0-5C2E-6504-D6CF7E040191}"/>
              </a:ext>
            </a:extLst>
          </p:cNvPr>
          <p:cNvSpPr/>
          <p:nvPr/>
        </p:nvSpPr>
        <p:spPr>
          <a:xfrm>
            <a:off x="9172222" y="1270000"/>
            <a:ext cx="1270000" cy="63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D0DD222-C942-4B18-E3AC-19E99A963416}"/>
              </a:ext>
            </a:extLst>
          </p:cNvPr>
          <p:cNvCxnSpPr/>
          <p:nvPr/>
        </p:nvCxnSpPr>
        <p:spPr>
          <a:xfrm flipV="1">
            <a:off x="9807222" y="1320800"/>
            <a:ext cx="0" cy="584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3D02A24-B721-824C-2FFE-138547836912}"/>
              </a:ext>
            </a:extLst>
          </p:cNvPr>
          <p:cNvSpPr/>
          <p:nvPr/>
        </p:nvSpPr>
        <p:spPr>
          <a:xfrm>
            <a:off x="10301111" y="1270000"/>
            <a:ext cx="1270000" cy="63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8234DB5-5741-FCD3-D6BE-A7B2E67B265F}"/>
              </a:ext>
            </a:extLst>
          </p:cNvPr>
          <p:cNvCxnSpPr/>
          <p:nvPr/>
        </p:nvCxnSpPr>
        <p:spPr>
          <a:xfrm flipV="1">
            <a:off x="10936111" y="1320800"/>
            <a:ext cx="0" cy="584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8D29D98-D90C-4150-0F6D-4D14DEE246BA}"/>
              </a:ext>
            </a:extLst>
          </p:cNvPr>
          <p:cNvSpPr/>
          <p:nvPr/>
        </p:nvSpPr>
        <p:spPr>
          <a:xfrm>
            <a:off x="11430000" y="1270000"/>
            <a:ext cx="1270000" cy="63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3C6E694-A23F-48DA-566B-206DD8195F90}"/>
              </a:ext>
            </a:extLst>
          </p:cNvPr>
          <p:cNvCxnSpPr/>
          <p:nvPr/>
        </p:nvCxnSpPr>
        <p:spPr>
          <a:xfrm flipV="1">
            <a:off x="12065000" y="1320800"/>
            <a:ext cx="0" cy="584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1F7B40D-05C8-DA48-149D-2CA4EF12B8DA}"/>
              </a:ext>
            </a:extLst>
          </p:cNvPr>
          <p:cNvSpPr/>
          <p:nvPr/>
        </p:nvSpPr>
        <p:spPr>
          <a:xfrm>
            <a:off x="1199445" y="1958945"/>
            <a:ext cx="1270000" cy="40011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bg1"/>
                </a:solidFill>
              </a:rPr>
              <a:t>1. Hello John, how are you?</a:t>
            </a:r>
            <a:endParaRPr lang="ko-KR" altLang="en-US" sz="1000">
              <a:solidFill>
                <a:schemeClr val="bg1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DF70CB0-B5E8-794B-2FC3-5ACC0A5A446F}"/>
              </a:ext>
            </a:extLst>
          </p:cNvPr>
          <p:cNvCxnSpPr/>
          <p:nvPr/>
        </p:nvCxnSpPr>
        <p:spPr>
          <a:xfrm>
            <a:off x="1905000" y="2413000"/>
            <a:ext cx="1128889" cy="0"/>
          </a:xfrm>
          <a:prstGeom prst="line">
            <a:avLst/>
          </a:prstGeom>
          <a:ln>
            <a:solidFill>
              <a:srgbClr val="0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68EC749-20FA-E219-8E31-4A2FCE8DD9D4}"/>
              </a:ext>
            </a:extLst>
          </p:cNvPr>
          <p:cNvSpPr/>
          <p:nvPr/>
        </p:nvSpPr>
        <p:spPr>
          <a:xfrm>
            <a:off x="2328333" y="2667000"/>
            <a:ext cx="1270000" cy="254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bg1"/>
                </a:solidFill>
              </a:rPr>
              <a:t>2. Great!</a:t>
            </a:r>
            <a:endParaRPr lang="ko-KR" altLang="en-US" sz="1000">
              <a:solidFill>
                <a:schemeClr val="bg1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699A704-9262-AFAC-C109-52E5A485E7A4}"/>
              </a:ext>
            </a:extLst>
          </p:cNvPr>
          <p:cNvCxnSpPr/>
          <p:nvPr/>
        </p:nvCxnSpPr>
        <p:spPr>
          <a:xfrm flipH="1">
            <a:off x="1905000" y="3048000"/>
            <a:ext cx="1128889" cy="0"/>
          </a:xfrm>
          <a:prstGeom prst="line">
            <a:avLst/>
          </a:prstGeom>
          <a:ln>
            <a:solidFill>
              <a:srgbClr val="0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02A3077-95BD-2147-644F-1ACBB136B46E}"/>
              </a:ext>
            </a:extLst>
          </p:cNvPr>
          <p:cNvSpPr/>
          <p:nvPr/>
        </p:nvSpPr>
        <p:spPr>
          <a:xfrm>
            <a:off x="1763889" y="3228945"/>
            <a:ext cx="1270000" cy="40011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bg1"/>
                </a:solidFill>
              </a:rPr>
              <a:t>3. Hello Bob, how is Charly ?</a:t>
            </a:r>
            <a:endParaRPr lang="ko-KR" altLang="en-US" sz="1000">
              <a:solidFill>
                <a:schemeClr val="bg1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6E49923-3D2C-AF1F-9CA7-BEC74FDB962B}"/>
              </a:ext>
            </a:extLst>
          </p:cNvPr>
          <p:cNvCxnSpPr/>
          <p:nvPr/>
        </p:nvCxnSpPr>
        <p:spPr>
          <a:xfrm>
            <a:off x="1905000" y="3683000"/>
            <a:ext cx="2257778" cy="0"/>
          </a:xfrm>
          <a:prstGeom prst="line">
            <a:avLst/>
          </a:prstGeom>
          <a:ln>
            <a:solidFill>
              <a:srgbClr val="0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854615F-F5E7-25AB-50FE-AC6B998C9C7F}"/>
              </a:ext>
            </a:extLst>
          </p:cNvPr>
          <p:cNvSpPr/>
          <p:nvPr/>
        </p:nvSpPr>
        <p:spPr>
          <a:xfrm>
            <a:off x="3457222" y="3863945"/>
            <a:ext cx="1270000" cy="40011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bg1"/>
                </a:solidFill>
              </a:rPr>
              <a:t>4. Hello Charly, how are you?</a:t>
            </a:r>
            <a:endParaRPr lang="ko-KR" altLang="en-US" sz="1000">
              <a:solidFill>
                <a:schemeClr val="bg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81E2D08-316C-F7F9-5D9B-8DDB99386521}"/>
              </a:ext>
            </a:extLst>
          </p:cNvPr>
          <p:cNvCxnSpPr/>
          <p:nvPr/>
        </p:nvCxnSpPr>
        <p:spPr>
          <a:xfrm>
            <a:off x="4162778" y="4318000"/>
            <a:ext cx="1128889" cy="0"/>
          </a:xfrm>
          <a:prstGeom prst="line">
            <a:avLst/>
          </a:prstGeom>
          <a:ln>
            <a:solidFill>
              <a:srgbClr val="0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57A1022-575A-87CC-CE29-1369BFDBC30B}"/>
              </a:ext>
            </a:extLst>
          </p:cNvPr>
          <p:cNvSpPr/>
          <p:nvPr/>
        </p:nvSpPr>
        <p:spPr>
          <a:xfrm>
            <a:off x="1199445" y="4498945"/>
            <a:ext cx="1270000" cy="40011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bg1"/>
                </a:solidFill>
              </a:rPr>
              <a:t>5. Hello John, how are you?</a:t>
            </a:r>
            <a:endParaRPr lang="ko-KR" altLang="en-US" sz="1000">
              <a:solidFill>
                <a:schemeClr val="bg1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1133368-FF82-695A-55CA-8FA3DB1E4233}"/>
              </a:ext>
            </a:extLst>
          </p:cNvPr>
          <p:cNvCxnSpPr/>
          <p:nvPr/>
        </p:nvCxnSpPr>
        <p:spPr>
          <a:xfrm>
            <a:off x="1905000" y="4953000"/>
            <a:ext cx="1128889" cy="0"/>
          </a:xfrm>
          <a:prstGeom prst="line">
            <a:avLst/>
          </a:prstGeom>
          <a:ln>
            <a:solidFill>
              <a:srgbClr val="0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52F69C8-106A-4BB3-4728-A6107A065017}"/>
              </a:ext>
            </a:extLst>
          </p:cNvPr>
          <p:cNvSpPr/>
          <p:nvPr/>
        </p:nvSpPr>
        <p:spPr>
          <a:xfrm>
            <a:off x="2328333" y="5207000"/>
            <a:ext cx="1270000" cy="254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bg1"/>
                </a:solidFill>
              </a:rPr>
              <a:t>6. Great!</a:t>
            </a:r>
            <a:endParaRPr lang="ko-KR" altLang="en-US" sz="1000">
              <a:solidFill>
                <a:schemeClr val="bg1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DD3B515-D0BF-164C-6900-FF99FB1F22B7}"/>
              </a:ext>
            </a:extLst>
          </p:cNvPr>
          <p:cNvCxnSpPr/>
          <p:nvPr/>
        </p:nvCxnSpPr>
        <p:spPr>
          <a:xfrm flipH="1">
            <a:off x="1905000" y="5588000"/>
            <a:ext cx="1128889" cy="0"/>
          </a:xfrm>
          <a:prstGeom prst="line">
            <a:avLst/>
          </a:prstGeom>
          <a:ln>
            <a:solidFill>
              <a:srgbClr val="0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7D54C2C-2894-6C8D-E041-962BCB1A99DF}"/>
              </a:ext>
            </a:extLst>
          </p:cNvPr>
          <p:cNvSpPr/>
          <p:nvPr/>
        </p:nvSpPr>
        <p:spPr>
          <a:xfrm>
            <a:off x="1763889" y="5768945"/>
            <a:ext cx="1270000" cy="40011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bg1"/>
                </a:solidFill>
              </a:rPr>
              <a:t>7. Hello Bob, how is Charly ?</a:t>
            </a:r>
            <a:endParaRPr lang="ko-KR" altLang="en-US" sz="1000">
              <a:solidFill>
                <a:schemeClr val="bg1"/>
              </a:solidFill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C6D86F5-3A41-E5F1-5F22-F2E699E28BE5}"/>
              </a:ext>
            </a:extLst>
          </p:cNvPr>
          <p:cNvCxnSpPr/>
          <p:nvPr/>
        </p:nvCxnSpPr>
        <p:spPr>
          <a:xfrm>
            <a:off x="1905000" y="6223000"/>
            <a:ext cx="2257778" cy="0"/>
          </a:xfrm>
          <a:prstGeom prst="line">
            <a:avLst/>
          </a:prstGeom>
          <a:ln>
            <a:solidFill>
              <a:srgbClr val="0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01BCB5C-FDBD-A2F0-78F8-D1E3DFB0E592}"/>
              </a:ext>
            </a:extLst>
          </p:cNvPr>
          <p:cNvSpPr txBox="1"/>
          <p:nvPr/>
        </p:nvSpPr>
        <p:spPr>
          <a:xfrm>
            <a:off x="6096000" y="3048000"/>
            <a:ext cx="3324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다시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69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64</Words>
  <Application>Microsoft Office PowerPoint</Application>
  <PresentationFormat>와이드스크린</PresentationFormat>
  <Paragraphs>18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한신구</dc:creator>
  <cp:lastModifiedBy>한신구</cp:lastModifiedBy>
  <cp:revision>4</cp:revision>
  <dcterms:created xsi:type="dcterms:W3CDTF">2023-04-21T22:51:28Z</dcterms:created>
  <dcterms:modified xsi:type="dcterms:W3CDTF">2023-04-24T11:33:48Z</dcterms:modified>
</cp:coreProperties>
</file>