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11CF0-80BD-06A1-EF13-59DE5780E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6C628-7DB2-5E57-DCCE-EFBEF6E0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7251F-78F5-92C4-C02A-C72ADC10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B2F56-D97D-B6A0-44F5-0597337A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69502-2847-6F2E-C5C7-5CF1BFD1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43C2-DAEB-25C7-368B-44924CF3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EDA2F-6535-CD36-FAD4-2772F81E7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55574-140C-7945-3EC0-1FD51476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202D-2F77-CA3E-659F-3B1DC8C9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E706F-7945-6C17-34F5-58E80FD1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6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C57A2A-E8C0-6C5D-C00E-A7DC89DA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4436D-2B5D-10CA-5BDD-4E722FFA7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69511-2D2F-E8CF-CE80-5AD56545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AB314-BA96-48B4-76D5-357F0206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8D78E-3C5A-DC88-21FA-DDC4A4CD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0EB0-0B05-2963-39DC-E696F030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E3C6E-20F3-8DA6-D8E7-701E210F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4D571-C4B3-E012-2C7C-84534DF5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0166FB-A566-C18A-E38A-632DE5B0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B1F03-3049-5F57-A118-662D72EB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D837-CD35-79FC-820C-D1435169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8012D-8CFF-F091-E803-4C5F0589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34CF3-EFC6-8DC8-54EB-459106A8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FBB07-C01B-8524-C5A4-6D5B7F03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95825-9E3D-B860-9DEF-F9206619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8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1773-21F2-8A67-1103-D19C80F4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435E7-E932-1469-6F4F-B67E0AABB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14CFF-7626-991C-DF63-2295DCD8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4BDF3-D4E3-04E3-7731-6DF1AF35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474AA-6EB2-100F-247C-8D4F48E7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930E7-B4CD-A50E-E8AF-34BE43A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4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7CDF9-517D-965A-2E20-AD7964D3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5A6E2-F77D-EB66-3025-070B5004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6314A3-603E-86C8-49E0-819A17AF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FD598-9ED6-2A78-D56C-C68B1AC1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D5BE6-CF05-F241-9D17-F20528507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82EA9-8347-9399-6468-09D31D6B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0DD13-D8C0-E590-60C9-D9B15ED3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E2DC9-B781-0C78-8A60-BB329E0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9927C-3875-DD2A-C6DA-30B2E917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9873A-FD80-2DF7-C3EF-68616000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DFE8E-E5D9-BF8A-8B52-8FA49DE1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AD9365-A5D8-BB51-C1EC-928D97A3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4B022-EA91-989A-B956-84305D93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A1E6F6-4603-B318-9DD0-97AC69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4C2A9-1F5F-A12B-7E89-DE92F278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5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E3EA-91C0-7F89-20B4-3B28CA22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316D5-E935-F131-3CEB-08D74233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627C1-ADFD-FA4A-44A4-EA097ACFC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B3FCD-12F1-2496-EFEE-67C2BC5E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B2A3-BA20-96B7-3AE3-4B4C8C5F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FB15D-2F98-C264-D810-8E705F9F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0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C5D5B-79B3-AC3B-6EE6-DF8C5DDE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10C09-41BE-D55D-289C-ED084FBC7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BBB52-265E-C99E-41A2-F84A72A41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2B773-B799-77BF-1B5E-05AD7B0C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0A1D-8564-9882-9E2A-9D0A7279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BAA2B-8C07-3476-820A-DBCAB62C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DF98A-6BE9-8868-329B-8D2DAF4F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D1949-3E97-6586-B9E5-146C1072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7A2AF-BA25-B18E-BAA0-EA48FD3A9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8A20-BC07-4238-8F42-C6B8C8EAA3E5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35-6620-3B85-922F-A9965841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8448-80FC-26B6-734D-7465A028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F27C-ADDA-45C4-B6BB-F49BFBD54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6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777199-A8A6-DF3E-C3A5-359B5D441D84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680613-8444-64E9-B48D-57E692039563}"/>
              </a:ext>
            </a:extLst>
          </p:cNvPr>
          <p:cNvCxnSpPr/>
          <p:nvPr/>
        </p:nvCxnSpPr>
        <p:spPr>
          <a:xfrm>
            <a:off x="190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8914FF-CCD1-02ED-5D5D-BCA67DA51380}"/>
              </a:ext>
            </a:extLst>
          </p:cNvPr>
          <p:cNvSpPr/>
          <p:nvPr/>
        </p:nvSpPr>
        <p:spPr>
          <a:xfrm>
            <a:off x="211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9C4A4D-AD1B-DC12-CB74-3623BC920264}"/>
              </a:ext>
            </a:extLst>
          </p:cNvPr>
          <p:cNvCxnSpPr/>
          <p:nvPr/>
        </p:nvCxnSpPr>
        <p:spPr>
          <a:xfrm>
            <a:off x="275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56BC-D0A3-76C4-CD0C-4C52DA7324E5}"/>
              </a:ext>
            </a:extLst>
          </p:cNvPr>
          <p:cNvSpPr/>
          <p:nvPr/>
        </p:nvSpPr>
        <p:spPr>
          <a:xfrm>
            <a:off x="296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6D73B1-793F-79C5-39D3-038B4685CB3F}"/>
              </a:ext>
            </a:extLst>
          </p:cNvPr>
          <p:cNvCxnSpPr/>
          <p:nvPr/>
        </p:nvCxnSpPr>
        <p:spPr>
          <a:xfrm>
            <a:off x="359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30DA90-DCB3-C98B-05A5-611EF0174D73}"/>
              </a:ext>
            </a:extLst>
          </p:cNvPr>
          <p:cNvSpPr/>
          <p:nvPr/>
        </p:nvSpPr>
        <p:spPr>
          <a:xfrm>
            <a:off x="381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0D640E-5274-0569-33F0-9F670C69A275}"/>
              </a:ext>
            </a:extLst>
          </p:cNvPr>
          <p:cNvCxnSpPr/>
          <p:nvPr/>
        </p:nvCxnSpPr>
        <p:spPr>
          <a:xfrm>
            <a:off x="444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3D5D70-8F39-6390-7AB3-2B1775E16ADB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A5C024-7AF7-9B16-05B1-85718257FF15}"/>
              </a:ext>
            </a:extLst>
          </p:cNvPr>
          <p:cNvCxnSpPr/>
          <p:nvPr/>
        </p:nvCxnSpPr>
        <p:spPr>
          <a:xfrm>
            <a:off x="529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DB505C-6155-4D35-EADF-280C38909F38}"/>
              </a:ext>
            </a:extLst>
          </p:cNvPr>
          <p:cNvSpPr/>
          <p:nvPr/>
        </p:nvSpPr>
        <p:spPr>
          <a:xfrm>
            <a:off x="5503333" y="1270000"/>
            <a:ext cx="1270001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2F2E88-C225-2EAE-6E4B-DBF06AB48174}"/>
              </a:ext>
            </a:extLst>
          </p:cNvPr>
          <p:cNvCxnSpPr/>
          <p:nvPr/>
        </p:nvCxnSpPr>
        <p:spPr>
          <a:xfrm>
            <a:off x="613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582611-1A8E-9AA0-D992-E6823864ADF1}"/>
              </a:ext>
            </a:extLst>
          </p:cNvPr>
          <p:cNvSpPr/>
          <p:nvPr/>
        </p:nvSpPr>
        <p:spPr>
          <a:xfrm>
            <a:off x="635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4CA2F5-ACE8-4F9C-D87A-99CDF57D3AD8}"/>
              </a:ext>
            </a:extLst>
          </p:cNvPr>
          <p:cNvCxnSpPr/>
          <p:nvPr/>
        </p:nvCxnSpPr>
        <p:spPr>
          <a:xfrm>
            <a:off x="698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356628-5FC6-1A36-BB85-26C2E74ACA85}"/>
              </a:ext>
            </a:extLst>
          </p:cNvPr>
          <p:cNvSpPr/>
          <p:nvPr/>
        </p:nvSpPr>
        <p:spPr>
          <a:xfrm>
            <a:off x="719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27F309-1B4A-C1D4-76BF-F4E9F3D9567B}"/>
              </a:ext>
            </a:extLst>
          </p:cNvPr>
          <p:cNvCxnSpPr/>
          <p:nvPr/>
        </p:nvCxnSpPr>
        <p:spPr>
          <a:xfrm>
            <a:off x="783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AE2D31-E815-D423-A5AD-557346F374B8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BA5CDE-3B1C-B369-7DF0-D5C5F2C9119A}"/>
              </a:ext>
            </a:extLst>
          </p:cNvPr>
          <p:cNvCxnSpPr/>
          <p:nvPr/>
        </p:nvCxnSpPr>
        <p:spPr>
          <a:xfrm>
            <a:off x="867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8DB6E7-004C-E542-1250-0379A62147B6}"/>
              </a:ext>
            </a:extLst>
          </p:cNvPr>
          <p:cNvSpPr/>
          <p:nvPr/>
        </p:nvSpPr>
        <p:spPr>
          <a:xfrm>
            <a:off x="889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69DF147-8E44-37D8-5118-F5FF91A049A2}"/>
              </a:ext>
            </a:extLst>
          </p:cNvPr>
          <p:cNvCxnSpPr/>
          <p:nvPr/>
        </p:nvCxnSpPr>
        <p:spPr>
          <a:xfrm>
            <a:off x="952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FFB7B3-1BB5-5483-F57A-513B7C524078}"/>
              </a:ext>
            </a:extLst>
          </p:cNvPr>
          <p:cNvSpPr/>
          <p:nvPr/>
        </p:nvSpPr>
        <p:spPr>
          <a:xfrm>
            <a:off x="1058333" y="221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1. Hello John, how are you?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DA01CE-2F17-6358-909A-7A43E5B82A0E}"/>
              </a:ext>
            </a:extLst>
          </p:cNvPr>
          <p:cNvCxnSpPr/>
          <p:nvPr/>
        </p:nvCxnSpPr>
        <p:spPr>
          <a:xfrm>
            <a:off x="1905000" y="241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63263-F93D-CE69-5BA0-40333D6996F7}"/>
              </a:ext>
            </a:extLst>
          </p:cNvPr>
          <p:cNvSpPr/>
          <p:nvPr/>
        </p:nvSpPr>
        <p:spPr>
          <a:xfrm>
            <a:off x="1905000" y="292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2. Great!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E1CB97D-3A06-60AC-B592-C7F3114EF3C1}"/>
              </a:ext>
            </a:extLst>
          </p:cNvPr>
          <p:cNvCxnSpPr/>
          <p:nvPr/>
        </p:nvCxnSpPr>
        <p:spPr>
          <a:xfrm flipH="1">
            <a:off x="1905000" y="304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EFE6CF-CD80-5056-2E41-1D9C566C9503}"/>
              </a:ext>
            </a:extLst>
          </p:cNvPr>
          <p:cNvSpPr/>
          <p:nvPr/>
        </p:nvSpPr>
        <p:spPr>
          <a:xfrm>
            <a:off x="1481667" y="348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3. Hello Bob, how is Charly ?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B4D1D-A6D7-8332-9DD5-9EB224C7AF8C}"/>
              </a:ext>
            </a:extLst>
          </p:cNvPr>
          <p:cNvCxnSpPr/>
          <p:nvPr/>
        </p:nvCxnSpPr>
        <p:spPr>
          <a:xfrm>
            <a:off x="1905000" y="368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E6C787-8519-824E-34D8-35334CF2DEE4}"/>
              </a:ext>
            </a:extLst>
          </p:cNvPr>
          <p:cNvSpPr/>
          <p:nvPr/>
        </p:nvSpPr>
        <p:spPr>
          <a:xfrm>
            <a:off x="2751667" y="411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4. Hello Charly, how are you?</a:t>
            </a:r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689A64-7DD4-A477-9F64-5E914E219964}"/>
              </a:ext>
            </a:extLst>
          </p:cNvPr>
          <p:cNvCxnSpPr/>
          <p:nvPr/>
        </p:nvCxnSpPr>
        <p:spPr>
          <a:xfrm>
            <a:off x="3598333" y="431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624915-8579-B03D-57DD-E3CB42DCCA55}"/>
              </a:ext>
            </a:extLst>
          </p:cNvPr>
          <p:cNvSpPr/>
          <p:nvPr/>
        </p:nvSpPr>
        <p:spPr>
          <a:xfrm>
            <a:off x="1058333" y="475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5. Hello John, how are you?</a:t>
            </a:r>
            <a:endParaRPr lang="ko-KR" altLang="en-US" sz="100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DF54F1C-B932-36C0-CE7F-6313FCD5B97F}"/>
              </a:ext>
            </a:extLst>
          </p:cNvPr>
          <p:cNvCxnSpPr/>
          <p:nvPr/>
        </p:nvCxnSpPr>
        <p:spPr>
          <a:xfrm>
            <a:off x="1905000" y="495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940371-12F0-5B12-9133-61FD07C52F2F}"/>
              </a:ext>
            </a:extLst>
          </p:cNvPr>
          <p:cNvSpPr/>
          <p:nvPr/>
        </p:nvSpPr>
        <p:spPr>
          <a:xfrm>
            <a:off x="1905000" y="546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6. Great!</a:t>
            </a:r>
            <a:endParaRPr lang="ko-KR" altLang="en-US" sz="10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CAEA56-3568-C38A-CAB6-5609F3E80AF0}"/>
              </a:ext>
            </a:extLst>
          </p:cNvPr>
          <p:cNvCxnSpPr/>
          <p:nvPr/>
        </p:nvCxnSpPr>
        <p:spPr>
          <a:xfrm flipH="1">
            <a:off x="1905000" y="558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B7B3D0-1B63-F2B2-B9DD-F48076CF5301}"/>
              </a:ext>
            </a:extLst>
          </p:cNvPr>
          <p:cNvSpPr/>
          <p:nvPr/>
        </p:nvSpPr>
        <p:spPr>
          <a:xfrm>
            <a:off x="1481667" y="602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7. Hello Bob, how is Charly ?</a:t>
            </a:r>
            <a:endParaRPr lang="ko-KR" altLang="en-US" sz="10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F38CD7C-2558-B442-B267-AB692DF20764}"/>
              </a:ext>
            </a:extLst>
          </p:cNvPr>
          <p:cNvCxnSpPr/>
          <p:nvPr/>
        </p:nvCxnSpPr>
        <p:spPr>
          <a:xfrm>
            <a:off x="1905000" y="622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121D43-9A0B-0DCE-0A53-D11D07E021F0}"/>
              </a:ext>
            </a:extLst>
          </p:cNvPr>
          <p:cNvSpPr/>
          <p:nvPr/>
        </p:nvSpPr>
        <p:spPr>
          <a:xfrm>
            <a:off x="2751667" y="665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8. Hello Charly, how are you?</a:t>
            </a:r>
            <a:endParaRPr lang="ko-KR" altLang="en-US" sz="10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3422F7-2C8C-AB6C-5057-6678FADEFA7A}"/>
              </a:ext>
            </a:extLst>
          </p:cNvPr>
          <p:cNvCxnSpPr/>
          <p:nvPr/>
        </p:nvCxnSpPr>
        <p:spPr>
          <a:xfrm>
            <a:off x="3598333" y="685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0BEC68-EBE0-CF29-E0BD-FEFC414C2D13}"/>
              </a:ext>
            </a:extLst>
          </p:cNvPr>
          <p:cNvSpPr/>
          <p:nvPr/>
        </p:nvSpPr>
        <p:spPr>
          <a:xfrm>
            <a:off x="1058333" y="729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9. Hello John, how are you?</a:t>
            </a:r>
            <a:endParaRPr lang="ko-KR" altLang="en-US" sz="100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214F21-B158-5B83-AD80-15785A2F82D8}"/>
              </a:ext>
            </a:extLst>
          </p:cNvPr>
          <p:cNvCxnSpPr/>
          <p:nvPr/>
        </p:nvCxnSpPr>
        <p:spPr>
          <a:xfrm>
            <a:off x="1905000" y="749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9C36FF-D859-8413-9388-C53B7702CAA8}"/>
              </a:ext>
            </a:extLst>
          </p:cNvPr>
          <p:cNvSpPr/>
          <p:nvPr/>
        </p:nvSpPr>
        <p:spPr>
          <a:xfrm>
            <a:off x="1905000" y="800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10. Great!</a:t>
            </a:r>
            <a:endParaRPr lang="ko-KR" altLang="en-US" sz="10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7193E4C-5083-1DFB-40F2-2818B089C077}"/>
              </a:ext>
            </a:extLst>
          </p:cNvPr>
          <p:cNvCxnSpPr/>
          <p:nvPr/>
        </p:nvCxnSpPr>
        <p:spPr>
          <a:xfrm flipH="1">
            <a:off x="1905000" y="812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439BFE-917D-1073-40E4-3D4CBDF998EB}"/>
              </a:ext>
            </a:extLst>
          </p:cNvPr>
          <p:cNvSpPr/>
          <p:nvPr/>
        </p:nvSpPr>
        <p:spPr>
          <a:xfrm>
            <a:off x="1481667" y="856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11. Hello Bob, how is Charly ?</a:t>
            </a:r>
            <a:endParaRPr lang="ko-KR" altLang="en-US" sz="100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8421D73-D170-55A8-9D0E-C0476376776C}"/>
              </a:ext>
            </a:extLst>
          </p:cNvPr>
          <p:cNvCxnSpPr/>
          <p:nvPr/>
        </p:nvCxnSpPr>
        <p:spPr>
          <a:xfrm>
            <a:off x="1905000" y="876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028DF93-10B8-312E-FDAC-7D41198F2210}"/>
              </a:ext>
            </a:extLst>
          </p:cNvPr>
          <p:cNvSpPr/>
          <p:nvPr/>
        </p:nvSpPr>
        <p:spPr>
          <a:xfrm>
            <a:off x="2751667" y="919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12. Hello Charly, how are you?</a:t>
            </a:r>
            <a:endParaRPr lang="ko-KR" altLang="en-US" sz="10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DE9DE8E-5C93-8ED2-4641-5F3BDDB39D3D}"/>
              </a:ext>
            </a:extLst>
          </p:cNvPr>
          <p:cNvCxnSpPr/>
          <p:nvPr/>
        </p:nvCxnSpPr>
        <p:spPr>
          <a:xfrm>
            <a:off x="3598333" y="939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BF58E0-3284-2D1D-8A44-D0D7C07582DC}"/>
              </a:ext>
            </a:extLst>
          </p:cNvPr>
          <p:cNvSpPr/>
          <p:nvPr/>
        </p:nvSpPr>
        <p:spPr>
          <a:xfrm>
            <a:off x="1058333" y="983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13. Hello John, how are you?</a:t>
            </a:r>
            <a:endParaRPr lang="ko-KR" altLang="en-US" sz="10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5AECD4A-178B-9A35-F459-CE18ED3DB71A}"/>
              </a:ext>
            </a:extLst>
          </p:cNvPr>
          <p:cNvCxnSpPr/>
          <p:nvPr/>
        </p:nvCxnSpPr>
        <p:spPr>
          <a:xfrm>
            <a:off x="1905000" y="1003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E7F92-DFC1-4F71-0FB3-32759EBC108C}"/>
              </a:ext>
            </a:extLst>
          </p:cNvPr>
          <p:cNvSpPr/>
          <p:nvPr/>
        </p:nvSpPr>
        <p:spPr>
          <a:xfrm>
            <a:off x="1905000" y="1054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14. Great!</a:t>
            </a:r>
            <a:endParaRPr lang="ko-KR" altLang="en-US" sz="10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41DAEA-E7EC-7787-7F20-2FE0AE4FFF3D}"/>
              </a:ext>
            </a:extLst>
          </p:cNvPr>
          <p:cNvCxnSpPr/>
          <p:nvPr/>
        </p:nvCxnSpPr>
        <p:spPr>
          <a:xfrm flipH="1">
            <a:off x="1905000" y="1066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60DFFA-02F5-6069-8052-D9CF3616D605}"/>
              </a:ext>
            </a:extLst>
          </p:cNvPr>
          <p:cNvSpPr/>
          <p:nvPr/>
        </p:nvSpPr>
        <p:spPr>
          <a:xfrm>
            <a:off x="1481667" y="1110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15. Hello Bob, how is Charly ?</a:t>
            </a:r>
            <a:endParaRPr lang="ko-KR" altLang="en-US" sz="100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272C0F3-C633-B75D-CEA4-15DF7B44501B}"/>
              </a:ext>
            </a:extLst>
          </p:cNvPr>
          <p:cNvCxnSpPr/>
          <p:nvPr/>
        </p:nvCxnSpPr>
        <p:spPr>
          <a:xfrm>
            <a:off x="1905000" y="1130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B8B47F1-E8AB-BF82-6377-7458D2040F0D}"/>
              </a:ext>
            </a:extLst>
          </p:cNvPr>
          <p:cNvSpPr/>
          <p:nvPr/>
        </p:nvSpPr>
        <p:spPr>
          <a:xfrm>
            <a:off x="2751667" y="1173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16. Hello Charly, how are you?</a:t>
            </a:r>
            <a:endParaRPr lang="ko-KR" altLang="en-US" sz="10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BEE630A-D463-F711-D5F0-596FA7E05831}"/>
              </a:ext>
            </a:extLst>
          </p:cNvPr>
          <p:cNvCxnSpPr/>
          <p:nvPr/>
        </p:nvCxnSpPr>
        <p:spPr>
          <a:xfrm>
            <a:off x="3598333" y="1193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A7392B-608C-1A82-5AE9-D5EC765E082F}"/>
              </a:ext>
            </a:extLst>
          </p:cNvPr>
          <p:cNvSpPr/>
          <p:nvPr/>
        </p:nvSpPr>
        <p:spPr>
          <a:xfrm>
            <a:off x="1058333" y="1237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17. Hello John, how are you?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118898-1B90-52F7-0A2C-97832B6C7881}"/>
              </a:ext>
            </a:extLst>
          </p:cNvPr>
          <p:cNvCxnSpPr/>
          <p:nvPr/>
        </p:nvCxnSpPr>
        <p:spPr>
          <a:xfrm>
            <a:off x="1905000" y="1257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A69BB7-12F9-38E1-6940-6A8EA0045082}"/>
              </a:ext>
            </a:extLst>
          </p:cNvPr>
          <p:cNvSpPr/>
          <p:nvPr/>
        </p:nvSpPr>
        <p:spPr>
          <a:xfrm>
            <a:off x="1905000" y="1308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18. Great!</a:t>
            </a:r>
            <a:endParaRPr lang="ko-KR" altLang="en-US" sz="100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FD0E3CA-BCFD-2CDF-2766-EF87DDD8895D}"/>
              </a:ext>
            </a:extLst>
          </p:cNvPr>
          <p:cNvCxnSpPr/>
          <p:nvPr/>
        </p:nvCxnSpPr>
        <p:spPr>
          <a:xfrm flipH="1">
            <a:off x="1905000" y="1320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5E1546-652C-0FCA-60BD-AFC06503C9F9}"/>
              </a:ext>
            </a:extLst>
          </p:cNvPr>
          <p:cNvSpPr/>
          <p:nvPr/>
        </p:nvSpPr>
        <p:spPr>
          <a:xfrm>
            <a:off x="1481667" y="1364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19. Hello Bob, how is Charly ?</a:t>
            </a:r>
            <a:endParaRPr lang="ko-KR" altLang="en-US" sz="10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E382971-21A2-2BEC-B62F-E97616A6D8CA}"/>
              </a:ext>
            </a:extLst>
          </p:cNvPr>
          <p:cNvCxnSpPr/>
          <p:nvPr/>
        </p:nvCxnSpPr>
        <p:spPr>
          <a:xfrm>
            <a:off x="1905000" y="1384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B93466-EA30-A43C-34A1-8C57C469F95B}"/>
              </a:ext>
            </a:extLst>
          </p:cNvPr>
          <p:cNvSpPr/>
          <p:nvPr/>
        </p:nvSpPr>
        <p:spPr>
          <a:xfrm>
            <a:off x="2751667" y="1427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20. Hello Charly, how are you?</a:t>
            </a:r>
            <a:endParaRPr lang="ko-KR" altLang="en-US" sz="100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80E546-F093-EF9C-94E5-2364D3C1DCEB}"/>
              </a:ext>
            </a:extLst>
          </p:cNvPr>
          <p:cNvCxnSpPr/>
          <p:nvPr/>
        </p:nvCxnSpPr>
        <p:spPr>
          <a:xfrm>
            <a:off x="3598333" y="1447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0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B8EF97-26B2-2042-A577-285EBFC929E5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B8F5F6-20B1-E260-FE5E-9F7DB1453E04}"/>
              </a:ext>
            </a:extLst>
          </p:cNvPr>
          <p:cNvCxnSpPr/>
          <p:nvPr/>
        </p:nvCxnSpPr>
        <p:spPr>
          <a:xfrm>
            <a:off x="190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833CC-4D93-FE6F-229B-6928C4812BCA}"/>
              </a:ext>
            </a:extLst>
          </p:cNvPr>
          <p:cNvSpPr/>
          <p:nvPr/>
        </p:nvSpPr>
        <p:spPr>
          <a:xfrm>
            <a:off x="211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CCB78-98E4-5BF0-A357-50516B5FFCAA}"/>
              </a:ext>
            </a:extLst>
          </p:cNvPr>
          <p:cNvCxnSpPr/>
          <p:nvPr/>
        </p:nvCxnSpPr>
        <p:spPr>
          <a:xfrm>
            <a:off x="275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9D5F5-4FF4-4F7C-A5B5-3F8B8DCED392}"/>
              </a:ext>
            </a:extLst>
          </p:cNvPr>
          <p:cNvSpPr/>
          <p:nvPr/>
        </p:nvSpPr>
        <p:spPr>
          <a:xfrm>
            <a:off x="296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45B401-E603-FE34-EDD3-361D4ACB57BD}"/>
              </a:ext>
            </a:extLst>
          </p:cNvPr>
          <p:cNvCxnSpPr/>
          <p:nvPr/>
        </p:nvCxnSpPr>
        <p:spPr>
          <a:xfrm>
            <a:off x="359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48D560-D1B6-7721-64A7-F3CC407BEEB0}"/>
              </a:ext>
            </a:extLst>
          </p:cNvPr>
          <p:cNvSpPr/>
          <p:nvPr/>
        </p:nvSpPr>
        <p:spPr>
          <a:xfrm>
            <a:off x="381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EFCC18-9A7A-6A0F-0C50-8CA6BCA1D0BB}"/>
              </a:ext>
            </a:extLst>
          </p:cNvPr>
          <p:cNvCxnSpPr/>
          <p:nvPr/>
        </p:nvCxnSpPr>
        <p:spPr>
          <a:xfrm>
            <a:off x="444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46945A-E1C0-63F8-12C7-12F6F1DD6550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8E6DD1-F027-AB44-9772-F1FB86565D3F}"/>
              </a:ext>
            </a:extLst>
          </p:cNvPr>
          <p:cNvCxnSpPr/>
          <p:nvPr/>
        </p:nvCxnSpPr>
        <p:spPr>
          <a:xfrm>
            <a:off x="529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9C3109-50EC-CE16-ADA0-18CA2F0CDC95}"/>
              </a:ext>
            </a:extLst>
          </p:cNvPr>
          <p:cNvSpPr/>
          <p:nvPr/>
        </p:nvSpPr>
        <p:spPr>
          <a:xfrm>
            <a:off x="5503333" y="1270000"/>
            <a:ext cx="1270001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8204AA-B762-5EC9-20CA-500E713C1AA8}"/>
              </a:ext>
            </a:extLst>
          </p:cNvPr>
          <p:cNvCxnSpPr/>
          <p:nvPr/>
        </p:nvCxnSpPr>
        <p:spPr>
          <a:xfrm>
            <a:off x="613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20198-5902-277E-B195-0A2E1ECBA012}"/>
              </a:ext>
            </a:extLst>
          </p:cNvPr>
          <p:cNvSpPr/>
          <p:nvPr/>
        </p:nvSpPr>
        <p:spPr>
          <a:xfrm>
            <a:off x="635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C62F55-423A-9499-ACE3-D309A573DD74}"/>
              </a:ext>
            </a:extLst>
          </p:cNvPr>
          <p:cNvCxnSpPr/>
          <p:nvPr/>
        </p:nvCxnSpPr>
        <p:spPr>
          <a:xfrm>
            <a:off x="698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13CD32-F1FC-5162-F4FF-FAAD2EC249A9}"/>
              </a:ext>
            </a:extLst>
          </p:cNvPr>
          <p:cNvSpPr/>
          <p:nvPr/>
        </p:nvSpPr>
        <p:spPr>
          <a:xfrm>
            <a:off x="719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3FE925-21B7-F1E0-4F78-0258F79CD954}"/>
              </a:ext>
            </a:extLst>
          </p:cNvPr>
          <p:cNvCxnSpPr/>
          <p:nvPr/>
        </p:nvCxnSpPr>
        <p:spPr>
          <a:xfrm>
            <a:off x="783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ADE710-E1C4-41D9-88AB-FBB693A38985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99592E-67EF-12A8-9EDB-7F4BFFB81AD9}"/>
              </a:ext>
            </a:extLst>
          </p:cNvPr>
          <p:cNvCxnSpPr/>
          <p:nvPr/>
        </p:nvCxnSpPr>
        <p:spPr>
          <a:xfrm>
            <a:off x="867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E2F9E1-406A-49F4-58D7-0459931D4107}"/>
              </a:ext>
            </a:extLst>
          </p:cNvPr>
          <p:cNvSpPr/>
          <p:nvPr/>
        </p:nvSpPr>
        <p:spPr>
          <a:xfrm>
            <a:off x="889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228FA86-5609-F83B-A3CA-1B26CD6D845C}"/>
              </a:ext>
            </a:extLst>
          </p:cNvPr>
          <p:cNvCxnSpPr/>
          <p:nvPr/>
        </p:nvCxnSpPr>
        <p:spPr>
          <a:xfrm>
            <a:off x="952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F59404-34BE-5C18-FAAD-191BF088087E}"/>
              </a:ext>
            </a:extLst>
          </p:cNvPr>
          <p:cNvSpPr/>
          <p:nvPr/>
        </p:nvSpPr>
        <p:spPr>
          <a:xfrm>
            <a:off x="1058333" y="221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21. Hello John, how are you?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BA0338-C4DD-7090-AD19-403A3CE815F6}"/>
              </a:ext>
            </a:extLst>
          </p:cNvPr>
          <p:cNvCxnSpPr/>
          <p:nvPr/>
        </p:nvCxnSpPr>
        <p:spPr>
          <a:xfrm>
            <a:off x="1905000" y="241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1A602D-63EA-998A-3B31-9AA3C7BA646E}"/>
              </a:ext>
            </a:extLst>
          </p:cNvPr>
          <p:cNvSpPr/>
          <p:nvPr/>
        </p:nvSpPr>
        <p:spPr>
          <a:xfrm>
            <a:off x="1905000" y="292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22. Great!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7046DE4-34EB-82C1-1FE7-FABD662E17E3}"/>
              </a:ext>
            </a:extLst>
          </p:cNvPr>
          <p:cNvCxnSpPr/>
          <p:nvPr/>
        </p:nvCxnSpPr>
        <p:spPr>
          <a:xfrm flipH="1">
            <a:off x="1905000" y="304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D05EE1-5E29-C6D7-A994-64B61C616685}"/>
              </a:ext>
            </a:extLst>
          </p:cNvPr>
          <p:cNvSpPr/>
          <p:nvPr/>
        </p:nvSpPr>
        <p:spPr>
          <a:xfrm>
            <a:off x="1481667" y="348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23. Hello Bob, how is Charly ?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063AF24-AA00-A9C6-8B85-3D97CB8B7D55}"/>
              </a:ext>
            </a:extLst>
          </p:cNvPr>
          <p:cNvCxnSpPr/>
          <p:nvPr/>
        </p:nvCxnSpPr>
        <p:spPr>
          <a:xfrm>
            <a:off x="1905000" y="368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8D3FE-32A8-DD9C-3FDA-E9D3AA0E1FF6}"/>
              </a:ext>
            </a:extLst>
          </p:cNvPr>
          <p:cNvSpPr/>
          <p:nvPr/>
        </p:nvSpPr>
        <p:spPr>
          <a:xfrm>
            <a:off x="2751667" y="411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24. Hello Charly, how are you?</a:t>
            </a:r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88B540-B130-59D7-16F6-738E7623BE35}"/>
              </a:ext>
            </a:extLst>
          </p:cNvPr>
          <p:cNvCxnSpPr/>
          <p:nvPr/>
        </p:nvCxnSpPr>
        <p:spPr>
          <a:xfrm>
            <a:off x="3598333" y="431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0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한신구</dc:creator>
  <cp:lastModifiedBy>한신구</cp:lastModifiedBy>
  <cp:revision>1</cp:revision>
  <dcterms:created xsi:type="dcterms:W3CDTF">2023-04-16T02:41:16Z</dcterms:created>
  <dcterms:modified xsi:type="dcterms:W3CDTF">2023-04-16T02:41:16Z</dcterms:modified>
</cp:coreProperties>
</file>