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4E8F-9B13-1D93-C5F2-0C4C6687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7815C-E838-D61C-3DE9-E0C821ED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0500-4AD8-DF50-67EC-06696EB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984EC-0F7B-E029-22B4-55883EC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C385E-8BA7-C979-082F-B3A2CB3F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0A04-B14F-F32F-36EB-24934293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1897E-EC29-4844-AA77-B60DE71F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897-21B2-D229-1643-1673762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25E35-26C6-42BD-8FBD-02AB1C2A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16EE-C58A-A1FC-08DC-3B9132C5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2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95F68-91AF-7FDE-33A9-1FF622D75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45FD97-32B2-5AE8-95D7-83173C139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35F4C-CBE8-21D3-3BD6-AD87A39F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23FB8-CD13-F690-56A6-AF7F937D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A36C0-EE5C-D3A6-0FDF-0A8A2B71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FA25A-FDA6-BAB4-5181-4459F7A4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88E1F-1B02-B1B2-4B89-B6E4BA80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03ECE-92EE-2060-4C6E-99B71C39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34001-BBD5-8F2B-63A0-EF1248A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97E2C-6775-E01C-C03C-2659827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5E3F-A568-A0D2-BC5D-A2C37E98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6AE81-4859-01EC-5092-D708AD4A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B34C6-A122-3B64-631F-0032DD1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6C6F2-C0FC-25B0-F3E0-42EECE1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12EE6-898E-4F80-1AF6-7E5DAA5E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70D47-4FA7-50B5-4C27-6E16A3FC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32967-B31A-A7B3-E517-E69547849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D9F70-43A4-0550-E45A-E4A52E295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1B249-BF62-1605-E1B7-C1F0D875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6C2CB-1849-3442-6DAF-12CBBD37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D030F-E207-0038-6513-E41C2327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C1290-4182-3185-40A8-F930C0F0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60582-4CA9-4C9E-00B2-797237F6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26FF0-CFA9-0142-911F-C55D0E14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B7A581-C2A6-5420-824B-BF6EC0576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67D98-7C81-BF07-9E81-80E5D4E6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524B1C-4B6E-B2DB-9B67-76D4B1FF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03B9E-41BC-ED9F-E4C5-6C76A7AB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1CC8E-7DBC-FAC8-BA0F-3191B8B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4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B50B-DEFC-CF78-2214-353F4D67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E50F4F-FF1D-B6AE-F62F-0933C8C2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58693-925A-13CE-DF53-8E771F61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CD2205-8F01-5B64-AF95-D40AF24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8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A2C66-51B8-A993-F922-21CE9D1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852013-3323-3C46-85E1-9A5AD1A7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D8AC4-95C3-84C5-F609-2985580A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0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6BBDD-837D-4C07-E8D0-C5569945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CD20A-8859-6339-E124-0B3FAAD6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A152E-A62D-77FD-4B10-A94D6B52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16385-8674-3B05-911C-936FF3D2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EB759-B514-00CE-1166-380B12C8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83F1B-CB3B-451F-FD00-9532ED09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3EAD-120F-9C9F-F0B4-2F89CD78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03DBC-DF12-59ED-0711-795E5D11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5792A2-FC12-54A1-CA1C-1E955921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5176E-4381-B346-FBDD-3C257C2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28885-C28E-A354-C9A0-AD1E76F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947A3-F565-6F83-C32E-ADEB8E1C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E8C21-4E96-A1CC-B35A-EBE5E8DF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0D53E-C5C8-4737-A846-21DFBD2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2657B-D6FD-42D9-F0E5-29B5C1469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21840-A263-405B-8E54-35414FD57C36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D3F2-A30C-4644-A27A-1CED9579D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72E91-EA4E-DAC8-4B6A-D1200AF8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AC73-29C2-48CA-BD78-5B634BAC7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47ED8-3945-D56B-E1A0-B6748E75F4B1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C4D301-559C-EC82-2BFF-2FC74DC5F192}"/>
              </a:ext>
            </a:extLst>
          </p:cNvPr>
          <p:cNvCxnSpPr/>
          <p:nvPr/>
        </p:nvCxnSpPr>
        <p:spPr>
          <a:xfrm>
            <a:off x="190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21ACD0-75FC-1607-A3C8-0687C8985F69}"/>
              </a:ext>
            </a:extLst>
          </p:cNvPr>
          <p:cNvSpPr/>
          <p:nvPr/>
        </p:nvSpPr>
        <p:spPr>
          <a:xfrm>
            <a:off x="3175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EEE18A-E40C-B43A-6796-E3BB526EB5A8}"/>
              </a:ext>
            </a:extLst>
          </p:cNvPr>
          <p:cNvCxnSpPr/>
          <p:nvPr/>
        </p:nvCxnSpPr>
        <p:spPr>
          <a:xfrm>
            <a:off x="381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2ABE9-643A-B4A3-EE37-43F87214D993}"/>
              </a:ext>
            </a:extLst>
          </p:cNvPr>
          <p:cNvSpPr/>
          <p:nvPr/>
        </p:nvSpPr>
        <p:spPr>
          <a:xfrm>
            <a:off x="508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23118B-AE8D-1349-34F1-8A6F5FEC2E70}"/>
              </a:ext>
            </a:extLst>
          </p:cNvPr>
          <p:cNvCxnSpPr/>
          <p:nvPr/>
        </p:nvCxnSpPr>
        <p:spPr>
          <a:xfrm>
            <a:off x="5715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080A19-62D2-F3F8-529D-A93BCC69A1FD}"/>
              </a:ext>
            </a:extLst>
          </p:cNvPr>
          <p:cNvSpPr/>
          <p:nvPr/>
        </p:nvSpPr>
        <p:spPr>
          <a:xfrm>
            <a:off x="6985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1F47DF-8498-66E8-F2CA-89AA60A0169C}"/>
              </a:ext>
            </a:extLst>
          </p:cNvPr>
          <p:cNvCxnSpPr/>
          <p:nvPr/>
        </p:nvCxnSpPr>
        <p:spPr>
          <a:xfrm>
            <a:off x="7620000" y="1905000"/>
            <a:ext cx="0" cy="508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E285C-69BD-42BC-B389-67A56C0E39DD}"/>
              </a:ext>
            </a:extLst>
          </p:cNvPr>
          <p:cNvSpPr/>
          <p:nvPr/>
        </p:nvSpPr>
        <p:spPr>
          <a:xfrm>
            <a:off x="1587500" y="2212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John, how are you?</a:t>
            </a:r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5B5873-1CA9-6470-1D8B-EDAF0F80E62B}"/>
              </a:ext>
            </a:extLst>
          </p:cNvPr>
          <p:cNvCxnSpPr/>
          <p:nvPr/>
        </p:nvCxnSpPr>
        <p:spPr>
          <a:xfrm>
            <a:off x="1905000" y="2413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8F17B-820F-7736-14BF-EAA23833A060}"/>
              </a:ext>
            </a:extLst>
          </p:cNvPr>
          <p:cNvSpPr/>
          <p:nvPr/>
        </p:nvSpPr>
        <p:spPr>
          <a:xfrm>
            <a:off x="3492500" y="2921000"/>
            <a:ext cx="1270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Great!</a:t>
            </a:r>
            <a:endParaRPr lang="ko-KR" altLang="en-US" sz="10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A708FF-89A1-86E8-4585-4326A5D42C29}"/>
              </a:ext>
            </a:extLst>
          </p:cNvPr>
          <p:cNvCxnSpPr/>
          <p:nvPr/>
        </p:nvCxnSpPr>
        <p:spPr>
          <a:xfrm flipH="1">
            <a:off x="1905000" y="304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91C0E7-3BBB-1876-93BE-4B800DEA68E7}"/>
              </a:ext>
            </a:extLst>
          </p:cNvPr>
          <p:cNvSpPr/>
          <p:nvPr/>
        </p:nvSpPr>
        <p:spPr>
          <a:xfrm>
            <a:off x="2540000" y="3482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Bob, how is Charly ?</a:t>
            </a:r>
            <a:endParaRPr lang="ko-KR" altLang="en-US" sz="10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A6E3B3-5C59-1134-7205-8EC9DA214408}"/>
              </a:ext>
            </a:extLst>
          </p:cNvPr>
          <p:cNvCxnSpPr/>
          <p:nvPr/>
        </p:nvCxnSpPr>
        <p:spPr>
          <a:xfrm>
            <a:off x="1905000" y="3683000"/>
            <a:ext cx="3810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D4E581-25E6-E2D9-872C-64220C73BD45}"/>
              </a:ext>
            </a:extLst>
          </p:cNvPr>
          <p:cNvSpPr/>
          <p:nvPr/>
        </p:nvSpPr>
        <p:spPr>
          <a:xfrm>
            <a:off x="5397500" y="4117945"/>
            <a:ext cx="1270000" cy="40011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Hello Charly, how are you?</a:t>
            </a:r>
            <a:endParaRPr lang="ko-KR" altLang="en-US" sz="10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E69C2F0-5971-4A32-14BC-5DFA6A87B75A}"/>
              </a:ext>
            </a:extLst>
          </p:cNvPr>
          <p:cNvCxnSpPr/>
          <p:nvPr/>
        </p:nvCxnSpPr>
        <p:spPr>
          <a:xfrm>
            <a:off x="5715000" y="4318000"/>
            <a:ext cx="1905000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2023-04-14T23:11:18Z</dcterms:created>
  <dcterms:modified xsi:type="dcterms:W3CDTF">2023-04-14T23:11:18Z</dcterms:modified>
</cp:coreProperties>
</file>