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5633-7AF8-5271-963E-C5EC0668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097B9-B358-3B34-E69E-6B59B9BD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6EBDB-B25D-5134-0342-0DF2D3AB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C6BE0-8114-2563-6448-C77F9BB9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83C51-08A5-C4A1-A454-13F6D10C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F047F-A9ED-C8EA-3D10-8E0063B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4BD24-33B9-59B1-0162-73DCBC1C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E12BA-1F34-1174-1BB0-D8B8FA9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5BD38-3CCA-8F25-619F-E835737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5657B-B8DC-47CA-4036-5D9D4297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2201F-55A1-121C-2A52-99E8E326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14638-7A4B-1F9B-D706-DAB60451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2220-9EED-4B21-FBED-F136B090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31B13-0B94-A3E0-A8C0-DD3C146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15C6A-AA05-A6D2-287E-6DD07BD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2165-3E3A-E38A-30F8-543BDCFF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E0C9E-EA86-5B92-91BD-354C00C3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A7E24-CCFE-D118-50B4-3868F56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9E03-9307-81CA-AFFD-BA315C38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4F2D1-BAF0-D351-9DF4-863FBB7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F8E1-08D1-5B41-156E-4B4E9EE0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2E4A6-B32F-0D4E-F43A-19357C4D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FE732-FEC8-7C9F-C1DD-A9084EAF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29E05-87E6-92A2-2A0D-C94751E4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AC538-6000-53CA-5CAE-2214CB9C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0E67-2290-1099-481B-1B84E2A1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FFAAF-974D-1706-D4C2-D2CE01F7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3A057-36E1-4537-C732-4E9BD5775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1B340-58E6-9958-AD55-2F42A830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63057-B659-4EB5-46AF-08DB0BA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FA700-FF5F-92AD-CDDD-D766114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7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E426-BFE3-5946-9B50-9C92A9BE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F77F-4014-CF7D-3A3E-9DCBCE4F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6A93E-F3DB-0D88-52D4-41A14FB9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3F1C28-84D5-7BD8-B3B6-13236D11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C0D305-E7A5-1FB4-9F69-125C1F26E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B42DBB-6DD9-C993-15CC-2A822CE5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306D4-D4B1-AF0C-3E8B-C6705F78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75C418-ACBE-3BCF-E5A1-79122B7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CB94-A4F7-8B63-0AE7-19D8C614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DA52E-AD9F-B46C-F752-34ECEFB7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16D3A-1BB1-6F8F-BD4F-6AE851FE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7F824-0B20-822F-0D77-E99D31B3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B4C74-0F17-F512-7CF1-C490D689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3CD979-B13A-B3EF-888E-33F01E49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DCF8D-14BA-7584-7FCD-9188E9AB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BA04E-E160-F38D-AC41-D0774F0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015D-96E9-33CB-AD88-973A4AFE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D405F-C361-E6DE-C804-54524A0B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10032-BC52-BAC3-15A1-1D2DEAD4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0392D-0893-5CAB-D585-49123782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6E9D1-3406-D88B-A710-27CA4A91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3B3C0-0B3E-784B-0482-7128977B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452E04-CE0C-1F70-8837-B05242635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8CC58-F9DE-7F58-83B8-F41D2894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4A9EC-B223-B557-6B97-862F0918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4932C-EE24-2F15-F4D5-343C080E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8DFE-0984-F56B-272B-0BCABCCE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29C85-03CC-63D4-EFCE-389ABDA7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E8234-250D-6DD3-2CD1-935C6748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AC81C-3BB7-2B11-47F1-49ABDC5B1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6424-B58A-4D96-BE7D-482FDFFEE389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1F572-073E-A344-26EC-6E25419F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948F2-7C78-C123-C259-DE40553E6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9EC4-ABCC-46A6-9EA0-9E76F468F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E416D4-165A-517E-13C0-F4592C1B7F04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7BE78B-3C6D-CECD-E89F-9098108B0C6E}"/>
              </a:ext>
            </a:extLst>
          </p:cNvPr>
          <p:cNvCxnSpPr/>
          <p:nvPr/>
        </p:nvCxnSpPr>
        <p:spPr>
          <a:xfrm>
            <a:off x="190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B5AA3-D678-5996-6E56-FDF4A7206926}"/>
              </a:ext>
            </a:extLst>
          </p:cNvPr>
          <p:cNvSpPr/>
          <p:nvPr/>
        </p:nvSpPr>
        <p:spPr>
          <a:xfrm>
            <a:off x="3175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0BABE9-8727-9DAB-CC89-B196C9A08B8C}"/>
              </a:ext>
            </a:extLst>
          </p:cNvPr>
          <p:cNvCxnSpPr/>
          <p:nvPr/>
        </p:nvCxnSpPr>
        <p:spPr>
          <a:xfrm>
            <a:off x="381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D3BE48-E6BC-5E96-660E-CCC576843EF7}"/>
              </a:ext>
            </a:extLst>
          </p:cNvPr>
          <p:cNvSpPr/>
          <p:nvPr/>
        </p:nvSpPr>
        <p:spPr>
          <a:xfrm>
            <a:off x="508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80F25C-5CE9-CD89-6178-0AC1179B30DC}"/>
              </a:ext>
            </a:extLst>
          </p:cNvPr>
          <p:cNvCxnSpPr/>
          <p:nvPr/>
        </p:nvCxnSpPr>
        <p:spPr>
          <a:xfrm>
            <a:off x="571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E0164-B5CC-58A6-694C-914370FB9E0D}"/>
              </a:ext>
            </a:extLst>
          </p:cNvPr>
          <p:cNvSpPr/>
          <p:nvPr/>
        </p:nvSpPr>
        <p:spPr>
          <a:xfrm>
            <a:off x="6985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3226EB-AFA8-5E91-BA59-47EACFB2335B}"/>
              </a:ext>
            </a:extLst>
          </p:cNvPr>
          <p:cNvCxnSpPr/>
          <p:nvPr/>
        </p:nvCxnSpPr>
        <p:spPr>
          <a:xfrm>
            <a:off x="762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1ABA0-BB96-C12E-4A9B-095A08204E26}"/>
              </a:ext>
            </a:extLst>
          </p:cNvPr>
          <p:cNvSpPr/>
          <p:nvPr/>
        </p:nvSpPr>
        <p:spPr>
          <a:xfrm>
            <a:off x="1587500" y="2212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John, how are you?</a:t>
            </a:r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EB145E-2591-2807-72F1-C44A1446C255}"/>
              </a:ext>
            </a:extLst>
          </p:cNvPr>
          <p:cNvCxnSpPr/>
          <p:nvPr/>
        </p:nvCxnSpPr>
        <p:spPr>
          <a:xfrm>
            <a:off x="1905000" y="2413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C063B4-827F-136B-965A-4F42A9BA6542}"/>
              </a:ext>
            </a:extLst>
          </p:cNvPr>
          <p:cNvSpPr/>
          <p:nvPr/>
        </p:nvSpPr>
        <p:spPr>
          <a:xfrm>
            <a:off x="3492500" y="2921000"/>
            <a:ext cx="1270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Great!</a:t>
            </a:r>
            <a:endParaRPr lang="ko-KR" altLang="en-US" sz="10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DDD49-2AA6-7661-304D-32FEC8EBCEE5}"/>
              </a:ext>
            </a:extLst>
          </p:cNvPr>
          <p:cNvCxnSpPr/>
          <p:nvPr/>
        </p:nvCxnSpPr>
        <p:spPr>
          <a:xfrm flipH="1">
            <a:off x="1905000" y="304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E38AC-6B3D-88F1-5671-F98EB9568328}"/>
              </a:ext>
            </a:extLst>
          </p:cNvPr>
          <p:cNvSpPr/>
          <p:nvPr/>
        </p:nvSpPr>
        <p:spPr>
          <a:xfrm>
            <a:off x="2540000" y="3482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Bob, how is Charly ?</a:t>
            </a:r>
            <a:endParaRPr lang="ko-KR" altLang="en-US" sz="10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2FC7CE-F252-C72C-9FFC-1A7C176AECFF}"/>
              </a:ext>
            </a:extLst>
          </p:cNvPr>
          <p:cNvCxnSpPr/>
          <p:nvPr/>
        </p:nvCxnSpPr>
        <p:spPr>
          <a:xfrm>
            <a:off x="1905000" y="3683000"/>
            <a:ext cx="3810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F71A6-4DB4-7B7F-25DC-72065CA8B9A7}"/>
              </a:ext>
            </a:extLst>
          </p:cNvPr>
          <p:cNvSpPr/>
          <p:nvPr/>
        </p:nvSpPr>
        <p:spPr>
          <a:xfrm>
            <a:off x="5397500" y="4117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Charly, how are you?</a:t>
            </a:r>
            <a:endParaRPr lang="ko-KR" altLang="en-US" sz="10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8CE8FCB-D8CF-01F5-8625-3CEF4BAF4FDF}"/>
              </a:ext>
            </a:extLst>
          </p:cNvPr>
          <p:cNvCxnSpPr/>
          <p:nvPr/>
        </p:nvCxnSpPr>
        <p:spPr>
          <a:xfrm>
            <a:off x="5715000" y="431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7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2023-04-14T23:25:57Z</dcterms:created>
  <dcterms:modified xsi:type="dcterms:W3CDTF">2023-04-14T23:25:57Z</dcterms:modified>
</cp:coreProperties>
</file>