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5FF32-A574-2F9E-08C3-E408B3871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BAB684-EB25-EAC5-2625-E7A1B7745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9108FE-24E4-0F29-EBEB-0B360D54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70EC-99E2-47C1-99DA-32B4486BB841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AD7AFF-913B-D469-EA39-C44F40C08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6A6B7A-619C-4838-9A14-1D50CB622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C2610-C31D-42AD-8104-2E09BA5E5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529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08275-651A-D516-BAA1-D0543681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FE1268-4520-99ED-A23A-0517F2429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FDCAD1-42E4-81ED-BD1C-B8B657431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70EC-99E2-47C1-99DA-32B4486BB841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3A77BE-A21E-38E5-48DA-E603B4257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D8803F-10C2-FB76-20B6-D282EFD25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C2610-C31D-42AD-8104-2E09BA5E5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275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96F89E-B852-0564-2E71-03C046AC10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8C1A16-2202-65CD-0FE7-E4B884600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443842-CCB4-E8E5-6DDB-F3F40413C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70EC-99E2-47C1-99DA-32B4486BB841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7E81F0-E8B5-CCAC-5C8A-BEED425A0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C5DD69-B064-50B8-E581-AD858BF2E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C2610-C31D-42AD-8104-2E09BA5E5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368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BDAE4-3488-1A1C-24C3-CABAF04E6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06B8C3-96DD-E1F2-C332-7BFF8F002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EFA6FB-FB71-80EC-6314-D5A8B3A7C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70EC-99E2-47C1-99DA-32B4486BB841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4FE352-021D-5A63-806C-B6889A75C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71A50F-DC6B-DCE7-539B-0BD86E2D3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C2610-C31D-42AD-8104-2E09BA5E5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656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3F880-4100-A6B4-B74A-4CD342298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E8E2B3-149A-6069-EC51-EC831EDE5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3E8BE9-0EC9-DE63-355B-A91B5B2D9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70EC-99E2-47C1-99DA-32B4486BB841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6C8E73-5728-DCB7-19E0-0D268EE53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AEF04B-B23B-2C33-BBB9-D28B6B11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C2610-C31D-42AD-8104-2E09BA5E5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60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81E09-B4D9-88DE-6ADE-526551C10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B21A95-9916-D2CA-1F21-BA24F39A3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8E5134-E94C-CD9D-9F38-F06487B7E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701161-DBCE-F118-2C89-5BC1B346E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70EC-99E2-47C1-99DA-32B4486BB841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A1FBD2-2209-8BD0-9473-553A1CC8B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19D6E8-3E81-E456-2E0F-2F595C13C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C2610-C31D-42AD-8104-2E09BA5E5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37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88BB4-FF76-1CE5-E605-ED5FA0203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29920B-7E16-6701-644B-EC4627D06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F7D9AF-4A6B-E688-F77B-5274E50B9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77E295-8AF0-FBAD-18F8-463AB08402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83A7B8-2B62-716F-1C5B-900D5A9B5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7D9817-BD02-020D-D45B-66DFA4287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70EC-99E2-47C1-99DA-32B4486BB841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8DE98E-CE42-B392-A743-FA3C77147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78F3BF5-E8FF-EB50-16B2-D220C72AF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C2610-C31D-42AD-8104-2E09BA5E5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38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5828EB-E228-6CCE-48AD-1186F2D0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038531-8BD8-40AC-8E72-49557650B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70EC-99E2-47C1-99DA-32B4486BB841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FADB8C-E0A4-30B6-CA4E-5184368F3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FDC7FF-D33F-6100-B5EE-2217032AC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C2610-C31D-42AD-8104-2E09BA5E5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563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548C3A-65EB-2AE6-AB29-47A0F1489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70EC-99E2-47C1-99DA-32B4486BB841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378768-D31C-709D-F4CB-CA51CDE7C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21B000-9C95-137C-F4C7-0CE294AE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C2610-C31D-42AD-8104-2E09BA5E5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575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75EA9-860B-E3CB-83F1-6FE7F462C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40EC26-E5DD-6F11-E25E-E6F311186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3810A1-674E-FD62-132A-5D7EDC094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87AD9D-2123-6D9E-D935-584E60AED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70EC-99E2-47C1-99DA-32B4486BB841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C194AB-DE8D-9C2C-1F10-EDE628628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A42C66-6E71-8D6F-8C7A-A99D77E8B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C2610-C31D-42AD-8104-2E09BA5E5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003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C6366-FA53-68E7-8DC7-632A939F5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F1444D-884C-7E3E-C446-7560EFAEAA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19D17B-EF9D-BAE8-A741-F636C4C09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754B37-F705-0F95-A3DC-1EECEB63B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70EC-99E2-47C1-99DA-32B4486BB841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AFFFDE-AAE5-6E5C-8F61-70B2E93BF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DFB47A-91B8-805D-100F-630B4CC3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C2610-C31D-42AD-8104-2E09BA5E5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6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37373B-5375-754D-A1E4-196BCD4B7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CCC849-C229-E016-39F3-AF4655855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524693-0803-A076-6D89-20284E5C39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D70EC-99E2-47C1-99DA-32B4486BB841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E84F83-3BF2-1958-BEE0-AF1DB049E5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23AB2E-EECB-5D74-C80A-02EF04117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C2610-C31D-42AD-8104-2E09BA5E5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195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6DEBD3-07CF-AF41-2486-43DB9AB12E92}"/>
              </a:ext>
            </a:extLst>
          </p:cNvPr>
          <p:cNvSpPr/>
          <p:nvPr/>
        </p:nvSpPr>
        <p:spPr>
          <a:xfrm>
            <a:off x="1270000" y="1270000"/>
            <a:ext cx="1270000" cy="635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appa</a:t>
            </a:r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FA4F560-A2EC-36A8-D883-F646AB3BB9FA}"/>
              </a:ext>
            </a:extLst>
          </p:cNvPr>
          <p:cNvCxnSpPr/>
          <p:nvPr/>
        </p:nvCxnSpPr>
        <p:spPr>
          <a:xfrm>
            <a:off x="1905000" y="1905000"/>
            <a:ext cx="0" cy="508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6DF865-4BA3-AAF8-AC7D-C9DAE3640137}"/>
              </a:ext>
            </a:extLst>
          </p:cNvPr>
          <p:cNvSpPr/>
          <p:nvPr/>
        </p:nvSpPr>
        <p:spPr>
          <a:xfrm>
            <a:off x="3175000" y="1270000"/>
            <a:ext cx="1270000" cy="635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J</a:t>
            </a:r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9CAA375-EFF7-382D-2FCA-3D79E010B72B}"/>
              </a:ext>
            </a:extLst>
          </p:cNvPr>
          <p:cNvCxnSpPr/>
          <p:nvPr/>
        </p:nvCxnSpPr>
        <p:spPr>
          <a:xfrm>
            <a:off x="3810000" y="1905000"/>
            <a:ext cx="0" cy="508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A0782D-7983-EBFB-15B0-DC6F01EA2086}"/>
              </a:ext>
            </a:extLst>
          </p:cNvPr>
          <p:cNvSpPr/>
          <p:nvPr/>
        </p:nvSpPr>
        <p:spPr>
          <a:xfrm>
            <a:off x="5080000" y="1270000"/>
            <a:ext cx="1270000" cy="635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</a:t>
            </a:r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C9860B0-66F4-C3B3-30AA-A72A41C08279}"/>
              </a:ext>
            </a:extLst>
          </p:cNvPr>
          <p:cNvCxnSpPr/>
          <p:nvPr/>
        </p:nvCxnSpPr>
        <p:spPr>
          <a:xfrm>
            <a:off x="5715000" y="1905000"/>
            <a:ext cx="0" cy="508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4A7DB580-940F-0BCD-A235-D92E4ABACC3E}"/>
              </a:ext>
            </a:extLst>
          </p:cNvPr>
          <p:cNvSpPr/>
          <p:nvPr/>
        </p:nvSpPr>
        <p:spPr>
          <a:xfrm>
            <a:off x="6985000" y="1270000"/>
            <a:ext cx="1270000" cy="635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</a:t>
            </a:r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2ED3BD7-F1A5-AC04-F77E-AC9C9AFA65C5}"/>
              </a:ext>
            </a:extLst>
          </p:cNvPr>
          <p:cNvCxnSpPr/>
          <p:nvPr/>
        </p:nvCxnSpPr>
        <p:spPr>
          <a:xfrm>
            <a:off x="7620000" y="1905000"/>
            <a:ext cx="0" cy="508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7591851-E8E6-CDF8-804F-BEE5835D37DA}"/>
              </a:ext>
            </a:extLst>
          </p:cNvPr>
          <p:cNvSpPr/>
          <p:nvPr/>
        </p:nvSpPr>
        <p:spPr>
          <a:xfrm>
            <a:off x="1587500" y="2212945"/>
            <a:ext cx="1270000" cy="40011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1000"/>
              <a:t>Hello John, how are you?</a:t>
            </a:r>
            <a:endParaRPr lang="ko-KR" altLang="en-US" sz="100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AC96EDB-0A36-86BF-C7A1-1D5366444971}"/>
              </a:ext>
            </a:extLst>
          </p:cNvPr>
          <p:cNvCxnSpPr/>
          <p:nvPr/>
        </p:nvCxnSpPr>
        <p:spPr>
          <a:xfrm>
            <a:off x="1905000" y="2413000"/>
            <a:ext cx="1905000" cy="0"/>
          </a:xfrm>
          <a:prstGeom prst="line">
            <a:avLst/>
          </a:prstGeom>
          <a:ln>
            <a:solidFill>
              <a:srgbClr val="0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F42422-39A1-8807-3359-564B23F0264B}"/>
              </a:ext>
            </a:extLst>
          </p:cNvPr>
          <p:cNvSpPr/>
          <p:nvPr/>
        </p:nvSpPr>
        <p:spPr>
          <a:xfrm>
            <a:off x="3492500" y="2921000"/>
            <a:ext cx="1270000" cy="254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1000"/>
              <a:t>Great!</a:t>
            </a:r>
            <a:endParaRPr lang="ko-KR" altLang="en-US" sz="100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200FA21-560C-AA69-9E8B-F13B94A74B74}"/>
              </a:ext>
            </a:extLst>
          </p:cNvPr>
          <p:cNvCxnSpPr/>
          <p:nvPr/>
        </p:nvCxnSpPr>
        <p:spPr>
          <a:xfrm flipH="1">
            <a:off x="1905000" y="3048000"/>
            <a:ext cx="1905000" cy="0"/>
          </a:xfrm>
          <a:prstGeom prst="line">
            <a:avLst/>
          </a:prstGeom>
          <a:ln>
            <a:solidFill>
              <a:srgbClr val="0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9635AE-DCEA-C69C-B91B-82533A42E606}"/>
              </a:ext>
            </a:extLst>
          </p:cNvPr>
          <p:cNvSpPr/>
          <p:nvPr/>
        </p:nvSpPr>
        <p:spPr>
          <a:xfrm>
            <a:off x="2540000" y="3482945"/>
            <a:ext cx="1270000" cy="40011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1000"/>
              <a:t>Hello Bob, how is Charly ?</a:t>
            </a:r>
            <a:endParaRPr lang="ko-KR" altLang="en-US" sz="100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B0026C2-0B51-3C21-4974-1C677E188FB1}"/>
              </a:ext>
            </a:extLst>
          </p:cNvPr>
          <p:cNvCxnSpPr/>
          <p:nvPr/>
        </p:nvCxnSpPr>
        <p:spPr>
          <a:xfrm>
            <a:off x="1905000" y="3683000"/>
            <a:ext cx="3810000" cy="0"/>
          </a:xfrm>
          <a:prstGeom prst="line">
            <a:avLst/>
          </a:prstGeom>
          <a:ln>
            <a:solidFill>
              <a:srgbClr val="0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00FC88B-5638-49F2-F914-FFD771791883}"/>
              </a:ext>
            </a:extLst>
          </p:cNvPr>
          <p:cNvSpPr/>
          <p:nvPr/>
        </p:nvSpPr>
        <p:spPr>
          <a:xfrm>
            <a:off x="5397500" y="4117945"/>
            <a:ext cx="1270000" cy="40011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1000"/>
              <a:t>Hello Charly, how are you?</a:t>
            </a:r>
            <a:endParaRPr lang="ko-KR" altLang="en-US" sz="100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E2CE5F0-0EA0-300A-887C-AD70D4FEC3D5}"/>
              </a:ext>
            </a:extLst>
          </p:cNvPr>
          <p:cNvCxnSpPr/>
          <p:nvPr/>
        </p:nvCxnSpPr>
        <p:spPr>
          <a:xfrm>
            <a:off x="5715000" y="4318000"/>
            <a:ext cx="1905000" cy="0"/>
          </a:xfrm>
          <a:prstGeom prst="line">
            <a:avLst/>
          </a:prstGeom>
          <a:ln>
            <a:solidFill>
              <a:srgbClr val="0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451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한신구</dc:creator>
  <cp:lastModifiedBy>한신구</cp:lastModifiedBy>
  <cp:revision>1</cp:revision>
  <dcterms:created xsi:type="dcterms:W3CDTF">2023-04-15T00:08:00Z</dcterms:created>
  <dcterms:modified xsi:type="dcterms:W3CDTF">2023-04-15T00:08:00Z</dcterms:modified>
</cp:coreProperties>
</file>