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8585D-FA19-9FA4-5E92-986C9EC2E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1AF8FA-CB27-E432-601B-5E324282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8BF1C-3DB6-3E18-2D3A-2BCA3034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BB7BD-DEB0-6F9A-670F-1F6A4AE2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7A6-777F-B1B3-9EA0-73A3AA40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5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3A189-20DA-F019-19FB-E70A77C8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684D1-4414-4E19-7FE1-D943C08C2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C4B3D-78C1-E395-2BEC-8823569E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AC913-12F4-AF74-E7E5-DAE946C2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82474-67A6-6C87-C6D6-91FEFF00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2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0635B8-32C0-1DF1-32C6-C015489D6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CECCC9-C904-1FB8-8E3A-CCBC8E023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93060-127B-9BE2-B1AE-C8590DBD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ECF1F-50E3-D505-5FE7-1D730296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025D1-E832-5F6C-255C-4C796743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8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23929-1BDC-2379-B26F-8227774A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49D62-7F12-E6E7-1C84-4C1942D7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25DED-3AE5-80D5-111D-73BD346D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E9222-8C52-C2F3-2FB1-72CC659F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39581-AF2E-A24B-B78F-C499A548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9E1FB-0C66-6DF4-12F9-586C4330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1D8CD-6376-4687-0387-370C36C2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DF376-0229-F9ED-D3D3-F52C7CAD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D8221-AD03-3983-0F11-0EF14A8B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36010-A69B-F630-9747-0FB18DCA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65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6957C-9FFB-0EB0-CEBD-17F1FAAA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1D24-49FC-9570-7BBA-815566C17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1113B-9464-9217-4585-EB2912F1F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6E0F5-A875-4B33-12DA-0CF728F3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912A6-579E-9FC9-ACE3-D730A0FC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BFD15-2C7B-0CAB-9868-4E3E58FD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71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CD63F-B3D0-2669-D44E-78836E8C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9A4D8-96AF-6491-7767-AC53451C5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F56EC8-106F-9B54-91BF-F653D27B7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DAFB1C-0933-493F-F4E0-C1BFB4347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03167D-7B48-2C00-1C97-C7CC966FF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494097-4255-67FC-15FE-0BA52FC9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96A946-3B96-39A9-7A95-F6108D9B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1B0AC0-4CB9-97B1-8A13-8B02BF74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0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C12E4-BFD9-4EB9-5732-872BC9AC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8447CA-DDBB-E553-7048-DB3A646B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71D8C5-7DB8-E710-93F7-C3FB08B8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446AD-D8E8-5542-5F69-E67AE923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1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107B6A-1807-9447-71E9-4CBD7B0B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035C8D-2EEB-F31E-ED8E-D54A12CF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6F6A1-1FF2-7BE0-2133-1E8D4D8F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0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67C05-240C-CFA8-6769-BD86BDAB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3D68F-040A-8B78-288F-300A8619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9607F1-FF45-B57E-8D69-4BEBE6763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62721-25F3-D70C-975F-7258CFE7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0B040B-FCB4-3090-5293-92A0F3DC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A0DE0-383E-84B3-4DEB-CA5D0264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7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C0275-59EB-5F4D-ED3F-F6E9DCAC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BB40A8-2120-D89D-B7CD-84138D18B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E48EF9-9441-0798-6FD1-9BE22C0C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7E16E-8D16-5DB4-C94F-BAB2BBE8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3EF6-FE40-4A21-B1A4-8C49B910B992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1273A-69A7-55B3-C375-C1D19FFF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053C0E-40B7-E099-0279-6A223410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9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CC88F4-979D-07B0-2B89-562C5E70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E6EDC-51BB-7A2D-6D66-E81E842F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B5A2F-C0BE-DB4B-E686-6A149A97B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3EF6-FE40-4A21-B1A4-8C49B910B992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0AC76-51C9-499E-EE51-86C6F1E36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EA62F-770A-3B00-6216-719A46C0D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D449-E873-446D-9112-BF5DD2AB8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7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5564B4-F177-C822-2261-12617CD9FD29}"/>
              </a:ext>
            </a:extLst>
          </p:cNvPr>
          <p:cNvSpPr/>
          <p:nvPr/>
        </p:nvSpPr>
        <p:spPr>
          <a:xfrm>
            <a:off x="127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appa</a:t>
            </a:r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9A53C07-C577-DF4A-A374-DB7A3F937AC7}"/>
              </a:ext>
            </a:extLst>
          </p:cNvPr>
          <p:cNvCxnSpPr/>
          <p:nvPr/>
        </p:nvCxnSpPr>
        <p:spPr>
          <a:xfrm flipV="1">
            <a:off x="1905000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4C53DE-700A-CD8E-72E0-CDCACE8CB867}"/>
              </a:ext>
            </a:extLst>
          </p:cNvPr>
          <p:cNvSpPr/>
          <p:nvPr/>
        </p:nvSpPr>
        <p:spPr>
          <a:xfrm>
            <a:off x="2398889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00642C-0AD0-DD97-1C20-C9948C5C9527}"/>
              </a:ext>
            </a:extLst>
          </p:cNvPr>
          <p:cNvCxnSpPr/>
          <p:nvPr/>
        </p:nvCxnSpPr>
        <p:spPr>
          <a:xfrm flipV="1">
            <a:off x="3033889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D0BA7E-ABE1-C64A-DAF9-10020A159EBB}"/>
              </a:ext>
            </a:extLst>
          </p:cNvPr>
          <p:cNvSpPr/>
          <p:nvPr/>
        </p:nvSpPr>
        <p:spPr>
          <a:xfrm>
            <a:off x="3527778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E88B55-64F8-059B-B8B6-2BB71B7E77F8}"/>
              </a:ext>
            </a:extLst>
          </p:cNvPr>
          <p:cNvCxnSpPr/>
          <p:nvPr/>
        </p:nvCxnSpPr>
        <p:spPr>
          <a:xfrm flipV="1">
            <a:off x="4162778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66AA11-B516-C227-6498-D872607299CE}"/>
              </a:ext>
            </a:extLst>
          </p:cNvPr>
          <p:cNvSpPr/>
          <p:nvPr/>
        </p:nvSpPr>
        <p:spPr>
          <a:xfrm>
            <a:off x="4656667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99E3EA-B43F-0D75-5B0B-3D0E14E98207}"/>
              </a:ext>
            </a:extLst>
          </p:cNvPr>
          <p:cNvCxnSpPr/>
          <p:nvPr/>
        </p:nvCxnSpPr>
        <p:spPr>
          <a:xfrm flipV="1">
            <a:off x="5291667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61B986-9217-25D3-0234-66BA821D3373}"/>
              </a:ext>
            </a:extLst>
          </p:cNvPr>
          <p:cNvSpPr/>
          <p:nvPr/>
        </p:nvSpPr>
        <p:spPr>
          <a:xfrm>
            <a:off x="5785555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A0C134-A891-1AE8-8DC2-EE68F3E33BEB}"/>
              </a:ext>
            </a:extLst>
          </p:cNvPr>
          <p:cNvCxnSpPr/>
          <p:nvPr/>
        </p:nvCxnSpPr>
        <p:spPr>
          <a:xfrm flipV="1">
            <a:off x="6420555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3AE16F-9AD7-4D66-FA88-813AEAF5B46F}"/>
              </a:ext>
            </a:extLst>
          </p:cNvPr>
          <p:cNvSpPr/>
          <p:nvPr/>
        </p:nvSpPr>
        <p:spPr>
          <a:xfrm>
            <a:off x="6914445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2CA3E8-3AFA-9C59-A314-D37994101DBF}"/>
              </a:ext>
            </a:extLst>
          </p:cNvPr>
          <p:cNvCxnSpPr/>
          <p:nvPr/>
        </p:nvCxnSpPr>
        <p:spPr>
          <a:xfrm flipV="1">
            <a:off x="7549445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F0DC6C-498A-A427-695E-49BF1101D883}"/>
              </a:ext>
            </a:extLst>
          </p:cNvPr>
          <p:cNvSpPr/>
          <p:nvPr/>
        </p:nvSpPr>
        <p:spPr>
          <a:xfrm>
            <a:off x="8043333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13F2B3B-0AAD-3DA9-A3CB-E502C1253655}"/>
              </a:ext>
            </a:extLst>
          </p:cNvPr>
          <p:cNvCxnSpPr/>
          <p:nvPr/>
        </p:nvCxnSpPr>
        <p:spPr>
          <a:xfrm flipV="1">
            <a:off x="8678333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F28C2F-81F0-5C2E-6504-D6CF7E040191}"/>
              </a:ext>
            </a:extLst>
          </p:cNvPr>
          <p:cNvSpPr/>
          <p:nvPr/>
        </p:nvSpPr>
        <p:spPr>
          <a:xfrm>
            <a:off x="9172222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D0DD222-C942-4B18-E3AC-19E99A963416}"/>
              </a:ext>
            </a:extLst>
          </p:cNvPr>
          <p:cNvCxnSpPr/>
          <p:nvPr/>
        </p:nvCxnSpPr>
        <p:spPr>
          <a:xfrm flipV="1">
            <a:off x="9807222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D02A24-B721-824C-2FFE-138547836912}"/>
              </a:ext>
            </a:extLst>
          </p:cNvPr>
          <p:cNvSpPr/>
          <p:nvPr/>
        </p:nvSpPr>
        <p:spPr>
          <a:xfrm>
            <a:off x="10301111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234DB5-5741-FCD3-D6BE-A7B2E67B265F}"/>
              </a:ext>
            </a:extLst>
          </p:cNvPr>
          <p:cNvCxnSpPr/>
          <p:nvPr/>
        </p:nvCxnSpPr>
        <p:spPr>
          <a:xfrm flipV="1">
            <a:off x="10936111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D29D98-D90C-4150-0F6D-4D14DEE246BA}"/>
              </a:ext>
            </a:extLst>
          </p:cNvPr>
          <p:cNvSpPr/>
          <p:nvPr/>
        </p:nvSpPr>
        <p:spPr>
          <a:xfrm>
            <a:off x="1143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C6E694-A23F-48DA-566B-206DD8195F90}"/>
              </a:ext>
            </a:extLst>
          </p:cNvPr>
          <p:cNvCxnSpPr/>
          <p:nvPr/>
        </p:nvCxnSpPr>
        <p:spPr>
          <a:xfrm flipV="1">
            <a:off x="12065000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F7B40D-05C8-DA48-149D-2CA4EF12B8DA}"/>
              </a:ext>
            </a:extLst>
          </p:cNvPr>
          <p:cNvSpPr/>
          <p:nvPr/>
        </p:nvSpPr>
        <p:spPr>
          <a:xfrm>
            <a:off x="1199445" y="1958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1. Hello John, how are you?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DF70CB0-B5E8-794B-2FC3-5ACC0A5A446F}"/>
              </a:ext>
            </a:extLst>
          </p:cNvPr>
          <p:cNvCxnSpPr/>
          <p:nvPr/>
        </p:nvCxnSpPr>
        <p:spPr>
          <a:xfrm>
            <a:off x="1905000" y="2413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8EC749-20FA-E219-8E31-4A2FCE8DD9D4}"/>
              </a:ext>
            </a:extLst>
          </p:cNvPr>
          <p:cNvSpPr/>
          <p:nvPr/>
        </p:nvSpPr>
        <p:spPr>
          <a:xfrm>
            <a:off x="2328333" y="2667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2. Great!</a:t>
            </a:r>
            <a:endParaRPr lang="ko-KR" altLang="en-US" sz="10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699A704-9262-AFAC-C109-52E5A485E7A4}"/>
              </a:ext>
            </a:extLst>
          </p:cNvPr>
          <p:cNvCxnSpPr/>
          <p:nvPr/>
        </p:nvCxnSpPr>
        <p:spPr>
          <a:xfrm flipH="1">
            <a:off x="1905000" y="3048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2A3077-95BD-2147-644F-1ACBB136B46E}"/>
              </a:ext>
            </a:extLst>
          </p:cNvPr>
          <p:cNvSpPr/>
          <p:nvPr/>
        </p:nvSpPr>
        <p:spPr>
          <a:xfrm>
            <a:off x="1763889" y="3228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3. Hello Bob, how is Charly ?</a:t>
            </a:r>
            <a:endParaRPr lang="ko-KR" altLang="en-US" sz="100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6E49923-3D2C-AF1F-9CA7-BEC74FDB962B}"/>
              </a:ext>
            </a:extLst>
          </p:cNvPr>
          <p:cNvCxnSpPr/>
          <p:nvPr/>
        </p:nvCxnSpPr>
        <p:spPr>
          <a:xfrm>
            <a:off x="1905000" y="3683000"/>
            <a:ext cx="2257778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54615F-F5E7-25AB-50FE-AC6B998C9C7F}"/>
              </a:ext>
            </a:extLst>
          </p:cNvPr>
          <p:cNvSpPr/>
          <p:nvPr/>
        </p:nvSpPr>
        <p:spPr>
          <a:xfrm>
            <a:off x="3457222" y="3863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4. Hello Charly, how are you?</a:t>
            </a:r>
            <a:endParaRPr lang="ko-KR" altLang="en-US" sz="100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1E2D08-316C-F7F9-5D9B-8DDB99386521}"/>
              </a:ext>
            </a:extLst>
          </p:cNvPr>
          <p:cNvCxnSpPr/>
          <p:nvPr/>
        </p:nvCxnSpPr>
        <p:spPr>
          <a:xfrm>
            <a:off x="4162778" y="4318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7A1022-575A-87CC-CE29-1369BFDBC30B}"/>
              </a:ext>
            </a:extLst>
          </p:cNvPr>
          <p:cNvSpPr/>
          <p:nvPr/>
        </p:nvSpPr>
        <p:spPr>
          <a:xfrm>
            <a:off x="1199445" y="4498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5. Hello John, how are you?</a:t>
            </a:r>
            <a:endParaRPr lang="ko-KR" altLang="en-US" sz="100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1133368-FF82-695A-55CA-8FA3DB1E4233}"/>
              </a:ext>
            </a:extLst>
          </p:cNvPr>
          <p:cNvCxnSpPr/>
          <p:nvPr/>
        </p:nvCxnSpPr>
        <p:spPr>
          <a:xfrm>
            <a:off x="1905000" y="4953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2F69C8-106A-4BB3-4728-A6107A065017}"/>
              </a:ext>
            </a:extLst>
          </p:cNvPr>
          <p:cNvSpPr/>
          <p:nvPr/>
        </p:nvSpPr>
        <p:spPr>
          <a:xfrm>
            <a:off x="2328333" y="5207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6. Great!</a:t>
            </a:r>
            <a:endParaRPr lang="ko-KR" altLang="en-US" sz="10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DD3B515-D0BF-164C-6900-FF99FB1F22B7}"/>
              </a:ext>
            </a:extLst>
          </p:cNvPr>
          <p:cNvCxnSpPr/>
          <p:nvPr/>
        </p:nvCxnSpPr>
        <p:spPr>
          <a:xfrm flipH="1">
            <a:off x="1905000" y="5588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D54C2C-2894-6C8D-E041-962BCB1A99DF}"/>
              </a:ext>
            </a:extLst>
          </p:cNvPr>
          <p:cNvSpPr/>
          <p:nvPr/>
        </p:nvSpPr>
        <p:spPr>
          <a:xfrm>
            <a:off x="1763889" y="5768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7. Hello Bob, how is Charly ?</a:t>
            </a:r>
            <a:endParaRPr lang="ko-KR" altLang="en-US" sz="10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6D86F5-3A41-E5F1-5F22-F2E699E28BE5}"/>
              </a:ext>
            </a:extLst>
          </p:cNvPr>
          <p:cNvCxnSpPr/>
          <p:nvPr/>
        </p:nvCxnSpPr>
        <p:spPr>
          <a:xfrm>
            <a:off x="1905000" y="6223000"/>
            <a:ext cx="2257778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3AB4CE-B6AB-7CAD-2234-0CB1834758E3}"/>
              </a:ext>
            </a:extLst>
          </p:cNvPr>
          <p:cNvSpPr/>
          <p:nvPr/>
        </p:nvSpPr>
        <p:spPr>
          <a:xfrm>
            <a:off x="127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appa</a:t>
            </a:r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9C381F-9D86-9AD8-A603-561EF6D7975E}"/>
              </a:ext>
            </a:extLst>
          </p:cNvPr>
          <p:cNvCxnSpPr/>
          <p:nvPr/>
        </p:nvCxnSpPr>
        <p:spPr>
          <a:xfrm flipV="1">
            <a:off x="1905000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F7ADF0-4096-58A1-A2A7-788D04254865}"/>
              </a:ext>
            </a:extLst>
          </p:cNvPr>
          <p:cNvSpPr/>
          <p:nvPr/>
        </p:nvSpPr>
        <p:spPr>
          <a:xfrm>
            <a:off x="2398889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176F0A0-BAE0-DC4E-3C6A-A852BDDC63EC}"/>
              </a:ext>
            </a:extLst>
          </p:cNvPr>
          <p:cNvCxnSpPr/>
          <p:nvPr/>
        </p:nvCxnSpPr>
        <p:spPr>
          <a:xfrm flipV="1">
            <a:off x="3033889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7DBFD3-794F-F5BE-3A4B-BFC9B97EB239}"/>
              </a:ext>
            </a:extLst>
          </p:cNvPr>
          <p:cNvSpPr/>
          <p:nvPr/>
        </p:nvSpPr>
        <p:spPr>
          <a:xfrm>
            <a:off x="3527778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62F6FD-4CFA-282F-D94D-B388270E9D48}"/>
              </a:ext>
            </a:extLst>
          </p:cNvPr>
          <p:cNvCxnSpPr/>
          <p:nvPr/>
        </p:nvCxnSpPr>
        <p:spPr>
          <a:xfrm flipV="1">
            <a:off x="4162778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A5E45-1E68-C699-E4EB-051A3893E48A}"/>
              </a:ext>
            </a:extLst>
          </p:cNvPr>
          <p:cNvSpPr/>
          <p:nvPr/>
        </p:nvSpPr>
        <p:spPr>
          <a:xfrm>
            <a:off x="4656667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E655426-F8ED-6962-6A04-A8DAD475E4DF}"/>
              </a:ext>
            </a:extLst>
          </p:cNvPr>
          <p:cNvCxnSpPr/>
          <p:nvPr/>
        </p:nvCxnSpPr>
        <p:spPr>
          <a:xfrm flipV="1">
            <a:off x="5291667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AF055B-06BF-1131-833E-1EB2D257A585}"/>
              </a:ext>
            </a:extLst>
          </p:cNvPr>
          <p:cNvSpPr/>
          <p:nvPr/>
        </p:nvSpPr>
        <p:spPr>
          <a:xfrm>
            <a:off x="5785555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542C57A-98DE-287B-FA4B-0D31EA3CE352}"/>
              </a:ext>
            </a:extLst>
          </p:cNvPr>
          <p:cNvCxnSpPr/>
          <p:nvPr/>
        </p:nvCxnSpPr>
        <p:spPr>
          <a:xfrm flipV="1">
            <a:off x="6420555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53DBD2-20F4-C2D1-299B-15FD5370573E}"/>
              </a:ext>
            </a:extLst>
          </p:cNvPr>
          <p:cNvSpPr/>
          <p:nvPr/>
        </p:nvSpPr>
        <p:spPr>
          <a:xfrm>
            <a:off x="6914445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23C884-3E3F-6A34-2578-2C92D141A1C7}"/>
              </a:ext>
            </a:extLst>
          </p:cNvPr>
          <p:cNvCxnSpPr/>
          <p:nvPr/>
        </p:nvCxnSpPr>
        <p:spPr>
          <a:xfrm flipV="1">
            <a:off x="7549445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730F7E-ECF7-F267-826F-FD38B7B3CA6D}"/>
              </a:ext>
            </a:extLst>
          </p:cNvPr>
          <p:cNvSpPr/>
          <p:nvPr/>
        </p:nvSpPr>
        <p:spPr>
          <a:xfrm>
            <a:off x="8043333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7A32F74-642F-89C1-521D-5AA4CA06EEA9}"/>
              </a:ext>
            </a:extLst>
          </p:cNvPr>
          <p:cNvCxnSpPr/>
          <p:nvPr/>
        </p:nvCxnSpPr>
        <p:spPr>
          <a:xfrm flipV="1">
            <a:off x="8678333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AB9D00-0126-B1E7-254D-EC3D666D8FFD}"/>
              </a:ext>
            </a:extLst>
          </p:cNvPr>
          <p:cNvSpPr/>
          <p:nvPr/>
        </p:nvSpPr>
        <p:spPr>
          <a:xfrm>
            <a:off x="9172222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F324A99-9658-F5BF-4933-00A538D1FEE3}"/>
              </a:ext>
            </a:extLst>
          </p:cNvPr>
          <p:cNvCxnSpPr/>
          <p:nvPr/>
        </p:nvCxnSpPr>
        <p:spPr>
          <a:xfrm flipV="1">
            <a:off x="9807222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CF5CBE-EB23-6044-25E9-E54C9BCBA494}"/>
              </a:ext>
            </a:extLst>
          </p:cNvPr>
          <p:cNvSpPr/>
          <p:nvPr/>
        </p:nvSpPr>
        <p:spPr>
          <a:xfrm>
            <a:off x="10301111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234D809-CA64-C00D-FAE3-375283B85847}"/>
              </a:ext>
            </a:extLst>
          </p:cNvPr>
          <p:cNvCxnSpPr/>
          <p:nvPr/>
        </p:nvCxnSpPr>
        <p:spPr>
          <a:xfrm flipV="1">
            <a:off x="10936111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64CFBF-15FA-8570-341C-179FE75C5F1E}"/>
              </a:ext>
            </a:extLst>
          </p:cNvPr>
          <p:cNvSpPr/>
          <p:nvPr/>
        </p:nvSpPr>
        <p:spPr>
          <a:xfrm>
            <a:off x="1143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9B09177-CF92-CC63-4EE8-7D1A9C00D148}"/>
              </a:ext>
            </a:extLst>
          </p:cNvPr>
          <p:cNvCxnSpPr/>
          <p:nvPr/>
        </p:nvCxnSpPr>
        <p:spPr>
          <a:xfrm flipV="1">
            <a:off x="12065000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07099B-DBD9-72FD-13A5-B1E406015656}"/>
              </a:ext>
            </a:extLst>
          </p:cNvPr>
          <p:cNvSpPr/>
          <p:nvPr/>
        </p:nvSpPr>
        <p:spPr>
          <a:xfrm>
            <a:off x="3457222" y="1958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8. Hello Charly, how are you?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923566-F368-9A81-7A43-A92BA7BB1D10}"/>
              </a:ext>
            </a:extLst>
          </p:cNvPr>
          <p:cNvCxnSpPr/>
          <p:nvPr/>
        </p:nvCxnSpPr>
        <p:spPr>
          <a:xfrm>
            <a:off x="4162778" y="2413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6CF472-7F6E-5636-211F-BB264114B3F2}"/>
              </a:ext>
            </a:extLst>
          </p:cNvPr>
          <p:cNvSpPr/>
          <p:nvPr/>
        </p:nvSpPr>
        <p:spPr>
          <a:xfrm>
            <a:off x="1199445" y="2593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9. Hello John, how are you?</a:t>
            </a:r>
            <a:endParaRPr lang="ko-KR" altLang="en-US" sz="10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6B25AE-6645-3EE9-2853-590E1B87FFDF}"/>
              </a:ext>
            </a:extLst>
          </p:cNvPr>
          <p:cNvCxnSpPr/>
          <p:nvPr/>
        </p:nvCxnSpPr>
        <p:spPr>
          <a:xfrm>
            <a:off x="1905000" y="3048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AA404C-CA8C-A7F2-8469-6365C9051D8F}"/>
              </a:ext>
            </a:extLst>
          </p:cNvPr>
          <p:cNvSpPr/>
          <p:nvPr/>
        </p:nvSpPr>
        <p:spPr>
          <a:xfrm>
            <a:off x="2328333" y="3302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10. Great!</a:t>
            </a:r>
            <a:endParaRPr lang="ko-KR" altLang="en-US" sz="100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682833A-CD0A-7F91-D34F-64AF97ABAEDE}"/>
              </a:ext>
            </a:extLst>
          </p:cNvPr>
          <p:cNvCxnSpPr/>
          <p:nvPr/>
        </p:nvCxnSpPr>
        <p:spPr>
          <a:xfrm flipH="1">
            <a:off x="1905000" y="3683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99EA03-CF3A-0EC8-AE75-451B69D5F880}"/>
              </a:ext>
            </a:extLst>
          </p:cNvPr>
          <p:cNvSpPr/>
          <p:nvPr/>
        </p:nvSpPr>
        <p:spPr>
          <a:xfrm>
            <a:off x="1763889" y="3863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11. Hello Bob, how is Charly ?</a:t>
            </a:r>
            <a:endParaRPr lang="ko-KR" altLang="en-US" sz="100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B88368-6A8E-3738-CDB1-2D8AF39D4576}"/>
              </a:ext>
            </a:extLst>
          </p:cNvPr>
          <p:cNvCxnSpPr/>
          <p:nvPr/>
        </p:nvCxnSpPr>
        <p:spPr>
          <a:xfrm>
            <a:off x="1905000" y="4318000"/>
            <a:ext cx="2257778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16DCAA-BD18-E5EF-77B1-EA20ECE90F87}"/>
              </a:ext>
            </a:extLst>
          </p:cNvPr>
          <p:cNvSpPr/>
          <p:nvPr/>
        </p:nvSpPr>
        <p:spPr>
          <a:xfrm>
            <a:off x="3457222" y="4498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12. Hello Charly, how are you?</a:t>
            </a:r>
            <a:endParaRPr lang="ko-KR" altLang="en-US" sz="100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45F435-74E4-40AE-66B0-16267553AB22}"/>
              </a:ext>
            </a:extLst>
          </p:cNvPr>
          <p:cNvCxnSpPr/>
          <p:nvPr/>
        </p:nvCxnSpPr>
        <p:spPr>
          <a:xfrm>
            <a:off x="4162778" y="4953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AB6923-C5E4-E699-2913-FB746BAA993A}"/>
              </a:ext>
            </a:extLst>
          </p:cNvPr>
          <p:cNvSpPr/>
          <p:nvPr/>
        </p:nvSpPr>
        <p:spPr>
          <a:xfrm>
            <a:off x="1199445" y="5133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13. Hello John, how are you?</a:t>
            </a:r>
            <a:endParaRPr lang="ko-KR" altLang="en-US" sz="10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40C315-F612-4535-CF22-14B189DE839B}"/>
              </a:ext>
            </a:extLst>
          </p:cNvPr>
          <p:cNvCxnSpPr/>
          <p:nvPr/>
        </p:nvCxnSpPr>
        <p:spPr>
          <a:xfrm>
            <a:off x="1905000" y="5588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7882D6-20D6-C89A-E046-F6CB6AC4E929}"/>
              </a:ext>
            </a:extLst>
          </p:cNvPr>
          <p:cNvSpPr/>
          <p:nvPr/>
        </p:nvSpPr>
        <p:spPr>
          <a:xfrm>
            <a:off x="2328333" y="5842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14. Great!</a:t>
            </a:r>
            <a:endParaRPr lang="ko-KR" altLang="en-US" sz="10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724C80B-82AF-6634-755B-2984F0758069}"/>
              </a:ext>
            </a:extLst>
          </p:cNvPr>
          <p:cNvCxnSpPr/>
          <p:nvPr/>
        </p:nvCxnSpPr>
        <p:spPr>
          <a:xfrm flipH="1">
            <a:off x="1905000" y="6223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7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2045E8-8860-2A9A-EDEF-903C7296F7D4}"/>
              </a:ext>
            </a:extLst>
          </p:cNvPr>
          <p:cNvSpPr/>
          <p:nvPr/>
        </p:nvSpPr>
        <p:spPr>
          <a:xfrm>
            <a:off x="127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appa</a:t>
            </a:r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97A5EE-3131-F9F7-EDDE-C6B79369993C}"/>
              </a:ext>
            </a:extLst>
          </p:cNvPr>
          <p:cNvCxnSpPr/>
          <p:nvPr/>
        </p:nvCxnSpPr>
        <p:spPr>
          <a:xfrm flipV="1">
            <a:off x="1905000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74353B-B28E-978E-24D4-E13D469F18A3}"/>
              </a:ext>
            </a:extLst>
          </p:cNvPr>
          <p:cNvSpPr/>
          <p:nvPr/>
        </p:nvSpPr>
        <p:spPr>
          <a:xfrm>
            <a:off x="2398889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1DE1642-C7A3-E55D-1632-AC22FCCC94F9}"/>
              </a:ext>
            </a:extLst>
          </p:cNvPr>
          <p:cNvCxnSpPr/>
          <p:nvPr/>
        </p:nvCxnSpPr>
        <p:spPr>
          <a:xfrm flipV="1">
            <a:off x="3033889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FA42A3-E987-0456-9CFE-A1DE05F7CD80}"/>
              </a:ext>
            </a:extLst>
          </p:cNvPr>
          <p:cNvSpPr/>
          <p:nvPr/>
        </p:nvSpPr>
        <p:spPr>
          <a:xfrm>
            <a:off x="3527778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BF6BBAB-12CE-B498-A087-BE045D9ECB8C}"/>
              </a:ext>
            </a:extLst>
          </p:cNvPr>
          <p:cNvCxnSpPr/>
          <p:nvPr/>
        </p:nvCxnSpPr>
        <p:spPr>
          <a:xfrm flipV="1">
            <a:off x="4162778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34592E-8EAD-B275-1CEC-257A86486239}"/>
              </a:ext>
            </a:extLst>
          </p:cNvPr>
          <p:cNvSpPr/>
          <p:nvPr/>
        </p:nvSpPr>
        <p:spPr>
          <a:xfrm>
            <a:off x="4656667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00CCA69-90FE-B0C8-CDF3-9CAAF452144E}"/>
              </a:ext>
            </a:extLst>
          </p:cNvPr>
          <p:cNvCxnSpPr/>
          <p:nvPr/>
        </p:nvCxnSpPr>
        <p:spPr>
          <a:xfrm flipV="1">
            <a:off x="5291667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CF7A70-7106-12D2-267C-EB8C21D6D495}"/>
              </a:ext>
            </a:extLst>
          </p:cNvPr>
          <p:cNvSpPr/>
          <p:nvPr/>
        </p:nvSpPr>
        <p:spPr>
          <a:xfrm>
            <a:off x="5785555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427AF13-B559-FAD7-92B3-9689E0BF6F25}"/>
              </a:ext>
            </a:extLst>
          </p:cNvPr>
          <p:cNvCxnSpPr/>
          <p:nvPr/>
        </p:nvCxnSpPr>
        <p:spPr>
          <a:xfrm flipV="1">
            <a:off x="6420555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709788-7121-C01F-C8D5-ECFAD9C7C69F}"/>
              </a:ext>
            </a:extLst>
          </p:cNvPr>
          <p:cNvSpPr/>
          <p:nvPr/>
        </p:nvSpPr>
        <p:spPr>
          <a:xfrm>
            <a:off x="6914445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6F6B21-51F1-1A5F-7534-613A0BB779D0}"/>
              </a:ext>
            </a:extLst>
          </p:cNvPr>
          <p:cNvCxnSpPr/>
          <p:nvPr/>
        </p:nvCxnSpPr>
        <p:spPr>
          <a:xfrm flipV="1">
            <a:off x="7549445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4968A0-0C4F-135F-1F22-1CAEA4405487}"/>
              </a:ext>
            </a:extLst>
          </p:cNvPr>
          <p:cNvSpPr/>
          <p:nvPr/>
        </p:nvSpPr>
        <p:spPr>
          <a:xfrm>
            <a:off x="8043333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E5A84A-F67D-E641-2B48-6A5ABD70E567}"/>
              </a:ext>
            </a:extLst>
          </p:cNvPr>
          <p:cNvCxnSpPr/>
          <p:nvPr/>
        </p:nvCxnSpPr>
        <p:spPr>
          <a:xfrm flipV="1">
            <a:off x="8678333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1D8751-E7EF-CAC9-B3BA-17B669A8D082}"/>
              </a:ext>
            </a:extLst>
          </p:cNvPr>
          <p:cNvSpPr/>
          <p:nvPr/>
        </p:nvSpPr>
        <p:spPr>
          <a:xfrm>
            <a:off x="9172222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5B59D11-55CC-FDFC-BD9E-A1DE6CFBABF3}"/>
              </a:ext>
            </a:extLst>
          </p:cNvPr>
          <p:cNvCxnSpPr/>
          <p:nvPr/>
        </p:nvCxnSpPr>
        <p:spPr>
          <a:xfrm flipV="1">
            <a:off x="9807222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607596-4F8D-A39C-529C-623CA2420CF2}"/>
              </a:ext>
            </a:extLst>
          </p:cNvPr>
          <p:cNvSpPr/>
          <p:nvPr/>
        </p:nvSpPr>
        <p:spPr>
          <a:xfrm>
            <a:off x="10301111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63909C2-1220-CB18-74FB-0834D4EB7FEC}"/>
              </a:ext>
            </a:extLst>
          </p:cNvPr>
          <p:cNvCxnSpPr/>
          <p:nvPr/>
        </p:nvCxnSpPr>
        <p:spPr>
          <a:xfrm flipV="1">
            <a:off x="10936111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855115-C36E-1C23-864F-EDF49F609C6D}"/>
              </a:ext>
            </a:extLst>
          </p:cNvPr>
          <p:cNvSpPr/>
          <p:nvPr/>
        </p:nvSpPr>
        <p:spPr>
          <a:xfrm>
            <a:off x="1143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D107971-8759-D790-6055-EECDA3475C3E}"/>
              </a:ext>
            </a:extLst>
          </p:cNvPr>
          <p:cNvCxnSpPr/>
          <p:nvPr/>
        </p:nvCxnSpPr>
        <p:spPr>
          <a:xfrm flipV="1">
            <a:off x="12065000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1DB435-AF48-15FD-0CA2-1E9807E3BFF7}"/>
              </a:ext>
            </a:extLst>
          </p:cNvPr>
          <p:cNvSpPr/>
          <p:nvPr/>
        </p:nvSpPr>
        <p:spPr>
          <a:xfrm>
            <a:off x="1763889" y="1958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15. Hello Bob, how is Charly ?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8D1327-7F20-3C95-677D-7D6841961011}"/>
              </a:ext>
            </a:extLst>
          </p:cNvPr>
          <p:cNvCxnSpPr/>
          <p:nvPr/>
        </p:nvCxnSpPr>
        <p:spPr>
          <a:xfrm>
            <a:off x="1905000" y="2413000"/>
            <a:ext cx="2257778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2F0776-8582-C0BE-9C59-1930126769D0}"/>
              </a:ext>
            </a:extLst>
          </p:cNvPr>
          <p:cNvSpPr/>
          <p:nvPr/>
        </p:nvSpPr>
        <p:spPr>
          <a:xfrm>
            <a:off x="3457222" y="2593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16. Hello Charly, how are you?</a:t>
            </a:r>
            <a:endParaRPr lang="ko-KR" altLang="en-US" sz="10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CA9664-B62C-CC86-E76B-178C6B524CCB}"/>
              </a:ext>
            </a:extLst>
          </p:cNvPr>
          <p:cNvCxnSpPr/>
          <p:nvPr/>
        </p:nvCxnSpPr>
        <p:spPr>
          <a:xfrm>
            <a:off x="4162778" y="3048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C3216F-9495-E5B5-4733-EAB245FB88A0}"/>
              </a:ext>
            </a:extLst>
          </p:cNvPr>
          <p:cNvSpPr/>
          <p:nvPr/>
        </p:nvSpPr>
        <p:spPr>
          <a:xfrm>
            <a:off x="1199445" y="3228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17. Hello John, how are you?</a:t>
            </a:r>
            <a:endParaRPr lang="ko-KR" altLang="en-US" sz="100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58C04A2-0B6C-EF4A-EA4C-61EAE93B7979}"/>
              </a:ext>
            </a:extLst>
          </p:cNvPr>
          <p:cNvCxnSpPr/>
          <p:nvPr/>
        </p:nvCxnSpPr>
        <p:spPr>
          <a:xfrm>
            <a:off x="1905000" y="3683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C33DC2-5870-9518-F4CB-3B991FDF455E}"/>
              </a:ext>
            </a:extLst>
          </p:cNvPr>
          <p:cNvSpPr/>
          <p:nvPr/>
        </p:nvSpPr>
        <p:spPr>
          <a:xfrm>
            <a:off x="2328333" y="3937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18. Great!</a:t>
            </a:r>
            <a:endParaRPr lang="ko-KR" altLang="en-US" sz="100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6858DBD-2CD5-D3C7-042D-508017F1276F}"/>
              </a:ext>
            </a:extLst>
          </p:cNvPr>
          <p:cNvCxnSpPr/>
          <p:nvPr/>
        </p:nvCxnSpPr>
        <p:spPr>
          <a:xfrm flipH="1">
            <a:off x="1905000" y="4318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80631F-DA9C-5715-870A-AC0CC3C3927A}"/>
              </a:ext>
            </a:extLst>
          </p:cNvPr>
          <p:cNvSpPr/>
          <p:nvPr/>
        </p:nvSpPr>
        <p:spPr>
          <a:xfrm>
            <a:off x="1763889" y="4498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19. Hello Bob, how is Charly ?</a:t>
            </a:r>
            <a:endParaRPr lang="ko-KR" altLang="en-US" sz="100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1CE9975-385E-C515-1B75-BBCCAC801188}"/>
              </a:ext>
            </a:extLst>
          </p:cNvPr>
          <p:cNvCxnSpPr/>
          <p:nvPr/>
        </p:nvCxnSpPr>
        <p:spPr>
          <a:xfrm>
            <a:off x="1905000" y="4953000"/>
            <a:ext cx="2257778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7C737F-A2D6-393D-E7AD-3A222298AEFA}"/>
              </a:ext>
            </a:extLst>
          </p:cNvPr>
          <p:cNvSpPr/>
          <p:nvPr/>
        </p:nvSpPr>
        <p:spPr>
          <a:xfrm>
            <a:off x="3457222" y="5133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20. Hello Charly, how are you?</a:t>
            </a:r>
            <a:endParaRPr lang="ko-KR" altLang="en-US" sz="10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B4DF33-F6EE-5F64-7D98-F0B5FE1589F8}"/>
              </a:ext>
            </a:extLst>
          </p:cNvPr>
          <p:cNvCxnSpPr/>
          <p:nvPr/>
        </p:nvCxnSpPr>
        <p:spPr>
          <a:xfrm>
            <a:off x="4162778" y="5588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7FEDB4-01BA-DB8B-8EC7-AE1F6E08BCA0}"/>
              </a:ext>
            </a:extLst>
          </p:cNvPr>
          <p:cNvSpPr/>
          <p:nvPr/>
        </p:nvSpPr>
        <p:spPr>
          <a:xfrm>
            <a:off x="1199445" y="5768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21. Hello John, how are you?</a:t>
            </a:r>
            <a:endParaRPr lang="ko-KR" altLang="en-US" sz="10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B299579-43F5-7E6B-E512-30FC19EB7B58}"/>
              </a:ext>
            </a:extLst>
          </p:cNvPr>
          <p:cNvCxnSpPr/>
          <p:nvPr/>
        </p:nvCxnSpPr>
        <p:spPr>
          <a:xfrm>
            <a:off x="1905000" y="6223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8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F0A5C2-FB1E-E9DA-D8B8-428B64C97AC5}"/>
              </a:ext>
            </a:extLst>
          </p:cNvPr>
          <p:cNvSpPr/>
          <p:nvPr/>
        </p:nvSpPr>
        <p:spPr>
          <a:xfrm>
            <a:off x="127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appa</a:t>
            </a:r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814E4F1-C351-5E42-51A0-4014E99187B6}"/>
              </a:ext>
            </a:extLst>
          </p:cNvPr>
          <p:cNvCxnSpPr/>
          <p:nvPr/>
        </p:nvCxnSpPr>
        <p:spPr>
          <a:xfrm flipV="1">
            <a:off x="1905000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E045D4-9284-476E-B19C-F842BCC2DF8B}"/>
              </a:ext>
            </a:extLst>
          </p:cNvPr>
          <p:cNvSpPr/>
          <p:nvPr/>
        </p:nvSpPr>
        <p:spPr>
          <a:xfrm>
            <a:off x="2398889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E48F9C-FCB5-538A-72D1-2FFA59BC7672}"/>
              </a:ext>
            </a:extLst>
          </p:cNvPr>
          <p:cNvCxnSpPr/>
          <p:nvPr/>
        </p:nvCxnSpPr>
        <p:spPr>
          <a:xfrm flipV="1">
            <a:off x="3033889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101CCF-9299-3AFE-8D93-C520BE0E0F31}"/>
              </a:ext>
            </a:extLst>
          </p:cNvPr>
          <p:cNvSpPr/>
          <p:nvPr/>
        </p:nvSpPr>
        <p:spPr>
          <a:xfrm>
            <a:off x="3527778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370C7A-1076-3DCB-22A5-D4C4B7190626}"/>
              </a:ext>
            </a:extLst>
          </p:cNvPr>
          <p:cNvCxnSpPr/>
          <p:nvPr/>
        </p:nvCxnSpPr>
        <p:spPr>
          <a:xfrm flipV="1">
            <a:off x="4162778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F1153B-85DA-4D74-54AB-E0612E144210}"/>
              </a:ext>
            </a:extLst>
          </p:cNvPr>
          <p:cNvSpPr/>
          <p:nvPr/>
        </p:nvSpPr>
        <p:spPr>
          <a:xfrm>
            <a:off x="4656667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2156E9-62F0-35DF-EC99-B71609BA525A}"/>
              </a:ext>
            </a:extLst>
          </p:cNvPr>
          <p:cNvCxnSpPr/>
          <p:nvPr/>
        </p:nvCxnSpPr>
        <p:spPr>
          <a:xfrm flipV="1">
            <a:off x="5291667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0206F4-794B-6832-14E5-11EA380BC73B}"/>
              </a:ext>
            </a:extLst>
          </p:cNvPr>
          <p:cNvSpPr/>
          <p:nvPr/>
        </p:nvSpPr>
        <p:spPr>
          <a:xfrm>
            <a:off x="5785555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A14387-8684-0441-333D-C9E96228EB0A}"/>
              </a:ext>
            </a:extLst>
          </p:cNvPr>
          <p:cNvCxnSpPr/>
          <p:nvPr/>
        </p:nvCxnSpPr>
        <p:spPr>
          <a:xfrm flipV="1">
            <a:off x="6420555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7FEF9F-84A5-A0C1-0582-2B603B5A139C}"/>
              </a:ext>
            </a:extLst>
          </p:cNvPr>
          <p:cNvSpPr/>
          <p:nvPr/>
        </p:nvSpPr>
        <p:spPr>
          <a:xfrm>
            <a:off x="6914445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B1DEED-F5CC-DA90-9C8C-E2DB2B93E30A}"/>
              </a:ext>
            </a:extLst>
          </p:cNvPr>
          <p:cNvCxnSpPr/>
          <p:nvPr/>
        </p:nvCxnSpPr>
        <p:spPr>
          <a:xfrm flipV="1">
            <a:off x="7549445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551155-221A-AC3B-D965-C678E9C2C89D}"/>
              </a:ext>
            </a:extLst>
          </p:cNvPr>
          <p:cNvSpPr/>
          <p:nvPr/>
        </p:nvSpPr>
        <p:spPr>
          <a:xfrm>
            <a:off x="8043333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FCF980-295C-382A-C899-34FF490B00A3}"/>
              </a:ext>
            </a:extLst>
          </p:cNvPr>
          <p:cNvCxnSpPr/>
          <p:nvPr/>
        </p:nvCxnSpPr>
        <p:spPr>
          <a:xfrm flipV="1">
            <a:off x="8678333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9E39D8-0FF1-282B-046A-442E8792C3C5}"/>
              </a:ext>
            </a:extLst>
          </p:cNvPr>
          <p:cNvSpPr/>
          <p:nvPr/>
        </p:nvSpPr>
        <p:spPr>
          <a:xfrm>
            <a:off x="9172222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CF2B606-51FD-A2CC-DCF4-F27662656D5D}"/>
              </a:ext>
            </a:extLst>
          </p:cNvPr>
          <p:cNvCxnSpPr/>
          <p:nvPr/>
        </p:nvCxnSpPr>
        <p:spPr>
          <a:xfrm flipV="1">
            <a:off x="9807222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731981-8CAA-9059-D467-AB08BCF556F7}"/>
              </a:ext>
            </a:extLst>
          </p:cNvPr>
          <p:cNvSpPr/>
          <p:nvPr/>
        </p:nvSpPr>
        <p:spPr>
          <a:xfrm>
            <a:off x="10301111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DC1ECDA-983C-A928-030F-739840ED383F}"/>
              </a:ext>
            </a:extLst>
          </p:cNvPr>
          <p:cNvCxnSpPr/>
          <p:nvPr/>
        </p:nvCxnSpPr>
        <p:spPr>
          <a:xfrm flipV="1">
            <a:off x="10936111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25CDBB-7970-54A9-9DF0-548AD7DE6310}"/>
              </a:ext>
            </a:extLst>
          </p:cNvPr>
          <p:cNvSpPr/>
          <p:nvPr/>
        </p:nvSpPr>
        <p:spPr>
          <a:xfrm>
            <a:off x="1143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F8436C-0BDB-278A-AB4E-8C905F145834}"/>
              </a:ext>
            </a:extLst>
          </p:cNvPr>
          <p:cNvCxnSpPr/>
          <p:nvPr/>
        </p:nvCxnSpPr>
        <p:spPr>
          <a:xfrm flipV="1">
            <a:off x="12065000" y="1320800"/>
            <a:ext cx="0" cy="58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500C9B-8CAD-DA4B-97D0-636D9D093526}"/>
              </a:ext>
            </a:extLst>
          </p:cNvPr>
          <p:cNvSpPr/>
          <p:nvPr/>
        </p:nvSpPr>
        <p:spPr>
          <a:xfrm>
            <a:off x="2328333" y="2032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22. Great!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F58BE48-16DC-33F1-77B2-95B2ABCDC6B5}"/>
              </a:ext>
            </a:extLst>
          </p:cNvPr>
          <p:cNvCxnSpPr/>
          <p:nvPr/>
        </p:nvCxnSpPr>
        <p:spPr>
          <a:xfrm flipH="1">
            <a:off x="1905000" y="2413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33128A-50C0-1E2C-76A1-0307D75536AA}"/>
              </a:ext>
            </a:extLst>
          </p:cNvPr>
          <p:cNvSpPr/>
          <p:nvPr/>
        </p:nvSpPr>
        <p:spPr>
          <a:xfrm>
            <a:off x="1763889" y="2593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23. Hello Bob, how is Charly ?</a:t>
            </a:r>
            <a:endParaRPr lang="ko-KR" altLang="en-US" sz="10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EBD98C-6E06-5784-E8D6-FC770A2FF390}"/>
              </a:ext>
            </a:extLst>
          </p:cNvPr>
          <p:cNvCxnSpPr/>
          <p:nvPr/>
        </p:nvCxnSpPr>
        <p:spPr>
          <a:xfrm>
            <a:off x="1905000" y="3048000"/>
            <a:ext cx="2257778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B5A188-3BCC-7FE6-57F9-C835EC8C8E9A}"/>
              </a:ext>
            </a:extLst>
          </p:cNvPr>
          <p:cNvSpPr/>
          <p:nvPr/>
        </p:nvSpPr>
        <p:spPr>
          <a:xfrm>
            <a:off x="3457222" y="3228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24. Hello Charly, how are you?</a:t>
            </a:r>
            <a:endParaRPr lang="ko-KR" altLang="en-US" sz="100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62EE76B-14F2-C683-2FD5-5B9A71C94053}"/>
              </a:ext>
            </a:extLst>
          </p:cNvPr>
          <p:cNvCxnSpPr/>
          <p:nvPr/>
        </p:nvCxnSpPr>
        <p:spPr>
          <a:xfrm>
            <a:off x="4162778" y="3683000"/>
            <a:ext cx="1128889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3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와이드스크린</PresentationFormat>
  <Paragraphs>64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한신구</dc:creator>
  <cp:lastModifiedBy>한신구</cp:lastModifiedBy>
  <cp:revision>1</cp:revision>
  <dcterms:created xsi:type="dcterms:W3CDTF">2023-04-21T22:51:28Z</dcterms:created>
  <dcterms:modified xsi:type="dcterms:W3CDTF">2023-04-21T22:51:28Z</dcterms:modified>
</cp:coreProperties>
</file>