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6D7B9-CD00-8DA3-D44A-BBBED6D90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1B33F6-6C78-DA2F-384C-C049B9126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708FC-71CF-5FB6-18A9-A97BE892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FD9BD-EF23-A37E-DD3E-9261FAC4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21B3A-5627-08F8-4B84-E73E084A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1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32FB-F3F0-41D6-BE2B-4273C755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760A6C-C376-A5BC-19CC-00FA96198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B285-28CC-0059-2651-C3E3CDD9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45B1B-52B9-C664-B037-24FC5772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6ADD-79BB-84F2-E65E-0B17AA5F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8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2F181-2DCF-AC67-7EA2-0EA231E16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1241A-ED10-F91B-6A99-F300D31B0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E2C00-49C6-84F6-743F-8E2FC6DB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46585-5943-C08E-4CEA-DF222354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A429B-EC19-03A2-5449-96F1BF67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7681A-6510-995B-92E3-52562E5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E7FDC-9CEE-D2D4-1180-A0263393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1AA71-D241-49AD-CDF0-8BFFF532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E0F4C-C2C0-E975-A46B-BC81DADF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4DAAE-0935-4078-086B-BB653EE0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7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A5465-9FEC-530C-1D93-66477755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E5319-EFEB-6091-5F41-B86A0C1B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133CE-0940-0F84-CF93-FFBA1883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706A3-7E60-34D3-CC1F-A250C63E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E9C3E-F5C4-5B44-7F6B-6890EF61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2A981-2E0D-5DC4-0381-B3CD72CD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3030D-498D-AB2A-0CC5-94B4EBEB6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23D992-4DEF-2FBE-D226-CF6C11631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878C3-FD60-2BFD-97C1-C8EC62A7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417FB-787E-7A4D-4CF4-D5C3E225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38F414-E273-91F2-6748-D3341EAE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5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01BB7-8D3A-8D81-4C47-8B149BEC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56C2E-A04B-CDE8-148D-07EE9DF3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BD01D9-0683-E6F3-AD43-0441AB147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8DD6F9-A938-7EDB-888D-E2CC6BA86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463132-8EA3-E63C-FC9D-661D1DB0E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6D4DF-1262-A88B-3E7E-B72F05A6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D1C80F-4C46-0A22-F56B-1F1E7D8F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C11EB4-466D-ED20-ED48-79D2FC8F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4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5F299-66E4-8996-980D-D5F04F2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3DC57-7267-47CD-67E7-28ED7BB0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8B35E6-2C96-00CC-899B-20FCC74B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FE6CE-2AE2-40FF-330D-D1F4BE6B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DCDA7-1361-8BCB-084E-A787DB13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31D8C7-FCEF-F07B-085C-FD5AC178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3EDC8-C0C6-DFF3-DE6C-C45993F1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9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BC8B8-AC71-0554-44FE-D81CD1A5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E83AF-D9BF-9941-6ECE-E07EDA86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7841F-AFD5-7ED7-89C0-D3615895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C6B74-4790-F89D-FC50-0E3AA346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8DFA4-BD33-79B3-B428-B803709E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B5FA6-9BCA-8ADA-5EBA-AAF09E5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2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CC80B-8565-795D-2FDA-D68A68A1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AF9EF1-043F-A737-BD29-C9CB04693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DB607-CAC9-53E5-BD44-A56AB9FD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279BB-934B-946D-006E-99CB1002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D718E-1489-909F-44A0-3DDC14BC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CEE111-273B-9AD7-E942-182C0528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B1D541-6910-719A-ED53-68F232F2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474FF-7357-771D-6D7C-07C76770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D5236-4CBB-6393-7DB7-08B21E6FB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091FE-7301-4091-ADD6-67AD4FDA71E3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D1918-ED04-B058-FA55-14DEB545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63444-0AA0-D24E-6683-5E1AE1167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B0FA-2E16-42A9-847B-D967D4F65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3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512D53-58D2-3C12-19C7-ECF7382DDDF7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appa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3007B3C-B4FF-2970-D5C8-D7265A50A7A3}"/>
              </a:ext>
            </a:extLst>
          </p:cNvPr>
          <p:cNvCxnSpPr/>
          <p:nvPr/>
        </p:nvCxnSpPr>
        <p:spPr>
          <a:xfrm>
            <a:off x="190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06E46A-7357-B630-4C27-733F705DD9AB}"/>
              </a:ext>
            </a:extLst>
          </p:cNvPr>
          <p:cNvSpPr/>
          <p:nvPr/>
        </p:nvSpPr>
        <p:spPr>
          <a:xfrm>
            <a:off x="211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A25132-85DF-1178-D931-DC6A809C938E}"/>
              </a:ext>
            </a:extLst>
          </p:cNvPr>
          <p:cNvCxnSpPr/>
          <p:nvPr/>
        </p:nvCxnSpPr>
        <p:spPr>
          <a:xfrm>
            <a:off x="275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DD5B55-1C16-993F-ED93-AC7BA4570C3A}"/>
              </a:ext>
            </a:extLst>
          </p:cNvPr>
          <p:cNvSpPr/>
          <p:nvPr/>
        </p:nvSpPr>
        <p:spPr>
          <a:xfrm>
            <a:off x="296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39FB52-64DB-4ADF-D42D-BD612AA40234}"/>
              </a:ext>
            </a:extLst>
          </p:cNvPr>
          <p:cNvCxnSpPr/>
          <p:nvPr/>
        </p:nvCxnSpPr>
        <p:spPr>
          <a:xfrm>
            <a:off x="359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F633D9-2D8F-475F-E2E2-FCD41AAA9180}"/>
              </a:ext>
            </a:extLst>
          </p:cNvPr>
          <p:cNvSpPr/>
          <p:nvPr/>
        </p:nvSpPr>
        <p:spPr>
          <a:xfrm>
            <a:off x="381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165736-D95F-1065-9135-C372F42CACFD}"/>
              </a:ext>
            </a:extLst>
          </p:cNvPr>
          <p:cNvCxnSpPr/>
          <p:nvPr/>
        </p:nvCxnSpPr>
        <p:spPr>
          <a:xfrm>
            <a:off x="444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39FFF-A661-1140-C6A6-AD82378C270E}"/>
              </a:ext>
            </a:extLst>
          </p:cNvPr>
          <p:cNvSpPr/>
          <p:nvPr/>
        </p:nvSpPr>
        <p:spPr>
          <a:xfrm>
            <a:off x="465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AEBE3AE-284F-9D53-05D4-10D94E6BECAC}"/>
              </a:ext>
            </a:extLst>
          </p:cNvPr>
          <p:cNvCxnSpPr/>
          <p:nvPr/>
        </p:nvCxnSpPr>
        <p:spPr>
          <a:xfrm>
            <a:off x="529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E1FA9F-A5CA-24CC-4E4E-A8CB50930203}"/>
              </a:ext>
            </a:extLst>
          </p:cNvPr>
          <p:cNvSpPr/>
          <p:nvPr/>
        </p:nvSpPr>
        <p:spPr>
          <a:xfrm>
            <a:off x="5503333" y="1270000"/>
            <a:ext cx="1270001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CC3D29-BE92-F5E5-C409-C5C721368B09}"/>
              </a:ext>
            </a:extLst>
          </p:cNvPr>
          <p:cNvCxnSpPr/>
          <p:nvPr/>
        </p:nvCxnSpPr>
        <p:spPr>
          <a:xfrm>
            <a:off x="613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A88BF0-BE13-78EB-E412-63B2ACDFAC80}"/>
              </a:ext>
            </a:extLst>
          </p:cNvPr>
          <p:cNvSpPr/>
          <p:nvPr/>
        </p:nvSpPr>
        <p:spPr>
          <a:xfrm>
            <a:off x="635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821246-5358-462D-173A-C5DB9B22E474}"/>
              </a:ext>
            </a:extLst>
          </p:cNvPr>
          <p:cNvCxnSpPr/>
          <p:nvPr/>
        </p:nvCxnSpPr>
        <p:spPr>
          <a:xfrm>
            <a:off x="698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F90FFF-97A6-5D1D-0DF0-E46605E452D0}"/>
              </a:ext>
            </a:extLst>
          </p:cNvPr>
          <p:cNvSpPr/>
          <p:nvPr/>
        </p:nvSpPr>
        <p:spPr>
          <a:xfrm>
            <a:off x="719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FD43007-E1C5-A04B-873F-F65C25B18BA9}"/>
              </a:ext>
            </a:extLst>
          </p:cNvPr>
          <p:cNvCxnSpPr/>
          <p:nvPr/>
        </p:nvCxnSpPr>
        <p:spPr>
          <a:xfrm>
            <a:off x="783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B37F2E-A105-77CA-2D97-1E3B6B57CB71}"/>
              </a:ext>
            </a:extLst>
          </p:cNvPr>
          <p:cNvSpPr/>
          <p:nvPr/>
        </p:nvSpPr>
        <p:spPr>
          <a:xfrm>
            <a:off x="804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FE0DCE3-14F7-5DF3-19BB-B504A5305558}"/>
              </a:ext>
            </a:extLst>
          </p:cNvPr>
          <p:cNvCxnSpPr/>
          <p:nvPr/>
        </p:nvCxnSpPr>
        <p:spPr>
          <a:xfrm>
            <a:off x="867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C02C31-705B-D4B0-3997-B17FDB791090}"/>
              </a:ext>
            </a:extLst>
          </p:cNvPr>
          <p:cNvSpPr/>
          <p:nvPr/>
        </p:nvSpPr>
        <p:spPr>
          <a:xfrm>
            <a:off x="889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334242-A367-AA10-5EF7-FF3ABBE72166}"/>
              </a:ext>
            </a:extLst>
          </p:cNvPr>
          <p:cNvCxnSpPr/>
          <p:nvPr/>
        </p:nvCxnSpPr>
        <p:spPr>
          <a:xfrm>
            <a:off x="952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C5FC71-9069-B585-BCD2-B1F2CD6DC5DB}"/>
              </a:ext>
            </a:extLst>
          </p:cNvPr>
          <p:cNvSpPr/>
          <p:nvPr/>
        </p:nvSpPr>
        <p:spPr>
          <a:xfrm>
            <a:off x="1058333" y="221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1. Hello John, how are you?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7AEB58E-0745-BBF9-EAB4-D92356BB4A68}"/>
              </a:ext>
            </a:extLst>
          </p:cNvPr>
          <p:cNvCxnSpPr/>
          <p:nvPr/>
        </p:nvCxnSpPr>
        <p:spPr>
          <a:xfrm>
            <a:off x="1905000" y="241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41403F-5C7D-B83D-2356-68072670CB2D}"/>
              </a:ext>
            </a:extLst>
          </p:cNvPr>
          <p:cNvSpPr/>
          <p:nvPr/>
        </p:nvSpPr>
        <p:spPr>
          <a:xfrm>
            <a:off x="1905000" y="292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2. Great!</a:t>
            </a:r>
            <a:endParaRPr lang="ko-KR" altLang="en-US" sz="10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B3D62E-821B-A7E2-192E-14EEEF807222}"/>
              </a:ext>
            </a:extLst>
          </p:cNvPr>
          <p:cNvCxnSpPr/>
          <p:nvPr/>
        </p:nvCxnSpPr>
        <p:spPr>
          <a:xfrm flipH="1">
            <a:off x="1905000" y="304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E86845-1785-EFBB-ECA8-2542F9E06B4D}"/>
              </a:ext>
            </a:extLst>
          </p:cNvPr>
          <p:cNvSpPr/>
          <p:nvPr/>
        </p:nvSpPr>
        <p:spPr>
          <a:xfrm>
            <a:off x="1481667" y="348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3. Hello Bob, how is Charly ?</a:t>
            </a:r>
            <a:endParaRPr lang="ko-KR" altLang="en-US" sz="10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ECCEE3B-F825-EA9A-489E-EA5DDEADED53}"/>
              </a:ext>
            </a:extLst>
          </p:cNvPr>
          <p:cNvCxnSpPr/>
          <p:nvPr/>
        </p:nvCxnSpPr>
        <p:spPr>
          <a:xfrm>
            <a:off x="1905000" y="368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444355-E9B2-7BF1-1ADD-8762D068D1C7}"/>
              </a:ext>
            </a:extLst>
          </p:cNvPr>
          <p:cNvSpPr/>
          <p:nvPr/>
        </p:nvSpPr>
        <p:spPr>
          <a:xfrm>
            <a:off x="2751667" y="411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4. Hello Charly, how are you?</a:t>
            </a:r>
            <a:endParaRPr lang="ko-KR" altLang="en-US" sz="1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7586E82-01FD-F2C1-6925-99356655D8E6}"/>
              </a:ext>
            </a:extLst>
          </p:cNvPr>
          <p:cNvCxnSpPr/>
          <p:nvPr/>
        </p:nvCxnSpPr>
        <p:spPr>
          <a:xfrm>
            <a:off x="3598333" y="431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E8A0E2-0B44-EFE0-7676-01B5B7D52F6D}"/>
              </a:ext>
            </a:extLst>
          </p:cNvPr>
          <p:cNvSpPr/>
          <p:nvPr/>
        </p:nvSpPr>
        <p:spPr>
          <a:xfrm>
            <a:off x="1058333" y="475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5. Hello John, how are you?</a:t>
            </a:r>
            <a:endParaRPr lang="ko-KR" altLang="en-US" sz="100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F14D8A-A893-11FA-A35A-FE93D92D49A0}"/>
              </a:ext>
            </a:extLst>
          </p:cNvPr>
          <p:cNvCxnSpPr/>
          <p:nvPr/>
        </p:nvCxnSpPr>
        <p:spPr>
          <a:xfrm>
            <a:off x="1905000" y="495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8E27BC-468E-D7B2-A53A-3343CED68472}"/>
              </a:ext>
            </a:extLst>
          </p:cNvPr>
          <p:cNvSpPr/>
          <p:nvPr/>
        </p:nvSpPr>
        <p:spPr>
          <a:xfrm>
            <a:off x="1905000" y="546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6. Great!</a:t>
            </a:r>
            <a:endParaRPr lang="ko-KR" altLang="en-US" sz="10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8A9705C-459D-1040-EC92-4E8C101C0CF1}"/>
              </a:ext>
            </a:extLst>
          </p:cNvPr>
          <p:cNvCxnSpPr/>
          <p:nvPr/>
        </p:nvCxnSpPr>
        <p:spPr>
          <a:xfrm flipH="1">
            <a:off x="1905000" y="558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FE653C-8EA3-9E07-1424-A5ADCE821808}"/>
              </a:ext>
            </a:extLst>
          </p:cNvPr>
          <p:cNvSpPr/>
          <p:nvPr/>
        </p:nvSpPr>
        <p:spPr>
          <a:xfrm>
            <a:off x="1481667" y="602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7. Hello Bob, how is Charly ?</a:t>
            </a:r>
            <a:endParaRPr lang="ko-KR" altLang="en-US" sz="10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B68EC0-2744-5E8E-10CD-C51D04BEC06E}"/>
              </a:ext>
            </a:extLst>
          </p:cNvPr>
          <p:cNvCxnSpPr/>
          <p:nvPr/>
        </p:nvCxnSpPr>
        <p:spPr>
          <a:xfrm>
            <a:off x="1905000" y="622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EDB8F3-D94D-3A93-F2EE-D486C76E3734}"/>
              </a:ext>
            </a:extLst>
          </p:cNvPr>
          <p:cNvSpPr/>
          <p:nvPr/>
        </p:nvSpPr>
        <p:spPr>
          <a:xfrm>
            <a:off x="2751667" y="665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8. Hello Charly, how are you?</a:t>
            </a:r>
            <a:endParaRPr lang="ko-KR" altLang="en-US" sz="10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88A0644-DF96-ACC4-C8F2-8D7E90C6F11A}"/>
              </a:ext>
            </a:extLst>
          </p:cNvPr>
          <p:cNvCxnSpPr/>
          <p:nvPr/>
        </p:nvCxnSpPr>
        <p:spPr>
          <a:xfrm>
            <a:off x="3598333" y="685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AEBD63-5DCB-E334-D5A8-A820E7DC78C0}"/>
              </a:ext>
            </a:extLst>
          </p:cNvPr>
          <p:cNvSpPr/>
          <p:nvPr/>
        </p:nvSpPr>
        <p:spPr>
          <a:xfrm>
            <a:off x="1058333" y="729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9. Hello John, how are you?</a:t>
            </a:r>
            <a:endParaRPr lang="ko-KR" altLang="en-US" sz="100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DD36C4-568B-E887-2930-8E8191A2C938}"/>
              </a:ext>
            </a:extLst>
          </p:cNvPr>
          <p:cNvCxnSpPr/>
          <p:nvPr/>
        </p:nvCxnSpPr>
        <p:spPr>
          <a:xfrm>
            <a:off x="1905000" y="749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3D0C2C-4735-8A2D-CC4F-7DC2A1B82D75}"/>
              </a:ext>
            </a:extLst>
          </p:cNvPr>
          <p:cNvSpPr/>
          <p:nvPr/>
        </p:nvSpPr>
        <p:spPr>
          <a:xfrm>
            <a:off x="1905000" y="800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10. Great!</a:t>
            </a:r>
            <a:endParaRPr lang="ko-KR" altLang="en-US" sz="10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34E4C2C-F8A4-42A7-5AAB-06C7A95BE0C9}"/>
              </a:ext>
            </a:extLst>
          </p:cNvPr>
          <p:cNvCxnSpPr/>
          <p:nvPr/>
        </p:nvCxnSpPr>
        <p:spPr>
          <a:xfrm flipH="1">
            <a:off x="1905000" y="812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627058-A7C1-5962-DCB1-8C8D2B0B56A4}"/>
              </a:ext>
            </a:extLst>
          </p:cNvPr>
          <p:cNvSpPr/>
          <p:nvPr/>
        </p:nvSpPr>
        <p:spPr>
          <a:xfrm>
            <a:off x="1481667" y="856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11. Hello Bob, how is Charly ?</a:t>
            </a:r>
            <a:endParaRPr lang="ko-KR" altLang="en-US" sz="100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ACF60C-227D-ACA4-48BC-89548D8D78BB}"/>
              </a:ext>
            </a:extLst>
          </p:cNvPr>
          <p:cNvCxnSpPr/>
          <p:nvPr/>
        </p:nvCxnSpPr>
        <p:spPr>
          <a:xfrm>
            <a:off x="1905000" y="876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5880A65-C3C2-A309-B43B-03BE15CC1CDD}"/>
              </a:ext>
            </a:extLst>
          </p:cNvPr>
          <p:cNvSpPr/>
          <p:nvPr/>
        </p:nvSpPr>
        <p:spPr>
          <a:xfrm>
            <a:off x="2751667" y="919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12. Hello Charly, how are you?</a:t>
            </a:r>
            <a:endParaRPr lang="ko-KR" altLang="en-US" sz="10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219BE0F-10B7-472D-2C67-DCCAABD7BADB}"/>
              </a:ext>
            </a:extLst>
          </p:cNvPr>
          <p:cNvCxnSpPr/>
          <p:nvPr/>
        </p:nvCxnSpPr>
        <p:spPr>
          <a:xfrm>
            <a:off x="3598333" y="939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2A1FFC-0EF6-566F-2ABF-205C972E47B8}"/>
              </a:ext>
            </a:extLst>
          </p:cNvPr>
          <p:cNvSpPr/>
          <p:nvPr/>
        </p:nvSpPr>
        <p:spPr>
          <a:xfrm>
            <a:off x="1058333" y="983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13. Hello John, how are you?</a:t>
            </a:r>
            <a:endParaRPr lang="ko-KR" altLang="en-US" sz="10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BDF9CE0-FFF0-5759-AC6A-DB82BA5F4B42}"/>
              </a:ext>
            </a:extLst>
          </p:cNvPr>
          <p:cNvCxnSpPr/>
          <p:nvPr/>
        </p:nvCxnSpPr>
        <p:spPr>
          <a:xfrm>
            <a:off x="1905000" y="1003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55835A-2395-DD89-F4A5-DA710AA8C074}"/>
              </a:ext>
            </a:extLst>
          </p:cNvPr>
          <p:cNvSpPr/>
          <p:nvPr/>
        </p:nvSpPr>
        <p:spPr>
          <a:xfrm>
            <a:off x="1905000" y="1054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14. Great!</a:t>
            </a:r>
            <a:endParaRPr lang="ko-KR" altLang="en-US" sz="10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172991A-C297-BE12-FE7C-23F45BD7CD59}"/>
              </a:ext>
            </a:extLst>
          </p:cNvPr>
          <p:cNvCxnSpPr/>
          <p:nvPr/>
        </p:nvCxnSpPr>
        <p:spPr>
          <a:xfrm flipH="1">
            <a:off x="1905000" y="1066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8FB7D6F-33E1-FE6C-B28F-079456AE3AA6}"/>
              </a:ext>
            </a:extLst>
          </p:cNvPr>
          <p:cNvSpPr/>
          <p:nvPr/>
        </p:nvSpPr>
        <p:spPr>
          <a:xfrm>
            <a:off x="1481667" y="1110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15. Hello Bob, how is Charly ?</a:t>
            </a:r>
            <a:endParaRPr lang="ko-KR" altLang="en-US" sz="100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1D042BA-03E9-21BB-4EF5-B934DE29C277}"/>
              </a:ext>
            </a:extLst>
          </p:cNvPr>
          <p:cNvCxnSpPr/>
          <p:nvPr/>
        </p:nvCxnSpPr>
        <p:spPr>
          <a:xfrm>
            <a:off x="1905000" y="1130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90663F-B7A3-696A-B9DE-CAF9FDFF2C68}"/>
              </a:ext>
            </a:extLst>
          </p:cNvPr>
          <p:cNvSpPr/>
          <p:nvPr/>
        </p:nvSpPr>
        <p:spPr>
          <a:xfrm>
            <a:off x="2751667" y="1173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16. Hello Charly, how are you?</a:t>
            </a:r>
            <a:endParaRPr lang="ko-KR" altLang="en-US" sz="10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73CAE05-2B57-581B-F96B-3766F4C7164D}"/>
              </a:ext>
            </a:extLst>
          </p:cNvPr>
          <p:cNvCxnSpPr/>
          <p:nvPr/>
        </p:nvCxnSpPr>
        <p:spPr>
          <a:xfrm>
            <a:off x="3598333" y="1193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31776B-A671-7BD2-BB73-5B914FBEE68E}"/>
              </a:ext>
            </a:extLst>
          </p:cNvPr>
          <p:cNvSpPr/>
          <p:nvPr/>
        </p:nvSpPr>
        <p:spPr>
          <a:xfrm>
            <a:off x="1058333" y="1237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17. Hello John, how are you?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2CFB603-9B6B-E9BE-9B2D-A2C6E44CD702}"/>
              </a:ext>
            </a:extLst>
          </p:cNvPr>
          <p:cNvCxnSpPr/>
          <p:nvPr/>
        </p:nvCxnSpPr>
        <p:spPr>
          <a:xfrm>
            <a:off x="1905000" y="1257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C4BF171-FD1F-052E-A445-85231014D500}"/>
              </a:ext>
            </a:extLst>
          </p:cNvPr>
          <p:cNvSpPr/>
          <p:nvPr/>
        </p:nvSpPr>
        <p:spPr>
          <a:xfrm>
            <a:off x="1905000" y="1308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18. Great!</a:t>
            </a:r>
            <a:endParaRPr lang="ko-KR" altLang="en-US" sz="100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CCE779E-B946-7B42-BEAA-11C6BD86F21D}"/>
              </a:ext>
            </a:extLst>
          </p:cNvPr>
          <p:cNvCxnSpPr/>
          <p:nvPr/>
        </p:nvCxnSpPr>
        <p:spPr>
          <a:xfrm flipH="1">
            <a:off x="1905000" y="1320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905CFF2-023D-99EA-3A94-1067CCA0BF21}"/>
              </a:ext>
            </a:extLst>
          </p:cNvPr>
          <p:cNvSpPr/>
          <p:nvPr/>
        </p:nvSpPr>
        <p:spPr>
          <a:xfrm>
            <a:off x="1481667" y="1364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19. Hello Bob, how is Charly ?</a:t>
            </a:r>
            <a:endParaRPr lang="ko-KR" altLang="en-US" sz="100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35CEF08-5E3F-FD10-A751-7D183AE8C789}"/>
              </a:ext>
            </a:extLst>
          </p:cNvPr>
          <p:cNvCxnSpPr/>
          <p:nvPr/>
        </p:nvCxnSpPr>
        <p:spPr>
          <a:xfrm>
            <a:off x="1905000" y="1384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4AD04E4-697B-569D-3D7B-86A30BF0B3B1}"/>
              </a:ext>
            </a:extLst>
          </p:cNvPr>
          <p:cNvSpPr/>
          <p:nvPr/>
        </p:nvSpPr>
        <p:spPr>
          <a:xfrm>
            <a:off x="2751667" y="1427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20. Hello Charly, how are you?</a:t>
            </a:r>
            <a:endParaRPr lang="ko-KR" altLang="en-US" sz="100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331C538-DE0F-DE05-11D2-3BACB941EFEF}"/>
              </a:ext>
            </a:extLst>
          </p:cNvPr>
          <p:cNvCxnSpPr/>
          <p:nvPr/>
        </p:nvCxnSpPr>
        <p:spPr>
          <a:xfrm>
            <a:off x="3598333" y="1447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19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66DAED-2EEA-2FA5-6A67-E49E0B97B2CD}"/>
              </a:ext>
            </a:extLst>
          </p:cNvPr>
          <p:cNvSpPr/>
          <p:nvPr/>
        </p:nvSpPr>
        <p:spPr>
          <a:xfrm>
            <a:off x="127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appa</a:t>
            </a:r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357196B-C0CF-42E4-1B94-E2AE416132C8}"/>
              </a:ext>
            </a:extLst>
          </p:cNvPr>
          <p:cNvCxnSpPr/>
          <p:nvPr/>
        </p:nvCxnSpPr>
        <p:spPr>
          <a:xfrm>
            <a:off x="190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B286B5-3A8A-3816-6F3D-497DF642173A}"/>
              </a:ext>
            </a:extLst>
          </p:cNvPr>
          <p:cNvSpPr/>
          <p:nvPr/>
        </p:nvSpPr>
        <p:spPr>
          <a:xfrm>
            <a:off x="211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5AA3C2-BE29-9924-55BB-544C9A2D2346}"/>
              </a:ext>
            </a:extLst>
          </p:cNvPr>
          <p:cNvCxnSpPr/>
          <p:nvPr/>
        </p:nvCxnSpPr>
        <p:spPr>
          <a:xfrm>
            <a:off x="275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8430D3-EEF5-2D84-813B-FD2ACB7D4C47}"/>
              </a:ext>
            </a:extLst>
          </p:cNvPr>
          <p:cNvSpPr/>
          <p:nvPr/>
        </p:nvSpPr>
        <p:spPr>
          <a:xfrm>
            <a:off x="296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0B6519-BC04-67D5-2B5A-3F268C75E89C}"/>
              </a:ext>
            </a:extLst>
          </p:cNvPr>
          <p:cNvCxnSpPr/>
          <p:nvPr/>
        </p:nvCxnSpPr>
        <p:spPr>
          <a:xfrm>
            <a:off x="359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B0B982-49EE-6A3F-0E9D-1A2D99A73EB6}"/>
              </a:ext>
            </a:extLst>
          </p:cNvPr>
          <p:cNvSpPr/>
          <p:nvPr/>
        </p:nvSpPr>
        <p:spPr>
          <a:xfrm>
            <a:off x="381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4FDD95-269F-6EE6-7DA7-EDDAF9D383CF}"/>
              </a:ext>
            </a:extLst>
          </p:cNvPr>
          <p:cNvCxnSpPr/>
          <p:nvPr/>
        </p:nvCxnSpPr>
        <p:spPr>
          <a:xfrm>
            <a:off x="444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65710F-A52A-9E0D-4A63-C233DCDE5BB0}"/>
              </a:ext>
            </a:extLst>
          </p:cNvPr>
          <p:cNvSpPr/>
          <p:nvPr/>
        </p:nvSpPr>
        <p:spPr>
          <a:xfrm>
            <a:off x="465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F8A68A7-385D-8BCA-05C5-AD7DF085EE22}"/>
              </a:ext>
            </a:extLst>
          </p:cNvPr>
          <p:cNvCxnSpPr/>
          <p:nvPr/>
        </p:nvCxnSpPr>
        <p:spPr>
          <a:xfrm>
            <a:off x="529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435191-4C86-D87D-29B9-771A603FBFF4}"/>
              </a:ext>
            </a:extLst>
          </p:cNvPr>
          <p:cNvSpPr/>
          <p:nvPr/>
        </p:nvSpPr>
        <p:spPr>
          <a:xfrm>
            <a:off x="5503333" y="1270000"/>
            <a:ext cx="1270001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28AACBA-68C5-D22C-BF0F-BC8BE939260E}"/>
              </a:ext>
            </a:extLst>
          </p:cNvPr>
          <p:cNvCxnSpPr/>
          <p:nvPr/>
        </p:nvCxnSpPr>
        <p:spPr>
          <a:xfrm>
            <a:off x="613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040DB3-9E34-61FF-0D23-73A47D11E824}"/>
              </a:ext>
            </a:extLst>
          </p:cNvPr>
          <p:cNvSpPr/>
          <p:nvPr/>
        </p:nvSpPr>
        <p:spPr>
          <a:xfrm>
            <a:off x="635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6952A80-204E-8545-63D4-8569CAFE1CC0}"/>
              </a:ext>
            </a:extLst>
          </p:cNvPr>
          <p:cNvCxnSpPr/>
          <p:nvPr/>
        </p:nvCxnSpPr>
        <p:spPr>
          <a:xfrm>
            <a:off x="698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046DFF-6201-89D2-9B7B-3F4BF51926BB}"/>
              </a:ext>
            </a:extLst>
          </p:cNvPr>
          <p:cNvSpPr/>
          <p:nvPr/>
        </p:nvSpPr>
        <p:spPr>
          <a:xfrm>
            <a:off x="7196667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1D2D94-7198-4CA2-F748-6755452C7BAC}"/>
              </a:ext>
            </a:extLst>
          </p:cNvPr>
          <p:cNvCxnSpPr/>
          <p:nvPr/>
        </p:nvCxnSpPr>
        <p:spPr>
          <a:xfrm>
            <a:off x="7831667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887DC6-990A-EE4A-26E2-5293EC29E8A8}"/>
              </a:ext>
            </a:extLst>
          </p:cNvPr>
          <p:cNvSpPr/>
          <p:nvPr/>
        </p:nvSpPr>
        <p:spPr>
          <a:xfrm>
            <a:off x="8043333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B7843CB-255F-E22C-BC55-7E2366D76E3A}"/>
              </a:ext>
            </a:extLst>
          </p:cNvPr>
          <p:cNvCxnSpPr/>
          <p:nvPr/>
        </p:nvCxnSpPr>
        <p:spPr>
          <a:xfrm>
            <a:off x="8678333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285AAB-44FA-ACF9-C6C9-E6175F60FC37}"/>
              </a:ext>
            </a:extLst>
          </p:cNvPr>
          <p:cNvSpPr/>
          <p:nvPr/>
        </p:nvSpPr>
        <p:spPr>
          <a:xfrm>
            <a:off x="8890000" y="1270000"/>
            <a:ext cx="1270000" cy="63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49D7D2B-B9BB-D70A-41DB-B4645FBA2AED}"/>
              </a:ext>
            </a:extLst>
          </p:cNvPr>
          <p:cNvCxnSpPr/>
          <p:nvPr/>
        </p:nvCxnSpPr>
        <p:spPr>
          <a:xfrm>
            <a:off x="9525000" y="1905000"/>
            <a:ext cx="0" cy="6985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8816AC-99E0-8114-4B4C-E886D58C3786}"/>
              </a:ext>
            </a:extLst>
          </p:cNvPr>
          <p:cNvSpPr/>
          <p:nvPr/>
        </p:nvSpPr>
        <p:spPr>
          <a:xfrm>
            <a:off x="1058333" y="221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21. Hello John, how are you?</a:t>
            </a:r>
            <a:endParaRPr lang="ko-KR" altLang="en-US" sz="10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B90D76-20A0-CFE8-2954-36F0A56AD6E3}"/>
              </a:ext>
            </a:extLst>
          </p:cNvPr>
          <p:cNvCxnSpPr/>
          <p:nvPr/>
        </p:nvCxnSpPr>
        <p:spPr>
          <a:xfrm>
            <a:off x="1905000" y="2413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B19B39-A49F-EFCE-A2A4-6759BB79645B}"/>
              </a:ext>
            </a:extLst>
          </p:cNvPr>
          <p:cNvSpPr/>
          <p:nvPr/>
        </p:nvSpPr>
        <p:spPr>
          <a:xfrm>
            <a:off x="1905000" y="2921000"/>
            <a:ext cx="1270000" cy="254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22. Great!</a:t>
            </a:r>
            <a:endParaRPr lang="ko-KR" altLang="en-US" sz="10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FABEA8-9771-5655-EEFB-CB70D1282319}"/>
              </a:ext>
            </a:extLst>
          </p:cNvPr>
          <p:cNvCxnSpPr/>
          <p:nvPr/>
        </p:nvCxnSpPr>
        <p:spPr>
          <a:xfrm flipH="1">
            <a:off x="1905000" y="304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2607D9-0CB8-DC7F-3D4D-FEB80B232D1A}"/>
              </a:ext>
            </a:extLst>
          </p:cNvPr>
          <p:cNvSpPr/>
          <p:nvPr/>
        </p:nvSpPr>
        <p:spPr>
          <a:xfrm>
            <a:off x="1481667" y="3482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23. Hello Bob, how is Charly ?</a:t>
            </a:r>
            <a:endParaRPr lang="ko-KR" altLang="en-US" sz="100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70F4D2-6DE3-5164-AC4A-DFB539FE42A2}"/>
              </a:ext>
            </a:extLst>
          </p:cNvPr>
          <p:cNvCxnSpPr/>
          <p:nvPr/>
        </p:nvCxnSpPr>
        <p:spPr>
          <a:xfrm>
            <a:off x="1905000" y="3683000"/>
            <a:ext cx="1693333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7ABC8E-2B73-013E-5DDF-71D911546DCD}"/>
              </a:ext>
            </a:extLst>
          </p:cNvPr>
          <p:cNvSpPr/>
          <p:nvPr/>
        </p:nvSpPr>
        <p:spPr>
          <a:xfrm>
            <a:off x="2751667" y="4117945"/>
            <a:ext cx="1270000" cy="40011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sz="1000"/>
              <a:t>24. Hello Charly, how are you?</a:t>
            </a:r>
            <a:endParaRPr lang="ko-KR" altLang="en-US" sz="1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3B992B7-88B9-290A-A324-BC61BBF9DF63}"/>
              </a:ext>
            </a:extLst>
          </p:cNvPr>
          <p:cNvCxnSpPr/>
          <p:nvPr/>
        </p:nvCxnSpPr>
        <p:spPr>
          <a:xfrm>
            <a:off x="3598333" y="4318000"/>
            <a:ext cx="846667" cy="0"/>
          </a:xfrm>
          <a:prstGeom prst="line">
            <a:avLst/>
          </a:prstGeom>
          <a:ln>
            <a:solidFill>
              <a:srgbClr val="0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한신구</dc:creator>
  <cp:lastModifiedBy>한신구</cp:lastModifiedBy>
  <cp:revision>1</cp:revision>
  <dcterms:created xsi:type="dcterms:W3CDTF">2023-04-16T02:51:52Z</dcterms:created>
  <dcterms:modified xsi:type="dcterms:W3CDTF">2023-04-16T02:51:52Z</dcterms:modified>
</cp:coreProperties>
</file>