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4" autoAdjust="0"/>
    <p:restoredTop sz="94660"/>
  </p:normalViewPr>
  <p:slideViewPr>
    <p:cSldViewPr snapToGrid="0">
      <p:cViewPr>
        <p:scale>
          <a:sx n="100" d="100"/>
          <a:sy n="100" d="100"/>
        </p:scale>
        <p:origin x="66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404D0-D452-57F0-3120-061CF471E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57B626-9783-049A-ABFE-B725A7FB1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A3E1B-CBF1-628A-4433-D7EA7CB1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509-1038-4C5C-BF5F-0E2B09AF4CB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03219-7916-F675-3E81-389F8FFE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84761-0363-9AB8-6BB2-3ABCADEB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22E2-AB31-453A-9F22-A32F66B3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7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01F84-4988-323B-29CE-436128FD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5EF81-48EA-59B9-3BF6-095171F3C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C8784-C548-6AD0-11E7-5D2A0790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509-1038-4C5C-BF5F-0E2B09AF4CB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8131E-41EF-967A-D368-8A8F8841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0A6B8-8E26-0301-F87C-9B79174F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22E2-AB31-453A-9F22-A32F66B3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8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675B57-259E-EDE0-A3E7-109D4E8DD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7E9212-CCF0-650A-9FAA-78CE549EE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39D15-E85C-9C0E-F87B-E38D5321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509-1038-4C5C-BF5F-0E2B09AF4CB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4139A-2E03-8FC5-CA15-678EA244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FC1E7-F261-6532-1000-D3A48E36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22E2-AB31-453A-9F22-A32F66B3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8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1562A-B69C-617F-4854-A06D7E74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F902F-7322-A0FB-59A0-C6F2DC3CE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C30AD-819A-1A1B-364F-C1AD8A52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509-1038-4C5C-BF5F-0E2B09AF4CB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526DA-CECA-90D6-4360-526B4E43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DD9DF-CB4A-E351-9856-45D60947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22E2-AB31-453A-9F22-A32F66B3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8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F5884-B8E5-778C-320E-5723FBD2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096D0-C363-84F7-B036-898E277F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F9FBD-CC07-80DE-406C-1C4F7DD1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509-1038-4C5C-BF5F-0E2B09AF4CB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A7D23-761A-FE3F-2F5E-37C24AE2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41839-986C-27AC-CC1C-1B33E592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22E2-AB31-453A-9F22-A32F66B3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84094-1762-25E9-6F3F-BC47EE62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22A34-1406-94CC-CE49-95BA70CCD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6F66C9-4460-2829-13A9-0C2CABE8F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956ED-C0BF-7F1B-EC55-7FCC92C2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509-1038-4C5C-BF5F-0E2B09AF4CB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6E088-C228-DF45-01E9-7BE5EC07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1F060-1305-20DD-1FA4-D78D427D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22E2-AB31-453A-9F22-A32F66B3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803D0-6F36-E4E3-6159-217E3A46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550AF2-B5A7-E1D8-199C-E2F4C276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90DC8-9286-EB15-03C4-485EB9023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573F41-61D1-A0A1-1B12-48A6C066E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A0B2F7-4E13-6FF9-582D-F237DF4C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A8830A-FCDD-5635-33B8-CA79988B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509-1038-4C5C-BF5F-0E2B09AF4CB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9F1C42-DF86-19B9-0521-9679CA4A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9B4136-AB05-77A5-CF6B-34CD3FBA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22E2-AB31-453A-9F22-A32F66B3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81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F6E65-C171-B012-EE90-F978BAC9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07DF9D-16B9-C89E-F99A-610562EA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509-1038-4C5C-BF5F-0E2B09AF4CB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0FBFE-29CE-14DD-C5D2-666F5D1B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D48F92-4B35-238F-5D1B-7B9009E1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22E2-AB31-453A-9F22-A32F66B3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5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F5C691-99A6-9F74-5C96-7F397B11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509-1038-4C5C-BF5F-0E2B09AF4CB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6270BA-C76C-A186-6B14-87AC8DAA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79E24-F88D-587C-95FE-E89D0490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22E2-AB31-453A-9F22-A32F66B3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1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7C6A-884A-2B20-749E-005EA68A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0898A-511C-B406-F7EA-C7EC92F1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D9CFC8-FF89-D5E0-CA7D-CBA95A7FF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942E0-0BBC-1F64-EBA4-8A6847BE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509-1038-4C5C-BF5F-0E2B09AF4CB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81E30-9D24-62C3-D117-9561E3E7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2AD6DA-39CD-1DA9-5F65-55C0B1C1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22E2-AB31-453A-9F22-A32F66B3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1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74286-45DB-6F61-06C9-9A637447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83DEA1-7A27-E4FB-50EC-F15EDF244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0FA04-9FAB-08E3-5764-5F647372C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9567E-8CF8-7875-828B-744BC665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8509-1038-4C5C-BF5F-0E2B09AF4CB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DAE0F-2D02-07BB-9BF7-5F3E58E5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8C25C-DDEA-22FF-7950-B5CB723B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22E2-AB31-453A-9F22-A32F66B3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1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DA1C25-306E-D067-8FF2-36C5FCD9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099DBD-0090-0622-0C57-1FFAA71C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E5559-DA29-3BA0-E5F8-920B0B07E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8509-1038-4C5C-BF5F-0E2B09AF4CB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B22E7-D835-92C1-61F9-FAACD0D0F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0B9BD-A4FC-830E-58AD-D9F2229AC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22E2-AB31-453A-9F22-A32F66B3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7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DF097-62D2-D4B4-5E13-B78FCB79D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01" y="142353"/>
            <a:ext cx="8798287" cy="38542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증착</a:t>
            </a:r>
            <a:r>
              <a:rPr lang="en-US" altLang="ko-KR" sz="2000" dirty="0"/>
              <a:t>_A3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EB898B-110F-85E3-BFAC-623E43F7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4" y="862933"/>
            <a:ext cx="2179261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881EDF-1DD4-D802-7B68-3B99309B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63" y="862933"/>
            <a:ext cx="2149091" cy="28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155E9C-1C36-CE6C-C771-A0645BB1B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504" y="862933"/>
            <a:ext cx="2156344" cy="28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374633-9BDE-B77D-8D84-F629A709F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154" y="862933"/>
            <a:ext cx="2168254" cy="2880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558E8CB-6BE7-1B8B-8718-12A5BFB6F773}"/>
              </a:ext>
            </a:extLst>
          </p:cNvPr>
          <p:cNvSpPr/>
          <p:nvPr/>
        </p:nvSpPr>
        <p:spPr>
          <a:xfrm>
            <a:off x="1126067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2E7580-30BC-0B99-985B-70B4D59EDE6C}"/>
              </a:ext>
            </a:extLst>
          </p:cNvPr>
          <p:cNvSpPr/>
          <p:nvPr/>
        </p:nvSpPr>
        <p:spPr>
          <a:xfrm>
            <a:off x="3496733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5287D0-0DF3-5CD9-0FEE-810A797037C5}"/>
              </a:ext>
            </a:extLst>
          </p:cNvPr>
          <p:cNvSpPr/>
          <p:nvPr/>
        </p:nvSpPr>
        <p:spPr>
          <a:xfrm>
            <a:off x="6016076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063F7D-90F7-006F-BFA7-5150F9C64D0A}"/>
              </a:ext>
            </a:extLst>
          </p:cNvPr>
          <p:cNvSpPr/>
          <p:nvPr/>
        </p:nvSpPr>
        <p:spPr>
          <a:xfrm>
            <a:off x="8374681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2048A30-16F7-A9D7-D3DA-825F3BB34CE0}"/>
              </a:ext>
            </a:extLst>
          </p:cNvPr>
          <p:cNvSpPr/>
          <p:nvPr/>
        </p:nvSpPr>
        <p:spPr>
          <a:xfrm>
            <a:off x="558800" y="5715000"/>
            <a:ext cx="2497667" cy="82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7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DF097-62D2-D4B4-5E13-B78FCB79D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01" y="142353"/>
            <a:ext cx="8798287" cy="38542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증착</a:t>
            </a:r>
            <a:r>
              <a:rPr lang="en-US" altLang="ko-KR" sz="2000" dirty="0"/>
              <a:t>_A4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EB898B-110F-85E3-BFAC-623E43F7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4" y="862933"/>
            <a:ext cx="2179261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881EDF-1DD4-D802-7B68-3B99309B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63" y="862933"/>
            <a:ext cx="2149091" cy="28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155E9C-1C36-CE6C-C771-A0645BB1B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504" y="862933"/>
            <a:ext cx="2156344" cy="2880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558E8CB-6BE7-1B8B-8718-12A5BFB6F773}"/>
              </a:ext>
            </a:extLst>
          </p:cNvPr>
          <p:cNvSpPr/>
          <p:nvPr/>
        </p:nvSpPr>
        <p:spPr>
          <a:xfrm>
            <a:off x="1126067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2E7580-30BC-0B99-985B-70B4D59EDE6C}"/>
              </a:ext>
            </a:extLst>
          </p:cNvPr>
          <p:cNvSpPr/>
          <p:nvPr/>
        </p:nvSpPr>
        <p:spPr>
          <a:xfrm>
            <a:off x="3496733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5287D0-0DF3-5CD9-0FEE-810A797037C5}"/>
              </a:ext>
            </a:extLst>
          </p:cNvPr>
          <p:cNvSpPr/>
          <p:nvPr/>
        </p:nvSpPr>
        <p:spPr>
          <a:xfrm>
            <a:off x="6016076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063F7D-90F7-006F-BFA7-5150F9C64D0A}"/>
              </a:ext>
            </a:extLst>
          </p:cNvPr>
          <p:cNvSpPr/>
          <p:nvPr/>
        </p:nvSpPr>
        <p:spPr>
          <a:xfrm>
            <a:off x="8374681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6BFBAF-FFBB-BA08-0040-CFF21A454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602" y="880533"/>
            <a:ext cx="2175592" cy="28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68E0FA-6A84-49D0-E6FB-B2E859E6A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1948" y="862933"/>
            <a:ext cx="2165524" cy="28800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2ECEF61-A985-19BD-F768-2225DCA822DC}"/>
              </a:ext>
            </a:extLst>
          </p:cNvPr>
          <p:cNvSpPr/>
          <p:nvPr/>
        </p:nvSpPr>
        <p:spPr>
          <a:xfrm>
            <a:off x="10608733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4989B0F-B341-92CE-F6B3-7A27D03656BF}"/>
              </a:ext>
            </a:extLst>
          </p:cNvPr>
          <p:cNvSpPr/>
          <p:nvPr/>
        </p:nvSpPr>
        <p:spPr>
          <a:xfrm>
            <a:off x="558800" y="5715000"/>
            <a:ext cx="2497667" cy="8212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84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DF097-62D2-D4B4-5E13-B78FCB79D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01" y="142353"/>
            <a:ext cx="8798287" cy="38542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신규</a:t>
            </a:r>
            <a:r>
              <a:rPr lang="en-US" altLang="ko-KR" sz="2000" dirty="0"/>
              <a:t>_A3 </a:t>
            </a:r>
            <a:r>
              <a:rPr lang="ko-KR" altLang="en-US" sz="2000" dirty="0"/>
              <a:t>성산</a:t>
            </a:r>
            <a:r>
              <a:rPr lang="en-US" altLang="ko-KR" sz="2000" dirty="0"/>
              <a:t>+</a:t>
            </a:r>
            <a:r>
              <a:rPr lang="ko-KR" altLang="en-US" sz="2000" dirty="0"/>
              <a:t>아성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EB898B-110F-85E3-BFAC-623E43F7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4" y="862933"/>
            <a:ext cx="2179261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881EDF-1DD4-D802-7B68-3B99309B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63" y="862933"/>
            <a:ext cx="2149091" cy="2880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558E8CB-6BE7-1B8B-8718-12A5BFB6F773}"/>
              </a:ext>
            </a:extLst>
          </p:cNvPr>
          <p:cNvSpPr/>
          <p:nvPr/>
        </p:nvSpPr>
        <p:spPr>
          <a:xfrm>
            <a:off x="1126067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2E7580-30BC-0B99-985B-70B4D59EDE6C}"/>
              </a:ext>
            </a:extLst>
          </p:cNvPr>
          <p:cNvSpPr/>
          <p:nvPr/>
        </p:nvSpPr>
        <p:spPr>
          <a:xfrm>
            <a:off x="3496733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0123F46-E19C-446C-F0E0-8E51171F2488}"/>
              </a:ext>
            </a:extLst>
          </p:cNvPr>
          <p:cNvSpPr/>
          <p:nvPr/>
        </p:nvSpPr>
        <p:spPr>
          <a:xfrm>
            <a:off x="558800" y="5715000"/>
            <a:ext cx="2497667" cy="82126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32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DF097-62D2-D4B4-5E13-B78FCB79D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01" y="142353"/>
            <a:ext cx="8798287" cy="38542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신규</a:t>
            </a:r>
            <a:r>
              <a:rPr lang="en-US" altLang="ko-KR" sz="2000" dirty="0"/>
              <a:t>_A4 </a:t>
            </a:r>
            <a:r>
              <a:rPr lang="ko-KR" altLang="en-US" sz="2000" dirty="0"/>
              <a:t>성산</a:t>
            </a:r>
            <a:r>
              <a:rPr lang="en-US" altLang="ko-KR" sz="2000" dirty="0"/>
              <a:t>+</a:t>
            </a:r>
            <a:r>
              <a:rPr lang="ko-KR" altLang="en-US" sz="2000" dirty="0"/>
              <a:t>아성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EB898B-110F-85E3-BFAC-623E43F7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4" y="862933"/>
            <a:ext cx="2179261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881EDF-1DD4-D802-7B68-3B99309B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63" y="862933"/>
            <a:ext cx="2149091" cy="2880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558E8CB-6BE7-1B8B-8718-12A5BFB6F773}"/>
              </a:ext>
            </a:extLst>
          </p:cNvPr>
          <p:cNvSpPr/>
          <p:nvPr/>
        </p:nvSpPr>
        <p:spPr>
          <a:xfrm>
            <a:off x="1126067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2E7580-30BC-0B99-985B-70B4D59EDE6C}"/>
              </a:ext>
            </a:extLst>
          </p:cNvPr>
          <p:cNvSpPr/>
          <p:nvPr/>
        </p:nvSpPr>
        <p:spPr>
          <a:xfrm>
            <a:off x="3496733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9C56DF4-1320-C1D6-6256-9504FBCCEC3A}"/>
              </a:ext>
            </a:extLst>
          </p:cNvPr>
          <p:cNvSpPr/>
          <p:nvPr/>
        </p:nvSpPr>
        <p:spPr>
          <a:xfrm>
            <a:off x="558800" y="5715000"/>
            <a:ext cx="2497667" cy="82126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52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DF097-62D2-D4B4-5E13-B78FCB79D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01" y="142353"/>
            <a:ext cx="8798287" cy="38542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신규</a:t>
            </a:r>
            <a:r>
              <a:rPr lang="en-US" altLang="ko-KR" sz="2000" dirty="0"/>
              <a:t>_A3 </a:t>
            </a:r>
            <a:r>
              <a:rPr lang="ko-KR" altLang="en-US" sz="2000" dirty="0"/>
              <a:t>오픈 </a:t>
            </a:r>
            <a:r>
              <a:rPr lang="ko-KR" altLang="en-US" sz="2000" dirty="0" err="1"/>
              <a:t>핌스</a:t>
            </a:r>
            <a:r>
              <a:rPr lang="en-US" altLang="ko-KR" sz="2000" dirty="0"/>
              <a:t>+</a:t>
            </a:r>
            <a:r>
              <a:rPr lang="ko-KR" altLang="en-US" sz="2000" dirty="0" err="1"/>
              <a:t>풍원</a:t>
            </a:r>
            <a:r>
              <a:rPr lang="en-US" altLang="ko-KR" sz="2000" dirty="0"/>
              <a:t>+</a:t>
            </a:r>
            <a:r>
              <a:rPr lang="ko-KR" altLang="en-US" sz="2000" dirty="0"/>
              <a:t>세우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EB898B-110F-85E3-BFAC-623E43F7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4" y="862933"/>
            <a:ext cx="2179261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881EDF-1DD4-D802-7B68-3B99309B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63" y="862933"/>
            <a:ext cx="2149091" cy="28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155E9C-1C36-CE6C-C771-A0645BB1B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504" y="862933"/>
            <a:ext cx="2156344" cy="2880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558E8CB-6BE7-1B8B-8718-12A5BFB6F773}"/>
              </a:ext>
            </a:extLst>
          </p:cNvPr>
          <p:cNvSpPr/>
          <p:nvPr/>
        </p:nvSpPr>
        <p:spPr>
          <a:xfrm>
            <a:off x="1126067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2E7580-30BC-0B99-985B-70B4D59EDE6C}"/>
              </a:ext>
            </a:extLst>
          </p:cNvPr>
          <p:cNvSpPr/>
          <p:nvPr/>
        </p:nvSpPr>
        <p:spPr>
          <a:xfrm>
            <a:off x="3496733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5287D0-0DF3-5CD9-0FEE-810A797037C5}"/>
              </a:ext>
            </a:extLst>
          </p:cNvPr>
          <p:cNvSpPr/>
          <p:nvPr/>
        </p:nvSpPr>
        <p:spPr>
          <a:xfrm>
            <a:off x="6016076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063F7D-90F7-006F-BFA7-5150F9C64D0A}"/>
              </a:ext>
            </a:extLst>
          </p:cNvPr>
          <p:cNvSpPr/>
          <p:nvPr/>
        </p:nvSpPr>
        <p:spPr>
          <a:xfrm>
            <a:off x="8374681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CDF885-1BC1-44DD-E3F2-C04CCEDF3BBC}"/>
              </a:ext>
            </a:extLst>
          </p:cNvPr>
          <p:cNvSpPr/>
          <p:nvPr/>
        </p:nvSpPr>
        <p:spPr>
          <a:xfrm>
            <a:off x="558800" y="5715000"/>
            <a:ext cx="2497667" cy="821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 A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F9B28B-BA7D-00C7-DBDD-FF823D8A7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154" y="862933"/>
            <a:ext cx="216825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4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DF097-62D2-D4B4-5E13-B78FCB79D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01" y="142353"/>
            <a:ext cx="8798287" cy="38542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신규</a:t>
            </a:r>
            <a:r>
              <a:rPr lang="en-US" altLang="ko-KR" sz="2000" dirty="0"/>
              <a:t>_A4 </a:t>
            </a:r>
            <a:r>
              <a:rPr lang="ko-KR" altLang="en-US" sz="2000" dirty="0"/>
              <a:t>오픈 </a:t>
            </a:r>
            <a:r>
              <a:rPr lang="ko-KR" altLang="en-US" sz="2000" dirty="0" err="1"/>
              <a:t>핌스</a:t>
            </a:r>
            <a:r>
              <a:rPr lang="en-US" altLang="ko-KR" sz="2000" dirty="0"/>
              <a:t>+</a:t>
            </a:r>
            <a:r>
              <a:rPr lang="ko-KR" altLang="en-US" sz="2000" dirty="0" err="1"/>
              <a:t>풍원</a:t>
            </a:r>
            <a:r>
              <a:rPr lang="en-US" altLang="ko-KR" sz="2000" dirty="0"/>
              <a:t>+</a:t>
            </a:r>
            <a:r>
              <a:rPr lang="ko-KR" altLang="en-US" sz="2000" dirty="0"/>
              <a:t>세우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EB898B-110F-85E3-BFAC-623E43F7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4" y="862933"/>
            <a:ext cx="2179261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881EDF-1DD4-D802-7B68-3B99309B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63" y="862933"/>
            <a:ext cx="2149091" cy="28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155E9C-1C36-CE6C-C771-A0645BB1B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504" y="862933"/>
            <a:ext cx="2156344" cy="2880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558E8CB-6BE7-1B8B-8718-12A5BFB6F773}"/>
              </a:ext>
            </a:extLst>
          </p:cNvPr>
          <p:cNvSpPr/>
          <p:nvPr/>
        </p:nvSpPr>
        <p:spPr>
          <a:xfrm>
            <a:off x="1126067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2E7580-30BC-0B99-985B-70B4D59EDE6C}"/>
              </a:ext>
            </a:extLst>
          </p:cNvPr>
          <p:cNvSpPr/>
          <p:nvPr/>
        </p:nvSpPr>
        <p:spPr>
          <a:xfrm>
            <a:off x="3496733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5287D0-0DF3-5CD9-0FEE-810A797037C5}"/>
              </a:ext>
            </a:extLst>
          </p:cNvPr>
          <p:cNvSpPr/>
          <p:nvPr/>
        </p:nvSpPr>
        <p:spPr>
          <a:xfrm>
            <a:off x="6016076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063F7D-90F7-006F-BFA7-5150F9C64D0A}"/>
              </a:ext>
            </a:extLst>
          </p:cNvPr>
          <p:cNvSpPr/>
          <p:nvPr/>
        </p:nvSpPr>
        <p:spPr>
          <a:xfrm>
            <a:off x="8374681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6BFBAF-FFBB-BA08-0040-CFF21A454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602" y="880533"/>
            <a:ext cx="2175592" cy="288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68E0FA-6A84-49D0-E6FB-B2E859E6A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1948" y="862933"/>
            <a:ext cx="2165524" cy="28800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2ECEF61-A985-19BD-F768-2225DCA822DC}"/>
              </a:ext>
            </a:extLst>
          </p:cNvPr>
          <p:cNvSpPr/>
          <p:nvPr/>
        </p:nvSpPr>
        <p:spPr>
          <a:xfrm>
            <a:off x="10608733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BB50119-B006-7213-5363-5139F045D905}"/>
              </a:ext>
            </a:extLst>
          </p:cNvPr>
          <p:cNvSpPr/>
          <p:nvPr/>
        </p:nvSpPr>
        <p:spPr>
          <a:xfrm>
            <a:off x="558800" y="5715000"/>
            <a:ext cx="2497667" cy="8212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04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DF097-62D2-D4B4-5E13-B78FCB79D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01" y="142353"/>
            <a:ext cx="8798287" cy="38542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신규</a:t>
            </a:r>
            <a:r>
              <a:rPr lang="en-US" altLang="ko-KR" sz="2000" dirty="0"/>
              <a:t>_A3 CVD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핌스</a:t>
            </a:r>
            <a:r>
              <a:rPr lang="en-US" altLang="ko-KR" sz="2000" dirty="0"/>
              <a:t>+</a:t>
            </a:r>
            <a:r>
              <a:rPr lang="ko-KR" altLang="en-US" sz="2000" dirty="0" err="1"/>
              <a:t>풍원</a:t>
            </a:r>
            <a:r>
              <a:rPr lang="en-US" altLang="ko-KR" sz="2000" dirty="0"/>
              <a:t>+</a:t>
            </a:r>
            <a:r>
              <a:rPr lang="ko-KR" altLang="en-US" sz="2000" dirty="0"/>
              <a:t>세우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EB898B-110F-85E3-BFAC-623E43F7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4" y="862933"/>
            <a:ext cx="2179261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881EDF-1DD4-D802-7B68-3B99309B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63" y="862933"/>
            <a:ext cx="2149091" cy="28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155E9C-1C36-CE6C-C771-A0645BB1B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504" y="862933"/>
            <a:ext cx="2156344" cy="2880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558E8CB-6BE7-1B8B-8718-12A5BFB6F773}"/>
              </a:ext>
            </a:extLst>
          </p:cNvPr>
          <p:cNvSpPr/>
          <p:nvPr/>
        </p:nvSpPr>
        <p:spPr>
          <a:xfrm>
            <a:off x="1126067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2E7580-30BC-0B99-985B-70B4D59EDE6C}"/>
              </a:ext>
            </a:extLst>
          </p:cNvPr>
          <p:cNvSpPr/>
          <p:nvPr/>
        </p:nvSpPr>
        <p:spPr>
          <a:xfrm>
            <a:off x="3496733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5287D0-0DF3-5CD9-0FEE-810A797037C5}"/>
              </a:ext>
            </a:extLst>
          </p:cNvPr>
          <p:cNvSpPr/>
          <p:nvPr/>
        </p:nvSpPr>
        <p:spPr>
          <a:xfrm>
            <a:off x="6016076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063F7D-90F7-006F-BFA7-5150F9C64D0A}"/>
              </a:ext>
            </a:extLst>
          </p:cNvPr>
          <p:cNvSpPr/>
          <p:nvPr/>
        </p:nvSpPr>
        <p:spPr>
          <a:xfrm>
            <a:off x="8374681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6BFBAF-FFBB-BA08-0040-CFF21A454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602" y="880533"/>
            <a:ext cx="2175592" cy="2880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1756425-0905-C67B-87DB-DA08C9D88C44}"/>
              </a:ext>
            </a:extLst>
          </p:cNvPr>
          <p:cNvSpPr/>
          <p:nvPr/>
        </p:nvSpPr>
        <p:spPr>
          <a:xfrm>
            <a:off x="558800" y="5715000"/>
            <a:ext cx="2497667" cy="8212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71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DF097-62D2-D4B4-5E13-B78FCB79D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01" y="142353"/>
            <a:ext cx="8798287" cy="38542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신규</a:t>
            </a:r>
            <a:r>
              <a:rPr lang="en-US" altLang="ko-KR" sz="2000" dirty="0"/>
              <a:t>_A4 CVD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핌스</a:t>
            </a:r>
            <a:r>
              <a:rPr lang="en-US" altLang="ko-KR" sz="2000" dirty="0"/>
              <a:t>+</a:t>
            </a:r>
            <a:r>
              <a:rPr lang="ko-KR" altLang="en-US" sz="2000" dirty="0" err="1"/>
              <a:t>풍원</a:t>
            </a:r>
            <a:r>
              <a:rPr lang="en-US" altLang="ko-KR" sz="2000" dirty="0"/>
              <a:t>+</a:t>
            </a:r>
            <a:r>
              <a:rPr lang="ko-KR" altLang="en-US" sz="2000" dirty="0"/>
              <a:t>세우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EB898B-110F-85E3-BFAC-623E43F7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4" y="862933"/>
            <a:ext cx="2179261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881EDF-1DD4-D802-7B68-3B99309B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63" y="862933"/>
            <a:ext cx="2149091" cy="28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155E9C-1C36-CE6C-C771-A0645BB1B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504" y="862933"/>
            <a:ext cx="2156344" cy="2880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558E8CB-6BE7-1B8B-8718-12A5BFB6F773}"/>
              </a:ext>
            </a:extLst>
          </p:cNvPr>
          <p:cNvSpPr/>
          <p:nvPr/>
        </p:nvSpPr>
        <p:spPr>
          <a:xfrm>
            <a:off x="1126067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2E7580-30BC-0B99-985B-70B4D59EDE6C}"/>
              </a:ext>
            </a:extLst>
          </p:cNvPr>
          <p:cNvSpPr/>
          <p:nvPr/>
        </p:nvSpPr>
        <p:spPr>
          <a:xfrm>
            <a:off x="3496733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5287D0-0DF3-5CD9-0FEE-810A797037C5}"/>
              </a:ext>
            </a:extLst>
          </p:cNvPr>
          <p:cNvSpPr/>
          <p:nvPr/>
        </p:nvSpPr>
        <p:spPr>
          <a:xfrm>
            <a:off x="6016076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063F7D-90F7-006F-BFA7-5150F9C64D0A}"/>
              </a:ext>
            </a:extLst>
          </p:cNvPr>
          <p:cNvSpPr/>
          <p:nvPr/>
        </p:nvSpPr>
        <p:spPr>
          <a:xfrm>
            <a:off x="8374681" y="4191000"/>
            <a:ext cx="457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6BFBAF-FFBB-BA08-0040-CFF21A454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602" y="880533"/>
            <a:ext cx="2175592" cy="2880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8C86F4-BE17-CB0E-304A-8D6CAD30103E}"/>
              </a:ext>
            </a:extLst>
          </p:cNvPr>
          <p:cNvSpPr/>
          <p:nvPr/>
        </p:nvSpPr>
        <p:spPr>
          <a:xfrm>
            <a:off x="558800" y="5715000"/>
            <a:ext cx="2497667" cy="82126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81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100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증착_A3</vt:lpstr>
      <vt:lpstr>증착_A4</vt:lpstr>
      <vt:lpstr>신규_A3 성산+아성</vt:lpstr>
      <vt:lpstr>신규_A4 성산+아성</vt:lpstr>
      <vt:lpstr>신규_A3 오픈 핌스+풍원+세우</vt:lpstr>
      <vt:lpstr>신규_A4 오픈 핌스+풍원+세우</vt:lpstr>
      <vt:lpstr>신규_A3 CVD 핌스+풍원+세우</vt:lpstr>
      <vt:lpstr>신규_A4 CVD 핌스+풍원+세우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증착_A3</dc:title>
  <dc:creator>한신구</dc:creator>
  <cp:lastModifiedBy>한신구</cp:lastModifiedBy>
  <cp:revision>1</cp:revision>
  <dcterms:created xsi:type="dcterms:W3CDTF">2022-10-13T17:49:23Z</dcterms:created>
  <dcterms:modified xsi:type="dcterms:W3CDTF">2022-10-13T18:00:46Z</dcterms:modified>
</cp:coreProperties>
</file>