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203" autoAdjust="0"/>
    <p:restoredTop sz="94700" autoAdjust="0"/>
  </p:normalViewPr>
  <p:slideViewPr>
    <p:cSldViewPr>
      <p:cViewPr varScale="1">
        <p:scale>
          <a:sx n="80" d="100"/>
          <a:sy n="80" d="100"/>
        </p:scale>
        <p:origin x="2172" y="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366CA-B18F-410F-A33A-3F768F2B3FF6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A937C-271F-4CED-AB44-7A2EDEA70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02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A937C-271F-4CED-AB44-7A2EDEA7097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973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5B55-FA72-42E9-ACF6-B72ECDB57A70}" type="datetime1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41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0B30-F2D1-424D-80AA-2736B765A155}" type="datetime1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41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9096-890B-4EF7-9A29-492255724381}" type="datetime1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68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6BF0-99EE-4479-880A-DF29529D05AD}" type="datetime1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95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F2A4-9D0D-40B3-89E0-A5BC0F1088E6}" type="datetime1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98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11FB1-219A-4F56-9E28-9542717CD9AE}" type="datetime1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78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8AB6-0086-4229-A73B-A5A2B3B48351}" type="datetime1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42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3BE5-F8D4-4A98-86F2-4B16B85D717A}" type="datetime1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9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8EC9-D8DB-4B12-880F-54153BA1B726}" type="datetime1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78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1842-0ACB-40D6-B251-133857FA2DB8}" type="datetime1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046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43BD-A25E-4D69-BA97-D4168E732BB0}" type="datetime1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56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B7571-D84D-44D7-8EEE-1582F3185577}" type="datetime1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70485-1F61-4C93-A20F-C153628719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66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b_basicInf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54741"/>
              </p:ext>
            </p:extLst>
          </p:nvPr>
        </p:nvGraphicFramePr>
        <p:xfrm>
          <a:off x="188640" y="1022400"/>
          <a:ext cx="6480720" cy="89439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  <a:latin typeface="+mn-ea"/>
                          <a:ea typeface="+mn-ea"/>
                        </a:rPr>
                        <a:t>성적서 번호</a:t>
                      </a:r>
                      <a:r>
                        <a:rPr lang="en-US" sz="1050" u="none" strike="noStrike" dirty="0">
                          <a:effectLst/>
                          <a:latin typeface="+mn-ea"/>
                          <a:ea typeface="+mn-ea"/>
                        </a:rPr>
                        <a:t> : 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A202209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3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Mask </a:t>
                      </a:r>
                      <a:r>
                        <a:rPr lang="ko-KR" altLang="en-US" sz="1050" u="none" strike="noStrike" dirty="0">
                          <a:effectLst/>
                          <a:latin typeface="+mn-ea"/>
                          <a:ea typeface="+mn-ea"/>
                        </a:rPr>
                        <a:t>입고 일자 </a:t>
                      </a:r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9600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2022.09.</a:t>
                      </a:r>
                    </a:p>
                  </a:txBody>
                  <a:tcPr marL="129600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3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 err="1">
                          <a:effectLst/>
                          <a:latin typeface="+mn-ea"/>
                          <a:ea typeface="+mn-ea"/>
                        </a:rPr>
                        <a:t>반출자</a:t>
                      </a:r>
                      <a:r>
                        <a:rPr lang="ko-KR" altLang="en-US" sz="1050" u="none" strike="noStrike" dirty="0">
                          <a:effectLst/>
                          <a:latin typeface="+mn-ea"/>
                          <a:ea typeface="+mn-ea"/>
                        </a:rPr>
                        <a:t> 정보 </a:t>
                      </a:r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성산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3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  <a:latin typeface="+mn-ea"/>
                          <a:ea typeface="+mn-ea"/>
                        </a:rPr>
                        <a:t>검수 완료 일자 </a:t>
                      </a:r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9600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2022.09.</a:t>
                      </a:r>
                      <a:endParaRPr lang="en-US" altLang="ko-KR" sz="105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9600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3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 err="1">
                          <a:effectLst/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ko-KR" altLang="en-US" sz="1050" u="none" strike="noStrike" dirty="0">
                          <a:effectLst/>
                          <a:latin typeface="+mn-ea"/>
                          <a:ea typeface="+mn-ea"/>
                        </a:rPr>
                        <a:t> 정보 </a:t>
                      </a:r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 err="1">
                          <a:effectLst/>
                          <a:latin typeface="+mn-ea"/>
                          <a:ea typeface="+mn-ea"/>
                        </a:rPr>
                        <a:t>SDC</a:t>
                      </a:r>
                      <a:r>
                        <a:rPr lang="en-US" sz="105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50" u="none" strike="noStrike" dirty="0" err="1">
                          <a:effectLst/>
                          <a:latin typeface="+mn-ea"/>
                          <a:ea typeface="+mn-ea"/>
                        </a:rPr>
                        <a:t>A3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3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  <a:latin typeface="+mn-ea"/>
                          <a:ea typeface="+mn-ea"/>
                        </a:rPr>
                        <a:t>성적서 용도 </a:t>
                      </a:r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9600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 err="1">
                          <a:effectLst/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ko-KR" altLang="en-US" sz="1050" u="none" strike="noStrike" dirty="0">
                          <a:effectLst/>
                          <a:latin typeface="+mn-ea"/>
                          <a:ea typeface="+mn-ea"/>
                        </a:rPr>
                        <a:t> 제출용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9600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3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128587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3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검사 실무자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9600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박선진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이형섭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지경덕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이동규</a:t>
                      </a:r>
                    </a:p>
                  </a:txBody>
                  <a:tcPr marL="129600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3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0" y="8961966"/>
            <a:ext cx="6858000" cy="1820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"/>
            <a:ext cx="6858000" cy="990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14934" y="721668"/>
            <a:ext cx="6858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latin typeface="+mn-ea"/>
              </a:rPr>
              <a:t>충청남도 천안시 </a:t>
            </a:r>
            <a:r>
              <a:rPr lang="ko-KR" altLang="en-US" sz="1000" dirty="0" err="1">
                <a:latin typeface="+mn-ea"/>
              </a:rPr>
              <a:t>서북구</a:t>
            </a:r>
            <a:r>
              <a:rPr lang="ko-KR" altLang="en-US" sz="1000" dirty="0">
                <a:latin typeface="+mn-ea"/>
              </a:rPr>
              <a:t> </a:t>
            </a:r>
            <a:r>
              <a:rPr lang="ko-KR" altLang="en-US" sz="1000" dirty="0" err="1">
                <a:latin typeface="+mn-ea"/>
              </a:rPr>
              <a:t>직산읍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4</a:t>
            </a:r>
            <a:r>
              <a:rPr lang="ko-KR" altLang="en-US" sz="1000" dirty="0">
                <a:latin typeface="+mn-ea"/>
              </a:rPr>
              <a:t>산단 </a:t>
            </a:r>
            <a:r>
              <a:rPr lang="en-US" altLang="ko-KR" sz="1000" dirty="0">
                <a:latin typeface="+mn-ea"/>
              </a:rPr>
              <a:t>2</a:t>
            </a:r>
            <a:r>
              <a:rPr lang="ko-KR" altLang="en-US" sz="1000" dirty="0">
                <a:latin typeface="+mn-ea"/>
              </a:rPr>
              <a:t>길 </a:t>
            </a:r>
            <a:r>
              <a:rPr lang="en-US" altLang="ko-KR" sz="1000" dirty="0">
                <a:latin typeface="+mn-ea"/>
              </a:rPr>
              <a:t>19 </a:t>
            </a:r>
            <a:r>
              <a:rPr lang="ko-KR" altLang="en-US" sz="1000" b="1" dirty="0" err="1">
                <a:latin typeface="+mn-ea"/>
              </a:rPr>
              <a:t>에프엔에스테크</a:t>
            </a:r>
            <a:r>
              <a:rPr lang="ko-KR" altLang="en-US" sz="1000" b="1" dirty="0">
                <a:latin typeface="+mn-ea"/>
              </a:rPr>
              <a:t>㈜ </a:t>
            </a:r>
            <a:r>
              <a:rPr lang="en-US" altLang="ko-KR" sz="1000" dirty="0">
                <a:latin typeface="+mn-ea"/>
              </a:rPr>
              <a:t>         Tel) 041-901-0570  Fax) 041-901-0579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86656" y="219529"/>
            <a:ext cx="4254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ko-KR" sz="2800" u="none" strike="noStrike" dirty="0">
                <a:effectLst/>
                <a:latin typeface="Dutch801 XBd BT" pitchFamily="18" charset="0"/>
              </a:rPr>
              <a:t>Mask Inspection Report </a:t>
            </a:r>
            <a:endParaRPr lang="en-US" altLang="ko-KR" sz="2800" b="1" i="1" dirty="0">
              <a:solidFill>
                <a:srgbClr val="000000"/>
              </a:solidFill>
              <a:latin typeface="Dutch801 XBd BT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281" y="8756346"/>
            <a:ext cx="2401438" cy="4173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8053" y="42407"/>
            <a:ext cx="28087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</a:rPr>
              <a:t>YOUR PARTNER FOR THE BEST QUALITY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graphicFrame>
        <p:nvGraphicFramePr>
          <p:cNvPr id="13" name="tb_maskID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726648"/>
              </p:ext>
            </p:extLst>
          </p:nvPr>
        </p:nvGraphicFramePr>
        <p:xfrm>
          <a:off x="84074" y="1839817"/>
          <a:ext cx="309165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4338">
                  <a:extLst>
                    <a:ext uri="{9D8B030D-6E8A-4147-A177-3AD203B41FA5}">
                      <a16:colId xmlns:a16="http://schemas.microsoft.com/office/drawing/2014/main" val="3955176544"/>
                    </a:ext>
                  </a:extLst>
                </a:gridCol>
                <a:gridCol w="1657316">
                  <a:extLst>
                    <a:ext uri="{9D8B030D-6E8A-4147-A177-3AD203B41FA5}">
                      <a16:colId xmlns:a16="http://schemas.microsoft.com/office/drawing/2014/main" val="2453835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Mask Serial No :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EEEEE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6111578"/>
                  </a:ext>
                </a:extLst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64167" y="2193502"/>
            <a:ext cx="6552728" cy="47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240591"/>
              </p:ext>
            </p:extLst>
          </p:nvPr>
        </p:nvGraphicFramePr>
        <p:xfrm>
          <a:off x="186376" y="2336985"/>
          <a:ext cx="6482984" cy="51873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830">
                  <a:extLst>
                    <a:ext uri="{9D8B030D-6E8A-4147-A177-3AD203B41FA5}">
                      <a16:colId xmlns:a16="http://schemas.microsoft.com/office/drawing/2014/main" val="3392582455"/>
                    </a:ext>
                  </a:extLst>
                </a:gridCol>
                <a:gridCol w="497205">
                  <a:extLst>
                    <a:ext uri="{9D8B030D-6E8A-4147-A177-3AD203B41FA5}">
                      <a16:colId xmlns:a16="http://schemas.microsoft.com/office/drawing/2014/main" val="584641464"/>
                    </a:ext>
                  </a:extLst>
                </a:gridCol>
                <a:gridCol w="584834">
                  <a:extLst>
                    <a:ext uri="{9D8B030D-6E8A-4147-A177-3AD203B41FA5}">
                      <a16:colId xmlns:a16="http://schemas.microsoft.com/office/drawing/2014/main" val="3378700368"/>
                    </a:ext>
                  </a:extLst>
                </a:gridCol>
                <a:gridCol w="812848">
                  <a:extLst>
                    <a:ext uri="{9D8B030D-6E8A-4147-A177-3AD203B41FA5}">
                      <a16:colId xmlns:a16="http://schemas.microsoft.com/office/drawing/2014/main" val="3428562849"/>
                    </a:ext>
                  </a:extLst>
                </a:gridCol>
                <a:gridCol w="621433">
                  <a:extLst>
                    <a:ext uri="{9D8B030D-6E8A-4147-A177-3AD203B41FA5}">
                      <a16:colId xmlns:a16="http://schemas.microsoft.com/office/drawing/2014/main" val="223335622"/>
                    </a:ext>
                  </a:extLst>
                </a:gridCol>
                <a:gridCol w="621433">
                  <a:extLst>
                    <a:ext uri="{9D8B030D-6E8A-4147-A177-3AD203B41FA5}">
                      <a16:colId xmlns:a16="http://schemas.microsoft.com/office/drawing/2014/main" val="2401019035"/>
                    </a:ext>
                  </a:extLst>
                </a:gridCol>
                <a:gridCol w="621433">
                  <a:extLst>
                    <a:ext uri="{9D8B030D-6E8A-4147-A177-3AD203B41FA5}">
                      <a16:colId xmlns:a16="http://schemas.microsoft.com/office/drawing/2014/main" val="2799840954"/>
                    </a:ext>
                  </a:extLst>
                </a:gridCol>
                <a:gridCol w="621433">
                  <a:extLst>
                    <a:ext uri="{9D8B030D-6E8A-4147-A177-3AD203B41FA5}">
                      <a16:colId xmlns:a16="http://schemas.microsoft.com/office/drawing/2014/main" val="1768259967"/>
                    </a:ext>
                  </a:extLst>
                </a:gridCol>
                <a:gridCol w="621433">
                  <a:extLst>
                    <a:ext uri="{9D8B030D-6E8A-4147-A177-3AD203B41FA5}">
                      <a16:colId xmlns:a16="http://schemas.microsoft.com/office/drawing/2014/main" val="4214579639"/>
                    </a:ext>
                  </a:extLst>
                </a:gridCol>
                <a:gridCol w="936102">
                  <a:extLst>
                    <a:ext uri="{9D8B030D-6E8A-4147-A177-3AD203B41FA5}">
                      <a16:colId xmlns:a16="http://schemas.microsoft.com/office/drawing/2014/main" val="4070107554"/>
                    </a:ext>
                  </a:extLst>
                </a:gridCol>
              </a:tblGrid>
              <a:tr h="25341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검사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기준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결과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590789"/>
                  </a:ext>
                </a:extLst>
              </a:tr>
              <a:tr h="25341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방법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Szie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수량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baseline="0" dirty="0">
                          <a:effectLst/>
                        </a:rPr>
                        <a:t> </a:t>
                      </a:r>
                      <a:r>
                        <a:rPr lang="ko-KR" altLang="en-US" sz="1050" b="1" u="none" strike="noStrike" baseline="0" dirty="0" err="1">
                          <a:effectLst/>
                        </a:rPr>
                        <a:t>갯</a:t>
                      </a:r>
                      <a:r>
                        <a:rPr lang="ko-KR" altLang="en-US" sz="1050" b="1" u="none" strike="noStrike" dirty="0" err="1">
                          <a:effectLst/>
                        </a:rPr>
                        <a:t>수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Location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판정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922542"/>
                  </a:ext>
                </a:extLst>
              </a:tr>
              <a:tr h="251460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입고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육</a:t>
                      </a: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안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전면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Scratch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&gt; 5cm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4223552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Bending</a:t>
                      </a: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&gt; 0cm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9817749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Corrosion</a:t>
                      </a: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&gt; 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1451192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Crack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&gt; 5cm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2279135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후면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Scratch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&gt; 5cm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017970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Bending</a:t>
                      </a: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&gt; 0cm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3951892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Corrosion</a:t>
                      </a: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&gt; 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4478667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Crack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&gt; 5cm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5644171"/>
                  </a:ext>
                </a:extLst>
              </a:tr>
              <a:tr h="251460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출하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육</a:t>
                      </a: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안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전면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Scratch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&gt; 5cm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5442463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Bending</a:t>
                      </a: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&gt; 0cm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6907070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Corrosion</a:t>
                      </a: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&gt; 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4086674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Crack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&gt; 5cm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1898776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후면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Scratch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&gt; 5cm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9841832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Bending</a:t>
                      </a: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&gt; 0cm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5260245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Corrosion</a:t>
                      </a: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&gt; 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5391273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Crack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&gt; 5cm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492633"/>
                  </a:ext>
                </a:extLst>
              </a:tr>
              <a:tr h="297107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4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최종 </a:t>
                      </a:r>
                      <a:r>
                        <a:rPr lang="ko-KR" altLang="en-US" sz="1050" b="1" dirty="0" err="1">
                          <a:latin typeface="+mn-ea"/>
                          <a:ea typeface="+mn-ea"/>
                        </a:rPr>
                        <a:t>승인자</a:t>
                      </a:r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:          </a:t>
                      </a:r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박권식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235858"/>
                  </a:ext>
                </a:extLst>
              </a:tr>
              <a:tr h="360040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2" marR="8572" marT="8572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최종 판정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984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63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72" y="-7151"/>
            <a:ext cx="6858000" cy="5409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86657" y="33868"/>
            <a:ext cx="4254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ko-KR" sz="2800" u="none" strike="noStrike" dirty="0">
                <a:effectLst/>
                <a:latin typeface="Dutch801 XBd BT" pitchFamily="18" charset="0"/>
              </a:rPr>
              <a:t>Mask Inspection Report </a:t>
            </a:r>
            <a:endParaRPr lang="en-US" altLang="ko-KR" sz="2800" b="1" i="1" dirty="0">
              <a:solidFill>
                <a:srgbClr val="000000"/>
              </a:solidFill>
              <a:latin typeface="Dutch801 XBd BT" pitchFamily="18" charset="0"/>
            </a:endParaRPr>
          </a:p>
        </p:txBody>
      </p:sp>
      <p:graphicFrame>
        <p:nvGraphicFramePr>
          <p:cNvPr id="195" name="tb_fron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990210"/>
              </p:ext>
            </p:extLst>
          </p:nvPr>
        </p:nvGraphicFramePr>
        <p:xfrm>
          <a:off x="260647" y="1115616"/>
          <a:ext cx="6336705" cy="7290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908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60647" y="721814"/>
          <a:ext cx="6336705" cy="205740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633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출하 육안 검사 결과</a:t>
                      </a:r>
                      <a:r>
                        <a:rPr lang="ko-KR" altLang="en-US" sz="1100" b="1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1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1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전면</a:t>
                      </a:r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128587" marR="8572" marT="857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0" y="8961966"/>
            <a:ext cx="6858000" cy="1820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281" y="8756346"/>
            <a:ext cx="2401438" cy="41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05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239</Words>
  <Application>Microsoft Office PowerPoint</Application>
  <PresentationFormat>화면 슬라이드 쇼(4:3)</PresentationFormat>
  <Paragraphs>145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Dutch801 XBd BT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FNSTech</dc:creator>
  <cp:lastModifiedBy>한신구</cp:lastModifiedBy>
  <cp:revision>103</cp:revision>
  <dcterms:created xsi:type="dcterms:W3CDTF">2017-10-11T06:27:33Z</dcterms:created>
  <dcterms:modified xsi:type="dcterms:W3CDTF">2022-10-13T01:32:02Z</dcterms:modified>
</cp:coreProperties>
</file>