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72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2588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A202209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이동규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49" y="8544630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97589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03145"/>
              </p:ext>
            </p:extLst>
          </p:nvPr>
        </p:nvGraphicFramePr>
        <p:xfrm>
          <a:off x="186376" y="2336985"/>
          <a:ext cx="6482984" cy="5187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2534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2534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25146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45119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279135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1797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95189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478667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44171"/>
                  </a:ext>
                </a:extLst>
              </a:tr>
              <a:tr h="25146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442463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90707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086674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89877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84183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260245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391273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492633"/>
                  </a:ext>
                </a:extLst>
              </a:tr>
              <a:tr h="29710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3600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3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7467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239</Words>
  <Application>Microsoft Office PowerPoint</Application>
  <PresentationFormat>화면 슬라이드 쇼(4:3)</PresentationFormat>
  <Paragraphs>145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Dutch801 XBd BT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105</cp:revision>
  <dcterms:created xsi:type="dcterms:W3CDTF">2017-10-11T06:27:33Z</dcterms:created>
  <dcterms:modified xsi:type="dcterms:W3CDTF">2022-10-13T01:32:51Z</dcterms:modified>
</cp:coreProperties>
</file>