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8203" autoAdjust="0"/>
    <p:restoredTop sz="94700" autoAdjust="0"/>
  </p:normalViewPr>
  <p:slideViewPr>
    <p:cSldViewPr>
      <p:cViewPr varScale="1">
        <p:scale>
          <a:sx n="80" d="100"/>
          <a:sy n="80" d="100"/>
        </p:scale>
        <p:origin x="2124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366CA-B18F-410F-A33A-3F768F2B3FF6}" type="datetimeFigureOut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A937C-271F-4CED-AB44-7A2EDEA70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02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53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937C-271F-4CED-AB44-7A2EDEA70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0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5B55-FA72-42E9-ACF6-B72ECDB57A70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41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E0B30-F2D1-424D-80AA-2736B765A155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1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E9096-890B-4EF7-9A29-492255724381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68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6BF0-99EE-4479-880A-DF29529D05AD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5F2A4-9D0D-40B3-89E0-A5BC0F1088E6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8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11FB1-219A-4F56-9E28-9542717CD9AE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78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8AB6-0086-4229-A73B-A5A2B3B48351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2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3BE5-F8D4-4A98-86F2-4B16B85D717A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8EC9-D8DB-4B12-880F-54153BA1B726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78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1842-0ACB-40D6-B251-133857FA2DB8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04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43BD-A25E-4D69-BA97-D4168E732BB0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0485-1F61-4C93-A20F-C15362871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6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7571-D84D-44D7-8EEE-1582F3185577}" type="datetime1">
              <a:rPr lang="ko-KR" altLang="en-US" smtClean="0"/>
              <a:t>2022-10-12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0485-1F61-4C93-A20F-C153628719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66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b_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05644"/>
              </p:ext>
            </p:extLst>
          </p:nvPr>
        </p:nvGraphicFramePr>
        <p:xfrm>
          <a:off x="188640" y="1022400"/>
          <a:ext cx="6480720" cy="8943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번호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: 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A202209</a:t>
                      </a:r>
                      <a:endParaRPr lang="en-US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Mask 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입고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2022.09.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반출자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세우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검수 완료 일자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5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2022.09.</a:t>
                      </a:r>
                      <a:endParaRPr lang="en-US" altLang="ko-KR" sz="105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정보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 err="1">
                          <a:effectLst/>
                          <a:latin typeface="+mn-ea"/>
                          <a:ea typeface="+mn-ea"/>
                        </a:rPr>
                        <a:t>SDC</a:t>
                      </a:r>
                      <a:r>
                        <a:rPr lang="en-US" sz="105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050" u="none" strike="noStrike">
                          <a:effectLst/>
                          <a:latin typeface="+mn-ea"/>
                          <a:ea typeface="+mn-ea"/>
                        </a:rPr>
                        <a:t>A4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성적서 용도 </a:t>
                      </a:r>
                      <a:r>
                        <a:rPr lang="en-US" altLang="ko-KR" sz="1050" u="none" strike="noStrike" dirty="0"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u="none" strike="noStrike" dirty="0" err="1">
                          <a:effectLst/>
                          <a:latin typeface="+mn-ea"/>
                          <a:ea typeface="+mn-ea"/>
                        </a:rPr>
                        <a:t>고객사</a:t>
                      </a:r>
                      <a:r>
                        <a:rPr lang="ko-KR" altLang="en-US" sz="1050" u="none" strike="noStrike" dirty="0">
                          <a:effectLst/>
                          <a:latin typeface="+mn-ea"/>
                          <a:ea typeface="+mn-ea"/>
                        </a:rPr>
                        <a:t> 제출용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algn="l" fontAlgn="ctr"/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marL="128587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검사 실무자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박선진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이형섭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지경덕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이동규</a:t>
                      </a:r>
                    </a:p>
                  </a:txBody>
                  <a:tcPr marL="129600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573" marR="8573" marT="857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1"/>
            <a:ext cx="6858000" cy="990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-14934" y="721668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충청남도 천안시 </a:t>
            </a:r>
            <a:r>
              <a:rPr lang="ko-KR" altLang="en-US" sz="1000" dirty="0" err="1">
                <a:latin typeface="+mn-ea"/>
              </a:rPr>
              <a:t>서북구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>
                <a:latin typeface="+mn-ea"/>
              </a:rPr>
              <a:t>직산읍</a:t>
            </a:r>
            <a:r>
              <a:rPr lang="ko-KR" altLang="en-US" sz="1000" dirty="0">
                <a:latin typeface="+mn-ea"/>
              </a:rPr>
              <a:t> </a:t>
            </a:r>
            <a:r>
              <a:rPr lang="en-US" altLang="ko-KR" sz="1000" dirty="0">
                <a:latin typeface="+mn-ea"/>
              </a:rPr>
              <a:t>4</a:t>
            </a:r>
            <a:r>
              <a:rPr lang="ko-KR" altLang="en-US" sz="1000" dirty="0">
                <a:latin typeface="+mn-ea"/>
              </a:rPr>
              <a:t>산단 </a:t>
            </a:r>
            <a:r>
              <a:rPr lang="en-US" altLang="ko-KR" sz="1000" dirty="0">
                <a:latin typeface="+mn-ea"/>
              </a:rPr>
              <a:t>2</a:t>
            </a:r>
            <a:r>
              <a:rPr lang="ko-KR" altLang="en-US" sz="1000" dirty="0">
                <a:latin typeface="+mn-ea"/>
              </a:rPr>
              <a:t>길 </a:t>
            </a:r>
            <a:r>
              <a:rPr lang="en-US" altLang="ko-KR" sz="1000" dirty="0">
                <a:latin typeface="+mn-ea"/>
              </a:rPr>
              <a:t>19 </a:t>
            </a:r>
            <a:r>
              <a:rPr lang="ko-KR" altLang="en-US" sz="1000" b="1" dirty="0" err="1">
                <a:latin typeface="+mn-ea"/>
              </a:rPr>
              <a:t>에프엔에스테크</a:t>
            </a:r>
            <a:r>
              <a:rPr lang="ko-KR" altLang="en-US" sz="1000" b="1" dirty="0">
                <a:latin typeface="+mn-ea"/>
              </a:rPr>
              <a:t>㈜ </a:t>
            </a:r>
            <a:r>
              <a:rPr lang="en-US" altLang="ko-KR" sz="1000" dirty="0">
                <a:latin typeface="+mn-ea"/>
              </a:rPr>
              <a:t>         Tel) 041-901-0570  Fax) 041-901-0579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86656" y="219529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8053" y="42407"/>
            <a:ext cx="28087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YOUR PARTNER FOR THE BEST QUALITY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b_maskI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39232"/>
              </p:ext>
            </p:extLst>
          </p:nvPr>
        </p:nvGraphicFramePr>
        <p:xfrm>
          <a:off x="84074" y="1839817"/>
          <a:ext cx="309165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338">
                  <a:extLst>
                    <a:ext uri="{9D8B030D-6E8A-4147-A177-3AD203B41FA5}">
                      <a16:colId xmlns:a16="http://schemas.microsoft.com/office/drawing/2014/main" val="3955176544"/>
                    </a:ext>
                  </a:extLst>
                </a:gridCol>
                <a:gridCol w="1657316">
                  <a:extLst>
                    <a:ext uri="{9D8B030D-6E8A-4147-A177-3AD203B41FA5}">
                      <a16:colId xmlns:a16="http://schemas.microsoft.com/office/drawing/2014/main" val="245383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Mask Serial No :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XXXXXX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111578"/>
                  </a:ext>
                </a:extLst>
              </a:tr>
            </a:tbl>
          </a:graphicData>
        </a:graphic>
      </p:graphicFrame>
      <p:cxnSp>
        <p:nvCxnSpPr>
          <p:cNvPr id="16" name="직선 연결선 15"/>
          <p:cNvCxnSpPr/>
          <p:nvPr/>
        </p:nvCxnSpPr>
        <p:spPr>
          <a:xfrm>
            <a:off x="164167" y="2193502"/>
            <a:ext cx="6552728" cy="47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6603"/>
              </p:ext>
            </p:extLst>
          </p:nvPr>
        </p:nvGraphicFramePr>
        <p:xfrm>
          <a:off x="186376" y="2336978"/>
          <a:ext cx="6482984" cy="6235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39258245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584641464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3378700368"/>
                    </a:ext>
                  </a:extLst>
                </a:gridCol>
                <a:gridCol w="812848">
                  <a:extLst>
                    <a:ext uri="{9D8B030D-6E8A-4147-A177-3AD203B41FA5}">
                      <a16:colId xmlns:a16="http://schemas.microsoft.com/office/drawing/2014/main" val="3428562849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23335622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401019035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2799840954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1768259967"/>
                    </a:ext>
                  </a:extLst>
                </a:gridCol>
                <a:gridCol w="621433">
                  <a:extLst>
                    <a:ext uri="{9D8B030D-6E8A-4147-A177-3AD203B41FA5}">
                      <a16:colId xmlns:a16="http://schemas.microsoft.com/office/drawing/2014/main" val="4214579639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4070107554"/>
                    </a:ext>
                  </a:extLst>
                </a:gridCol>
              </a:tblGrid>
              <a:tr h="26436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기준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결과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비고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90789"/>
                  </a:ext>
                </a:extLst>
              </a:tr>
              <a:tr h="26436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Szie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수량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050" b="1" u="none" strike="noStrike" baseline="0" dirty="0" err="1">
                          <a:effectLst/>
                        </a:rPr>
                        <a:t>갯</a:t>
                      </a:r>
                      <a:r>
                        <a:rPr lang="ko-KR" altLang="en-US" sz="1050" b="1" u="none" strike="noStrike" dirty="0" err="1">
                          <a:effectLst/>
                        </a:rPr>
                        <a:t>수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Location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922542"/>
                  </a:ext>
                </a:extLst>
              </a:tr>
              <a:tr h="17741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입고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197549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u="none" strike="noStrike" dirty="0">
                        <a:effectLst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0014155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baseline="0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baseline="0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6489641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Broken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8807171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프레임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223552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9817749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경사면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1871605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Burr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8954243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용접부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5227438"/>
                  </a:ext>
                </a:extLst>
              </a:tr>
              <a:tr h="177415">
                <a:tc rowSpan="15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출하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AOI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Particle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&gt; 50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10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8755388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Crack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83946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&gt; 28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6470218"/>
                  </a:ext>
                </a:extLst>
              </a:tr>
              <a:tr h="9382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u="none" strike="noStrike" dirty="0">
                          <a:effectLst/>
                        </a:rPr>
                        <a:t>&gt;(</a:t>
                      </a:r>
                      <a:r>
                        <a:rPr lang="ko-KR" altLang="en-US" sz="1050" u="none" strike="noStrike" dirty="0">
                          <a:effectLst/>
                        </a:rPr>
                        <a:t>길이</a:t>
                      </a:r>
                      <a:r>
                        <a:rPr lang="en-US" altLang="ko-KR" sz="1050" u="none" strike="noStrike" dirty="0">
                          <a:effectLst/>
                        </a:rPr>
                        <a:t>)</a:t>
                      </a:r>
                      <a:r>
                        <a:rPr lang="en-US" altLang="ko-KR" sz="1050" u="none" strike="noStrike" baseline="0" dirty="0">
                          <a:effectLst/>
                        </a:rPr>
                        <a:t> 1000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&gt;(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폭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0" indent="0" algn="ctr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Edge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닿지않을것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032228"/>
                  </a:ext>
                </a:extLst>
              </a:tr>
              <a:tr h="345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에칭불량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>
                          <a:effectLst/>
                        </a:rPr>
                        <a:t>&gt; 100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>
                          <a:effectLst/>
                        </a:rPr>
                        <a:t>&gt; 40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5608861"/>
                  </a:ext>
                </a:extLst>
              </a:tr>
              <a:tr h="3454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>
                          <a:effectLst/>
                        </a:rPr>
                        <a:t>&lt; 100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>
                          <a:effectLst/>
                        </a:rPr>
                        <a:t>&lt; 40</a:t>
                      </a:r>
                      <a:r>
                        <a:rPr lang="ko-KR" altLang="en-US" sz="1050" u="none" strike="noStrike" dirty="0">
                          <a:effectLst/>
                        </a:rPr>
                        <a:t>㎛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 5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474263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육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안</a:t>
                      </a: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스틱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382053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0" algn="l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Bending</a:t>
                      </a: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u="none" strike="noStrike" dirty="0">
                        <a:effectLst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9210917"/>
                  </a:ext>
                </a:extLst>
              </a:tr>
              <a:tr h="1774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vl="0"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Stain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31014" marR="8734" marT="8734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baseline="0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baseline="0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075213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Broken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5656768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프레임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  <a:endParaRPr lang="ko-KR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-</a:t>
                      </a:r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8219580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rtl="0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Corrosion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 0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3885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경사면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Scratch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u="none" strike="noStrike" dirty="0">
                          <a:effectLst/>
                        </a:rPr>
                        <a:t>&gt; </a:t>
                      </a:r>
                      <a:r>
                        <a:rPr lang="en-US" altLang="ko-KR" sz="1050" b="0" u="none" strike="noStrike" dirty="0" err="1">
                          <a:effectLst/>
                        </a:rPr>
                        <a:t>0cm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6253631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Burr</a:t>
                      </a: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3666791"/>
                  </a:ext>
                </a:extLst>
              </a:tr>
              <a:tr h="1772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ko-KR" altLang="en-US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용접부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8587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ea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&lt;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en-US" altLang="ko-KR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3738262"/>
                  </a:ext>
                </a:extLst>
              </a:tr>
              <a:tr h="177245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특이사항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최종 </a:t>
                      </a:r>
                      <a:r>
                        <a:rPr lang="ko-KR" altLang="en-US" sz="1050" b="1" dirty="0" err="1">
                          <a:latin typeface="+mn-ea"/>
                          <a:ea typeface="+mn-ea"/>
                        </a:rPr>
                        <a:t>승인자</a:t>
                      </a:r>
                      <a:r>
                        <a:rPr lang="en-US" altLang="ko-KR" sz="1050" b="1" dirty="0">
                          <a:latin typeface="+mn-ea"/>
                          <a:ea typeface="+mn-ea"/>
                        </a:rPr>
                        <a:t>:          </a:t>
                      </a:r>
                      <a:r>
                        <a:rPr lang="ko-KR" altLang="en-US" sz="1050" b="1" dirty="0">
                          <a:latin typeface="+mn-ea"/>
                          <a:ea typeface="+mn-ea"/>
                        </a:rPr>
                        <a:t>박권식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235858"/>
                  </a:ext>
                </a:extLst>
              </a:tr>
              <a:tr h="177245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ctr"/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572" marR="8572" marT="8572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최종 판정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양호</a:t>
                      </a: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" marR="8572" marT="8572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23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95" name="tb_fron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328865"/>
              </p:ext>
            </p:extLst>
          </p:nvPr>
        </p:nvGraphicFramePr>
        <p:xfrm>
          <a:off x="260647" y="1115616"/>
          <a:ext cx="6336705" cy="7290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081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0647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전면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70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graphicFrame>
        <p:nvGraphicFramePr>
          <p:cNvPr id="10" name="tb_sid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7786"/>
              </p:ext>
            </p:extLst>
          </p:nvPr>
        </p:nvGraphicFramePr>
        <p:xfrm>
          <a:off x="310071" y="2707679"/>
          <a:ext cx="6336705" cy="592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144011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696486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66768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8077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10071" y="721814"/>
          <a:ext cx="6336705" cy="205740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육안 검사 결과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altLang="ko-KR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- </a:t>
                      </a:r>
                      <a:r>
                        <a:rPr lang="ko-KR" altLang="en-US" sz="11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경사면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>
            <a:off x="2190815" y="996630"/>
            <a:ext cx="2654899" cy="1614594"/>
            <a:chOff x="2239156" y="1173140"/>
            <a:chExt cx="2478533" cy="1453575"/>
          </a:xfrm>
        </p:grpSpPr>
        <p:pic>
          <p:nvPicPr>
            <p:cNvPr id="11" name="그림 10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"/>
            <a:stretch/>
          </p:blipFill>
          <p:spPr bwMode="auto">
            <a:xfrm>
              <a:off x="2339218" y="1260761"/>
              <a:ext cx="2313730" cy="1281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2239156" y="135342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A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239156" y="180650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B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2239156" y="228006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C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4530222" y="228006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G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4530222" y="180650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H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530222" y="1353421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I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540703" y="117314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L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3362611" y="1173140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K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271596" y="1191784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J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2540703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D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362611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E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246381" y="2451472"/>
              <a:ext cx="187467" cy="17524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2"/>
                  </a:solidFill>
                </a:rPr>
                <a:t>F</a:t>
              </a:r>
              <a:endParaRPr lang="ko-KR" altLang="en-U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14041" y="420041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D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2458655" y="420041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E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559214" y="4200412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F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07731" y="5702044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G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6969" y="5677979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H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557058" y="5683616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I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07731" y="716755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J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458655" y="7155523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K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557315" y="7162392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L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0071" y="270834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A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446969" y="2708345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B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4526031" y="2732966"/>
            <a:ext cx="187467" cy="1752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2"/>
                </a:solidFill>
              </a:rPr>
              <a:t>C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13" y="1070030"/>
            <a:ext cx="2331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● </a:t>
            </a:r>
            <a:r>
              <a:rPr lang="en-US" altLang="ko-KR" sz="1100" b="1" dirty="0"/>
              <a:t>Vision Inspection </a:t>
            </a:r>
            <a:r>
              <a:rPr lang="ko-KR" altLang="en-US" sz="1100" b="1" dirty="0"/>
              <a:t>검출 </a:t>
            </a:r>
            <a:r>
              <a:rPr lang="en-US" altLang="ko-KR" sz="1100" b="1" dirty="0"/>
              <a:t>Image</a:t>
            </a:r>
            <a:endParaRPr lang="ko-KR" altLang="en-US" sz="1100" b="1" dirty="0"/>
          </a:p>
        </p:txBody>
      </p:sp>
      <p:graphicFrame>
        <p:nvGraphicFramePr>
          <p:cNvPr id="9" name="tb_badsecto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40174"/>
              </p:ext>
            </p:extLst>
          </p:nvPr>
        </p:nvGraphicFramePr>
        <p:xfrm>
          <a:off x="260647" y="1403648"/>
          <a:ext cx="6336705" cy="5925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45335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434099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60647" y="765860"/>
          <a:ext cx="6336705" cy="20574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AOI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검사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1952" y="8198822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-. </a:t>
            </a:r>
            <a:r>
              <a:rPr lang="ko-KR" altLang="en-US" sz="1200" b="1" dirty="0"/>
              <a:t>비고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특이 이미지 無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5479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72" y="-7151"/>
            <a:ext cx="6858000" cy="540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86657" y="33868"/>
            <a:ext cx="4254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ko-KR" sz="2800" u="none" strike="noStrike" dirty="0">
                <a:effectLst/>
                <a:latin typeface="Dutch801 XBd BT" pitchFamily="18" charset="0"/>
              </a:rPr>
              <a:t>Mask Inspection Report </a:t>
            </a:r>
            <a:endParaRPr lang="en-US" altLang="ko-KR" sz="2800" b="1" i="1" dirty="0">
              <a:solidFill>
                <a:srgbClr val="000000"/>
              </a:solidFill>
              <a:latin typeface="Dutch801 XBd B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713" y="1070030"/>
            <a:ext cx="21018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● </a:t>
            </a:r>
            <a:r>
              <a:rPr lang="en-US" altLang="ko-KR" sz="1100" b="1" dirty="0"/>
              <a:t>Align Key 6ea</a:t>
            </a:r>
            <a:r>
              <a:rPr lang="ko-KR" altLang="en-US" sz="1100" b="1" dirty="0"/>
              <a:t> 검출 </a:t>
            </a:r>
            <a:r>
              <a:rPr lang="en-US" altLang="ko-KR" sz="1100" b="1" dirty="0"/>
              <a:t>Image</a:t>
            </a:r>
            <a:endParaRPr lang="ko-KR" altLang="en-US" sz="1100" b="1" dirty="0"/>
          </a:p>
        </p:txBody>
      </p:sp>
      <p:graphicFrame>
        <p:nvGraphicFramePr>
          <p:cNvPr id="9" name="tb_alignkey_hig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076074"/>
              </p:ext>
            </p:extLst>
          </p:nvPr>
        </p:nvGraphicFramePr>
        <p:xfrm>
          <a:off x="260647" y="1742956"/>
          <a:ext cx="6336705" cy="29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b_alignkey_low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39104"/>
              </p:ext>
            </p:extLst>
          </p:nvPr>
        </p:nvGraphicFramePr>
        <p:xfrm>
          <a:off x="260647" y="5137698"/>
          <a:ext cx="6336705" cy="296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2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3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5713" y="4804080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-. </a:t>
            </a:r>
            <a:r>
              <a:rPr lang="ko-KR" altLang="en-US" sz="1100" b="1" dirty="0" err="1"/>
              <a:t>저배율</a:t>
            </a:r>
            <a:endParaRPr lang="ko-KR" altLang="en-US" sz="1100" b="1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60647" y="765860"/>
          <a:ext cx="6336705" cy="20574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633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출하 </a:t>
                      </a:r>
                      <a:r>
                        <a:rPr lang="en-US" altLang="ko-K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AOI</a:t>
                      </a:r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검사 결과</a:t>
                      </a:r>
                      <a:endParaRPr lang="ko-KR" alt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/>
                      </a:endParaRPr>
                    </a:p>
                  </a:txBody>
                  <a:tcPr marL="128587" marR="8572" marT="8572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0" y="8961966"/>
            <a:ext cx="6858000" cy="1820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81" y="8756346"/>
            <a:ext cx="2401438" cy="4173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21952" y="8198822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-. </a:t>
            </a:r>
            <a:r>
              <a:rPr lang="ko-KR" altLang="en-US" sz="1200" b="1" dirty="0"/>
              <a:t>비고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특이 이미지 無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5713" y="1409338"/>
            <a:ext cx="7521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-. </a:t>
            </a:r>
            <a:r>
              <a:rPr lang="ko-KR" altLang="en-US" sz="1100" b="1" dirty="0" err="1"/>
              <a:t>고배율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2903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398</Words>
  <Application>Microsoft Office PowerPoint</Application>
  <PresentationFormat>화면 슬라이드 쇼(4:3)</PresentationFormat>
  <Paragraphs>237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Dutch801 XBd BT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FNSTech</dc:creator>
  <cp:lastModifiedBy>한신구</cp:lastModifiedBy>
  <cp:revision>109</cp:revision>
  <dcterms:created xsi:type="dcterms:W3CDTF">2017-10-11T06:27:33Z</dcterms:created>
  <dcterms:modified xsi:type="dcterms:W3CDTF">2022-10-11T17:56:03Z</dcterms:modified>
</cp:coreProperties>
</file>