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3" r:id="rId6"/>
    <p:sldId id="265" r:id="rId7"/>
    <p:sldId id="261" r:id="rId8"/>
    <p:sldId id="266" r:id="rId9"/>
    <p:sldId id="267" r:id="rId10"/>
    <p:sldId id="268" r:id="rId11"/>
    <p:sldId id="262" r:id="rId12"/>
    <p:sldId id="260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8" r:id="rId22"/>
    <p:sldId id="2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base.it/windows-cloud-images/" TargetMode="External"/><Relationship Id="rId2" Type="http://schemas.openxmlformats.org/officeDocument/2006/relationships/hyperlink" Target="https://docs.openstack.org/image-guide/obtain-image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loud-images.ubuntu.com/trusty/current/trusty-server-cloudimg-amd64-disk1.im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오픈스택</a:t>
            </a:r>
            <a:r>
              <a:rPr lang="ko-KR" altLang="en-US" dirty="0">
                <a:ea typeface="맑은 고딕"/>
              </a:rPr>
              <a:t> </a:t>
            </a:r>
            <a:r>
              <a:rPr lang="ko-KR" dirty="0">
                <a:ea typeface="맑은 고딕"/>
              </a:rPr>
              <a:t>기본 운용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FEE3C-4FC3-41E2-9967-AFA964CB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맑은 고딕"/>
              </a:rPr>
              <a:t>Glance</a:t>
            </a:r>
            <a:r>
              <a:rPr lang="ko-KR" dirty="0">
                <a:ea typeface="맑은 고딕"/>
              </a:rPr>
              <a:t> 이미지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652AF-EA22-455C-80F0-2BD3966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glance-</a:t>
            </a:r>
            <a:r>
              <a:rPr lang="en-US" altLang="ko-KR" dirty="0" err="1"/>
              <a:t>api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이미지를 확인하고 복구하고 저장하는 이미지 </a:t>
            </a:r>
            <a:r>
              <a:rPr lang="en-US" altLang="ko-KR" dirty="0"/>
              <a:t>API </a:t>
            </a:r>
            <a:r>
              <a:rPr lang="ko-KR" altLang="en-US" dirty="0"/>
              <a:t>콜을 허용합니다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glance-registry</a:t>
            </a:r>
          </a:p>
          <a:p>
            <a:pPr marL="0" indent="0">
              <a:buNone/>
            </a:pPr>
            <a:r>
              <a:rPr lang="ko-KR" altLang="en-US" dirty="0"/>
              <a:t>  이미지에 대한 메타데이터를 저장하고</a:t>
            </a:r>
            <a:r>
              <a:rPr lang="en-US" altLang="ko-KR" dirty="0"/>
              <a:t>, </a:t>
            </a:r>
            <a:r>
              <a:rPr lang="ko-KR" altLang="en-US" dirty="0"/>
              <a:t>처리하며</a:t>
            </a:r>
            <a:r>
              <a:rPr lang="en-US" altLang="ko-KR" dirty="0"/>
              <a:t>, </a:t>
            </a:r>
            <a:r>
              <a:rPr lang="ko-KR" altLang="en-US" dirty="0"/>
              <a:t>복구합니다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기본 제공되는 </a:t>
            </a:r>
            <a:r>
              <a:rPr lang="en-US" altLang="ko-KR" dirty="0" err="1"/>
              <a:t>cirros</a:t>
            </a:r>
            <a:r>
              <a:rPr lang="en-US" altLang="ko-KR" dirty="0"/>
              <a:t> </a:t>
            </a:r>
            <a:r>
              <a:rPr lang="ko-KR" altLang="en-US" dirty="0"/>
              <a:t>이미지를 통해 정상적으로 인스턴스가 생성되는지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202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FEE3C-4FC3-41E2-9967-AFA964CB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맑은 고딕"/>
              </a:rPr>
              <a:t>Glance</a:t>
            </a:r>
            <a:r>
              <a:rPr lang="ko-KR" dirty="0">
                <a:ea typeface="맑은 고딕"/>
              </a:rPr>
              <a:t> 이미지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652AF-EA22-455C-80F0-2BD3966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http://cloud-images.ubuntu.com/</a:t>
            </a:r>
          </a:p>
          <a:p>
            <a:r>
              <a:rPr lang="en-US" altLang="ko-KR" dirty="0"/>
              <a:t>​http://cloud-images.ubuntu.com/xenial/current/xenial-server-cloudimg-amd64-disk1.img </a:t>
            </a:r>
            <a:r>
              <a:rPr lang="ko-KR" altLang="en-US" dirty="0"/>
              <a:t>다운로드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https://docs.openstack.org/image-guide/obtain-images.html</a:t>
            </a:r>
            <a:r>
              <a:rPr lang="en-US" altLang="ko-KR" dirty="0"/>
              <a:t> </a:t>
            </a:r>
            <a:r>
              <a:rPr lang="ko-KR" altLang="en-US" dirty="0"/>
              <a:t>에서 여러 </a:t>
            </a:r>
            <a:r>
              <a:rPr lang="ko-KR" altLang="en-US" dirty="0" err="1"/>
              <a:t>클라우드용</a:t>
            </a:r>
            <a:r>
              <a:rPr lang="ko-KR" altLang="en-US" dirty="0"/>
              <a:t> 이미지 다운로드 가능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https://cloudbase.it/windows-cloud-images/</a:t>
            </a:r>
            <a:r>
              <a:rPr lang="en-US" altLang="ko-KR" dirty="0"/>
              <a:t> </a:t>
            </a:r>
            <a:r>
              <a:rPr lang="ko-KR" altLang="en-US" dirty="0"/>
              <a:t>에서 윈도우용 이미지 다운로드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9035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FEE3C-4FC3-41E2-9967-AFA964CB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맑은 고딕"/>
              </a:rPr>
              <a:t>Glance</a:t>
            </a:r>
            <a:r>
              <a:rPr lang="ko-KR" dirty="0">
                <a:ea typeface="맑은 고딕"/>
              </a:rPr>
              <a:t> 이미지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652AF-EA22-455C-80F0-2BD3966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mkdir</a:t>
            </a:r>
            <a:r>
              <a:rPr lang="en-US" altLang="ko-KR" dirty="0"/>
              <a:t> /</a:t>
            </a:r>
            <a:r>
              <a:rPr lang="en-US" altLang="ko-KR" dirty="0" err="1"/>
              <a:t>img</a:t>
            </a:r>
            <a:r>
              <a:rPr lang="ko-KR" altLang="en-US" dirty="0"/>
              <a:t> </a:t>
            </a:r>
            <a:r>
              <a:rPr lang="en-US" altLang="ko-KR" dirty="0"/>
              <a:t>&amp;&amp;</a:t>
            </a:r>
            <a:r>
              <a:rPr lang="ko-KR" altLang="en-US" dirty="0"/>
              <a:t> </a:t>
            </a:r>
            <a:r>
              <a:rPr lang="en-US" altLang="ko-KR" dirty="0"/>
              <a:t>cd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img</a:t>
            </a:r>
            <a:endParaRPr lang="en-US" altLang="ko-KR" dirty="0"/>
          </a:p>
          <a:p>
            <a:r>
              <a:rPr lang="en-US" altLang="ko-KR" dirty="0" err="1"/>
              <a:t>wget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http://cloud-images.ubuntu.com/trusty/current/trusty-server-cloudimg-amd64-disk1.img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3767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A6F21-D079-497C-A6B1-D08C069D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Project, </a:t>
            </a:r>
            <a:r>
              <a:rPr lang="ko-KR" dirty="0" err="1">
                <a:ea typeface="맑은 고딕"/>
              </a:rPr>
              <a:t>Role</a:t>
            </a:r>
            <a:r>
              <a:rPr lang="ko-KR" dirty="0">
                <a:ea typeface="맑은 고딕"/>
              </a:rPr>
              <a:t>, </a:t>
            </a:r>
            <a:r>
              <a:rPr lang="ko-KR" dirty="0" err="1">
                <a:ea typeface="맑은 고딕"/>
              </a:rPr>
              <a:t>User</a:t>
            </a:r>
            <a:r>
              <a:rPr lang="ko-KR" dirty="0">
                <a:ea typeface="맑은 고딕"/>
              </a:rPr>
              <a:t> 관리</a:t>
            </a:r>
            <a:r>
              <a:rPr lang="en-US" altLang="ko-KR" dirty="0">
                <a:ea typeface="맑은 고딕"/>
              </a:rPr>
              <a:t>(Horizon,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CLI)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D9B30-7CE8-446E-BD34-9FBB5D8D3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312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vim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testuser1rc.sh</a:t>
            </a:r>
          </a:p>
          <a:p>
            <a:pPr marL="0" indent="0">
              <a:buNone/>
            </a:pPr>
            <a:r>
              <a:rPr lang="en-US" altLang="ko-KR" sz="2400" dirty="0">
                <a:ea typeface="맑은 고딕"/>
              </a:rPr>
              <a:t>export OS_PROJECT_DOMAIN_NAME = default</a:t>
            </a:r>
          </a:p>
          <a:p>
            <a:pPr marL="0" indent="0">
              <a:buNone/>
            </a:pPr>
            <a:r>
              <a:rPr lang="en-US" altLang="ko-KR" sz="2400" dirty="0">
                <a:ea typeface="맑은 고딕"/>
              </a:rPr>
              <a:t>export OS_USER_DOMAIN_NAME = default</a:t>
            </a:r>
          </a:p>
          <a:p>
            <a:pPr marL="0" indent="0">
              <a:buNone/>
            </a:pPr>
            <a:r>
              <a:rPr lang="en-US" altLang="ko-KR" sz="2400" u="sng" dirty="0">
                <a:ea typeface="맑은 고딕"/>
              </a:rPr>
              <a:t>export OS_PROJECT_NAME = developer1</a:t>
            </a:r>
          </a:p>
          <a:p>
            <a:pPr marL="0" indent="0">
              <a:buNone/>
            </a:pPr>
            <a:r>
              <a:rPr lang="en-US" altLang="ko-KR" sz="2400" u="sng" dirty="0">
                <a:ea typeface="맑은 고딕"/>
              </a:rPr>
              <a:t>export OS_USERNAME = testuser1</a:t>
            </a:r>
          </a:p>
          <a:p>
            <a:pPr marL="0" indent="0">
              <a:buNone/>
            </a:pPr>
            <a:r>
              <a:rPr lang="en-US" altLang="ko-KR" sz="2400" dirty="0">
                <a:ea typeface="맑은 고딕"/>
              </a:rPr>
              <a:t>export OS_PASSWORD = </a:t>
            </a:r>
            <a:r>
              <a:rPr lang="en-US" altLang="ko-KR" sz="2400" dirty="0" err="1">
                <a:ea typeface="맑은 고딕"/>
              </a:rPr>
              <a:t>openstack</a:t>
            </a:r>
            <a:endParaRPr lang="en-US" altLang="ko-KR" sz="2400" dirty="0">
              <a:ea typeface="맑은 고딕"/>
            </a:endParaRPr>
          </a:p>
          <a:p>
            <a:pPr marL="0" indent="0">
              <a:buNone/>
            </a:pPr>
            <a:r>
              <a:rPr lang="en-US" altLang="ko-KR" sz="2400" dirty="0">
                <a:ea typeface="맑은 고딕"/>
              </a:rPr>
              <a:t>export OS_AUTH_URL = http://&lt;HOST_IP&gt;:35357/v3</a:t>
            </a:r>
          </a:p>
          <a:p>
            <a:pPr marL="0" indent="0">
              <a:buNone/>
            </a:pPr>
            <a:r>
              <a:rPr lang="en-US" altLang="ko-KR" sz="2400" dirty="0">
                <a:ea typeface="맑은 고딕"/>
              </a:rPr>
              <a:t>export OS_IDENTITY_API_VERSION = 3</a:t>
            </a:r>
          </a:p>
          <a:p>
            <a:pPr marL="0" indent="0">
              <a:buNone/>
            </a:pPr>
            <a:r>
              <a:rPr lang="en-US" altLang="ko-KR" sz="2400" dirty="0">
                <a:ea typeface="맑은 고딕"/>
              </a:rPr>
              <a:t>export OS_IMAGE_API_VERSION =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43864" y="6488668"/>
            <a:ext cx="844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i="1" dirty="0">
                <a:ea typeface="맑은 고딕"/>
              </a:rPr>
              <a:t>https://docs.openstack.org/mitaka/ko_KR/install-guide-obs/keystone-users.html</a:t>
            </a:r>
            <a:endParaRPr lang="ko-KR" altLang="en-US" i="1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21541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A6F21-D079-497C-A6B1-D08C069D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Project, </a:t>
            </a:r>
            <a:r>
              <a:rPr lang="ko-KR" dirty="0" err="1">
                <a:ea typeface="맑은 고딕"/>
              </a:rPr>
              <a:t>Role</a:t>
            </a:r>
            <a:r>
              <a:rPr lang="ko-KR" dirty="0">
                <a:ea typeface="맑은 고딕"/>
              </a:rPr>
              <a:t>, </a:t>
            </a:r>
            <a:r>
              <a:rPr lang="ko-KR" dirty="0" err="1">
                <a:ea typeface="맑은 고딕"/>
              </a:rPr>
              <a:t>User</a:t>
            </a:r>
            <a:r>
              <a:rPr lang="ko-KR" dirty="0">
                <a:ea typeface="맑은 고딕"/>
              </a:rPr>
              <a:t> 관리</a:t>
            </a:r>
            <a:r>
              <a:rPr lang="en-US" altLang="ko-KR" dirty="0">
                <a:ea typeface="맑은 고딕"/>
              </a:rPr>
              <a:t>(Horizon,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CLI)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D9B30-7CE8-446E-BD34-9FBB5D8D3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312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 . testuser1rc.sh</a:t>
            </a:r>
          </a:p>
          <a:p>
            <a:r>
              <a:rPr lang="en-US" altLang="ko-KR" dirty="0" err="1">
                <a:ea typeface="맑은 고딕"/>
              </a:rPr>
              <a:t>openstack</a:t>
            </a:r>
            <a:r>
              <a:rPr lang="en-US" altLang="ko-KR" dirty="0">
                <a:ea typeface="맑은 고딕"/>
              </a:rPr>
              <a:t> image list</a:t>
            </a:r>
          </a:p>
          <a:p>
            <a:r>
              <a:rPr lang="en-US" altLang="ko-KR" dirty="0" err="1">
                <a:ea typeface="맑은 고딕"/>
              </a:rPr>
              <a:t>openstack</a:t>
            </a:r>
            <a:r>
              <a:rPr lang="en-US" altLang="ko-KR" dirty="0">
                <a:ea typeface="맑은 고딕"/>
              </a:rPr>
              <a:t> image create “ubuntu 14.04 LTS” --file &lt;</a:t>
            </a:r>
            <a:r>
              <a:rPr lang="ko-KR" altLang="en-US" dirty="0">
                <a:ea typeface="맑은 고딕"/>
              </a:rPr>
              <a:t>다운 받은 경로</a:t>
            </a:r>
            <a:r>
              <a:rPr lang="en-US" altLang="ko-KR" dirty="0">
                <a:ea typeface="맑은 고딕"/>
              </a:rPr>
              <a:t>&gt; --disk-format qcow2 –container-format bare</a:t>
            </a:r>
          </a:p>
          <a:p>
            <a:r>
              <a:rPr lang="en-US" altLang="ko-KR" dirty="0" err="1">
                <a:ea typeface="맑은 고딕"/>
              </a:rPr>
              <a:t>openstack</a:t>
            </a:r>
            <a:r>
              <a:rPr lang="en-US" altLang="ko-KR" dirty="0">
                <a:ea typeface="맑은 고딕"/>
              </a:rPr>
              <a:t> image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43864" y="6488668"/>
            <a:ext cx="844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i="1" dirty="0">
                <a:ea typeface="맑은 고딕"/>
              </a:rPr>
              <a:t>https://docs.openstack.org/mitaka/ko_KR/install-guide-obs/keystone-users.html</a:t>
            </a:r>
            <a:endParaRPr lang="ko-KR" altLang="en-US" i="1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4194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484D9-8D94-4C55-B7C7-9DC29583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2BF2B-68D7-459D-A9E6-55DB9536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접근 </a:t>
            </a:r>
            <a:r>
              <a:rPr lang="en-US" altLang="ko-KR" dirty="0"/>
              <a:t>&amp; </a:t>
            </a:r>
            <a:r>
              <a:rPr lang="ko-KR" altLang="en-US" dirty="0"/>
              <a:t>보안</a:t>
            </a:r>
            <a:endParaRPr lang="en-US" altLang="ko-KR" dirty="0"/>
          </a:p>
          <a:p>
            <a:pPr lvl="1"/>
            <a:r>
              <a:rPr lang="ko-KR" altLang="en-US" dirty="0"/>
              <a:t>이름 </a:t>
            </a:r>
            <a:r>
              <a:rPr lang="en-US" altLang="ko-KR" dirty="0"/>
              <a:t>: Web-Security-Rules</a:t>
            </a:r>
          </a:p>
          <a:p>
            <a:pPr lvl="1"/>
            <a:r>
              <a:rPr lang="ko-KR" altLang="en-US" dirty="0"/>
              <a:t>규칙 추가 </a:t>
            </a:r>
            <a:r>
              <a:rPr lang="en-US" altLang="ko-KR" dirty="0"/>
              <a:t>: </a:t>
            </a:r>
            <a:r>
              <a:rPr lang="ko-KR" altLang="en-US" dirty="0"/>
              <a:t>모든 </a:t>
            </a:r>
            <a:r>
              <a:rPr lang="en-US" altLang="ko-KR" dirty="0"/>
              <a:t>ICMP / SSH / HTTP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MYSQL</a:t>
            </a:r>
          </a:p>
          <a:p>
            <a:r>
              <a:rPr lang="ko-KR" altLang="en-US" dirty="0"/>
              <a:t>키 페어 생성</a:t>
            </a:r>
            <a:endParaRPr lang="en-US" altLang="ko-KR" dirty="0"/>
          </a:p>
          <a:p>
            <a:pPr lvl="1"/>
            <a:r>
              <a:rPr lang="en-US" altLang="ko-KR" dirty="0"/>
              <a:t>developer1</a:t>
            </a:r>
          </a:p>
          <a:p>
            <a:r>
              <a:rPr lang="ko-KR" altLang="en-US" dirty="0"/>
              <a:t>인스턴스 </a:t>
            </a:r>
            <a:r>
              <a:rPr lang="en-US" altLang="ko-KR" dirty="0"/>
              <a:t>: </a:t>
            </a:r>
            <a:r>
              <a:rPr lang="ko-KR" altLang="en-US" dirty="0"/>
              <a:t>세부정보</a:t>
            </a:r>
            <a:r>
              <a:rPr lang="en-US" altLang="ko-KR" dirty="0"/>
              <a:t>, </a:t>
            </a:r>
            <a:r>
              <a:rPr lang="ko-KR" altLang="en-US" dirty="0"/>
              <a:t>소스</a:t>
            </a:r>
            <a:r>
              <a:rPr lang="en-US" altLang="ko-KR" dirty="0"/>
              <a:t>, Flavor, </a:t>
            </a:r>
            <a:r>
              <a:rPr lang="ko-KR" altLang="en-US" dirty="0"/>
              <a:t>네트워크는 필수</a:t>
            </a:r>
            <a:endParaRPr lang="en-US" altLang="ko-KR" dirty="0"/>
          </a:p>
          <a:p>
            <a:r>
              <a:rPr lang="en-US" altLang="ko-KR" dirty="0"/>
              <a:t>Floating IP </a:t>
            </a:r>
            <a:r>
              <a:rPr lang="ko-KR" altLang="en-US" dirty="0"/>
              <a:t>할당</a:t>
            </a:r>
            <a:endParaRPr lang="en-US" altLang="ko-KR" dirty="0"/>
          </a:p>
          <a:p>
            <a:r>
              <a:rPr lang="en-US" altLang="ko-KR" dirty="0" err="1"/>
              <a:t>ssh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 ~/.</a:t>
            </a:r>
            <a:r>
              <a:rPr lang="en-US" altLang="ko-KR" dirty="0" err="1"/>
              <a:t>ssh</a:t>
            </a:r>
            <a:r>
              <a:rPr lang="en-US" altLang="ko-KR" dirty="0"/>
              <a:t>/developer1.pem ubuntu@&lt;</a:t>
            </a:r>
            <a:r>
              <a:rPr lang="ko-KR" altLang="en-US" dirty="0" err="1"/>
              <a:t>할당받은</a:t>
            </a:r>
            <a:r>
              <a:rPr lang="ko-KR" altLang="en-US" dirty="0"/>
              <a:t> </a:t>
            </a:r>
            <a:r>
              <a:rPr lang="en-US" altLang="ko-KR" dirty="0"/>
              <a:t>Floating</a:t>
            </a:r>
            <a:r>
              <a:rPr lang="ko-KR" altLang="en-US" dirty="0"/>
              <a:t> </a:t>
            </a:r>
            <a:r>
              <a:rPr lang="en-US" altLang="ko-KR" dirty="0"/>
              <a:t>IP&gt;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532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484D9-8D94-4C55-B7C7-9DC29583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2BF2B-68D7-459D-A9E6-55DB9536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openstack</a:t>
            </a:r>
            <a:r>
              <a:rPr lang="en-US" altLang="ko-KR" dirty="0"/>
              <a:t> server list</a:t>
            </a:r>
          </a:p>
          <a:p>
            <a:r>
              <a:rPr lang="en-US" altLang="ko-KR" dirty="0" err="1"/>
              <a:t>openstack</a:t>
            </a:r>
            <a:r>
              <a:rPr lang="en-US" altLang="ko-KR" dirty="0"/>
              <a:t> server show &lt;</a:t>
            </a:r>
            <a:r>
              <a:rPr lang="ko-KR" altLang="en-US" dirty="0"/>
              <a:t>인스턴스 이름</a:t>
            </a:r>
            <a:r>
              <a:rPr lang="en-US" altLang="ko-KR" dirty="0"/>
              <a:t>&gt;</a:t>
            </a:r>
          </a:p>
          <a:p>
            <a:r>
              <a:rPr lang="en-US" altLang="ko-KR" dirty="0" err="1"/>
              <a:t>openstack</a:t>
            </a:r>
            <a:r>
              <a:rPr lang="en-US" altLang="ko-KR" dirty="0"/>
              <a:t> server create --help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90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A934B-EB29-4AD9-BDCC-35CF994D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스토리지</a:t>
            </a:r>
            <a:r>
              <a:rPr lang="en-US" altLang="ko-KR" dirty="0"/>
              <a:t>(Cinder)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94011-CCAA-425D-B96F-E3D748847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compute -&gt; </a:t>
            </a:r>
            <a:r>
              <a:rPr lang="ko-KR" altLang="en-US" dirty="0"/>
              <a:t>볼륨 </a:t>
            </a:r>
            <a:r>
              <a:rPr lang="en-US" altLang="ko-KR" dirty="0"/>
              <a:t>-&gt; </a:t>
            </a:r>
            <a:r>
              <a:rPr lang="ko-KR" altLang="en-US" dirty="0"/>
              <a:t>볼륨 생성</a:t>
            </a:r>
            <a:endParaRPr lang="en-US" altLang="ko-KR" dirty="0"/>
          </a:p>
          <a:p>
            <a:pPr lvl="1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en-US" altLang="ko-KR" dirty="0" err="1"/>
              <a:t>Extra_WebServer_Volume</a:t>
            </a:r>
            <a:r>
              <a:rPr lang="en-US" altLang="ko-KR" dirty="0"/>
              <a:t> / </a:t>
            </a:r>
            <a:r>
              <a:rPr lang="ko-KR" altLang="en-US" dirty="0"/>
              <a:t>빈 볼륨 </a:t>
            </a:r>
            <a:r>
              <a:rPr lang="en-US" altLang="ko-KR" dirty="0"/>
              <a:t>/ 1GiB</a:t>
            </a:r>
          </a:p>
          <a:p>
            <a:pPr lvl="1"/>
            <a:r>
              <a:rPr lang="ko-KR" altLang="en-US" dirty="0"/>
              <a:t>볼륨 연결 관리 </a:t>
            </a:r>
            <a:r>
              <a:rPr lang="en-US" altLang="ko-KR" dirty="0"/>
              <a:t>-&gt; </a:t>
            </a:r>
            <a:r>
              <a:rPr lang="ko-KR" altLang="en-US" dirty="0"/>
              <a:t>인스턴스에 연결</a:t>
            </a:r>
            <a:endParaRPr lang="en-US" altLang="ko-KR" dirty="0"/>
          </a:p>
          <a:p>
            <a:pPr lvl="1"/>
            <a:r>
              <a:rPr lang="ko-KR" altLang="en-US" dirty="0"/>
              <a:t>인스턴스에 접속해서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fdisk</a:t>
            </a:r>
            <a:r>
              <a:rPr lang="en-US" altLang="ko-KR" dirty="0"/>
              <a:t> 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하여 새로운 파티션 정보 확인</a:t>
            </a:r>
          </a:p>
        </p:txBody>
      </p:sp>
    </p:spTree>
    <p:extLst>
      <p:ext uri="{BB962C8B-B14F-4D97-AF65-F5344CB8AC3E}">
        <p14:creationId xmlns:p14="http://schemas.microsoft.com/office/powerpoint/2010/main" val="962816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A934B-EB29-4AD9-BDCC-35CF994D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스토리지</a:t>
            </a:r>
            <a:r>
              <a:rPr lang="en-US" altLang="ko-KR" dirty="0"/>
              <a:t>(Cinder)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94011-CCAA-425D-B96F-E3D748847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호스트 서버에서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fdisk</a:t>
            </a:r>
            <a:r>
              <a:rPr lang="en-US" altLang="ko-KR" dirty="0"/>
              <a:t> –l</a:t>
            </a:r>
          </a:p>
          <a:p>
            <a:r>
              <a:rPr lang="en-US" altLang="ko-KR" dirty="0"/>
              <a:t>. testuser1rc.sh</a:t>
            </a:r>
          </a:p>
          <a:p>
            <a:r>
              <a:rPr lang="en-US" altLang="ko-KR" dirty="0" err="1"/>
              <a:t>openstack</a:t>
            </a:r>
            <a:r>
              <a:rPr lang="en-US" altLang="ko-KR" dirty="0"/>
              <a:t> volume list</a:t>
            </a:r>
          </a:p>
          <a:p>
            <a:r>
              <a:rPr lang="en-US" altLang="ko-KR" dirty="0" err="1"/>
              <a:t>openstack</a:t>
            </a:r>
            <a:r>
              <a:rPr lang="en-US" altLang="ko-KR" dirty="0"/>
              <a:t> volume show &lt;</a:t>
            </a:r>
            <a:r>
              <a:rPr lang="ko-KR" altLang="en-US" dirty="0"/>
              <a:t>볼륨 </a:t>
            </a:r>
            <a:r>
              <a:rPr lang="en-US" altLang="ko-KR" dirty="0"/>
              <a:t>ID&gt;</a:t>
            </a:r>
          </a:p>
          <a:p>
            <a:r>
              <a:rPr lang="en-US" altLang="ko-KR" dirty="0" err="1"/>
              <a:t>openstack</a:t>
            </a:r>
            <a:r>
              <a:rPr lang="en-US" altLang="ko-KR" dirty="0"/>
              <a:t> volume --help</a:t>
            </a:r>
          </a:p>
          <a:p>
            <a:r>
              <a:rPr lang="en-US" altLang="ko-KR" dirty="0" err="1"/>
              <a:t>openstack</a:t>
            </a:r>
            <a:r>
              <a:rPr lang="en-US" altLang="ko-KR" dirty="0"/>
              <a:t> volume type 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234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D8E46-6A71-4A38-BDCC-2782DAD4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오브젝트 스토리지</a:t>
            </a:r>
            <a:r>
              <a:rPr lang="en-US" altLang="ko-KR" dirty="0"/>
              <a:t>(Swift)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0B422-FF89-4F37-B563-B209E5A2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-&gt; </a:t>
            </a:r>
            <a:r>
              <a:rPr lang="ko-KR" altLang="en-US" dirty="0"/>
              <a:t>오브젝트 스토리지 </a:t>
            </a:r>
            <a:r>
              <a:rPr lang="en-US" altLang="ko-KR" dirty="0"/>
              <a:t>-&gt; </a:t>
            </a:r>
            <a:r>
              <a:rPr lang="ko-KR" altLang="en-US" dirty="0"/>
              <a:t>컨테이너 </a:t>
            </a:r>
            <a:r>
              <a:rPr lang="en-US" altLang="ko-KR" dirty="0"/>
              <a:t>-&gt; +</a:t>
            </a:r>
            <a:r>
              <a:rPr lang="ko-KR" altLang="en-US" dirty="0"/>
              <a:t>컨테이너</a:t>
            </a:r>
            <a:endParaRPr lang="en-US" altLang="ko-KR" dirty="0"/>
          </a:p>
          <a:p>
            <a:pPr lvl="1"/>
            <a:r>
              <a:rPr lang="ko-KR" altLang="en-US" dirty="0"/>
              <a:t>이름 </a:t>
            </a:r>
            <a:r>
              <a:rPr lang="en-US" altLang="ko-KR" dirty="0"/>
              <a:t>web-image-data</a:t>
            </a:r>
          </a:p>
          <a:p>
            <a:pPr lvl="1"/>
            <a:r>
              <a:rPr lang="en-US" altLang="ko-KR" dirty="0"/>
              <a:t>+ </a:t>
            </a:r>
            <a:r>
              <a:rPr lang="ko-KR" altLang="en-US" dirty="0"/>
              <a:t>폴더 </a:t>
            </a:r>
            <a:r>
              <a:rPr lang="en-US" altLang="ko-KR" dirty="0"/>
              <a:t>-&gt; main-image -&gt; </a:t>
            </a:r>
            <a:r>
              <a:rPr lang="ko-KR" altLang="en-US" dirty="0"/>
              <a:t>아무 파일 업로드 </a:t>
            </a:r>
            <a:r>
              <a:rPr lang="en-US" altLang="ko-KR" dirty="0"/>
              <a:t>/ </a:t>
            </a:r>
            <a:r>
              <a:rPr lang="ko-KR" altLang="en-US" dirty="0"/>
              <a:t>다운로드 확인</a:t>
            </a:r>
            <a:endParaRPr lang="en-US" altLang="ko-KR" dirty="0"/>
          </a:p>
          <a:p>
            <a:pPr lvl="1"/>
            <a:r>
              <a:rPr lang="en-US" altLang="ko-KR" dirty="0"/>
              <a:t>Public Access </a:t>
            </a:r>
            <a:r>
              <a:rPr lang="ko-KR" altLang="en-US" dirty="0"/>
              <a:t>체크 </a:t>
            </a:r>
            <a:r>
              <a:rPr lang="en-US" altLang="ko-KR" dirty="0"/>
              <a:t>-&gt; </a:t>
            </a:r>
            <a:r>
              <a:rPr lang="ko-KR" altLang="en-US" dirty="0"/>
              <a:t>링크 생성 </a:t>
            </a:r>
            <a:r>
              <a:rPr lang="en-US" altLang="ko-KR" dirty="0"/>
              <a:t>-&gt; XML </a:t>
            </a:r>
            <a:r>
              <a:rPr lang="ko-KR" altLang="en-US" dirty="0"/>
              <a:t>컨테이너 정보 확인</a:t>
            </a:r>
          </a:p>
        </p:txBody>
      </p:sp>
    </p:spTree>
    <p:extLst>
      <p:ext uri="{BB962C8B-B14F-4D97-AF65-F5344CB8AC3E}">
        <p14:creationId xmlns:p14="http://schemas.microsoft.com/office/powerpoint/2010/main" val="199391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19CE1-D350-4241-B6E0-A080AE5A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목록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19E72-135E-4813-980F-AAF6A130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Project, </a:t>
            </a:r>
            <a:r>
              <a:rPr lang="ko-KR" altLang="en-US" dirty="0" err="1">
                <a:ea typeface="맑은 고딕"/>
              </a:rPr>
              <a:t>Role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User</a:t>
            </a:r>
            <a:r>
              <a:rPr lang="ko-KR" altLang="en-US" dirty="0">
                <a:ea typeface="맑은 고딕"/>
              </a:rPr>
              <a:t> 관리</a:t>
            </a:r>
          </a:p>
          <a:p>
            <a:r>
              <a:rPr lang="ko-KR" altLang="en-US" dirty="0" err="1">
                <a:ea typeface="맑은 고딕"/>
              </a:rPr>
              <a:t>Glance에</a:t>
            </a:r>
            <a:r>
              <a:rPr lang="ko-KR" altLang="en-US" dirty="0">
                <a:ea typeface="맑은 고딕"/>
              </a:rPr>
              <a:t> 이미지 관리</a:t>
            </a:r>
          </a:p>
          <a:p>
            <a:r>
              <a:rPr lang="ko-KR" altLang="en-US" dirty="0">
                <a:ea typeface="맑은 고딕"/>
              </a:rPr>
              <a:t>인스턴스 생성하기</a:t>
            </a:r>
          </a:p>
          <a:p>
            <a:r>
              <a:rPr lang="ko-KR" altLang="en-US" dirty="0" err="1">
                <a:ea typeface="맑은 고딕"/>
              </a:rPr>
              <a:t>Floating</a:t>
            </a:r>
            <a:r>
              <a:rPr lang="ko-KR" altLang="en-US" dirty="0">
                <a:ea typeface="맑은 고딕"/>
              </a:rPr>
              <a:t> IP 관리 및 할당</a:t>
            </a:r>
          </a:p>
          <a:p>
            <a:r>
              <a:rPr lang="ko-KR" altLang="en-US" dirty="0">
                <a:ea typeface="맑은 고딕"/>
              </a:rPr>
              <a:t>볼륨 스토리지 생성</a:t>
            </a:r>
          </a:p>
          <a:p>
            <a:r>
              <a:rPr lang="ko-KR" altLang="en-US" dirty="0">
                <a:ea typeface="맑은 고딕"/>
              </a:rPr>
              <a:t>SSH 접속</a:t>
            </a:r>
          </a:p>
          <a:p>
            <a:r>
              <a:rPr lang="ko-KR" dirty="0">
                <a:ea typeface="맑은 고딕"/>
              </a:rPr>
              <a:t>간단한 웹 서비스 구축(</a:t>
            </a:r>
            <a:r>
              <a:rPr lang="ko-KR" dirty="0" err="1">
                <a:ea typeface="맑은 고딕"/>
              </a:rPr>
              <a:t>Wordpress</a:t>
            </a:r>
            <a:r>
              <a:rPr lang="ko-KR" dirty="0">
                <a:ea typeface="맑은 고딕"/>
              </a:rPr>
              <a:t> 등)</a:t>
            </a:r>
          </a:p>
        </p:txBody>
      </p:sp>
    </p:spTree>
    <p:extLst>
      <p:ext uri="{BB962C8B-B14F-4D97-AF65-F5344CB8AC3E}">
        <p14:creationId xmlns:p14="http://schemas.microsoft.com/office/powerpoint/2010/main" val="259614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D8E46-6A71-4A38-BDCC-2782DAD4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오브젝트 스토리지</a:t>
            </a:r>
            <a:r>
              <a:rPr lang="en-US" altLang="ko-KR" dirty="0"/>
              <a:t>(Swift)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0B422-FF89-4F37-B563-B209E5A2E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510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. testuser1rc.sh</a:t>
            </a:r>
          </a:p>
          <a:p>
            <a:r>
              <a:rPr lang="en-US" altLang="ko-KR" sz="2600" dirty="0"/>
              <a:t>swift stat</a:t>
            </a:r>
          </a:p>
          <a:p>
            <a:r>
              <a:rPr lang="en-US" altLang="ko-KR" sz="2600" dirty="0" err="1"/>
              <a:t>openstack</a:t>
            </a:r>
            <a:r>
              <a:rPr lang="en-US" altLang="ko-KR" sz="2600" dirty="0"/>
              <a:t> container --help</a:t>
            </a:r>
          </a:p>
          <a:p>
            <a:r>
              <a:rPr lang="en-US" altLang="ko-KR" sz="2600" dirty="0" err="1"/>
              <a:t>openstack</a:t>
            </a:r>
            <a:r>
              <a:rPr lang="en-US" altLang="ko-KR" sz="2600" dirty="0"/>
              <a:t> object --help</a:t>
            </a:r>
          </a:p>
          <a:p>
            <a:r>
              <a:rPr lang="en-US" altLang="ko-KR" sz="2600" dirty="0" err="1"/>
              <a:t>openstack</a:t>
            </a:r>
            <a:r>
              <a:rPr lang="en-US" altLang="ko-KR" sz="2600" dirty="0"/>
              <a:t> container list</a:t>
            </a:r>
          </a:p>
          <a:p>
            <a:r>
              <a:rPr lang="en-US" altLang="ko-KR" sz="2600" dirty="0" err="1"/>
              <a:t>openstack</a:t>
            </a:r>
            <a:r>
              <a:rPr lang="en-US" altLang="ko-KR" sz="2600" dirty="0"/>
              <a:t> container show web-image-data</a:t>
            </a:r>
          </a:p>
          <a:p>
            <a:r>
              <a:rPr lang="en-US" altLang="ko-KR" sz="2600" dirty="0" err="1"/>
              <a:t>openstack</a:t>
            </a:r>
            <a:r>
              <a:rPr lang="en-US" altLang="ko-KR" sz="2600" dirty="0"/>
              <a:t> container create web-data</a:t>
            </a:r>
          </a:p>
          <a:p>
            <a:r>
              <a:rPr lang="en-US" altLang="ko-KR" sz="2600" dirty="0" err="1"/>
              <a:t>openstack</a:t>
            </a:r>
            <a:r>
              <a:rPr lang="en-US" altLang="ko-KR" sz="2600" dirty="0"/>
              <a:t> container list web-image-data</a:t>
            </a:r>
          </a:p>
          <a:p>
            <a:r>
              <a:rPr lang="en-US" altLang="ko-KR" sz="2600" dirty="0" err="1"/>
              <a:t>openstack</a:t>
            </a:r>
            <a:r>
              <a:rPr lang="en-US" altLang="ko-KR" sz="2600" dirty="0"/>
              <a:t> container show web-image-data main-image/photo.jpg</a:t>
            </a:r>
          </a:p>
          <a:p>
            <a:r>
              <a:rPr lang="en-US" altLang="ko-KR" sz="2600" dirty="0" err="1"/>
              <a:t>openstack</a:t>
            </a:r>
            <a:r>
              <a:rPr lang="en-US" altLang="ko-KR" sz="2600" dirty="0"/>
              <a:t> object create web-data test.txt</a:t>
            </a:r>
          </a:p>
          <a:p>
            <a:r>
              <a:rPr lang="en-US" altLang="ko-KR" sz="2600" dirty="0" err="1"/>
              <a:t>openstack</a:t>
            </a:r>
            <a:r>
              <a:rPr lang="en-US" altLang="ko-KR" sz="2600" dirty="0"/>
              <a:t> object list web-data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1557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06CFC-17C0-4923-957B-20A0AB6E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VNC </a:t>
            </a:r>
            <a:r>
              <a:rPr lang="ko-KR" altLang="en-US" dirty="0"/>
              <a:t>접속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FEF46-68A9-4B4D-9B21-140D8F1CF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보안 규칙에서 </a:t>
            </a:r>
            <a:r>
              <a:rPr lang="en-US" altLang="ko-KR" dirty="0"/>
              <a:t>5901 port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/>
              <a:t># apt</a:t>
            </a:r>
            <a:r>
              <a:rPr lang="ko-KR" altLang="en-US" dirty="0"/>
              <a:t> </a:t>
            </a:r>
            <a:r>
              <a:rPr lang="en-US" altLang="ko-KR" dirty="0"/>
              <a:t>–y install</a:t>
            </a:r>
            <a:r>
              <a:rPr lang="ko-KR" altLang="en-US" dirty="0"/>
              <a:t> </a:t>
            </a:r>
            <a:r>
              <a:rPr lang="en-US" altLang="ko-KR" dirty="0"/>
              <a:t>ubuntu-desktop</a:t>
            </a:r>
          </a:p>
          <a:p>
            <a:r>
              <a:rPr lang="en-US" altLang="ko-KR" dirty="0"/>
              <a:t># apt –y install gnome-core</a:t>
            </a:r>
          </a:p>
          <a:p>
            <a:r>
              <a:rPr lang="en-US" altLang="ko-KR" dirty="0"/>
              <a:t># apt –y install vnc4server</a:t>
            </a:r>
          </a:p>
          <a:p>
            <a:r>
              <a:rPr lang="en-US" altLang="ko-KR" dirty="0"/>
              <a:t>$ vnc4server -&gt; password</a:t>
            </a:r>
          </a:p>
          <a:p>
            <a:r>
              <a:rPr lang="en-US" altLang="ko-KR" dirty="0" err="1"/>
              <a:t>vncserver</a:t>
            </a:r>
            <a:r>
              <a:rPr lang="en-US" altLang="ko-KR" dirty="0"/>
              <a:t> –kill:1</a:t>
            </a:r>
          </a:p>
          <a:p>
            <a:r>
              <a:rPr lang="en-US" altLang="ko-KR" dirty="0"/>
              <a:t>vim .</a:t>
            </a:r>
            <a:r>
              <a:rPr lang="en-US" altLang="ko-KR" dirty="0" err="1"/>
              <a:t>vnc</a:t>
            </a:r>
            <a:r>
              <a:rPr lang="en-US" altLang="ko-KR" dirty="0"/>
              <a:t>/</a:t>
            </a:r>
            <a:r>
              <a:rPr lang="en-US" altLang="ko-KR" dirty="0" err="1"/>
              <a:t>xstartup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829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06CFC-17C0-4923-957B-20A0AB6E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VNC </a:t>
            </a:r>
            <a:r>
              <a:rPr lang="ko-KR" altLang="en-US" dirty="0"/>
              <a:t>접속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FEF46-68A9-4B4D-9B21-140D8F1CF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vim .</a:t>
            </a:r>
            <a:r>
              <a:rPr lang="en-US" altLang="ko-KR" dirty="0" err="1"/>
              <a:t>vnc</a:t>
            </a:r>
            <a:r>
              <a:rPr lang="en-US" altLang="ko-KR" dirty="0"/>
              <a:t>/</a:t>
            </a:r>
            <a:r>
              <a:rPr lang="en-US" altLang="ko-KR" dirty="0" err="1"/>
              <a:t>xstartup</a:t>
            </a:r>
            <a:endParaRPr lang="en-US" altLang="ko-KR" dirty="0"/>
          </a:p>
          <a:p>
            <a:pPr lvl="1"/>
            <a:r>
              <a:rPr lang="en-US" altLang="ko-KR" dirty="0"/>
              <a:t>unset SESSION_MANAGER</a:t>
            </a:r>
          </a:p>
          <a:p>
            <a:pPr lvl="1"/>
            <a:r>
              <a:rPr lang="en-US" altLang="ko-KR" dirty="0"/>
              <a:t>#x-terminal-emulator~</a:t>
            </a:r>
          </a:p>
          <a:p>
            <a:pPr lvl="1"/>
            <a:r>
              <a:rPr lang="en-US" altLang="ko-KR" dirty="0"/>
              <a:t>#x-window-manager &amp;</a:t>
            </a:r>
          </a:p>
          <a:p>
            <a:r>
              <a:rPr lang="en-US" altLang="ko-KR" dirty="0"/>
              <a:t>$</a:t>
            </a:r>
            <a:r>
              <a:rPr lang="en-US" altLang="ko-KR" dirty="0" err="1"/>
              <a:t>vncserver</a:t>
            </a:r>
            <a:r>
              <a:rPr lang="en-US" altLang="ko-KR"/>
              <a:t>-geometry 1280x1024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6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A6F21-D079-497C-A6B1-D08C069D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Project, </a:t>
            </a:r>
            <a:r>
              <a:rPr lang="ko-KR" dirty="0" err="1">
                <a:ea typeface="맑은 고딕"/>
              </a:rPr>
              <a:t>Role</a:t>
            </a:r>
            <a:r>
              <a:rPr lang="ko-KR" dirty="0">
                <a:ea typeface="맑은 고딕"/>
              </a:rPr>
              <a:t>, </a:t>
            </a:r>
            <a:r>
              <a:rPr lang="ko-KR" dirty="0" err="1">
                <a:ea typeface="맑은 고딕"/>
              </a:rPr>
              <a:t>User</a:t>
            </a:r>
            <a:r>
              <a:rPr lang="ko-KR" dirty="0">
                <a:ea typeface="맑은 고딕"/>
              </a:rPr>
              <a:t> 관리</a:t>
            </a:r>
            <a:r>
              <a:rPr lang="en-US" altLang="ko-KR" dirty="0">
                <a:ea typeface="맑은 고딕"/>
              </a:rPr>
              <a:t>(Horizon,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CLI)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D9B30-7CE8-446E-BD34-9FBB5D8D3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312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인증 </a:t>
            </a:r>
            <a:r>
              <a:rPr lang="en-US" altLang="ko-KR" dirty="0">
                <a:ea typeface="맑은 고딕"/>
              </a:rPr>
              <a:t>-&gt; </a:t>
            </a:r>
            <a:r>
              <a:rPr lang="ko-KR" altLang="en-US" dirty="0">
                <a:ea typeface="맑은 고딕"/>
              </a:rPr>
              <a:t>프로젝트 </a:t>
            </a:r>
            <a:r>
              <a:rPr lang="en-US" altLang="ko-KR" dirty="0">
                <a:ea typeface="맑은 고딕"/>
              </a:rPr>
              <a:t>-&gt; </a:t>
            </a:r>
            <a:r>
              <a:rPr lang="ko-KR" altLang="en-US" dirty="0">
                <a:ea typeface="맑은 고딕"/>
              </a:rPr>
              <a:t>프로젝트 생성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이름 </a:t>
            </a:r>
            <a:r>
              <a:rPr lang="en-US" altLang="ko-KR" dirty="0">
                <a:ea typeface="맑은 고딕"/>
              </a:rPr>
              <a:t>: developer1 / </a:t>
            </a:r>
            <a:r>
              <a:rPr lang="ko-KR" altLang="en-US" dirty="0">
                <a:ea typeface="맑은 고딕"/>
              </a:rPr>
              <a:t>설명 </a:t>
            </a:r>
            <a:r>
              <a:rPr lang="en-US" altLang="ko-KR" dirty="0">
                <a:ea typeface="맑은 고딕"/>
              </a:rPr>
              <a:t>: developer 1 team</a:t>
            </a:r>
          </a:p>
          <a:p>
            <a:pPr lvl="1"/>
            <a:r>
              <a:rPr lang="ko-KR" altLang="en-US" dirty="0">
                <a:ea typeface="맑은 고딕"/>
              </a:rPr>
              <a:t>프로젝트 멤버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그룹 추가 가능</a:t>
            </a:r>
            <a:endParaRPr lang="en-US" altLang="ko-KR" dirty="0">
              <a:ea typeface="맑은 고딕"/>
            </a:endParaRPr>
          </a:p>
          <a:p>
            <a:pPr lvl="1"/>
            <a:r>
              <a:rPr lang="en-US" altLang="ko-KR" dirty="0">
                <a:ea typeface="맑은 고딕"/>
              </a:rPr>
              <a:t>Quota</a:t>
            </a:r>
          </a:p>
          <a:p>
            <a:r>
              <a:rPr lang="ko-KR" altLang="en-US" dirty="0">
                <a:ea typeface="맑은 고딕"/>
              </a:rPr>
              <a:t>인증 </a:t>
            </a:r>
            <a:r>
              <a:rPr lang="en-US" altLang="ko-KR" dirty="0">
                <a:ea typeface="맑은 고딕"/>
              </a:rPr>
              <a:t>-&gt; </a:t>
            </a:r>
            <a:r>
              <a:rPr lang="ko-KR" altLang="en-US" dirty="0">
                <a:ea typeface="맑은 고딕"/>
              </a:rPr>
              <a:t>사용자 </a:t>
            </a:r>
            <a:r>
              <a:rPr lang="en-US" altLang="ko-KR" dirty="0">
                <a:ea typeface="맑은 고딕"/>
              </a:rPr>
              <a:t>-&gt; </a:t>
            </a:r>
            <a:r>
              <a:rPr lang="ko-KR" altLang="en-US" dirty="0">
                <a:ea typeface="맑은 고딕"/>
              </a:rPr>
              <a:t>사용자 생성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그룹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역할 설정 가능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43864" y="6488668"/>
            <a:ext cx="844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i="1" dirty="0">
                <a:ea typeface="맑은 고딕"/>
              </a:rPr>
              <a:t>https://docs.openstack.org/mitaka/ko_KR/install-guide-obs/keystone-users.html</a:t>
            </a:r>
            <a:endParaRPr lang="ko-KR" altLang="en-US" i="1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2383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A6F21-D079-497C-A6B1-D08C069D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Project, </a:t>
            </a:r>
            <a:r>
              <a:rPr lang="ko-KR" dirty="0" err="1">
                <a:ea typeface="맑은 고딕"/>
              </a:rPr>
              <a:t>Role</a:t>
            </a:r>
            <a:r>
              <a:rPr lang="ko-KR" dirty="0">
                <a:ea typeface="맑은 고딕"/>
              </a:rPr>
              <a:t>, </a:t>
            </a:r>
            <a:r>
              <a:rPr lang="ko-KR" dirty="0" err="1">
                <a:ea typeface="맑은 고딕"/>
              </a:rPr>
              <a:t>User</a:t>
            </a:r>
            <a:r>
              <a:rPr lang="ko-KR" dirty="0">
                <a:ea typeface="맑은 고딕"/>
              </a:rPr>
              <a:t> 관리</a:t>
            </a:r>
            <a:r>
              <a:rPr lang="en-US" altLang="ko-KR" dirty="0">
                <a:ea typeface="맑은 고딕"/>
              </a:rPr>
              <a:t>(Horizon,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CLI)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D9B30-7CE8-446E-BD34-9FBB5D8D3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312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touch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adminrc.sh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-&gt;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vim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adminrc.sh</a:t>
            </a:r>
          </a:p>
          <a:p>
            <a:pPr marL="0" indent="0">
              <a:buNone/>
            </a:pPr>
            <a:r>
              <a:rPr lang="en-US" altLang="ko-KR" sz="2400" dirty="0">
                <a:ea typeface="맑은 고딕"/>
              </a:rPr>
              <a:t>export OS_PROJECT_DOMAIN_NAME = default</a:t>
            </a:r>
          </a:p>
          <a:p>
            <a:pPr marL="0" indent="0">
              <a:buNone/>
            </a:pPr>
            <a:r>
              <a:rPr lang="en-US" altLang="ko-KR" sz="2400" dirty="0">
                <a:ea typeface="맑은 고딕"/>
              </a:rPr>
              <a:t>export OS_USER_DOMAIN_NAME = default</a:t>
            </a:r>
          </a:p>
          <a:p>
            <a:pPr marL="0" indent="0">
              <a:buNone/>
            </a:pPr>
            <a:r>
              <a:rPr lang="en-US" altLang="ko-KR" sz="2400" dirty="0">
                <a:ea typeface="맑은 고딕"/>
              </a:rPr>
              <a:t>export OS_PROJECT_NAME = admin</a:t>
            </a:r>
          </a:p>
          <a:p>
            <a:pPr marL="0" indent="0">
              <a:buNone/>
            </a:pPr>
            <a:r>
              <a:rPr lang="en-US" altLang="ko-KR" sz="2400" dirty="0">
                <a:ea typeface="맑은 고딕"/>
              </a:rPr>
              <a:t>export OS_USERNAME = admin</a:t>
            </a:r>
          </a:p>
          <a:p>
            <a:pPr marL="0" indent="0">
              <a:buNone/>
            </a:pPr>
            <a:r>
              <a:rPr lang="en-US" altLang="ko-KR" sz="2400" dirty="0">
                <a:ea typeface="맑은 고딕"/>
              </a:rPr>
              <a:t>export OS_PASSWORD = </a:t>
            </a:r>
            <a:r>
              <a:rPr lang="en-US" altLang="ko-KR" sz="2400" dirty="0" err="1">
                <a:ea typeface="맑은 고딕"/>
              </a:rPr>
              <a:t>openstack</a:t>
            </a:r>
            <a:endParaRPr lang="en-US" altLang="ko-KR" sz="2400" dirty="0">
              <a:ea typeface="맑은 고딕"/>
            </a:endParaRPr>
          </a:p>
          <a:p>
            <a:pPr marL="0" indent="0">
              <a:buNone/>
            </a:pPr>
            <a:r>
              <a:rPr lang="en-US" altLang="ko-KR" sz="2400" dirty="0">
                <a:ea typeface="맑은 고딕"/>
              </a:rPr>
              <a:t>export OS_AUTH_URL = http://&lt;HOST_IP&gt;:35357/v3</a:t>
            </a:r>
          </a:p>
          <a:p>
            <a:pPr marL="0" indent="0">
              <a:buNone/>
            </a:pPr>
            <a:r>
              <a:rPr lang="en-US" altLang="ko-KR" sz="2400" dirty="0">
                <a:ea typeface="맑은 고딕"/>
              </a:rPr>
              <a:t>export OS_IDENTITY_API_VERSION = 3</a:t>
            </a:r>
          </a:p>
          <a:p>
            <a:pPr marL="0" indent="0">
              <a:buNone/>
            </a:pPr>
            <a:r>
              <a:rPr lang="en-US" altLang="ko-KR" sz="2400" dirty="0">
                <a:ea typeface="맑은 고딕"/>
              </a:rPr>
              <a:t>export OS_IMAGE_API_VERSION =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43864" y="6488668"/>
            <a:ext cx="844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i="1" dirty="0">
                <a:ea typeface="맑은 고딕"/>
              </a:rPr>
              <a:t>https://docs.openstack.org/mitaka/ko_KR/install-guide-obs/keystone-users.html</a:t>
            </a:r>
            <a:endParaRPr lang="ko-KR" altLang="en-US" i="1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6822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A6F21-D079-497C-A6B1-D08C069D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Project, </a:t>
            </a:r>
            <a:r>
              <a:rPr lang="ko-KR" dirty="0" err="1">
                <a:ea typeface="맑은 고딕"/>
              </a:rPr>
              <a:t>Role</a:t>
            </a:r>
            <a:r>
              <a:rPr lang="ko-KR" dirty="0">
                <a:ea typeface="맑은 고딕"/>
              </a:rPr>
              <a:t>, </a:t>
            </a:r>
            <a:r>
              <a:rPr lang="ko-KR" dirty="0" err="1">
                <a:ea typeface="맑은 고딕"/>
              </a:rPr>
              <a:t>User</a:t>
            </a:r>
            <a:r>
              <a:rPr lang="ko-KR" dirty="0">
                <a:ea typeface="맑은 고딕"/>
              </a:rPr>
              <a:t> 관리</a:t>
            </a:r>
            <a:r>
              <a:rPr lang="en-US" altLang="ko-KR" dirty="0">
                <a:ea typeface="맑은 고딕"/>
              </a:rPr>
              <a:t>(Horizon,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CLI)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D9B30-7CE8-446E-BD34-9FBB5D8D3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3121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altLang="ko-KR" dirty="0">
                <a:ea typeface="맑은 고딕"/>
              </a:rPr>
              <a:t>. adminrc.sh</a:t>
            </a:r>
          </a:p>
          <a:p>
            <a:r>
              <a:rPr lang="en-US" altLang="ko-KR" dirty="0" err="1">
                <a:ea typeface="맑은 고딕"/>
              </a:rPr>
              <a:t>openstack</a:t>
            </a:r>
            <a:r>
              <a:rPr lang="en-US" altLang="ko-KR" dirty="0">
                <a:ea typeface="맑은 고딕"/>
              </a:rPr>
              <a:t> project create --domain default --description "developer2 team project" developer2</a:t>
            </a:r>
          </a:p>
          <a:p>
            <a:r>
              <a:rPr lang="en-US" altLang="ko-KR" dirty="0" err="1">
                <a:ea typeface="맑은 고딕"/>
              </a:rPr>
              <a:t>openstack</a:t>
            </a:r>
            <a:r>
              <a:rPr lang="en-US" altLang="ko-KR" dirty="0">
                <a:ea typeface="맑은 고딕"/>
              </a:rPr>
              <a:t> user create --domain default --password-prompt testuser2</a:t>
            </a:r>
          </a:p>
          <a:p>
            <a:r>
              <a:rPr lang="en-US" altLang="ko-KR" dirty="0" err="1">
                <a:ea typeface="맑은 고딕"/>
              </a:rPr>
              <a:t>openstack</a:t>
            </a:r>
            <a:r>
              <a:rPr lang="en-US" altLang="ko-KR" dirty="0">
                <a:ea typeface="맑은 고딕"/>
              </a:rPr>
              <a:t> role list</a:t>
            </a:r>
          </a:p>
          <a:p>
            <a:r>
              <a:rPr lang="en-US" altLang="ko-KR" dirty="0" err="1">
                <a:ea typeface="맑은 고딕"/>
              </a:rPr>
              <a:t>openstack</a:t>
            </a:r>
            <a:r>
              <a:rPr lang="en-US" altLang="ko-KR" dirty="0">
                <a:ea typeface="맑은 고딕"/>
              </a:rPr>
              <a:t> role add --project developer2 --user testuser2 Member</a:t>
            </a:r>
          </a:p>
          <a:p>
            <a:r>
              <a:rPr lang="en-US" altLang="ko-KR" dirty="0" err="1">
                <a:ea typeface="맑은 고딕"/>
              </a:rPr>
              <a:t>cp</a:t>
            </a:r>
            <a:r>
              <a:rPr lang="en-US" altLang="ko-KR" dirty="0">
                <a:ea typeface="맑은 고딕"/>
              </a:rPr>
              <a:t> adminrc.sh testuser2rc.sh</a:t>
            </a:r>
          </a:p>
          <a:p>
            <a:r>
              <a:rPr lang="en-US" altLang="ko-KR" dirty="0" err="1">
                <a:ea typeface="맑은 고딕"/>
              </a:rPr>
              <a:t>openstack</a:t>
            </a:r>
            <a:r>
              <a:rPr lang="en-US" altLang="ko-KR" dirty="0">
                <a:ea typeface="맑은 고딕"/>
              </a:rPr>
              <a:t> image list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3864" y="6488668"/>
            <a:ext cx="844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i="1" dirty="0">
                <a:ea typeface="맑은 고딕"/>
              </a:rPr>
              <a:t>https://docs.openstack.org/mitaka/ko_KR/install-guide-obs/keystone-users.html</a:t>
            </a:r>
            <a:endParaRPr lang="ko-KR" altLang="en-US" i="1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8697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A6F21-D079-497C-A6B1-D08C069D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Project, </a:t>
            </a:r>
            <a:r>
              <a:rPr lang="ko-KR" dirty="0" err="1">
                <a:ea typeface="맑은 고딕"/>
              </a:rPr>
              <a:t>Role</a:t>
            </a:r>
            <a:r>
              <a:rPr lang="ko-KR" dirty="0">
                <a:ea typeface="맑은 고딕"/>
              </a:rPr>
              <a:t>, </a:t>
            </a:r>
            <a:r>
              <a:rPr lang="ko-KR" dirty="0" err="1">
                <a:ea typeface="맑은 고딕"/>
              </a:rPr>
              <a:t>User</a:t>
            </a:r>
            <a:r>
              <a:rPr lang="ko-KR" dirty="0">
                <a:ea typeface="맑은 고딕"/>
              </a:rPr>
              <a:t> 관리</a:t>
            </a:r>
            <a:r>
              <a:rPr lang="en-US" altLang="ko-KR" dirty="0">
                <a:ea typeface="맑은 고딕"/>
              </a:rPr>
              <a:t>(Horizon,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CLI)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D9B30-7CE8-446E-BD34-9FBB5D8D3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312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vim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testuser2rc.sh</a:t>
            </a:r>
          </a:p>
          <a:p>
            <a:pPr marL="0" indent="0">
              <a:buNone/>
            </a:pPr>
            <a:r>
              <a:rPr lang="en-US" altLang="ko-KR" sz="2400" dirty="0">
                <a:ea typeface="맑은 고딕"/>
              </a:rPr>
              <a:t>export OS_PROJECT_DOMAIN_NAME = default</a:t>
            </a:r>
          </a:p>
          <a:p>
            <a:pPr marL="0" indent="0">
              <a:buNone/>
            </a:pPr>
            <a:r>
              <a:rPr lang="en-US" altLang="ko-KR" sz="2400" dirty="0">
                <a:ea typeface="맑은 고딕"/>
              </a:rPr>
              <a:t>export OS_USER_DOMAIN_NAME = default</a:t>
            </a:r>
          </a:p>
          <a:p>
            <a:pPr marL="0" indent="0">
              <a:buNone/>
            </a:pPr>
            <a:r>
              <a:rPr lang="en-US" altLang="ko-KR" sz="2400" u="sng" dirty="0">
                <a:ea typeface="맑은 고딕"/>
              </a:rPr>
              <a:t>export OS_PROJECT_NAME = developer2</a:t>
            </a:r>
          </a:p>
          <a:p>
            <a:pPr marL="0" indent="0">
              <a:buNone/>
            </a:pPr>
            <a:r>
              <a:rPr lang="en-US" altLang="ko-KR" sz="2400" u="sng" dirty="0">
                <a:ea typeface="맑은 고딕"/>
              </a:rPr>
              <a:t>export OS_USERNAME = testuser2</a:t>
            </a:r>
          </a:p>
          <a:p>
            <a:pPr marL="0" indent="0">
              <a:buNone/>
            </a:pPr>
            <a:r>
              <a:rPr lang="en-US" altLang="ko-KR" sz="2400" dirty="0">
                <a:ea typeface="맑은 고딕"/>
              </a:rPr>
              <a:t>export OS_PASSWORD = </a:t>
            </a:r>
            <a:r>
              <a:rPr lang="en-US" altLang="ko-KR" sz="2400" dirty="0" err="1">
                <a:ea typeface="맑은 고딕"/>
              </a:rPr>
              <a:t>openstack</a:t>
            </a:r>
            <a:endParaRPr lang="en-US" altLang="ko-KR" sz="2400" dirty="0">
              <a:ea typeface="맑은 고딕"/>
            </a:endParaRPr>
          </a:p>
          <a:p>
            <a:pPr marL="0" indent="0">
              <a:buNone/>
            </a:pPr>
            <a:r>
              <a:rPr lang="en-US" altLang="ko-KR" sz="2400" dirty="0">
                <a:ea typeface="맑은 고딕"/>
              </a:rPr>
              <a:t>export OS_AUTH_URL = http://&lt;HOST_IP&gt;:35357/v3</a:t>
            </a:r>
          </a:p>
          <a:p>
            <a:pPr marL="0" indent="0">
              <a:buNone/>
            </a:pPr>
            <a:r>
              <a:rPr lang="en-US" altLang="ko-KR" sz="2400" dirty="0">
                <a:ea typeface="맑은 고딕"/>
              </a:rPr>
              <a:t>export OS_IDENTITY_API_VERSION = 3</a:t>
            </a:r>
          </a:p>
          <a:p>
            <a:pPr marL="0" indent="0">
              <a:buNone/>
            </a:pPr>
            <a:r>
              <a:rPr lang="en-US" altLang="ko-KR" sz="2400" dirty="0">
                <a:ea typeface="맑은 고딕"/>
              </a:rPr>
              <a:t>export OS_IMAGE_API_VERSION =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43864" y="6488668"/>
            <a:ext cx="844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i="1" dirty="0">
                <a:ea typeface="맑은 고딕"/>
              </a:rPr>
              <a:t>https://docs.openstack.org/mitaka/ko_KR/install-guide-obs/keystone-users.html</a:t>
            </a:r>
            <a:endParaRPr lang="ko-KR" altLang="en-US" i="1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5836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4486B-8FA1-47A4-B3FC-A8D3EE8B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서브넷</a:t>
            </a:r>
            <a:r>
              <a:rPr lang="ko-KR" altLang="en-US" dirty="0"/>
              <a:t>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AB34A-F6BB-4E9B-BA1C-6FC5FF570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 토폴로지</a:t>
            </a:r>
            <a:endParaRPr lang="en-US" altLang="ko-KR" dirty="0"/>
          </a:p>
          <a:p>
            <a:r>
              <a:rPr lang="ko-KR" altLang="en-US" dirty="0"/>
              <a:t>네트워크 </a:t>
            </a:r>
            <a:r>
              <a:rPr lang="en-US" altLang="ko-KR" dirty="0"/>
              <a:t>-&gt; </a:t>
            </a:r>
            <a:r>
              <a:rPr lang="ko-KR" altLang="en-US" dirty="0"/>
              <a:t>네트워크 생성</a:t>
            </a:r>
            <a:endParaRPr lang="en-US" altLang="ko-KR" dirty="0"/>
          </a:p>
          <a:p>
            <a:pPr lvl="1"/>
            <a:r>
              <a:rPr lang="ko-KR" altLang="en-US" dirty="0"/>
              <a:t>네트워크 </a:t>
            </a:r>
            <a:r>
              <a:rPr lang="en-US" altLang="ko-KR" dirty="0"/>
              <a:t>: test-</a:t>
            </a:r>
            <a:r>
              <a:rPr lang="en-US" altLang="ko-KR" dirty="0" err="1"/>
              <a:t>privnet</a:t>
            </a:r>
            <a:r>
              <a:rPr lang="en-US" altLang="ko-KR" dirty="0"/>
              <a:t> / </a:t>
            </a:r>
            <a:r>
              <a:rPr lang="ko-KR" altLang="en-US" dirty="0" err="1"/>
              <a:t>서브넷</a:t>
            </a:r>
            <a:r>
              <a:rPr lang="ko-KR" altLang="en-US" dirty="0"/>
              <a:t> 생성 체크</a:t>
            </a:r>
            <a:endParaRPr lang="en-US" altLang="ko-KR" dirty="0"/>
          </a:p>
          <a:p>
            <a:pPr lvl="1"/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네트워크 주소 </a:t>
            </a:r>
            <a:r>
              <a:rPr lang="en-US" altLang="ko-KR" dirty="0"/>
              <a:t>10.10.10.0/24 / </a:t>
            </a:r>
            <a:r>
              <a:rPr lang="ko-KR" altLang="en-US" dirty="0"/>
              <a:t>게이트웨이 </a:t>
            </a:r>
            <a:r>
              <a:rPr lang="en-US" altLang="ko-KR" dirty="0"/>
              <a:t>IP 10.10.10.1</a:t>
            </a:r>
          </a:p>
          <a:p>
            <a:pPr lvl="1"/>
            <a:r>
              <a:rPr lang="ko-KR" altLang="en-US" dirty="0" err="1"/>
              <a:t>서브넷</a:t>
            </a:r>
            <a:r>
              <a:rPr lang="ko-KR" altLang="en-US" dirty="0"/>
              <a:t> 세부 정보 </a:t>
            </a:r>
            <a:r>
              <a:rPr lang="en-US" altLang="ko-KR" dirty="0"/>
              <a:t>: DHCP </a:t>
            </a:r>
            <a:r>
              <a:rPr lang="ko-KR" altLang="en-US" dirty="0"/>
              <a:t>사용 체크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54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4486B-8FA1-47A4-B3FC-A8D3EE8B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서브넷</a:t>
            </a:r>
            <a:r>
              <a:rPr lang="ko-KR" altLang="en-US" dirty="0"/>
              <a:t>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AB34A-F6BB-4E9B-BA1C-6FC5FF570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라우터 </a:t>
            </a:r>
            <a:r>
              <a:rPr lang="en-US" altLang="ko-KR" dirty="0"/>
              <a:t>-&gt; </a:t>
            </a:r>
            <a:r>
              <a:rPr lang="ko-KR" altLang="en-US" dirty="0"/>
              <a:t>라우터 생성</a:t>
            </a:r>
            <a:endParaRPr lang="en-US" altLang="ko-KR" dirty="0"/>
          </a:p>
          <a:p>
            <a:pPr lvl="1"/>
            <a:r>
              <a:rPr lang="ko-KR" altLang="en-US" dirty="0"/>
              <a:t>라우터 이름 </a:t>
            </a:r>
            <a:r>
              <a:rPr lang="en-US" altLang="ko-KR" dirty="0"/>
              <a:t>test-router1 / </a:t>
            </a:r>
            <a:r>
              <a:rPr lang="ko-KR" altLang="en-US" dirty="0"/>
              <a:t>외부 네트워크 </a:t>
            </a:r>
            <a:r>
              <a:rPr lang="en-US" altLang="ko-KR" dirty="0"/>
              <a:t>public</a:t>
            </a:r>
          </a:p>
          <a:p>
            <a:r>
              <a:rPr lang="ko-KR" altLang="en-US" dirty="0"/>
              <a:t>라우터 </a:t>
            </a:r>
            <a:r>
              <a:rPr lang="en-US" altLang="ko-KR" dirty="0"/>
              <a:t>-&gt; </a:t>
            </a:r>
            <a:r>
              <a:rPr lang="ko-KR" altLang="en-US" dirty="0"/>
              <a:t>인터페이스</a:t>
            </a:r>
            <a:endParaRPr lang="en-US" altLang="ko-KR" dirty="0"/>
          </a:p>
          <a:p>
            <a:pPr lvl="1"/>
            <a:r>
              <a:rPr lang="en-US" altLang="ko-KR" dirty="0"/>
              <a:t>IP</a:t>
            </a:r>
            <a:r>
              <a:rPr lang="ko-KR" altLang="en-US" dirty="0"/>
              <a:t>주소</a:t>
            </a:r>
            <a:r>
              <a:rPr lang="en-US" altLang="ko-KR" dirty="0"/>
              <a:t>(</a:t>
            </a:r>
            <a:r>
              <a:rPr lang="ko-KR" altLang="en-US" dirty="0"/>
              <a:t>옵션</a:t>
            </a:r>
            <a:r>
              <a:rPr lang="en-US" altLang="ko-KR" dirty="0"/>
              <a:t>) 10.10.10.1</a:t>
            </a:r>
          </a:p>
          <a:p>
            <a:r>
              <a:rPr lang="ko-KR" altLang="en-US" dirty="0"/>
              <a:t>네트워크 토폴로지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238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4486B-8FA1-47A4-B3FC-A8D3EE8B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서브넷</a:t>
            </a:r>
            <a:r>
              <a:rPr lang="ko-KR" altLang="en-US" dirty="0"/>
              <a:t>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AB34A-F6BB-4E9B-BA1C-6FC5FF570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 adminrc.sh</a:t>
            </a:r>
          </a:p>
          <a:p>
            <a:r>
              <a:rPr lang="en-US" altLang="ko-KR" dirty="0" err="1"/>
              <a:t>openstack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</a:p>
          <a:p>
            <a:r>
              <a:rPr lang="ko-KR" altLang="en-US" dirty="0"/>
              <a:t>네트워크 상세 정보 확인 </a:t>
            </a:r>
            <a:r>
              <a:rPr lang="en-US" altLang="ko-KR" dirty="0"/>
              <a:t>: </a:t>
            </a:r>
            <a:r>
              <a:rPr lang="en-US" altLang="ko-KR" dirty="0" err="1"/>
              <a:t>openstack</a:t>
            </a:r>
            <a:r>
              <a:rPr lang="en-US" altLang="ko-KR" dirty="0"/>
              <a:t> network show public</a:t>
            </a:r>
          </a:p>
          <a:p>
            <a:r>
              <a:rPr lang="ko-KR" altLang="en-US" dirty="0"/>
              <a:t>가상 네트워크 정보 확인 </a:t>
            </a:r>
            <a:r>
              <a:rPr lang="en-US" altLang="ko-KR" dirty="0"/>
              <a:t>: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en-US" altLang="ko-KR" dirty="0" err="1"/>
              <a:t>netns</a:t>
            </a:r>
            <a:r>
              <a:rPr lang="en-US" altLang="ko-KR" dirty="0"/>
              <a:t> show</a:t>
            </a:r>
          </a:p>
          <a:p>
            <a:r>
              <a:rPr lang="ko-KR" altLang="en-US" dirty="0"/>
              <a:t>가상 라우터 확인 </a:t>
            </a:r>
            <a:r>
              <a:rPr lang="en-US" altLang="ko-KR" dirty="0"/>
              <a:t>: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en-US" altLang="ko-KR" dirty="0" err="1"/>
              <a:t>netns</a:t>
            </a:r>
            <a:r>
              <a:rPr lang="en-US" altLang="ko-KR" dirty="0"/>
              <a:t> exec &lt;router-name&gt; </a:t>
            </a:r>
            <a:r>
              <a:rPr lang="en-US" altLang="ko-KR" dirty="0" err="1"/>
              <a:t>ifconfig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7860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997</Words>
  <Application>Microsoft Office PowerPoint</Application>
  <PresentationFormat>와이드스크린</PresentationFormat>
  <Paragraphs>155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오픈스택 기본 운용</vt:lpstr>
      <vt:lpstr>목록</vt:lpstr>
      <vt:lpstr>Project, Role, User 관리(Horizon, CLI)</vt:lpstr>
      <vt:lpstr>Project, Role, User 관리(Horizon, CLI)</vt:lpstr>
      <vt:lpstr>Project, Role, User 관리(Horizon, CLI)</vt:lpstr>
      <vt:lpstr>Project, Role, User 관리(Horizon, CLI)</vt:lpstr>
      <vt:lpstr>서브넷 관리</vt:lpstr>
      <vt:lpstr>서브넷 관리</vt:lpstr>
      <vt:lpstr>서브넷 관리</vt:lpstr>
      <vt:lpstr>Glance 이미지 관리</vt:lpstr>
      <vt:lpstr>Glance 이미지 관리</vt:lpstr>
      <vt:lpstr>Glance 이미지 관리</vt:lpstr>
      <vt:lpstr>Project, Role, User 관리(Horizon, CLI)</vt:lpstr>
      <vt:lpstr>Project, Role, User 관리(Horizon, CLI)</vt:lpstr>
      <vt:lpstr>인스턴스 생성</vt:lpstr>
      <vt:lpstr>인스턴스 생성</vt:lpstr>
      <vt:lpstr>블록 스토리지(Cinder) 사용</vt:lpstr>
      <vt:lpstr>블록 스토리지(Cinder) 사용</vt:lpstr>
      <vt:lpstr>오브젝트 스토리지(Swift)사용</vt:lpstr>
      <vt:lpstr>오브젝트 스토리지(Swift)사용</vt:lpstr>
      <vt:lpstr>VNC 접속</vt:lpstr>
      <vt:lpstr>VNC 접속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오픈스택 기본 운용</dc:title>
  <dc:creator/>
  <cp:lastModifiedBy/>
  <cp:revision>5</cp:revision>
  <dcterms:created xsi:type="dcterms:W3CDTF">2012-07-30T17:18:39Z</dcterms:created>
  <dcterms:modified xsi:type="dcterms:W3CDTF">2017-12-07T12:10:01Z</dcterms:modified>
</cp:coreProperties>
</file>