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34C6CF-F3B0-4C9C-90F9-2DFEC54D3C56}" type="datetimeFigureOut">
              <a:rPr lang="en-IN" smtClean="0"/>
              <a:t>18-05-2021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0DB063E-154A-47A2-85D5-D3D12F90E47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196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34C6CF-F3B0-4C9C-90F9-2DFEC54D3C56}" type="datetimeFigureOut">
              <a:rPr lang="en-IN" smtClean="0"/>
              <a:t>18-05-2021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B063E-154A-47A2-85D5-D3D12F90E47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2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34C6CF-F3B0-4C9C-90F9-2DFEC54D3C56}" type="datetimeFigureOut">
              <a:rPr lang="en-IN" smtClean="0"/>
              <a:t>18-05-2021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B063E-154A-47A2-85D5-D3D12F90E47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36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34C6CF-F3B0-4C9C-90F9-2DFEC54D3C56}" type="datetimeFigureOut">
              <a:rPr lang="en-IN" smtClean="0"/>
              <a:t>18-05-2021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B063E-154A-47A2-85D5-D3D12F90E47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9707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4C6CF-F3B0-4C9C-90F9-2DFEC54D3C56}" type="datetimeFigureOut">
              <a:rPr lang="en-IN" smtClean="0"/>
              <a:t>18-05-2021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B063E-154A-47A2-85D5-D3D12F90E47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294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34C6CF-F3B0-4C9C-90F9-2DFEC54D3C56}" type="datetimeFigureOut">
              <a:rPr lang="en-IN" smtClean="0"/>
              <a:t>18-05-2021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DB063E-154A-47A2-85D5-D3D12F90E47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886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34C6CF-F3B0-4C9C-90F9-2DFEC54D3C56}" type="datetimeFigureOut">
              <a:rPr lang="en-IN" smtClean="0"/>
              <a:t>18-05-2021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DB063E-154A-47A2-85D5-D3D12F90E47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4848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34C6CF-F3B0-4C9C-90F9-2DFEC54D3C56}" type="datetimeFigureOut">
              <a:rPr lang="en-IN" smtClean="0"/>
              <a:t>18-05-2021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DB063E-154A-47A2-85D5-D3D12F90E47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6349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4C6CF-F3B0-4C9C-90F9-2DFEC54D3C56}" type="datetimeFigureOut">
              <a:rPr lang="en-IN" smtClean="0"/>
              <a:t>18-05-2021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DB063E-154A-47A2-85D5-D3D12F90E473}" type="slidenum">
              <a:rPr lang="en-IN" smtClean="0"/>
              <a:t>‹#›</a:t>
            </a:fld>
            <a:endParaRPr lang="en-IN"/>
          </a:p>
        </p:txBody>
      </p:sp>
    </p:spTree>
    <p:extLst>
      <p:ext uri="{BB962C8B-B14F-4D97-AF65-F5344CB8AC3E}">
        <p14:creationId xmlns:p14="http://schemas.microsoft.com/office/powerpoint/2010/main" val="4278267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34C6CF-F3B0-4C9C-90F9-2DFEC54D3C56}" type="datetimeFigureOut">
              <a:rPr lang="en-IN" smtClean="0"/>
              <a:t>18-05-2021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DB063E-154A-47A2-85D5-D3D12F90E47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596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C34C6CF-F3B0-4C9C-90F9-2DFEC54D3C56}" type="datetimeFigureOut">
              <a:rPr lang="en-IN" smtClean="0"/>
              <a:t>18-05-2021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0DB063E-154A-47A2-85D5-D3D12F90E47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028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C34C6CF-F3B0-4C9C-90F9-2DFEC54D3C56}" type="datetimeFigureOut">
              <a:rPr lang="en-IN" smtClean="0"/>
              <a:t>18-05-2021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0DB063E-154A-47A2-85D5-D3D12F90E47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3597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D8458C-341B-4671-B4B8-C09F637A1940}"/>
              </a:ext>
            </a:extLst>
          </p:cNvPr>
          <p:cNvSpPr txBox="1"/>
          <p:nvPr/>
        </p:nvSpPr>
        <p:spPr>
          <a:xfrm>
            <a:off x="4291660" y="625028"/>
            <a:ext cx="3608680" cy="923330"/>
          </a:xfrm>
          <a:prstGeom prst="rect">
            <a:avLst/>
          </a:prstGeom>
          <a:noFill/>
        </p:spPr>
        <p:txBody>
          <a:bodyPr wrap="none" rtlCol="0">
            <a:spAutoFit/>
          </a:bodyPr>
          <a:lstStyle/>
          <a:p>
            <a:pPr algn="ctr"/>
            <a:r>
              <a:rPr lang="en-IN" sz="5400" dirty="0">
                <a:latin typeface="Times New Roman" panose="02020603050405020304" pitchFamily="18" charset="0"/>
                <a:cs typeface="Times New Roman" panose="02020603050405020304" pitchFamily="18" charset="0"/>
              </a:rPr>
              <a:t>INFODESK</a:t>
            </a:r>
          </a:p>
        </p:txBody>
      </p:sp>
      <p:sp>
        <p:nvSpPr>
          <p:cNvPr id="5" name="TextBox 4">
            <a:extLst>
              <a:ext uri="{FF2B5EF4-FFF2-40B4-BE49-F238E27FC236}">
                <a16:creationId xmlns:a16="http://schemas.microsoft.com/office/drawing/2014/main" id="{FEC1FB05-5BB0-4803-A1E0-7AE68B70CA98}"/>
              </a:ext>
            </a:extLst>
          </p:cNvPr>
          <p:cNvSpPr txBox="1"/>
          <p:nvPr/>
        </p:nvSpPr>
        <p:spPr>
          <a:xfrm>
            <a:off x="3260929" y="1814325"/>
            <a:ext cx="5670142" cy="400110"/>
          </a:xfrm>
          <a:prstGeom prst="rect">
            <a:avLst/>
          </a:prstGeom>
          <a:noFill/>
        </p:spPr>
        <p:txBody>
          <a:bodyPr wrap="none" rtlCol="0">
            <a:spAutoFit/>
          </a:bodyPr>
          <a:lstStyle/>
          <a:p>
            <a:r>
              <a:rPr lang="en-IN" sz="2000" i="1" dirty="0">
                <a:latin typeface="Times New Roman" panose="02020603050405020304" pitchFamily="18" charset="0"/>
                <a:cs typeface="Times New Roman" panose="02020603050405020304" pitchFamily="18" charset="0"/>
              </a:rPr>
              <a:t>(Based on the concept of Clinic Management System)</a:t>
            </a:r>
          </a:p>
        </p:txBody>
      </p:sp>
      <p:sp>
        <p:nvSpPr>
          <p:cNvPr id="6" name="TextBox 5">
            <a:extLst>
              <a:ext uri="{FF2B5EF4-FFF2-40B4-BE49-F238E27FC236}">
                <a16:creationId xmlns:a16="http://schemas.microsoft.com/office/drawing/2014/main" id="{FBB3B0C2-2D7B-4A97-993A-C9AB33995A83}"/>
              </a:ext>
            </a:extLst>
          </p:cNvPr>
          <p:cNvSpPr txBox="1"/>
          <p:nvPr/>
        </p:nvSpPr>
        <p:spPr>
          <a:xfrm>
            <a:off x="213139" y="3083675"/>
            <a:ext cx="11766821" cy="2839239"/>
          </a:xfrm>
          <a:prstGeom prst="rect">
            <a:avLst/>
          </a:prstGeom>
          <a:noFill/>
        </p:spPr>
        <p:txBody>
          <a:bodyPr wrap="square" rtlCol="0">
            <a:spAutoFit/>
          </a:bodyPr>
          <a:lstStyle/>
          <a:p>
            <a:pPr algn="just">
              <a:lnSpc>
                <a:spcPct val="150000"/>
              </a:lnSpc>
            </a:pPr>
            <a:r>
              <a:rPr lang="en-IN" sz="2100" dirty="0" err="1">
                <a:latin typeface="Times New Roman" panose="02020603050405020304" pitchFamily="18" charset="0"/>
                <a:cs typeface="Times New Roman" panose="02020603050405020304" pitchFamily="18" charset="0"/>
              </a:rPr>
              <a:t>InfoDesk</a:t>
            </a:r>
            <a:r>
              <a:rPr lang="en-IN" sz="2100" dirty="0">
                <a:latin typeface="Times New Roman" panose="02020603050405020304" pitchFamily="18" charset="0"/>
                <a:cs typeface="Times New Roman" panose="02020603050405020304" pitchFamily="18" charset="0"/>
              </a:rPr>
              <a:t> is developed to support the clinic daily operations before this is done manually. This project will involve all the major clinic operations starting from patient registration till providing the prescription of the medicine . The important thing is it will become easier for the data record and retrieval. The system will include database that will record all the data. This project will automate the workflow that happens in the clinic.</a:t>
            </a:r>
          </a:p>
          <a:p>
            <a:pPr algn="just"/>
            <a:r>
              <a:rPr lang="en-IN" sz="21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52258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1E2F3E-82E5-4031-9EAE-9348D9BAB239}"/>
              </a:ext>
            </a:extLst>
          </p:cNvPr>
          <p:cNvSpPr txBox="1"/>
          <p:nvPr/>
        </p:nvSpPr>
        <p:spPr>
          <a:xfrm>
            <a:off x="3528629" y="861445"/>
            <a:ext cx="5134739" cy="646331"/>
          </a:xfrm>
          <a:prstGeom prst="rect">
            <a:avLst/>
          </a:prstGeom>
          <a:noFill/>
        </p:spPr>
        <p:txBody>
          <a:bodyPr wrap="none" rtlCol="0">
            <a:spAutoFit/>
          </a:bodyPr>
          <a:lstStyle/>
          <a:p>
            <a:r>
              <a:rPr lang="en-IN" sz="3600" dirty="0">
                <a:latin typeface="Times New Roman" panose="02020603050405020304" pitchFamily="18" charset="0"/>
                <a:cs typeface="Times New Roman" panose="02020603050405020304" pitchFamily="18" charset="0"/>
              </a:rPr>
              <a:t>High Level Functionalities</a:t>
            </a:r>
          </a:p>
        </p:txBody>
      </p:sp>
      <p:sp>
        <p:nvSpPr>
          <p:cNvPr id="3" name="TextBox 2">
            <a:extLst>
              <a:ext uri="{FF2B5EF4-FFF2-40B4-BE49-F238E27FC236}">
                <a16:creationId xmlns:a16="http://schemas.microsoft.com/office/drawing/2014/main" id="{B415B8D2-BA64-4C94-A830-3A9E29C3668F}"/>
              </a:ext>
            </a:extLst>
          </p:cNvPr>
          <p:cNvSpPr txBox="1"/>
          <p:nvPr/>
        </p:nvSpPr>
        <p:spPr>
          <a:xfrm>
            <a:off x="318754" y="2077553"/>
            <a:ext cx="11554488" cy="3730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New Users Signup as Doctors , Secretary and Pharmacist.</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Login is authorized to the registered users only along with their roles that are specified to them.</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Role of a Secretary is to fill the details of patients and booking the appointments with the doctor but a secretary can only edit the details, not delete it. The details are visible to the doctor.</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Role of a Doctor is to see the patient and provide them with suitable prescription/medicine according to their symptoms but Doctor cannot edit the details of the patient. Prescription/medicine are visible to Pharmacist. </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Role of a Pharmacist is to provide the patient with their respective prescription/medicine.</a:t>
            </a:r>
          </a:p>
        </p:txBody>
      </p:sp>
    </p:spTree>
    <p:extLst>
      <p:ext uri="{BB962C8B-B14F-4D97-AF65-F5344CB8AC3E}">
        <p14:creationId xmlns:p14="http://schemas.microsoft.com/office/powerpoint/2010/main" val="2887429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36E310-723E-428E-81BB-6C57354EEB6A}"/>
              </a:ext>
            </a:extLst>
          </p:cNvPr>
          <p:cNvSpPr txBox="1"/>
          <p:nvPr/>
        </p:nvSpPr>
        <p:spPr>
          <a:xfrm>
            <a:off x="3587236" y="362858"/>
            <a:ext cx="5017527" cy="584775"/>
          </a:xfrm>
          <a:prstGeom prst="rect">
            <a:avLst/>
          </a:prstGeom>
          <a:noFill/>
        </p:spPr>
        <p:txBody>
          <a:bodyPr wrap="none" rtlCol="0">
            <a:spAutoFit/>
          </a:bodyPr>
          <a:lstStyle/>
          <a:p>
            <a:r>
              <a:rPr lang="en-IN" sz="3200" dirty="0">
                <a:latin typeface="Times New Roman" panose="02020603050405020304" pitchFamily="18" charset="0"/>
                <a:cs typeface="Times New Roman" panose="02020603050405020304" pitchFamily="18" charset="0"/>
              </a:rPr>
              <a:t>Project Architecture Diagram</a:t>
            </a:r>
          </a:p>
        </p:txBody>
      </p:sp>
      <p:pic>
        <p:nvPicPr>
          <p:cNvPr id="4" name="Picture 3">
            <a:extLst>
              <a:ext uri="{FF2B5EF4-FFF2-40B4-BE49-F238E27FC236}">
                <a16:creationId xmlns:a16="http://schemas.microsoft.com/office/drawing/2014/main" id="{517AB12B-8C97-422B-BB87-800816C6D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940" y="1214918"/>
            <a:ext cx="11119773" cy="4735715"/>
          </a:xfrm>
          <a:prstGeom prst="rect">
            <a:avLst/>
          </a:prstGeom>
        </p:spPr>
      </p:pic>
    </p:spTree>
    <p:extLst>
      <p:ext uri="{BB962C8B-B14F-4D97-AF65-F5344CB8AC3E}">
        <p14:creationId xmlns:p14="http://schemas.microsoft.com/office/powerpoint/2010/main" val="3078736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56327B-1053-41D9-9F8B-B47C78F967FD}"/>
              </a:ext>
            </a:extLst>
          </p:cNvPr>
          <p:cNvSpPr txBox="1"/>
          <p:nvPr/>
        </p:nvSpPr>
        <p:spPr>
          <a:xfrm>
            <a:off x="4438238" y="827314"/>
            <a:ext cx="3315523" cy="584775"/>
          </a:xfrm>
          <a:prstGeom prst="rect">
            <a:avLst/>
          </a:prstGeom>
          <a:noFill/>
        </p:spPr>
        <p:txBody>
          <a:bodyPr wrap="none" rtlCol="0">
            <a:spAutoFit/>
          </a:bodyPr>
          <a:lstStyle/>
          <a:p>
            <a:r>
              <a:rPr lang="en-IN" sz="3200" dirty="0">
                <a:latin typeface="Times New Roman" panose="02020603050405020304" pitchFamily="18" charset="0"/>
                <a:cs typeface="Times New Roman" panose="02020603050405020304" pitchFamily="18" charset="0"/>
              </a:rPr>
              <a:t>Technologies Used</a:t>
            </a:r>
          </a:p>
        </p:txBody>
      </p:sp>
      <p:sp>
        <p:nvSpPr>
          <p:cNvPr id="3" name="TextBox 2">
            <a:extLst>
              <a:ext uri="{FF2B5EF4-FFF2-40B4-BE49-F238E27FC236}">
                <a16:creationId xmlns:a16="http://schemas.microsoft.com/office/drawing/2014/main" id="{344C23F8-6774-4327-A184-09479181CC57}"/>
              </a:ext>
            </a:extLst>
          </p:cNvPr>
          <p:cNvSpPr txBox="1"/>
          <p:nvPr/>
        </p:nvSpPr>
        <p:spPr>
          <a:xfrm>
            <a:off x="566057" y="2162628"/>
            <a:ext cx="6981207" cy="2195794"/>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Microsoft Visual Studio 2019.</a:t>
            </a:r>
          </a:p>
          <a:p>
            <a:pPr marL="342900" indent="-342900">
              <a:lnSpc>
                <a:spcPct val="20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Microsoft SQL Server Express.</a:t>
            </a:r>
          </a:p>
          <a:p>
            <a:pPr marL="342900" indent="-342900">
              <a:lnSpc>
                <a:spcPct val="20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Microsoft SQL Server Management Studio (SSMS).</a:t>
            </a:r>
          </a:p>
        </p:txBody>
      </p:sp>
    </p:spTree>
    <p:extLst>
      <p:ext uri="{BB962C8B-B14F-4D97-AF65-F5344CB8AC3E}">
        <p14:creationId xmlns:p14="http://schemas.microsoft.com/office/powerpoint/2010/main" val="70539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B4CF40-0822-4910-9E68-0085C073D416}"/>
              </a:ext>
            </a:extLst>
          </p:cNvPr>
          <p:cNvSpPr txBox="1"/>
          <p:nvPr/>
        </p:nvSpPr>
        <p:spPr>
          <a:xfrm>
            <a:off x="4904007" y="351693"/>
            <a:ext cx="2383986" cy="584775"/>
          </a:xfrm>
          <a:prstGeom prst="rect">
            <a:avLst/>
          </a:prstGeom>
          <a:noFill/>
        </p:spPr>
        <p:txBody>
          <a:bodyPr wrap="none" rtlCol="0">
            <a:spAutoFit/>
          </a:bodyPr>
          <a:lstStyle/>
          <a:p>
            <a:r>
              <a:rPr lang="en-IN" sz="3200" dirty="0">
                <a:latin typeface="Times New Roman" panose="02020603050405020304" pitchFamily="18" charset="0"/>
                <a:cs typeface="Times New Roman" panose="02020603050405020304" pitchFamily="18" charset="0"/>
              </a:rPr>
              <a:t>E-R Diagram</a:t>
            </a:r>
          </a:p>
        </p:txBody>
      </p:sp>
      <p:pic>
        <p:nvPicPr>
          <p:cNvPr id="5" name="Picture 4">
            <a:extLst>
              <a:ext uri="{FF2B5EF4-FFF2-40B4-BE49-F238E27FC236}">
                <a16:creationId xmlns:a16="http://schemas.microsoft.com/office/drawing/2014/main" id="{81C43B79-A357-4F2F-838A-654735B413E4}"/>
              </a:ext>
            </a:extLst>
          </p:cNvPr>
          <p:cNvPicPr>
            <a:picLocks noChangeAspect="1"/>
          </p:cNvPicPr>
          <p:nvPr/>
        </p:nvPicPr>
        <p:blipFill rotWithShape="1">
          <a:blip r:embed="rId2">
            <a:extLst>
              <a:ext uri="{28A0092B-C50C-407E-A947-70E740481C1C}">
                <a14:useLocalDpi xmlns:a14="http://schemas.microsoft.com/office/drawing/2010/main" val="0"/>
              </a:ext>
            </a:extLst>
          </a:blip>
          <a:srcRect l="1366" t="6794" r="32248" b="37021"/>
          <a:stretch/>
        </p:blipFill>
        <p:spPr>
          <a:xfrm>
            <a:off x="449142" y="935501"/>
            <a:ext cx="11293715" cy="5570806"/>
          </a:xfrm>
          <a:prstGeom prst="rect">
            <a:avLst/>
          </a:prstGeom>
        </p:spPr>
      </p:pic>
    </p:spTree>
    <p:extLst>
      <p:ext uri="{BB962C8B-B14F-4D97-AF65-F5344CB8AC3E}">
        <p14:creationId xmlns:p14="http://schemas.microsoft.com/office/powerpoint/2010/main" val="129975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9D8131-B674-4570-B897-BCC099F500FE}"/>
              </a:ext>
            </a:extLst>
          </p:cNvPr>
          <p:cNvSpPr txBox="1"/>
          <p:nvPr/>
        </p:nvSpPr>
        <p:spPr>
          <a:xfrm>
            <a:off x="4949980" y="98474"/>
            <a:ext cx="2292038" cy="584775"/>
          </a:xfrm>
          <a:prstGeom prst="rect">
            <a:avLst/>
          </a:prstGeom>
          <a:noFill/>
        </p:spPr>
        <p:txBody>
          <a:bodyPr wrap="none" rtlCol="0">
            <a:spAutoFit/>
          </a:bodyPr>
          <a:lstStyle/>
          <a:p>
            <a:r>
              <a:rPr lang="en-IN" sz="3200" dirty="0">
                <a:latin typeface="Times New Roman" panose="02020603050405020304" pitchFamily="18" charset="0"/>
                <a:cs typeface="Times New Roman" panose="02020603050405020304" pitchFamily="18" charset="0"/>
              </a:rPr>
              <a:t>Screenshots </a:t>
            </a:r>
          </a:p>
        </p:txBody>
      </p:sp>
      <p:pic>
        <p:nvPicPr>
          <p:cNvPr id="6" name="Picture 5">
            <a:extLst>
              <a:ext uri="{FF2B5EF4-FFF2-40B4-BE49-F238E27FC236}">
                <a16:creationId xmlns:a16="http://schemas.microsoft.com/office/drawing/2014/main" id="{E88C32E0-C91A-4803-A9EE-3B9879299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309" y="681701"/>
            <a:ext cx="9045381" cy="6176299"/>
          </a:xfrm>
          <a:prstGeom prst="rect">
            <a:avLst/>
          </a:prstGeom>
        </p:spPr>
      </p:pic>
    </p:spTree>
    <p:extLst>
      <p:ext uri="{BB962C8B-B14F-4D97-AF65-F5344CB8AC3E}">
        <p14:creationId xmlns:p14="http://schemas.microsoft.com/office/powerpoint/2010/main" val="2527343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98853E-E1D2-4AAD-A468-C75BA5467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4787"/>
            <a:ext cx="12192000" cy="6448425"/>
          </a:xfrm>
          <a:prstGeom prst="rect">
            <a:avLst/>
          </a:prstGeom>
        </p:spPr>
      </p:pic>
    </p:spTree>
    <p:extLst>
      <p:ext uri="{BB962C8B-B14F-4D97-AF65-F5344CB8AC3E}">
        <p14:creationId xmlns:p14="http://schemas.microsoft.com/office/powerpoint/2010/main" val="20427835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153</TotalTime>
  <Words>238</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yadav</dc:creator>
  <cp:lastModifiedBy>saurabh yadav</cp:lastModifiedBy>
  <cp:revision>20</cp:revision>
  <dcterms:created xsi:type="dcterms:W3CDTF">2021-04-24T04:49:18Z</dcterms:created>
  <dcterms:modified xsi:type="dcterms:W3CDTF">2021-05-18T17:39:58Z</dcterms:modified>
</cp:coreProperties>
</file>