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58" r:id="rId5"/>
    <p:sldId id="261" r:id="rId6"/>
    <p:sldId id="266" r:id="rId7"/>
    <p:sldId id="259" r:id="rId8"/>
    <p:sldId id="264" r:id="rId9"/>
    <p:sldId id="265" r:id="rId10"/>
    <p:sldId id="260" r:id="rId11"/>
    <p:sldId id="263"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05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348F5-4EF6-4152-9C03-C0CCA3BB64E4}" type="datetimeFigureOut">
              <a:rPr kumimoji="1" lang="ja-JP" altLang="en-US" smtClean="0"/>
              <a:t>2011/7/1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6D5A27-129C-4FBD-B5D1-E176E3BAB028}" type="slidenum">
              <a:rPr kumimoji="1" lang="ja-JP" altLang="en-US" smtClean="0"/>
              <a:t>‹#›</a:t>
            </a:fld>
            <a:endParaRPr kumimoji="1" lang="ja-JP" altLang="en-US"/>
          </a:p>
        </p:txBody>
      </p:sp>
    </p:spTree>
    <p:extLst>
      <p:ext uri="{BB962C8B-B14F-4D97-AF65-F5344CB8AC3E}">
        <p14:creationId xmlns:p14="http://schemas.microsoft.com/office/powerpoint/2010/main" val="16175414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6D5A27-129C-4FBD-B5D1-E176E3BAB028}" type="slidenum">
              <a:rPr kumimoji="1" lang="ja-JP" altLang="en-US" smtClean="0"/>
              <a:t>3</a:t>
            </a:fld>
            <a:endParaRPr kumimoji="1" lang="ja-JP" altLang="en-US"/>
          </a:p>
        </p:txBody>
      </p:sp>
    </p:spTree>
    <p:extLst>
      <p:ext uri="{BB962C8B-B14F-4D97-AF65-F5344CB8AC3E}">
        <p14:creationId xmlns:p14="http://schemas.microsoft.com/office/powerpoint/2010/main" val="244877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129568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297249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180458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39565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253518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96860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101863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97100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164783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427081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5C375BD-5EFD-4780-B9AC-DCEFC70B0AB6}" type="datetimeFigureOut">
              <a:rPr kumimoji="1" lang="ja-JP" altLang="en-US" smtClean="0"/>
              <a:t>2011/7/1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104558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75BD-5EFD-4780-B9AC-DCEFC70B0AB6}" type="datetimeFigureOut">
              <a:rPr kumimoji="1" lang="ja-JP" altLang="en-US" smtClean="0"/>
              <a:t>2011/7/1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B46FC-6C5C-4796-9E30-0A2AEAE64F77}" type="slidenum">
              <a:rPr kumimoji="1" lang="ja-JP" altLang="en-US" smtClean="0"/>
              <a:t>‹#›</a:t>
            </a:fld>
            <a:endParaRPr kumimoji="1" lang="ja-JP" altLang="en-US"/>
          </a:p>
        </p:txBody>
      </p:sp>
    </p:spTree>
    <p:extLst>
      <p:ext uri="{BB962C8B-B14F-4D97-AF65-F5344CB8AC3E}">
        <p14:creationId xmlns:p14="http://schemas.microsoft.com/office/powerpoint/2010/main" val="236508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フレンド紹介仕様の現状</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8322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紹介文を削除する</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ja-JP" altLang="en-US" dirty="0"/>
              <a:t>誰が削除できるか</a:t>
            </a:r>
            <a:endParaRPr lang="en-US" altLang="ja-JP" dirty="0"/>
          </a:p>
          <a:p>
            <a:pPr lvl="1"/>
            <a:r>
              <a:rPr lang="ja-JP" altLang="en-US" dirty="0" smtClean="0"/>
              <a:t>紹介文を書かれた人</a:t>
            </a:r>
            <a:endParaRPr lang="en-US" altLang="ja-JP" dirty="0"/>
          </a:p>
          <a:p>
            <a:pPr lvl="1"/>
            <a:r>
              <a:rPr lang="ja-JP" altLang="en-US" dirty="0" smtClean="0"/>
              <a:t>紹介文を書いた人 </a:t>
            </a:r>
            <a:r>
              <a:rPr lang="en-US" altLang="ja-JP" dirty="0" smtClean="0"/>
              <a:t>&amp;&amp; </a:t>
            </a:r>
            <a:r>
              <a:rPr lang="ja-JP" altLang="en-US" dirty="0" smtClean="0"/>
              <a:t>ブロックされていない人</a:t>
            </a:r>
            <a:endParaRPr lang="en-US" altLang="ja-JP" dirty="0" smtClean="0"/>
          </a:p>
          <a:p>
            <a:pPr lvl="2"/>
            <a:r>
              <a:rPr lang="ja-JP" altLang="en-US" dirty="0" smtClean="0"/>
              <a:t>相手へ書いた紹介文一覧のページにたどり着けない理由のためブロックされると削除できない</a:t>
            </a:r>
            <a:endParaRPr kumimoji="1" lang="en-US" altLang="ja-JP" dirty="0" smtClean="0"/>
          </a:p>
          <a:p>
            <a:r>
              <a:rPr kumimoji="1" lang="ja-JP" altLang="en-US" dirty="0" smtClean="0"/>
              <a:t>どこで削除できるか</a:t>
            </a:r>
            <a:endParaRPr kumimoji="1" lang="en-US" altLang="ja-JP" dirty="0" smtClean="0"/>
          </a:p>
          <a:p>
            <a:pPr lvl="1"/>
            <a:r>
              <a:rPr lang="ja-JP" altLang="en-US" dirty="0" smtClean="0"/>
              <a:t>相手へ書いた紹介文は</a:t>
            </a:r>
            <a:endParaRPr lang="en-US" altLang="ja-JP" dirty="0" smtClean="0"/>
          </a:p>
          <a:p>
            <a:pPr lvl="2"/>
            <a:r>
              <a:rPr lang="ja-JP" altLang="en-US" dirty="0"/>
              <a:t>相手のフレンド紹介文一覧から</a:t>
            </a:r>
            <a:endParaRPr lang="en-US" altLang="ja-JP" dirty="0"/>
          </a:p>
          <a:p>
            <a:pPr lvl="1"/>
            <a:r>
              <a:rPr lang="ja-JP" altLang="en-US" dirty="0" smtClean="0"/>
              <a:t>自分に書かれた紹介文は</a:t>
            </a:r>
            <a:endParaRPr lang="en-US" altLang="ja-JP" dirty="0" smtClean="0"/>
          </a:p>
          <a:p>
            <a:pPr lvl="2"/>
            <a:r>
              <a:rPr lang="ja-JP" altLang="en-US" dirty="0" smtClean="0"/>
              <a:t>自分のフレンド紹介文一覧から</a:t>
            </a:r>
            <a:endParaRPr lang="en-US" altLang="ja-JP" dirty="0" smtClean="0"/>
          </a:p>
          <a:p>
            <a:pPr lvl="2"/>
            <a:r>
              <a:rPr lang="ja-JP" altLang="en-US" dirty="0" smtClean="0"/>
              <a:t>自分</a:t>
            </a:r>
            <a:r>
              <a:rPr lang="ja-JP" altLang="en-US" dirty="0"/>
              <a:t>の</a:t>
            </a:r>
            <a:r>
              <a:rPr lang="ja-JP" altLang="en-US" dirty="0" smtClean="0"/>
              <a:t>フレンド</a:t>
            </a:r>
            <a:r>
              <a:rPr lang="ja-JP" altLang="en-US" dirty="0"/>
              <a:t>管理</a:t>
            </a:r>
            <a:r>
              <a:rPr lang="ja-JP" altLang="en-US" dirty="0" smtClean="0"/>
              <a:t>から</a:t>
            </a:r>
            <a:endParaRPr kumimoji="1" lang="en-US" altLang="ja-JP" dirty="0" smtClean="0"/>
          </a:p>
          <a:p>
            <a:r>
              <a:rPr lang="ja-JP" altLang="en-US" dirty="0" smtClean="0"/>
              <a:t>いつ削除されるか</a:t>
            </a:r>
            <a:endParaRPr kumimoji="1" lang="en-US" altLang="ja-JP" dirty="0" smtClean="0"/>
          </a:p>
          <a:p>
            <a:pPr lvl="1"/>
            <a:r>
              <a:rPr kumimoji="1" lang="ja-JP" altLang="en-US" dirty="0" smtClean="0"/>
              <a:t>フレンド関係を解消した</a:t>
            </a:r>
            <a:endParaRPr kumimoji="1" lang="en-US" altLang="ja-JP" dirty="0" smtClean="0"/>
          </a:p>
          <a:p>
            <a:pPr lvl="2"/>
            <a:r>
              <a:rPr lang="ja-JP" altLang="en-US" dirty="0" smtClean="0"/>
              <a:t>ブロックした</a:t>
            </a:r>
            <a:r>
              <a:rPr lang="en-US" altLang="ja-JP" dirty="0" smtClean="0"/>
              <a:t>/</a:t>
            </a:r>
            <a:r>
              <a:rPr lang="ja-JP" altLang="en-US" dirty="0" smtClean="0"/>
              <a:t>された</a:t>
            </a:r>
            <a:r>
              <a:rPr lang="ja-JP" altLang="en-US" dirty="0" err="1" smtClean="0"/>
              <a:t>は</a:t>
            </a:r>
            <a:r>
              <a:rPr lang="ja-JP" altLang="en-US" dirty="0" smtClean="0"/>
              <a:t>関係ない</a:t>
            </a:r>
            <a:endParaRPr lang="en-US" altLang="ja-JP" dirty="0"/>
          </a:p>
          <a:p>
            <a:pPr lvl="1"/>
            <a:r>
              <a:rPr kumimoji="1" lang="ja-JP" altLang="en-US" dirty="0" smtClean="0"/>
              <a:t>紹介文を書いた人が退会した</a:t>
            </a:r>
            <a:endParaRPr kumimoji="1" lang="en-US" altLang="ja-JP" dirty="0" smtClean="0"/>
          </a:p>
          <a:p>
            <a:pPr lvl="1"/>
            <a:r>
              <a:rPr lang="ja-JP" altLang="en-US" dirty="0"/>
              <a:t>紹介</a:t>
            </a:r>
            <a:r>
              <a:rPr lang="ja-JP" altLang="en-US" dirty="0" smtClean="0"/>
              <a:t>文が</a:t>
            </a:r>
            <a:r>
              <a:rPr kumimoji="1" lang="ja-JP" altLang="en-US" dirty="0" smtClean="0"/>
              <a:t>書かれた人が退会した</a:t>
            </a:r>
            <a:endParaRPr kumimoji="1" lang="en-US" altLang="ja-JP" dirty="0" smtClean="0"/>
          </a:p>
        </p:txBody>
      </p:sp>
    </p:spTree>
    <p:extLst>
      <p:ext uri="{BB962C8B-B14F-4D97-AF65-F5344CB8AC3E}">
        <p14:creationId xmlns:p14="http://schemas.microsoft.com/office/powerpoint/2010/main" val="239890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紹介文を削除する</a:t>
            </a:r>
            <a:endParaRPr kumimoji="1" lang="ja-JP" altLang="en-US" dirty="0"/>
          </a:p>
        </p:txBody>
      </p:sp>
      <p:pic>
        <p:nvPicPr>
          <p:cNvPr id="9" name="コンテンツ プレースホルダー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932040" y="3356992"/>
            <a:ext cx="4038600" cy="1127968"/>
          </a:xfrm>
        </p:spPr>
      </p:pic>
      <p:pic>
        <p:nvPicPr>
          <p:cNvPr id="7" name="コンテンツ プレースホルダー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64088" y="1412776"/>
            <a:ext cx="2876368" cy="1719659"/>
          </a:xfr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104" y="4437112"/>
            <a:ext cx="2866952" cy="2016224"/>
          </a:xfrm>
          <a:prstGeom prst="rect">
            <a:avLst/>
          </a:prstGeom>
        </p:spPr>
      </p:pic>
      <p:sp>
        <p:nvSpPr>
          <p:cNvPr id="12" name="コンテンツ プレースホルダー 2"/>
          <p:cNvSpPr txBox="1">
            <a:spLocks/>
          </p:cNvSpPr>
          <p:nvPr/>
        </p:nvSpPr>
        <p:spPr>
          <a:xfrm>
            <a:off x="457200" y="1600200"/>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r>
              <a:rPr lang="ja-JP" altLang="en-US" dirty="0" smtClean="0"/>
              <a:t>アクション</a:t>
            </a:r>
            <a:endParaRPr lang="en-US" altLang="ja-JP" dirty="0" smtClean="0"/>
          </a:p>
          <a:p>
            <a:pPr lvl="1"/>
            <a:r>
              <a:rPr lang="ja-JP" altLang="en-US" dirty="0" smtClean="0"/>
              <a:t>フロー</a:t>
            </a:r>
            <a:endParaRPr lang="en-US" altLang="ja-JP" dirty="0" smtClean="0"/>
          </a:p>
          <a:p>
            <a:pPr lvl="2"/>
            <a:r>
              <a:rPr lang="ja-JP" altLang="en-US" dirty="0" smtClean="0"/>
              <a:t>紹介文一覧画面の「紹介文を削除する」リンクを押下（右図上）</a:t>
            </a:r>
            <a:endParaRPr lang="en-US" altLang="ja-JP" dirty="0" smtClean="0"/>
          </a:p>
          <a:p>
            <a:pPr lvl="2"/>
            <a:r>
              <a:rPr lang="ja-JP" altLang="en-US" dirty="0" smtClean="0"/>
              <a:t>削除確認画面を表示</a:t>
            </a:r>
            <a:r>
              <a:rPr lang="ja-JP" altLang="en-US" dirty="0"/>
              <a:t>（</a:t>
            </a:r>
            <a:r>
              <a:rPr lang="ja-JP" altLang="en-US" dirty="0" smtClean="0"/>
              <a:t>右図中）</a:t>
            </a:r>
            <a:endParaRPr lang="en-US" altLang="ja-JP" dirty="0" smtClean="0"/>
          </a:p>
          <a:p>
            <a:pPr lvl="2"/>
            <a:r>
              <a:rPr lang="ja-JP" altLang="en-US" dirty="0" smtClean="0"/>
              <a:t>紹介文一覧画面へ遷移し削除結果メッセージを表示する（右図下）</a:t>
            </a:r>
            <a:endParaRPr lang="en-US" altLang="ja-JP" dirty="0" smtClean="0"/>
          </a:p>
        </p:txBody>
      </p:sp>
    </p:spTree>
    <p:extLst>
      <p:ext uri="{BB962C8B-B14F-4D97-AF65-F5344CB8AC3E}">
        <p14:creationId xmlns:p14="http://schemas.microsoft.com/office/powerpoint/2010/main" val="277903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フレンドの紹介文を書ける</a:t>
            </a:r>
            <a:endParaRPr kumimoji="1" lang="en-US" altLang="ja-JP" dirty="0" smtClean="0"/>
          </a:p>
          <a:p>
            <a:r>
              <a:rPr lang="ja-JP" altLang="en-US" dirty="0" smtClean="0"/>
              <a:t>フレンドの紹介文を編集できる</a:t>
            </a:r>
            <a:endParaRPr kumimoji="1" lang="en-US" altLang="ja-JP" dirty="0" smtClean="0"/>
          </a:p>
          <a:p>
            <a:r>
              <a:rPr kumimoji="1" lang="ja-JP" altLang="en-US" dirty="0" smtClean="0"/>
              <a:t>フレンドの紹介文を読める</a:t>
            </a:r>
            <a:endParaRPr kumimoji="1" lang="en-US" altLang="ja-JP" dirty="0" smtClean="0"/>
          </a:p>
          <a:p>
            <a:r>
              <a:rPr lang="ja-JP" altLang="en-US" dirty="0" smtClean="0"/>
              <a:t>フレンドの紹介文を削除できる</a:t>
            </a:r>
            <a:endParaRPr lang="en-US" altLang="ja-JP" dirty="0" smtClean="0"/>
          </a:p>
          <a:p>
            <a:r>
              <a:rPr lang="ja-JP" altLang="en-US" dirty="0" smtClean="0"/>
              <a:t>フレンドの紹介文が自動的に</a:t>
            </a:r>
            <a:r>
              <a:rPr lang="ja-JP" altLang="en-US" smtClean="0"/>
              <a:t>削除される</a:t>
            </a:r>
            <a:endParaRPr lang="ja-JP" altLang="en-US" dirty="0" smtClean="0"/>
          </a:p>
        </p:txBody>
      </p:sp>
    </p:spTree>
    <p:extLst>
      <p:ext uri="{BB962C8B-B14F-4D97-AF65-F5344CB8AC3E}">
        <p14:creationId xmlns:p14="http://schemas.microsoft.com/office/powerpoint/2010/main" val="94227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フレンド紹介文のライフサイクル</a:t>
            </a:r>
            <a:endParaRPr kumimoji="1" lang="ja-JP" altLang="en-US" dirty="0"/>
          </a:p>
        </p:txBody>
      </p:sp>
      <p:sp>
        <p:nvSpPr>
          <p:cNvPr id="4" name="円/楕円 3"/>
          <p:cNvSpPr/>
          <p:nvPr/>
        </p:nvSpPr>
        <p:spPr>
          <a:xfrm>
            <a:off x="1233117" y="364502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endCxn id="4" idx="1"/>
          </p:cNvCxnSpPr>
          <p:nvPr/>
        </p:nvCxnSpPr>
        <p:spPr>
          <a:xfrm>
            <a:off x="1043608" y="3284984"/>
            <a:ext cx="305508" cy="46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4" idx="6"/>
            <a:endCxn id="11" idx="2"/>
          </p:cNvCxnSpPr>
          <p:nvPr/>
        </p:nvCxnSpPr>
        <p:spPr>
          <a:xfrm>
            <a:off x="2025205" y="4005064"/>
            <a:ext cx="2258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4283968" y="364502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7349948" y="364502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a:stCxn id="11" idx="6"/>
            <a:endCxn id="21" idx="2"/>
          </p:cNvCxnSpPr>
          <p:nvPr/>
        </p:nvCxnSpPr>
        <p:spPr>
          <a:xfrm>
            <a:off x="5076056" y="4005064"/>
            <a:ext cx="22738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2433876" y="3635732"/>
            <a:ext cx="1441420" cy="369332"/>
          </a:xfrm>
          <a:prstGeom prst="rect">
            <a:avLst/>
          </a:prstGeom>
        </p:spPr>
        <p:txBody>
          <a:bodyPr wrap="none">
            <a:spAutoFit/>
          </a:bodyPr>
          <a:lstStyle/>
          <a:p>
            <a:r>
              <a:rPr lang="ja-JP" altLang="en-US" dirty="0"/>
              <a:t>紹介文を</a:t>
            </a:r>
            <a:r>
              <a:rPr lang="ja-JP" altLang="en-US" dirty="0" smtClean="0"/>
              <a:t>書く</a:t>
            </a:r>
            <a:endParaRPr lang="ja-JP" altLang="en-US" dirty="0"/>
          </a:p>
        </p:txBody>
      </p:sp>
      <p:sp>
        <p:nvSpPr>
          <p:cNvPr id="27" name="正方形/長方形 26"/>
          <p:cNvSpPr/>
          <p:nvPr/>
        </p:nvSpPr>
        <p:spPr>
          <a:xfrm>
            <a:off x="5235009" y="3656407"/>
            <a:ext cx="1955985" cy="369332"/>
          </a:xfrm>
          <a:prstGeom prst="rect">
            <a:avLst/>
          </a:prstGeom>
        </p:spPr>
        <p:txBody>
          <a:bodyPr wrap="none">
            <a:spAutoFit/>
          </a:bodyPr>
          <a:lstStyle/>
          <a:p>
            <a:r>
              <a:rPr lang="ja-JP" altLang="en-US" dirty="0"/>
              <a:t>紹介</a:t>
            </a:r>
            <a:r>
              <a:rPr lang="ja-JP" altLang="en-US" dirty="0" smtClean="0"/>
              <a:t>文を削除する</a:t>
            </a:r>
            <a:endParaRPr lang="en-US" altLang="ja-JP" dirty="0" smtClean="0"/>
          </a:p>
        </p:txBody>
      </p:sp>
      <p:cxnSp>
        <p:nvCxnSpPr>
          <p:cNvPr id="31" name="曲線コネクタ 30"/>
          <p:cNvCxnSpPr>
            <a:stCxn id="11" idx="7"/>
            <a:endCxn id="11" idx="1"/>
          </p:cNvCxnSpPr>
          <p:nvPr/>
        </p:nvCxnSpPr>
        <p:spPr>
          <a:xfrm rot="16200000" flipV="1">
            <a:off x="4680012" y="3470432"/>
            <a:ext cx="12700" cy="560090"/>
          </a:xfrm>
          <a:prstGeom prst="curvedConnector3">
            <a:avLst>
              <a:gd name="adj1" fmla="val 7277614"/>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702019" y="2378509"/>
            <a:ext cx="1955985" cy="369332"/>
          </a:xfrm>
          <a:prstGeom prst="rect">
            <a:avLst/>
          </a:prstGeom>
        </p:spPr>
        <p:txBody>
          <a:bodyPr wrap="none">
            <a:spAutoFit/>
          </a:bodyPr>
          <a:lstStyle/>
          <a:p>
            <a:r>
              <a:rPr lang="ja-JP" altLang="en-US" dirty="0"/>
              <a:t>紹介</a:t>
            </a:r>
            <a:r>
              <a:rPr lang="ja-JP" altLang="en-US" dirty="0" smtClean="0"/>
              <a:t>文を編集する</a:t>
            </a:r>
            <a:endParaRPr lang="ja-JP" altLang="en-US" dirty="0"/>
          </a:p>
        </p:txBody>
      </p:sp>
      <p:sp>
        <p:nvSpPr>
          <p:cNvPr id="35" name="正方形/長方形 34"/>
          <p:cNvSpPr/>
          <p:nvPr/>
        </p:nvSpPr>
        <p:spPr>
          <a:xfrm>
            <a:off x="3567366" y="4408236"/>
            <a:ext cx="2225289" cy="369332"/>
          </a:xfrm>
          <a:prstGeom prst="rect">
            <a:avLst/>
          </a:prstGeom>
        </p:spPr>
        <p:txBody>
          <a:bodyPr wrap="none">
            <a:spAutoFit/>
          </a:bodyPr>
          <a:lstStyle/>
          <a:p>
            <a:r>
              <a:rPr lang="ja-JP" altLang="en-US" dirty="0"/>
              <a:t>紹介</a:t>
            </a:r>
            <a:r>
              <a:rPr lang="ja-JP" altLang="en-US" dirty="0" smtClean="0"/>
              <a:t>文が読める状態</a:t>
            </a:r>
            <a:endParaRPr lang="ja-JP" altLang="en-US" dirty="0"/>
          </a:p>
        </p:txBody>
      </p:sp>
    </p:spTree>
    <p:extLst>
      <p:ext uri="{BB962C8B-B14F-4D97-AF65-F5344CB8AC3E}">
        <p14:creationId xmlns:p14="http://schemas.microsoft.com/office/powerpoint/2010/main" val="250958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紹介文を書く</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誰が書けるか</a:t>
            </a:r>
            <a:endParaRPr lang="en-US" altLang="ja-JP" dirty="0"/>
          </a:p>
          <a:p>
            <a:pPr lvl="1"/>
            <a:r>
              <a:rPr lang="ja-JP" altLang="en-US" dirty="0" smtClean="0"/>
              <a:t>フレンド関係にある人 </a:t>
            </a:r>
            <a:r>
              <a:rPr lang="en-US" altLang="ja-JP" dirty="0" smtClean="0"/>
              <a:t>&amp;&amp; </a:t>
            </a:r>
            <a:r>
              <a:rPr lang="ja-JP" altLang="en-US" dirty="0" smtClean="0"/>
              <a:t>ブロックされていない人</a:t>
            </a:r>
            <a:endParaRPr lang="en-US" altLang="ja-JP" dirty="0" smtClean="0"/>
          </a:p>
          <a:p>
            <a:pPr lvl="2"/>
            <a:r>
              <a:rPr lang="ja-JP" altLang="en-US" dirty="0" smtClean="0"/>
              <a:t>双方の合意のもとに書くことができるようになる</a:t>
            </a:r>
            <a:endParaRPr lang="en-US" altLang="ja-JP" dirty="0" smtClean="0"/>
          </a:p>
          <a:p>
            <a:pPr lvl="2"/>
            <a:r>
              <a:rPr lang="ja-JP" altLang="en-US" dirty="0" smtClean="0"/>
              <a:t>相手の一方的な意思で書くことができなくなる</a:t>
            </a:r>
            <a:endParaRPr lang="en-US" altLang="ja-JP" dirty="0" smtClean="0"/>
          </a:p>
          <a:p>
            <a:pPr lvl="1"/>
            <a:r>
              <a:rPr lang="ja-JP" altLang="en-US" dirty="0"/>
              <a:t>ブロックしているか</a:t>
            </a:r>
            <a:r>
              <a:rPr lang="ja-JP" altLang="en-US" dirty="0" smtClean="0"/>
              <a:t>は関係ない</a:t>
            </a:r>
            <a:endParaRPr lang="en-US" altLang="ja-JP" dirty="0" smtClean="0"/>
          </a:p>
          <a:p>
            <a:pPr lvl="2"/>
            <a:r>
              <a:rPr lang="ja-JP" altLang="en-US" dirty="0" smtClean="0"/>
              <a:t>つまり、ブロックしていてもフレンド関係でありブロックされていない限り、紹介文を書くことはできる。</a:t>
            </a:r>
            <a:endParaRPr lang="en-US" altLang="ja-JP" dirty="0" smtClean="0"/>
          </a:p>
          <a:p>
            <a:pPr lvl="3"/>
            <a:r>
              <a:rPr lang="ja-JP" altLang="en-US" dirty="0"/>
              <a:t>ブロックしてもフレンド関係が解消されないため</a:t>
            </a:r>
          </a:p>
          <a:p>
            <a:r>
              <a:rPr kumimoji="1" lang="ja-JP" altLang="en-US" dirty="0" smtClean="0"/>
              <a:t>どこで書けるか</a:t>
            </a:r>
            <a:endParaRPr kumimoji="1" lang="en-US" altLang="ja-JP" dirty="0" smtClean="0"/>
          </a:p>
          <a:p>
            <a:pPr lvl="1"/>
            <a:r>
              <a:rPr lang="ja-JP" altLang="en-US" dirty="0" smtClean="0"/>
              <a:t>相手のホームから</a:t>
            </a:r>
            <a:endParaRPr lang="en-US" altLang="ja-JP" dirty="0" smtClean="0"/>
          </a:p>
          <a:p>
            <a:pPr lvl="1"/>
            <a:r>
              <a:rPr lang="ja-JP" altLang="en-US" dirty="0" smtClean="0"/>
              <a:t>フレンド管理から</a:t>
            </a:r>
            <a:endParaRPr kumimoji="1" lang="en-US" altLang="ja-JP" dirty="0" smtClean="0"/>
          </a:p>
        </p:txBody>
      </p:sp>
    </p:spTree>
    <p:extLst>
      <p:ext uri="{BB962C8B-B14F-4D97-AF65-F5344CB8AC3E}">
        <p14:creationId xmlns:p14="http://schemas.microsoft.com/office/powerpoint/2010/main" val="257405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紹介文を編集する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誰が編集できるか</a:t>
            </a:r>
            <a:endParaRPr lang="en-US" altLang="ja-JP" dirty="0" smtClean="0"/>
          </a:p>
          <a:p>
            <a:pPr lvl="1"/>
            <a:r>
              <a:rPr lang="ja-JP" altLang="en-US" dirty="0" smtClean="0"/>
              <a:t>紹介文を書いた人 </a:t>
            </a:r>
            <a:r>
              <a:rPr lang="en-US" altLang="ja-JP" dirty="0" smtClean="0"/>
              <a:t>&amp;&amp; </a:t>
            </a:r>
            <a:r>
              <a:rPr lang="ja-JP" altLang="en-US" dirty="0" smtClean="0"/>
              <a:t>ブロックされていない人</a:t>
            </a:r>
            <a:endParaRPr lang="en-US" altLang="ja-JP" dirty="0" smtClean="0"/>
          </a:p>
          <a:p>
            <a:r>
              <a:rPr kumimoji="1" lang="ja-JP" altLang="en-US" dirty="0" smtClean="0"/>
              <a:t>どこで編集できるか</a:t>
            </a:r>
            <a:endParaRPr kumimoji="1" lang="en-US" altLang="ja-JP" dirty="0" smtClean="0"/>
          </a:p>
          <a:p>
            <a:pPr lvl="1"/>
            <a:r>
              <a:rPr kumimoji="1" lang="ja-JP" altLang="en-US" dirty="0" smtClean="0"/>
              <a:t>相手の紹介文一覧から</a:t>
            </a:r>
            <a:endParaRPr kumimoji="1" lang="en-US" altLang="ja-JP" dirty="0" smtClean="0"/>
          </a:p>
          <a:p>
            <a:endParaRPr lang="en-US" altLang="ja-JP" dirty="0" smtClean="0"/>
          </a:p>
          <a:p>
            <a:pPr lvl="2"/>
            <a:endParaRPr kumimoji="1" lang="ja-JP" altLang="en-US" dirty="0"/>
          </a:p>
        </p:txBody>
      </p:sp>
    </p:spTree>
    <p:extLst>
      <p:ext uri="{BB962C8B-B14F-4D97-AF65-F5344CB8AC3E}">
        <p14:creationId xmlns:p14="http://schemas.microsoft.com/office/powerpoint/2010/main" val="181361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紹介文を編集する</a:t>
            </a:r>
            <a:endParaRPr kumimoji="1" lang="ja-JP" altLang="en-US" dirty="0"/>
          </a:p>
        </p:txBody>
      </p:sp>
      <p:sp>
        <p:nvSpPr>
          <p:cNvPr id="3" name="コンテンツ プレースホルダー 2"/>
          <p:cNvSpPr>
            <a:spLocks noGrp="1"/>
          </p:cNvSpPr>
          <p:nvPr>
            <p:ph sz="half" idx="1"/>
          </p:nvPr>
        </p:nvSpPr>
        <p:spPr/>
        <p:txBody>
          <a:bodyPr>
            <a:normAutofit fontScale="85000" lnSpcReduction="10000"/>
          </a:bodyPr>
          <a:lstStyle/>
          <a:p>
            <a:r>
              <a:rPr kumimoji="1" lang="ja-JP" altLang="en-US" dirty="0" smtClean="0"/>
              <a:t>アクション</a:t>
            </a:r>
            <a:endParaRPr kumimoji="1" lang="en-US" altLang="ja-JP" dirty="0" smtClean="0"/>
          </a:p>
          <a:p>
            <a:pPr lvl="1"/>
            <a:r>
              <a:rPr lang="ja-JP" altLang="en-US" dirty="0" smtClean="0"/>
              <a:t>フロー</a:t>
            </a:r>
            <a:endParaRPr lang="en-US" altLang="ja-JP" dirty="0" smtClean="0"/>
          </a:p>
          <a:p>
            <a:pPr lvl="2"/>
            <a:r>
              <a:rPr kumimoji="1" lang="ja-JP" altLang="en-US" dirty="0" smtClean="0"/>
              <a:t>上部メニュー「紹介文を書く」あるいは紹介文一覧画面「紹介文を編集する」を押下</a:t>
            </a:r>
            <a:endParaRPr kumimoji="1" lang="en-US" altLang="ja-JP" dirty="0" smtClean="0"/>
          </a:p>
          <a:p>
            <a:pPr lvl="2"/>
            <a:r>
              <a:rPr lang="ja-JP" altLang="en-US" dirty="0" smtClean="0"/>
              <a:t>フォームに必要事項を入力</a:t>
            </a:r>
            <a:endParaRPr lang="en-US" altLang="ja-JP" dirty="0" smtClean="0"/>
          </a:p>
          <a:p>
            <a:pPr lvl="2"/>
            <a:r>
              <a:rPr kumimoji="1" lang="ja-JP" altLang="en-US" dirty="0" smtClean="0"/>
              <a:t>相手のホーム画面へ遷移</a:t>
            </a:r>
            <a:endParaRPr kumimoji="1" lang="en-US" altLang="ja-JP" dirty="0" smtClean="0"/>
          </a:p>
          <a:p>
            <a:pPr lvl="1"/>
            <a:r>
              <a:rPr lang="ja-JP" altLang="en-US" dirty="0" smtClean="0"/>
              <a:t>表示項目</a:t>
            </a:r>
            <a:endParaRPr lang="en-US" altLang="ja-JP" dirty="0" smtClean="0"/>
          </a:p>
          <a:p>
            <a:pPr lvl="2"/>
            <a:r>
              <a:rPr lang="ja-JP" altLang="en-US" dirty="0" smtClean="0"/>
              <a:t>相手のプロフィール画像</a:t>
            </a:r>
            <a:endParaRPr lang="en-US" altLang="ja-JP" dirty="0" smtClean="0"/>
          </a:p>
          <a:p>
            <a:pPr lvl="2"/>
            <a:r>
              <a:rPr lang="ja-JP" altLang="en-US" dirty="0" smtClean="0"/>
              <a:t>相手のニックネーム</a:t>
            </a:r>
            <a:endParaRPr lang="en-US" altLang="ja-JP" dirty="0" smtClean="0"/>
          </a:p>
          <a:p>
            <a:pPr lvl="1"/>
            <a:r>
              <a:rPr lang="ja-JP" altLang="en-US" dirty="0" smtClean="0"/>
              <a:t>入力項目</a:t>
            </a:r>
            <a:endParaRPr lang="en-US" altLang="ja-JP" dirty="0" smtClean="0"/>
          </a:p>
          <a:p>
            <a:pPr lvl="2"/>
            <a:r>
              <a:rPr lang="ja-JP" altLang="en-US" dirty="0" smtClean="0"/>
              <a:t>紹介文</a:t>
            </a:r>
            <a:endParaRPr lang="en-US" altLang="ja-JP" dirty="0" smtClean="0"/>
          </a:p>
          <a:p>
            <a:pPr lvl="1"/>
            <a:r>
              <a:rPr lang="ja-JP" altLang="en-US" dirty="0" smtClean="0"/>
              <a:t>作成ボタンを押して完了</a:t>
            </a:r>
            <a:endParaRPr lang="en-US" altLang="ja-JP" dirty="0" smtClean="0"/>
          </a:p>
          <a:p>
            <a:pPr lvl="2"/>
            <a:r>
              <a:rPr lang="ja-JP" altLang="en-US" dirty="0" smtClean="0"/>
              <a:t>完了後に相手のホームに遷移する</a:t>
            </a:r>
            <a:endParaRPr lang="en-US" altLang="ja-JP" dirty="0" smtClean="0"/>
          </a:p>
        </p:txBody>
      </p:sp>
      <p:sp>
        <p:nvSpPr>
          <p:cNvPr id="6" name="コンテンツ プレースホルダー 5"/>
          <p:cNvSpPr>
            <a:spLocks noGrp="1"/>
          </p:cNvSpPr>
          <p:nvPr>
            <p:ph sz="half" idx="2"/>
          </p:nvPr>
        </p:nvSpPr>
        <p:spPr/>
        <p:txBody>
          <a:bodyPr>
            <a:normAutofit fontScale="85000" lnSpcReduction="10000"/>
          </a:bodyPr>
          <a:lstStyle/>
          <a:p>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976" y="1556792"/>
            <a:ext cx="4179982" cy="25503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112" y="4581128"/>
            <a:ext cx="3827709" cy="1813540"/>
          </a:xfrm>
          <a:prstGeom prst="rect">
            <a:avLst/>
          </a:prstGeom>
        </p:spPr>
      </p:pic>
    </p:spTree>
    <p:extLst>
      <p:ext uri="{BB962C8B-B14F-4D97-AF65-F5344CB8AC3E}">
        <p14:creationId xmlns:p14="http://schemas.microsoft.com/office/powerpoint/2010/main" val="35921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紹介文を読む</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相手に書かれた紹介文を読む</a:t>
            </a:r>
            <a:endParaRPr lang="en-US" altLang="ja-JP" dirty="0" smtClean="0"/>
          </a:p>
          <a:p>
            <a:pPr lvl="1"/>
            <a:r>
              <a:rPr lang="ja-JP" altLang="en-US" dirty="0" smtClean="0"/>
              <a:t>誰が読めるか</a:t>
            </a:r>
            <a:endParaRPr lang="en-US" altLang="ja-JP" dirty="0" smtClean="0"/>
          </a:p>
          <a:p>
            <a:pPr lvl="2"/>
            <a:r>
              <a:rPr lang="ja-JP" altLang="en-US" dirty="0" smtClean="0"/>
              <a:t>紹介文を書かれた人がブロックしていない人</a:t>
            </a:r>
            <a:endParaRPr lang="en-US" altLang="ja-JP" dirty="0" smtClean="0"/>
          </a:p>
          <a:p>
            <a:pPr lvl="3"/>
            <a:r>
              <a:rPr lang="ja-JP" altLang="en-US" dirty="0" smtClean="0"/>
              <a:t>紹介文を書いたかどうかは関係ない</a:t>
            </a:r>
            <a:endParaRPr lang="en-US" altLang="ja-JP" dirty="0" smtClean="0"/>
          </a:p>
          <a:p>
            <a:pPr lvl="1"/>
            <a:r>
              <a:rPr lang="ja-JP" altLang="en-US" dirty="0" smtClean="0"/>
              <a:t>どこで読めるか</a:t>
            </a:r>
            <a:endParaRPr lang="en-US" altLang="ja-JP" dirty="0" smtClean="0"/>
          </a:p>
          <a:p>
            <a:pPr lvl="2"/>
            <a:r>
              <a:rPr lang="ja-JP" altLang="en-US" dirty="0" smtClean="0"/>
              <a:t>相手の紹介文一覧から</a:t>
            </a:r>
            <a:endParaRPr lang="en-US" altLang="ja-JP" dirty="0" smtClean="0"/>
          </a:p>
          <a:p>
            <a:r>
              <a:rPr lang="ja-JP" altLang="en-US" dirty="0" smtClean="0"/>
              <a:t>自分に書かれた紹介文を読む</a:t>
            </a:r>
            <a:endParaRPr lang="en-US" altLang="ja-JP" dirty="0" smtClean="0"/>
          </a:p>
          <a:p>
            <a:pPr lvl="1"/>
            <a:r>
              <a:rPr lang="ja-JP" altLang="en-US" dirty="0"/>
              <a:t>誰が読めるか</a:t>
            </a:r>
            <a:endParaRPr lang="en-US" altLang="ja-JP" dirty="0"/>
          </a:p>
          <a:p>
            <a:pPr lvl="2"/>
            <a:r>
              <a:rPr lang="ja-JP" altLang="en-US" dirty="0" smtClean="0"/>
              <a:t>自分がブロックしていない人</a:t>
            </a:r>
            <a:endParaRPr lang="en-US" altLang="ja-JP" dirty="0" smtClean="0"/>
          </a:p>
          <a:p>
            <a:pPr lvl="2"/>
            <a:r>
              <a:rPr lang="ja-JP" altLang="en-US" dirty="0"/>
              <a:t>フレンド管理からは自分のみ</a:t>
            </a:r>
          </a:p>
          <a:p>
            <a:pPr lvl="1"/>
            <a:r>
              <a:rPr lang="ja-JP" altLang="en-US" dirty="0" smtClean="0"/>
              <a:t>どこで読めるか</a:t>
            </a:r>
            <a:endParaRPr lang="en-US" altLang="ja-JP" dirty="0" smtClean="0"/>
          </a:p>
          <a:p>
            <a:pPr lvl="2"/>
            <a:r>
              <a:rPr lang="ja-JP" altLang="en-US" dirty="0"/>
              <a:t>自分</a:t>
            </a:r>
            <a:r>
              <a:rPr lang="ja-JP" altLang="en-US" dirty="0" smtClean="0"/>
              <a:t>の紹介文一覧から</a:t>
            </a:r>
            <a:endParaRPr lang="en-US" altLang="ja-JP" dirty="0" smtClean="0"/>
          </a:p>
          <a:p>
            <a:pPr lvl="2"/>
            <a:r>
              <a:rPr lang="ja-JP" altLang="en-US" smtClean="0"/>
              <a:t>フレンド管理から</a:t>
            </a:r>
            <a:endParaRPr lang="en-US" altLang="ja-JP" dirty="0" smtClean="0"/>
          </a:p>
        </p:txBody>
      </p:sp>
    </p:spTree>
    <p:extLst>
      <p:ext uri="{BB962C8B-B14F-4D97-AF65-F5344CB8AC3E}">
        <p14:creationId xmlns:p14="http://schemas.microsoft.com/office/powerpoint/2010/main" val="381578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紹介文を読む</a:t>
            </a:r>
            <a:endParaRPr kumimoji="1" lang="ja-JP" altLang="en-US" dirty="0"/>
          </a:p>
        </p:txBody>
      </p:sp>
      <p:pic>
        <p:nvPicPr>
          <p:cNvPr id="6" name="コンテンツ プレースホルダー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12842" y="1600200"/>
            <a:ext cx="3509315" cy="4525963"/>
          </a:xfrm>
        </p:spPr>
      </p:pic>
      <p:sp>
        <p:nvSpPr>
          <p:cNvPr id="7" name="コンテンツ プレースホルダー 6"/>
          <p:cNvSpPr>
            <a:spLocks noGrp="1"/>
          </p:cNvSpPr>
          <p:nvPr>
            <p:ph sz="half" idx="1"/>
          </p:nvPr>
        </p:nvSpPr>
        <p:spPr/>
        <p:txBody>
          <a:bodyPr/>
          <a:lstStyle/>
          <a:p>
            <a:r>
              <a:rPr lang="ja-JP" altLang="en-US" dirty="0" smtClean="0"/>
              <a:t>コンポーネント</a:t>
            </a:r>
            <a:endParaRPr lang="en-US" altLang="ja-JP" dirty="0" smtClean="0"/>
          </a:p>
          <a:p>
            <a:pPr lvl="1"/>
            <a:r>
              <a:rPr lang="ja-JP" altLang="en-US" dirty="0" smtClean="0"/>
              <a:t>表示項目</a:t>
            </a:r>
            <a:endParaRPr lang="en-US" altLang="ja-JP" dirty="0" smtClean="0"/>
          </a:p>
          <a:p>
            <a:pPr lvl="2"/>
            <a:r>
              <a:rPr lang="ja-JP" altLang="en-US" dirty="0" smtClean="0"/>
              <a:t>プロフィール画像</a:t>
            </a:r>
            <a:endParaRPr lang="en-US" altLang="ja-JP" dirty="0" smtClean="0"/>
          </a:p>
          <a:p>
            <a:pPr lvl="2"/>
            <a:r>
              <a:rPr lang="ja-JP" altLang="en-US" dirty="0" smtClean="0"/>
              <a:t>ニックネーム</a:t>
            </a:r>
            <a:endParaRPr lang="en-US" altLang="ja-JP" dirty="0"/>
          </a:p>
          <a:p>
            <a:pPr lvl="3"/>
            <a:r>
              <a:rPr lang="ja-JP" altLang="en-US" dirty="0" smtClean="0"/>
              <a:t>相手のホームへ遷移</a:t>
            </a:r>
            <a:endParaRPr lang="en-US" altLang="ja-JP" dirty="0" smtClean="0"/>
          </a:p>
          <a:p>
            <a:pPr lvl="2"/>
            <a:r>
              <a:rPr lang="ja-JP" altLang="en-US" dirty="0"/>
              <a:t>紹介文</a:t>
            </a:r>
            <a:endParaRPr lang="en-US" altLang="ja-JP" dirty="0" smtClean="0"/>
          </a:p>
          <a:p>
            <a:pPr lvl="1"/>
            <a:r>
              <a:rPr kumimoji="1" lang="ja-JP" altLang="en-US" dirty="0" smtClean="0"/>
              <a:t>最大５件表示</a:t>
            </a:r>
            <a:endParaRPr lang="en-US" altLang="ja-JP" dirty="0" smtClean="0"/>
          </a:p>
          <a:p>
            <a:pPr lvl="1"/>
            <a:r>
              <a:rPr lang="ja-JP" altLang="en-US" dirty="0" smtClean="0"/>
              <a:t>ﾒﾝﾊﾞｰ</a:t>
            </a:r>
            <a:r>
              <a:rPr lang="en-US" altLang="ja-JP" dirty="0" smtClean="0"/>
              <a:t>ID</a:t>
            </a:r>
            <a:r>
              <a:rPr lang="ja-JP" altLang="en-US" dirty="0" smtClean="0"/>
              <a:t>で昇順表示</a:t>
            </a:r>
            <a:endParaRPr lang="en-US" altLang="ja-JP" dirty="0" smtClean="0"/>
          </a:p>
          <a:p>
            <a:pPr lvl="1"/>
            <a:r>
              <a:rPr lang="ja-JP" altLang="en-US" dirty="0" smtClean="0"/>
              <a:t>「全てを見る」リンク</a:t>
            </a:r>
            <a:endParaRPr lang="en-US" altLang="ja-JP" dirty="0" smtClean="0"/>
          </a:p>
          <a:p>
            <a:pPr lvl="2"/>
            <a:r>
              <a:rPr lang="ja-JP" altLang="en-US" dirty="0" smtClean="0"/>
              <a:t>紹介文一覧画面へ遷移</a:t>
            </a:r>
            <a:endParaRPr lang="en-US" altLang="ja-JP" dirty="0" smtClean="0"/>
          </a:p>
        </p:txBody>
      </p:sp>
    </p:spTree>
    <p:extLst>
      <p:ext uri="{BB962C8B-B14F-4D97-AF65-F5344CB8AC3E}">
        <p14:creationId xmlns:p14="http://schemas.microsoft.com/office/powerpoint/2010/main" val="305140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紹介文を読む</a:t>
            </a:r>
            <a:endParaRPr kumimoji="1" lang="ja-JP" altLang="en-US" dirty="0"/>
          </a:p>
        </p:txBody>
      </p:sp>
      <p:sp>
        <p:nvSpPr>
          <p:cNvPr id="3" name="コンテンツ プレースホルダー 2"/>
          <p:cNvSpPr>
            <a:spLocks noGrp="1"/>
          </p:cNvSpPr>
          <p:nvPr>
            <p:ph sz="half" idx="1"/>
          </p:nvPr>
        </p:nvSpPr>
        <p:spPr/>
        <p:txBody>
          <a:bodyPr>
            <a:normAutofit fontScale="85000" lnSpcReduction="20000"/>
          </a:bodyPr>
          <a:lstStyle/>
          <a:p>
            <a:r>
              <a:rPr kumimoji="1" lang="ja-JP" altLang="en-US" dirty="0" smtClean="0"/>
              <a:t>アクション</a:t>
            </a:r>
            <a:endParaRPr kumimoji="1" lang="en-US" altLang="ja-JP" dirty="0" smtClean="0"/>
          </a:p>
          <a:p>
            <a:pPr lvl="1"/>
            <a:r>
              <a:rPr lang="ja-JP" altLang="en-US" dirty="0" smtClean="0"/>
              <a:t>フロー</a:t>
            </a:r>
            <a:endParaRPr lang="en-US" altLang="ja-JP" dirty="0" smtClean="0"/>
          </a:p>
          <a:p>
            <a:pPr lvl="2"/>
            <a:r>
              <a:rPr lang="ja-JP" altLang="en-US" dirty="0" smtClean="0"/>
              <a:t>コンポーネントの「全てを見る」リンクを押下</a:t>
            </a:r>
            <a:endParaRPr lang="en-US" altLang="ja-JP" dirty="0" smtClean="0"/>
          </a:p>
          <a:p>
            <a:pPr lvl="2"/>
            <a:r>
              <a:rPr kumimoji="1" lang="ja-JP" altLang="en-US" dirty="0"/>
              <a:t>紹介</a:t>
            </a:r>
            <a:r>
              <a:rPr kumimoji="1" lang="ja-JP" altLang="en-US" dirty="0" smtClean="0"/>
              <a:t>文一覧画面を表示</a:t>
            </a:r>
            <a:endParaRPr kumimoji="1" lang="en-US" altLang="ja-JP" dirty="0" smtClean="0"/>
          </a:p>
          <a:p>
            <a:pPr lvl="1"/>
            <a:r>
              <a:rPr lang="ja-JP" altLang="en-US" dirty="0"/>
              <a:t>表示</a:t>
            </a:r>
            <a:r>
              <a:rPr lang="ja-JP" altLang="en-US" dirty="0" smtClean="0"/>
              <a:t>項目</a:t>
            </a:r>
            <a:endParaRPr lang="en-US" altLang="ja-JP" dirty="0"/>
          </a:p>
          <a:p>
            <a:pPr lvl="2"/>
            <a:r>
              <a:rPr kumimoji="1" lang="ja-JP" altLang="en-US" dirty="0" smtClean="0"/>
              <a:t>プロフィール画像</a:t>
            </a:r>
            <a:endParaRPr kumimoji="1" lang="en-US" altLang="ja-JP" dirty="0" smtClean="0"/>
          </a:p>
          <a:p>
            <a:pPr lvl="2"/>
            <a:r>
              <a:rPr lang="ja-JP" altLang="en-US" dirty="0" smtClean="0"/>
              <a:t>ニックネーム</a:t>
            </a:r>
            <a:endParaRPr lang="en-US" altLang="ja-JP" dirty="0" smtClean="0"/>
          </a:p>
          <a:p>
            <a:pPr lvl="3"/>
            <a:r>
              <a:rPr lang="ja-JP" altLang="en-US" smtClean="0"/>
              <a:t>相手のホームへ遷移</a:t>
            </a:r>
            <a:endParaRPr lang="en-US" altLang="ja-JP" dirty="0" smtClean="0"/>
          </a:p>
          <a:p>
            <a:pPr lvl="2"/>
            <a:r>
              <a:rPr kumimoji="1" lang="ja-JP" altLang="en-US" dirty="0"/>
              <a:t>紹介</a:t>
            </a:r>
            <a:r>
              <a:rPr kumimoji="1" lang="ja-JP" altLang="en-US" dirty="0" smtClean="0"/>
              <a:t>文</a:t>
            </a:r>
            <a:endParaRPr kumimoji="1" lang="en-US" altLang="ja-JP" dirty="0" smtClean="0"/>
          </a:p>
          <a:p>
            <a:pPr lvl="2"/>
            <a:r>
              <a:rPr lang="ja-JP" altLang="en-US" dirty="0" smtClean="0"/>
              <a:t>削除リンク</a:t>
            </a:r>
            <a:endParaRPr lang="en-US" altLang="ja-JP" dirty="0" smtClean="0"/>
          </a:p>
          <a:p>
            <a:pPr lvl="3"/>
            <a:r>
              <a:rPr lang="ja-JP" altLang="en-US" dirty="0" smtClean="0"/>
              <a:t>削除可能な場合</a:t>
            </a:r>
            <a:endParaRPr lang="en-US" altLang="ja-JP" dirty="0" smtClean="0"/>
          </a:p>
          <a:p>
            <a:pPr lvl="2"/>
            <a:r>
              <a:rPr kumimoji="1" lang="ja-JP" altLang="en-US" dirty="0" smtClean="0"/>
              <a:t>編集リンク</a:t>
            </a:r>
            <a:endParaRPr kumimoji="1" lang="en-US" altLang="ja-JP" dirty="0" smtClean="0"/>
          </a:p>
          <a:p>
            <a:pPr lvl="3"/>
            <a:r>
              <a:rPr lang="ja-JP" altLang="en-US" dirty="0" smtClean="0"/>
              <a:t>編集可能な場合</a:t>
            </a:r>
            <a:endParaRPr kumimoji="1" lang="en-US" altLang="ja-JP" dirty="0" smtClean="0"/>
          </a:p>
          <a:p>
            <a:pPr lvl="1"/>
            <a:r>
              <a:rPr lang="ja-JP" altLang="en-US" dirty="0" smtClean="0"/>
              <a:t>２０件ページャ</a:t>
            </a:r>
            <a:endParaRPr lang="en-US" altLang="ja-JP" dirty="0" smtClean="0"/>
          </a:p>
          <a:p>
            <a:pPr lvl="1"/>
            <a:r>
              <a:rPr kumimoji="1" lang="ja-JP" altLang="en-US" dirty="0" smtClean="0"/>
              <a:t>ﾒﾝﾊﾞｰ</a:t>
            </a:r>
            <a:r>
              <a:rPr kumimoji="1" lang="en-US" altLang="ja-JP" dirty="0" smtClean="0"/>
              <a:t>ID</a:t>
            </a:r>
            <a:r>
              <a:rPr kumimoji="1" lang="ja-JP" altLang="en-US" dirty="0" smtClean="0"/>
              <a:t>で昇順</a:t>
            </a:r>
            <a:endParaRPr kumimoji="1" lang="en-US" altLang="ja-JP" dirty="0" smtClean="0"/>
          </a:p>
          <a:p>
            <a:pPr lvl="1"/>
            <a:endParaRPr kumimoji="1" lang="ja-JP" altLang="en-US" dirty="0"/>
          </a:p>
        </p:txBody>
      </p:sp>
      <p:pic>
        <p:nvPicPr>
          <p:cNvPr id="7" name="コンテンツ プレースホルダー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002297"/>
            <a:ext cx="4038600" cy="3721768"/>
          </a:xfrm>
        </p:spPr>
      </p:pic>
    </p:spTree>
    <p:extLst>
      <p:ext uri="{BB962C8B-B14F-4D97-AF65-F5344CB8AC3E}">
        <p14:creationId xmlns:p14="http://schemas.microsoft.com/office/powerpoint/2010/main" val="40082823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587</Words>
  <Application>Microsoft Office PowerPoint</Application>
  <PresentationFormat>画面に合わせる (4:3)</PresentationFormat>
  <Paragraphs>105</Paragraphs>
  <Slides>11</Slides>
  <Notes>1</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フレンド紹介仕様の現状</vt:lpstr>
      <vt:lpstr>機能概要</vt:lpstr>
      <vt:lpstr>フレンド紹介文のライフサイクル</vt:lpstr>
      <vt:lpstr>紹介文を書く</vt:lpstr>
      <vt:lpstr>紹介文を編集する</vt:lpstr>
      <vt:lpstr>紹介文を編集する</vt:lpstr>
      <vt:lpstr>紹介文を読む</vt:lpstr>
      <vt:lpstr>紹介文を読む</vt:lpstr>
      <vt:lpstr>紹介文を読む</vt:lpstr>
      <vt:lpstr>紹介文を削除する</vt:lpstr>
      <vt:lpstr>紹介文を削除する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2011-05-02T07:45:03Z</dcterms:created>
  <dcterms:modified xsi:type="dcterms:W3CDTF">2011-07-01T06:49:29Z</dcterms:modified>
</cp:coreProperties>
</file>