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7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4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3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4BCDD-1219-40E5-9DF1-3867B450C4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4673-2C16-4F81-B868-8895E045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Flowchart — Visual Representation of Algorithms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84215" y="1540315"/>
            <a:ext cx="3458750" cy="9233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/>
              <a:t>Algorithm </a:t>
            </a:r>
            <a:r>
              <a:rPr lang="en-US" b="1" dirty="0"/>
              <a:t>to for the hospital admitting patients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5802672" y="1561708"/>
            <a:ext cx="2992581" cy="4883731"/>
            <a:chOff x="2881747" y="1503216"/>
            <a:chExt cx="2992581" cy="48837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6" name="Group 25"/>
            <p:cNvGrpSpPr/>
            <p:nvPr/>
          </p:nvGrpSpPr>
          <p:grpSpPr>
            <a:xfrm>
              <a:off x="2881747" y="1503216"/>
              <a:ext cx="2992581" cy="4883731"/>
              <a:chOff x="2881747" y="1461651"/>
              <a:chExt cx="2992581" cy="4883731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ounded Rectangle 2"/>
              <p:cNvSpPr/>
              <p:nvPr/>
            </p:nvSpPr>
            <p:spPr>
              <a:xfrm>
                <a:off x="3685305" y="1461651"/>
                <a:ext cx="1219200" cy="498764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9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Start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699160" y="5846618"/>
                <a:ext cx="1219200" cy="498764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75000"/>
                    </a:schemeClr>
                  </a:gs>
                  <a:gs pos="90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</a:rPr>
                  <a:t>Stop</a:t>
                </a:r>
              </a:p>
            </p:txBody>
          </p:sp>
          <p:sp>
            <p:nvSpPr>
              <p:cNvPr id="6" name="Parallelogram 5"/>
              <p:cNvSpPr/>
              <p:nvPr/>
            </p:nvSpPr>
            <p:spPr>
              <a:xfrm>
                <a:off x="3174329" y="2396832"/>
                <a:ext cx="2244436" cy="602673"/>
              </a:xfrm>
              <a:prstGeom prst="parallelogram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Input </a:t>
                </a:r>
                <a:r>
                  <a:rPr lang="en-US" b="1" dirty="0">
                    <a:solidFill>
                      <a:srgbClr val="000000"/>
                    </a:solidFill>
                  </a:rPr>
                  <a:t>data/values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3269672" y="4741720"/>
                <a:ext cx="2244436" cy="602673"/>
              </a:xfrm>
              <a:prstGeom prst="parallelogram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Print </a:t>
                </a:r>
                <a:r>
                  <a:rPr lang="en-US" b="1" dirty="0">
                    <a:solidFill>
                      <a:srgbClr val="000000"/>
                    </a:solidFill>
                  </a:rPr>
                  <a:t>information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1747" y="3484418"/>
                <a:ext cx="2992581" cy="748146"/>
              </a:xfrm>
              <a:prstGeom prst="rect">
                <a:avLst/>
              </a:prstGeom>
              <a:gradFill>
                <a:gsLst>
                  <a:gs pos="0">
                    <a:srgbClr val="FFFF00"/>
                  </a:gs>
                  <a:gs pos="74000">
                    <a:srgbClr val="FFFF81"/>
                  </a:gs>
                  <a:gs pos="100000">
                    <a:srgbClr val="FFFF81"/>
                  </a:gs>
                </a:gsLst>
              </a:gradFill>
              <a:ln>
                <a:solidFill>
                  <a:srgbClr val="FFC00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square =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num</a:t>
                </a:r>
                <a:r>
                  <a:rPr lang="en-US" b="1" dirty="0">
                    <a:solidFill>
                      <a:srgbClr val="000000"/>
                    </a:solidFill>
                  </a:rPr>
                  <a:t> * </a:t>
                </a:r>
                <a:r>
                  <a:rPr lang="en-US" b="1" dirty="0" err="1">
                    <a:solidFill>
                      <a:srgbClr val="000000"/>
                    </a:solidFill>
                  </a:rPr>
                  <a:t>num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4294905" y="1974270"/>
              <a:ext cx="0" cy="4364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4"/>
            </p:cNvCxnSpPr>
            <p:nvPr/>
          </p:nvCxnSpPr>
          <p:spPr>
            <a:xfrm>
              <a:off x="4296547" y="3041070"/>
              <a:ext cx="0" cy="484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296548" y="4287986"/>
              <a:ext cx="0" cy="484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96549" y="5396352"/>
              <a:ext cx="0" cy="4849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5820547" y="3400023"/>
            <a:ext cx="2980016" cy="1275008"/>
          </a:xfrm>
          <a:prstGeom prst="rect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5254" y="3425146"/>
            <a:ext cx="2339779" cy="12469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ysClr val="windowText" lastClr="000000"/>
                </a:solidFill>
                <a:latin typeface="Arial Black" panose="020B0A04020102020204" pitchFamily="34" charset="0"/>
              </a:rPr>
              <a:t>Run program written in rust</a:t>
            </a:r>
            <a:endParaRPr lang="en-US" sz="1600" dirty="0">
              <a:solidFill>
                <a:sysClr val="windowText" lastClr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652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Flowchart — Visual Representation of Algorithms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— Visual Representation of Algorithms </dc:title>
  <dc:creator>User</dc:creator>
  <cp:lastModifiedBy>User</cp:lastModifiedBy>
  <cp:revision>1</cp:revision>
  <dcterms:created xsi:type="dcterms:W3CDTF">2023-11-15T13:53:30Z</dcterms:created>
  <dcterms:modified xsi:type="dcterms:W3CDTF">2023-11-15T13:53:51Z</dcterms:modified>
</cp:coreProperties>
</file>