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10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55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06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78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2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9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2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0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02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49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25A2-3E3A-409D-A30D-2BE0FFEF4C4F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9AE9-7FBE-44BA-965B-8C6AF1E8D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70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1513493" y="1061544"/>
            <a:ext cx="7672550" cy="819807"/>
            <a:chOff x="1776250" y="1124607"/>
            <a:chExt cx="2333290" cy="472966"/>
          </a:xfrm>
        </p:grpSpPr>
        <p:sp>
          <p:nvSpPr>
            <p:cNvPr id="4" name="矩形 3"/>
            <p:cNvSpPr/>
            <p:nvPr/>
          </p:nvSpPr>
          <p:spPr>
            <a:xfrm>
              <a:off x="17762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第一張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1125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第二張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4489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第三張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6422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第四張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1005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第五張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4368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第六張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7732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第七張</a:t>
              </a:r>
              <a:endParaRPr lang="zh-TW" altLang="en-US" dirty="0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584885" y="1881351"/>
            <a:ext cx="7672550" cy="819807"/>
            <a:chOff x="1776250" y="1124607"/>
            <a:chExt cx="2333290" cy="472966"/>
          </a:xfrm>
        </p:grpSpPr>
        <p:sp>
          <p:nvSpPr>
            <p:cNvPr id="39" name="矩形 38"/>
            <p:cNvSpPr/>
            <p:nvPr/>
          </p:nvSpPr>
          <p:spPr>
            <a:xfrm>
              <a:off x="17762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第一張</a:t>
              </a:r>
              <a:endParaRPr lang="zh-TW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1125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第二張</a:t>
              </a:r>
              <a:endParaRPr lang="zh-TW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24489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第三張</a:t>
              </a:r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76422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第四張</a:t>
              </a:r>
              <a:endParaRPr lang="zh-TW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1005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第五張</a:t>
              </a:r>
              <a:endParaRPr lang="zh-TW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4368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第六張</a:t>
              </a:r>
              <a:endParaRPr lang="zh-TW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37732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第七張</a:t>
              </a:r>
              <a:endParaRPr lang="zh-TW" altLang="en-US" dirty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2492729" y="924909"/>
            <a:ext cx="6820030" cy="1912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/>
          <p:cNvGrpSpPr/>
          <p:nvPr/>
        </p:nvGrpSpPr>
        <p:grpSpPr>
          <a:xfrm>
            <a:off x="2492729" y="3825764"/>
            <a:ext cx="6566597" cy="819807"/>
            <a:chOff x="2112580" y="1124607"/>
            <a:chExt cx="1996960" cy="472966"/>
          </a:xfrm>
        </p:grpSpPr>
        <p:sp>
          <p:nvSpPr>
            <p:cNvPr id="49" name="矩形 48"/>
            <p:cNvSpPr/>
            <p:nvPr/>
          </p:nvSpPr>
          <p:spPr>
            <a:xfrm>
              <a:off x="21125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第二張</a:t>
              </a:r>
              <a:endParaRPr lang="zh-TW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4489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第三張</a:t>
              </a:r>
              <a:endParaRPr lang="zh-TW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76422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第四張</a:t>
              </a:r>
              <a:endParaRPr lang="zh-TW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1005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第五張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4368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第六張</a:t>
              </a:r>
              <a:endParaRPr lang="zh-TW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37732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第七張</a:t>
              </a:r>
              <a:endParaRPr lang="zh-TW" altLang="en-US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2492729" y="4645569"/>
            <a:ext cx="6566597" cy="819809"/>
            <a:chOff x="1776250" y="1124606"/>
            <a:chExt cx="1996960" cy="472967"/>
          </a:xfrm>
        </p:grpSpPr>
        <p:sp>
          <p:nvSpPr>
            <p:cNvPr id="56" name="矩形 55"/>
            <p:cNvSpPr/>
            <p:nvPr/>
          </p:nvSpPr>
          <p:spPr>
            <a:xfrm>
              <a:off x="1776250" y="1124606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第一張</a:t>
              </a:r>
              <a:endParaRPr lang="zh-TW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125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第二張</a:t>
              </a:r>
              <a:endParaRPr lang="zh-TW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4489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第三張</a:t>
              </a:r>
              <a:endParaRPr lang="zh-TW" altLang="en-US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76422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第四張</a:t>
              </a:r>
              <a:endParaRPr lang="zh-TW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1005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第五張</a:t>
              </a:r>
              <a:endParaRPr lang="zh-TW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4368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第六張</a:t>
              </a:r>
              <a:endParaRPr lang="zh-TW" altLang="en-US" dirty="0"/>
            </a:p>
          </p:txBody>
        </p:sp>
      </p:grpSp>
      <p:sp>
        <p:nvSpPr>
          <p:cNvPr id="63" name="向下箭號 62"/>
          <p:cNvSpPr/>
          <p:nvPr/>
        </p:nvSpPr>
        <p:spPr>
          <a:xfrm>
            <a:off x="5188491" y="3058509"/>
            <a:ext cx="1019504" cy="546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4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3925" y="1187667"/>
            <a:ext cx="788275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Abs</a:t>
            </a:r>
          </a:p>
          <a:p>
            <a:pPr algn="ctr"/>
            <a:r>
              <a:rPr lang="en-US" altLang="zh-TW" dirty="0" smtClean="0"/>
              <a:t>Pose1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745828" y="1187667"/>
            <a:ext cx="788275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Abs</a:t>
            </a:r>
          </a:p>
          <a:p>
            <a:pPr algn="ctr"/>
            <a:r>
              <a:rPr lang="en-US" altLang="zh-TW" dirty="0" smtClean="0"/>
              <a:t>Pose2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917731" y="1187667"/>
            <a:ext cx="788275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Abs</a:t>
            </a:r>
          </a:p>
          <a:p>
            <a:pPr algn="ctr"/>
            <a:r>
              <a:rPr lang="en-US" altLang="zh-TW" dirty="0" smtClean="0"/>
              <a:t>Pose3</a:t>
            </a:r>
            <a:endParaRPr lang="zh-TW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089634" y="1187667"/>
            <a:ext cx="788275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Abs</a:t>
            </a:r>
          </a:p>
          <a:p>
            <a:pPr algn="ctr"/>
            <a:r>
              <a:rPr lang="en-US" altLang="zh-TW" dirty="0" smtClean="0"/>
              <a:t>Pose4</a:t>
            </a:r>
            <a:endParaRPr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261537" y="1187667"/>
            <a:ext cx="788275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Abs</a:t>
            </a:r>
          </a:p>
          <a:p>
            <a:pPr algn="ctr"/>
            <a:r>
              <a:rPr lang="en-US" altLang="zh-TW" dirty="0" smtClean="0"/>
              <a:t>Pose5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433440" y="1187667"/>
            <a:ext cx="788275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Abs</a:t>
            </a:r>
          </a:p>
          <a:p>
            <a:pPr algn="ctr"/>
            <a:r>
              <a:rPr lang="en-US" altLang="zh-TW" dirty="0" smtClean="0"/>
              <a:t>Pose6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8605343" y="1187667"/>
            <a:ext cx="788275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Abs</a:t>
            </a:r>
          </a:p>
          <a:p>
            <a:pPr algn="ctr"/>
            <a:r>
              <a:rPr lang="en-US" altLang="zh-TW" dirty="0" smtClean="0"/>
              <a:t>Pose7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2" idx="2"/>
            <a:endCxn id="71" idx="0"/>
          </p:cNvCxnSpPr>
          <p:nvPr/>
        </p:nvCxnSpPr>
        <p:spPr>
          <a:xfrm>
            <a:off x="1968063" y="2333295"/>
            <a:ext cx="596462" cy="7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4" idx="2"/>
            <a:endCxn id="71" idx="0"/>
          </p:cNvCxnSpPr>
          <p:nvPr/>
        </p:nvCxnSpPr>
        <p:spPr>
          <a:xfrm flipH="1">
            <a:off x="2564525" y="2333295"/>
            <a:ext cx="575441" cy="7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170387" y="3121571"/>
            <a:ext cx="788275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Abs</a:t>
            </a:r>
          </a:p>
          <a:p>
            <a:pPr algn="ctr"/>
            <a:r>
              <a:rPr lang="en-US" altLang="zh-TW" dirty="0" smtClean="0"/>
              <a:t>Pose1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355428" y="3121571"/>
            <a:ext cx="788275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Abs</a:t>
            </a:r>
          </a:p>
          <a:p>
            <a:pPr algn="ctr"/>
            <a:r>
              <a:rPr lang="en-US" altLang="zh-TW" dirty="0" smtClean="0"/>
              <a:t>Pose1</a:t>
            </a:r>
            <a:endParaRPr lang="zh-TW" altLang="en-US" dirty="0"/>
          </a:p>
        </p:txBody>
      </p:sp>
      <p:cxnSp>
        <p:nvCxnSpPr>
          <p:cNvPr id="73" name="直線單箭頭接點 72"/>
          <p:cNvCxnSpPr>
            <a:stCxn id="2" idx="2"/>
            <a:endCxn id="72" idx="0"/>
          </p:cNvCxnSpPr>
          <p:nvPr/>
        </p:nvCxnSpPr>
        <p:spPr>
          <a:xfrm>
            <a:off x="1968063" y="2333295"/>
            <a:ext cx="1781503" cy="7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65" idx="2"/>
            <a:endCxn id="72" idx="0"/>
          </p:cNvCxnSpPr>
          <p:nvPr/>
        </p:nvCxnSpPr>
        <p:spPr>
          <a:xfrm flipH="1">
            <a:off x="3749566" y="2333295"/>
            <a:ext cx="562303" cy="7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532585" y="3121571"/>
            <a:ext cx="788275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Abs</a:t>
            </a:r>
          </a:p>
          <a:p>
            <a:pPr algn="ctr"/>
            <a:r>
              <a:rPr lang="en-US" altLang="zh-TW" dirty="0" smtClean="0"/>
              <a:t>Pose1</a:t>
            </a:r>
            <a:endParaRPr lang="zh-TW" altLang="en-US" dirty="0"/>
          </a:p>
        </p:txBody>
      </p:sp>
      <p:cxnSp>
        <p:nvCxnSpPr>
          <p:cNvPr id="76" name="直線單箭頭接點 75"/>
          <p:cNvCxnSpPr>
            <a:stCxn id="2" idx="2"/>
            <a:endCxn id="75" idx="0"/>
          </p:cNvCxnSpPr>
          <p:nvPr/>
        </p:nvCxnSpPr>
        <p:spPr>
          <a:xfrm>
            <a:off x="1968063" y="2333295"/>
            <a:ext cx="2958660" cy="7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6" idx="2"/>
            <a:endCxn id="75" idx="0"/>
          </p:cNvCxnSpPr>
          <p:nvPr/>
        </p:nvCxnSpPr>
        <p:spPr>
          <a:xfrm flipH="1">
            <a:off x="4926723" y="2333295"/>
            <a:ext cx="557049" cy="78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198697" y="5517928"/>
            <a:ext cx="7672550" cy="819807"/>
            <a:chOff x="1776250" y="1124607"/>
            <a:chExt cx="2333290" cy="472966"/>
          </a:xfrm>
        </p:grpSpPr>
        <p:sp>
          <p:nvSpPr>
            <p:cNvPr id="31" name="矩形 30"/>
            <p:cNvSpPr/>
            <p:nvPr/>
          </p:nvSpPr>
          <p:spPr>
            <a:xfrm>
              <a:off x="17762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125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4489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76422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1005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4368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732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3623611" y="1156140"/>
            <a:ext cx="3967652" cy="2091553"/>
            <a:chOff x="3623611" y="1156140"/>
            <a:chExt cx="3967652" cy="2091553"/>
          </a:xfrm>
        </p:grpSpPr>
        <p:grpSp>
          <p:nvGrpSpPr>
            <p:cNvPr id="22" name="群組 21"/>
            <p:cNvGrpSpPr/>
            <p:nvPr/>
          </p:nvGrpSpPr>
          <p:grpSpPr>
            <a:xfrm>
              <a:off x="3623611" y="1387364"/>
              <a:ext cx="1715741" cy="472968"/>
              <a:chOff x="1776250" y="1124607"/>
              <a:chExt cx="1008990" cy="47296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77625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0</a:t>
                </a:r>
                <a:endParaRPr lang="zh-TW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11258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44891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4767438" y="1881354"/>
              <a:ext cx="1679998" cy="472968"/>
              <a:chOff x="2448910" y="1124607"/>
              <a:chExt cx="987970" cy="47296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44891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76422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0055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4</a:t>
                </a:r>
                <a:endParaRPr lang="zh-TW" altLang="en-US" dirty="0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5875522" y="2375350"/>
              <a:ext cx="1715741" cy="472968"/>
              <a:chOff x="3100550" y="1124607"/>
              <a:chExt cx="1008990" cy="47296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310055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4</a:t>
                </a:r>
                <a:endParaRPr lang="zh-TW" altLang="en-US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3688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5</a:t>
                </a:r>
                <a:endParaRPr lang="zh-TW" altLang="en-US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77321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6</a:t>
                </a:r>
                <a:endParaRPr lang="zh-TW" altLang="en-US" dirty="0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4700411" y="1156140"/>
              <a:ext cx="705968" cy="145042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810588" y="1650136"/>
              <a:ext cx="705968" cy="145042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圓角矩形圖說文字 1"/>
            <p:cNvSpPr/>
            <p:nvPr/>
          </p:nvSpPr>
          <p:spPr>
            <a:xfrm>
              <a:off x="3936678" y="2711678"/>
              <a:ext cx="1227629" cy="536015"/>
            </a:xfrm>
            <a:prstGeom prst="wedgeRoundRectCallout">
              <a:avLst>
                <a:gd name="adj1" fmla="val 88085"/>
                <a:gd name="adj2" fmla="val -4890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Overlap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43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8156" y="302590"/>
            <a:ext cx="22492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Dataloader</a:t>
            </a:r>
            <a:endParaRPr lang="zh-TW" altLang="en-US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442287" y="3078520"/>
            <a:ext cx="8008879" cy="1334813"/>
            <a:chOff x="1755231" y="1219199"/>
            <a:chExt cx="8743942" cy="1912883"/>
          </a:xfrm>
        </p:grpSpPr>
        <p:grpSp>
          <p:nvGrpSpPr>
            <p:cNvPr id="27" name="群組 26"/>
            <p:cNvGrpSpPr/>
            <p:nvPr/>
          </p:nvGrpSpPr>
          <p:grpSpPr>
            <a:xfrm>
              <a:off x="1755231" y="1355834"/>
              <a:ext cx="7672550" cy="819807"/>
              <a:chOff x="1776250" y="1124607"/>
              <a:chExt cx="2333290" cy="47296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7625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第一張</a:t>
                </a:r>
                <a:endParaRPr lang="zh-TW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11258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第二張</a:t>
                </a:r>
                <a:endParaRPr lang="zh-TW" altLang="en-US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44891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第三張</a:t>
                </a:r>
                <a:endParaRPr lang="zh-TW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76422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第四張</a:t>
                </a:r>
                <a:endParaRPr lang="zh-TW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10055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第五張</a:t>
                </a:r>
                <a:endParaRPr lang="zh-TW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43688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第六張</a:t>
                </a:r>
                <a:endParaRPr lang="zh-TW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77321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第七張</a:t>
                </a:r>
                <a:endParaRPr lang="zh-TW" altLang="en-US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2826623" y="2175641"/>
              <a:ext cx="7672550" cy="819807"/>
              <a:chOff x="1776250" y="1124607"/>
              <a:chExt cx="2333290" cy="47296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77625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第一張</a:t>
                </a:r>
                <a:endParaRPr lang="zh-TW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11258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第二張</a:t>
                </a:r>
                <a:endParaRPr lang="zh-TW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44891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第三張</a:t>
                </a:r>
                <a:endParaRPr lang="zh-TW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76422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第四張</a:t>
                </a:r>
                <a:endParaRPr lang="zh-TW" altLang="en-US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10055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第五張</a:t>
                </a:r>
                <a:endParaRPr lang="zh-TW" altLang="en-US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43688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第六張</a:t>
                </a:r>
                <a:endParaRPr lang="zh-TW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773210" y="1124607"/>
                <a:ext cx="336330" cy="4729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第七張</a:t>
                </a:r>
                <a:endParaRPr lang="zh-TW" altLang="en-US" dirty="0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2734467" y="1219199"/>
              <a:ext cx="6820030" cy="191288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442287" y="1040523"/>
            <a:ext cx="7672550" cy="609169"/>
            <a:chOff x="1776250" y="1124607"/>
            <a:chExt cx="2333290" cy="472966"/>
          </a:xfrm>
        </p:grpSpPr>
        <p:sp>
          <p:nvSpPr>
            <p:cNvPr id="71" name="矩形 70"/>
            <p:cNvSpPr/>
            <p:nvPr/>
          </p:nvSpPr>
          <p:spPr>
            <a:xfrm>
              <a:off x="17762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第一張</a:t>
              </a:r>
              <a:endParaRPr lang="zh-TW" altLang="en-US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1125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第二張</a:t>
              </a:r>
              <a:endParaRPr lang="zh-TW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24489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第三張</a:t>
              </a:r>
              <a:endParaRPr lang="zh-TW" altLang="en-US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76422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第四張</a:t>
              </a:r>
              <a:endParaRPr lang="zh-TW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31005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第五張</a:t>
              </a:r>
              <a:endParaRPr lang="zh-TW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34368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第六張</a:t>
              </a:r>
              <a:endParaRPr lang="zh-TW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37732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第七張</a:t>
              </a:r>
              <a:endParaRPr lang="zh-TW" altLang="en-US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3442287" y="1934053"/>
            <a:ext cx="7672550" cy="609169"/>
            <a:chOff x="1776250" y="1124607"/>
            <a:chExt cx="2333290" cy="472966"/>
          </a:xfrm>
        </p:grpSpPr>
        <p:sp>
          <p:nvSpPr>
            <p:cNvPr id="80" name="矩形 79"/>
            <p:cNvSpPr/>
            <p:nvPr/>
          </p:nvSpPr>
          <p:spPr>
            <a:xfrm>
              <a:off x="17762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21125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24489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76422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31005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34368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37732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7</a:t>
              </a:r>
              <a:endParaRPr lang="zh-TW" altLang="en-US" dirty="0"/>
            </a:p>
          </p:txBody>
        </p:sp>
      </p:grpSp>
      <p:sp>
        <p:nvSpPr>
          <p:cNvPr id="8" name="橢圓形圖說文字 7"/>
          <p:cNvSpPr/>
          <p:nvPr/>
        </p:nvSpPr>
        <p:spPr>
          <a:xfrm>
            <a:off x="451945" y="872359"/>
            <a:ext cx="1884389" cy="743741"/>
          </a:xfrm>
          <a:prstGeom prst="wedgeEllipseCallout">
            <a:avLst>
              <a:gd name="adj1" fmla="val 108936"/>
              <a:gd name="adj2" fmla="val -3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Raw Image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橢圓形圖說文字 86"/>
          <p:cNvSpPr/>
          <p:nvPr/>
        </p:nvSpPr>
        <p:spPr>
          <a:xfrm>
            <a:off x="375465" y="1851741"/>
            <a:ext cx="1884389" cy="773791"/>
          </a:xfrm>
          <a:prstGeom prst="wedgeEllipseCallout">
            <a:avLst>
              <a:gd name="adj1" fmla="val 108936"/>
              <a:gd name="adj2" fmla="val -3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</a:p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橢圓形圖說文字 87"/>
          <p:cNvSpPr/>
          <p:nvPr/>
        </p:nvSpPr>
        <p:spPr>
          <a:xfrm>
            <a:off x="486217" y="3577868"/>
            <a:ext cx="1884389" cy="743741"/>
          </a:xfrm>
          <a:prstGeom prst="wedgeEllipseCallout">
            <a:avLst>
              <a:gd name="adj1" fmla="val 108936"/>
              <a:gd name="adj2" fmla="val -3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群組 88"/>
          <p:cNvGrpSpPr/>
          <p:nvPr/>
        </p:nvGrpSpPr>
        <p:grpSpPr>
          <a:xfrm>
            <a:off x="3473943" y="5043975"/>
            <a:ext cx="6995898" cy="609169"/>
            <a:chOff x="1776250" y="1124607"/>
            <a:chExt cx="2333290" cy="472966"/>
          </a:xfrm>
        </p:grpSpPr>
        <p:sp>
          <p:nvSpPr>
            <p:cNvPr id="90" name="矩形 89"/>
            <p:cNvSpPr/>
            <p:nvPr/>
          </p:nvSpPr>
          <p:spPr>
            <a:xfrm>
              <a:off x="17762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21125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24489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93" name="矩形 92"/>
            <p:cNvSpPr/>
            <p:nvPr/>
          </p:nvSpPr>
          <p:spPr>
            <a:xfrm>
              <a:off x="276422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310055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343688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3773210" y="1124607"/>
              <a:ext cx="336330" cy="472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7</a:t>
              </a:r>
              <a:endParaRPr lang="zh-TW" altLang="en-US" dirty="0"/>
            </a:p>
          </p:txBody>
        </p:sp>
      </p:grpSp>
      <p:sp>
        <p:nvSpPr>
          <p:cNvPr id="97" name="橢圓形圖說文字 96"/>
          <p:cNvSpPr/>
          <p:nvPr/>
        </p:nvSpPr>
        <p:spPr>
          <a:xfrm>
            <a:off x="480568" y="4976688"/>
            <a:ext cx="1884389" cy="743741"/>
          </a:xfrm>
          <a:prstGeom prst="wedgeEllipseCallout">
            <a:avLst>
              <a:gd name="adj1" fmla="val 108936"/>
              <a:gd name="adj2" fmla="val -3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3473943" y="5043975"/>
            <a:ext cx="949669" cy="6091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V="1">
            <a:off x="3496508" y="5043976"/>
            <a:ext cx="1001608" cy="5720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423612" y="4890053"/>
            <a:ext cx="6162292" cy="9521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形圖說文字 99"/>
          <p:cNvSpPr/>
          <p:nvPr/>
        </p:nvSpPr>
        <p:spPr>
          <a:xfrm>
            <a:off x="6417919" y="5996084"/>
            <a:ext cx="1884389" cy="743741"/>
          </a:xfrm>
          <a:prstGeom prst="wedgeEllipseCallout">
            <a:avLst>
              <a:gd name="adj1" fmla="val 1846"/>
              <a:gd name="adj2" fmla="val -71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相對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座標</a:t>
            </a:r>
          </a:p>
        </p:txBody>
      </p:sp>
    </p:spTree>
    <p:extLst>
      <p:ext uri="{BB962C8B-B14F-4D97-AF65-F5344CB8AC3E}">
        <p14:creationId xmlns:p14="http://schemas.microsoft.com/office/powerpoint/2010/main" val="25951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147</Words>
  <Application>Microsoft Office PowerPoint</Application>
  <PresentationFormat>寬螢幕</PresentationFormat>
  <Paragraphs>98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23</cp:revision>
  <dcterms:created xsi:type="dcterms:W3CDTF">2019-06-23T01:50:19Z</dcterms:created>
  <dcterms:modified xsi:type="dcterms:W3CDTF">2019-06-26T02:57:15Z</dcterms:modified>
</cp:coreProperties>
</file>