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313E3FF-15F9-40C1-8441-D994A53DD11C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051BBE7-6C05-40A6-8BAA-64D52B4396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41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E3FF-15F9-40C1-8441-D994A53DD11C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BBE7-6C05-40A6-8BAA-64D52B4396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02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13E3FF-15F9-40C1-8441-D994A53DD11C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51BBE7-6C05-40A6-8BAA-64D52B4396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815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13E3FF-15F9-40C1-8441-D994A53DD11C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51BBE7-6C05-40A6-8BAA-64D52B43964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2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13E3FF-15F9-40C1-8441-D994A53DD11C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51BBE7-6C05-40A6-8BAA-64D52B4396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892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E3FF-15F9-40C1-8441-D994A53DD11C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BBE7-6C05-40A6-8BAA-64D52B4396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294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E3FF-15F9-40C1-8441-D994A53DD11C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BBE7-6C05-40A6-8BAA-64D52B4396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594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E3FF-15F9-40C1-8441-D994A53DD11C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BBE7-6C05-40A6-8BAA-64D52B4396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924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13E3FF-15F9-40C1-8441-D994A53DD11C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51BBE7-6C05-40A6-8BAA-64D52B4396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69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E3FF-15F9-40C1-8441-D994A53DD11C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BBE7-6C05-40A6-8BAA-64D52B4396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34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13E3FF-15F9-40C1-8441-D994A53DD11C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51BBE7-6C05-40A6-8BAA-64D52B4396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15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E3FF-15F9-40C1-8441-D994A53DD11C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BBE7-6C05-40A6-8BAA-64D52B4396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38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E3FF-15F9-40C1-8441-D994A53DD11C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BBE7-6C05-40A6-8BAA-64D52B4396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0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E3FF-15F9-40C1-8441-D994A53DD11C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BBE7-6C05-40A6-8BAA-64D52B4396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39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E3FF-15F9-40C1-8441-D994A53DD11C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BBE7-6C05-40A6-8BAA-64D52B4396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75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E3FF-15F9-40C1-8441-D994A53DD11C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BBE7-6C05-40A6-8BAA-64D52B4396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7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E3FF-15F9-40C1-8441-D994A53DD11C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BBE7-6C05-40A6-8BAA-64D52B4396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0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E3FF-15F9-40C1-8441-D994A53DD11C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BBE7-6C05-40A6-8BAA-64D52B4396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2345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20" y="2704177"/>
            <a:ext cx="7388180" cy="41538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97758" y="274976"/>
            <a:ext cx="6908442" cy="1293028"/>
          </a:xfrm>
        </p:spPr>
        <p:txBody>
          <a:bodyPr/>
          <a:lstStyle/>
          <a:p>
            <a:r>
              <a:rPr lang="es-ES" b="1" dirty="0" smtClean="0">
                <a:solidFill>
                  <a:schemeClr val="accent1"/>
                </a:solidFill>
              </a:rPr>
              <a:t>Proyecto integrado: </a:t>
            </a:r>
            <a:r>
              <a:rPr lang="es-ES" b="1" i="1" dirty="0" smtClean="0">
                <a:solidFill>
                  <a:schemeClr val="accent1"/>
                </a:solidFill>
              </a:rPr>
              <a:t>QA Training</a:t>
            </a:r>
            <a:endParaRPr lang="es-ES" b="1" i="1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2009" y="2063002"/>
            <a:ext cx="4465749" cy="5436172"/>
          </a:xfrm>
        </p:spPr>
        <p:txBody>
          <a:bodyPr/>
          <a:lstStyle/>
          <a:p>
            <a:r>
              <a:rPr lang="es-ES" dirty="0" smtClean="0"/>
              <a:t>Desarrollo de aplicación web orientada al </a:t>
            </a:r>
            <a:r>
              <a:rPr lang="es-ES" dirty="0" err="1" smtClean="0"/>
              <a:t>testing</a:t>
            </a:r>
            <a:r>
              <a:rPr lang="es-ES" dirty="0" smtClean="0"/>
              <a:t> automatizado.</a:t>
            </a:r>
          </a:p>
          <a:p>
            <a:pPr marL="0" indent="0">
              <a:buNone/>
            </a:pPr>
            <a:endParaRPr lang="es-ES" sz="400" dirty="0" smtClean="0"/>
          </a:p>
          <a:p>
            <a:r>
              <a:rPr lang="es-ES" dirty="0" smtClean="0"/>
              <a:t>Tecnologías utilizadas: HTML, CSS, PHP, JavaScript, Java.</a:t>
            </a:r>
          </a:p>
          <a:p>
            <a:pPr marL="0" indent="0">
              <a:buNone/>
            </a:pPr>
            <a:endParaRPr lang="es-ES" sz="400" dirty="0" smtClean="0"/>
          </a:p>
          <a:p>
            <a:r>
              <a:rPr lang="es-ES" dirty="0" smtClean="0"/>
              <a:t>Roles de trabajo llevados a cabo:</a:t>
            </a:r>
          </a:p>
          <a:p>
            <a:pPr marL="0" indent="0">
              <a:buNone/>
            </a:pPr>
            <a:endParaRPr lang="es-ES" sz="100" dirty="0" smtClean="0"/>
          </a:p>
          <a:p>
            <a:pPr lvl="1"/>
            <a:r>
              <a:rPr lang="es-ES" dirty="0" smtClean="0"/>
              <a:t>Desarrollador: </a:t>
            </a:r>
            <a:r>
              <a:rPr lang="es-ES" dirty="0" err="1" smtClean="0"/>
              <a:t>front-end</a:t>
            </a:r>
            <a:r>
              <a:rPr lang="es-ES" dirty="0" smtClean="0"/>
              <a:t> y back-</a:t>
            </a:r>
            <a:r>
              <a:rPr lang="es-ES" dirty="0" err="1" smtClean="0"/>
              <a:t>end</a:t>
            </a:r>
            <a:r>
              <a:rPr lang="es-ES" dirty="0" smtClean="0"/>
              <a:t> del proyecto.</a:t>
            </a:r>
          </a:p>
          <a:p>
            <a:pPr marL="457200" lvl="1" indent="0">
              <a:buNone/>
            </a:pPr>
            <a:endParaRPr lang="es-ES" sz="100" dirty="0" smtClean="0"/>
          </a:p>
          <a:p>
            <a:pPr lvl="1"/>
            <a:r>
              <a:rPr lang="es-ES" dirty="0" smtClean="0"/>
              <a:t>QA: </a:t>
            </a:r>
            <a:r>
              <a:rPr lang="es-ES" dirty="0" err="1" smtClean="0"/>
              <a:t>testing</a:t>
            </a:r>
            <a:r>
              <a:rPr lang="es-ES" dirty="0" smtClean="0"/>
              <a:t> automatizado de la aplicación.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50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67"/>
          <a:stretch/>
        </p:blipFill>
        <p:spPr>
          <a:xfrm>
            <a:off x="5997167" y="2305318"/>
            <a:ext cx="6194833" cy="455268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7414" y="113994"/>
            <a:ext cx="8610600" cy="1293028"/>
          </a:xfrm>
        </p:spPr>
        <p:txBody>
          <a:bodyPr/>
          <a:lstStyle/>
          <a:p>
            <a:r>
              <a:rPr lang="es-ES" b="1" i="1" dirty="0" smtClean="0">
                <a:solidFill>
                  <a:schemeClr val="accent1"/>
                </a:solidFill>
              </a:rPr>
              <a:t>Desarrollador</a:t>
            </a:r>
            <a:endParaRPr lang="es-ES" b="1" i="1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801754"/>
            <a:ext cx="6101366" cy="5056246"/>
          </a:xfrm>
        </p:spPr>
        <p:txBody>
          <a:bodyPr>
            <a:normAutofit/>
          </a:bodyPr>
          <a:lstStyle/>
          <a:p>
            <a:r>
              <a:rPr lang="es-ES" dirty="0" smtClean="0"/>
              <a:t>Se encarga de dar forma a la idea del proyecto, convirtiendo la idea inicial en un producto software.</a:t>
            </a:r>
          </a:p>
          <a:p>
            <a:pPr marL="0" indent="0">
              <a:buNone/>
            </a:pPr>
            <a:endParaRPr lang="es-ES" sz="600" dirty="0" smtClean="0"/>
          </a:p>
          <a:p>
            <a:r>
              <a:rPr lang="es-ES" dirty="0" smtClean="0"/>
              <a:t>Diseñan y desarrollan el código teniendo en mente todas las funcionalidades necesarias.</a:t>
            </a:r>
          </a:p>
          <a:p>
            <a:pPr marL="0" indent="0">
              <a:buNone/>
            </a:pPr>
            <a:endParaRPr lang="es-ES" sz="600" dirty="0" smtClean="0"/>
          </a:p>
          <a:p>
            <a:r>
              <a:rPr lang="es-ES" dirty="0" smtClean="0"/>
              <a:t>Realizan el mantenimiento del software, asegurando su correcto funcionamiento con el paso del tiempo.</a:t>
            </a:r>
          </a:p>
          <a:p>
            <a:pPr marL="0" indent="0">
              <a:buNone/>
            </a:pPr>
            <a:endParaRPr lang="es-ES" sz="600" dirty="0" smtClean="0"/>
          </a:p>
          <a:p>
            <a:r>
              <a:rPr lang="es-ES" dirty="0" smtClean="0"/>
              <a:t>Añaden nuevas funcionalidades mediante actualizaciones de la aplicación.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18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90940" y="229607"/>
            <a:ext cx="6828486" cy="736309"/>
          </a:xfrm>
        </p:spPr>
        <p:txBody>
          <a:bodyPr/>
          <a:lstStyle/>
          <a:p>
            <a:r>
              <a:rPr lang="es-ES" b="1" i="1" dirty="0" smtClean="0">
                <a:solidFill>
                  <a:schemeClr val="accent1"/>
                </a:solidFill>
              </a:rPr>
              <a:t>QA (</a:t>
            </a:r>
            <a:r>
              <a:rPr lang="es-ES" b="1" i="1" dirty="0" err="1" smtClean="0">
                <a:solidFill>
                  <a:schemeClr val="accent1"/>
                </a:solidFill>
              </a:rPr>
              <a:t>Quality</a:t>
            </a:r>
            <a:r>
              <a:rPr lang="es-ES" b="1" i="1" dirty="0" smtClean="0">
                <a:solidFill>
                  <a:schemeClr val="accent1"/>
                </a:solidFill>
              </a:rPr>
              <a:t> </a:t>
            </a:r>
            <a:r>
              <a:rPr lang="es-ES" b="1" i="1" dirty="0" err="1" smtClean="0">
                <a:solidFill>
                  <a:schemeClr val="accent1"/>
                </a:solidFill>
              </a:rPr>
              <a:t>Assurance</a:t>
            </a:r>
            <a:r>
              <a:rPr lang="es-ES" b="1" i="1" dirty="0" smtClean="0">
                <a:solidFill>
                  <a:schemeClr val="accent1"/>
                </a:solidFill>
              </a:rPr>
              <a:t>)</a:t>
            </a:r>
            <a:endParaRPr lang="es-ES" b="1" i="1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87674" y="3424770"/>
            <a:ext cx="5104326" cy="5438103"/>
          </a:xfrm>
        </p:spPr>
        <p:txBody>
          <a:bodyPr>
            <a:normAutofit/>
          </a:bodyPr>
          <a:lstStyle/>
          <a:p>
            <a:r>
              <a:rPr lang="es-ES" dirty="0" smtClean="0"/>
              <a:t>Diseñan casos de prueba. Deben cubrir todas las funcionalidades.</a:t>
            </a:r>
          </a:p>
          <a:p>
            <a:pPr marL="0" indent="0">
              <a:buNone/>
            </a:pPr>
            <a:endParaRPr lang="es-ES" sz="400" dirty="0" smtClean="0"/>
          </a:p>
          <a:p>
            <a:r>
              <a:rPr lang="es-ES" dirty="0" smtClean="0"/>
              <a:t>Prueban el software. Lanzan las pruebas desarrolladas sobre la aplicación.</a:t>
            </a:r>
          </a:p>
          <a:p>
            <a:pPr marL="0" indent="0">
              <a:buNone/>
            </a:pPr>
            <a:endParaRPr lang="es-ES" sz="400" dirty="0" smtClean="0"/>
          </a:p>
          <a:p>
            <a:r>
              <a:rPr lang="es-ES" dirty="0" smtClean="0"/>
              <a:t>Se encargan del control de calidad del proyecto.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4771"/>
            <a:ext cx="6873025" cy="3441029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5112913" y="1111104"/>
            <a:ext cx="6915955" cy="216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2 perfiles: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00" dirty="0" smtClean="0"/>
          </a:p>
          <a:p>
            <a:pPr lvl="1"/>
            <a:r>
              <a:rPr lang="es-ES" dirty="0" err="1" smtClean="0"/>
              <a:t>Tester</a:t>
            </a:r>
            <a:r>
              <a:rPr lang="es-ES" dirty="0" smtClean="0"/>
              <a:t> manual. Realizan pruebas manuales del software.</a:t>
            </a:r>
          </a:p>
          <a:p>
            <a:pPr lvl="1"/>
            <a:endParaRPr lang="es-ES" sz="100" dirty="0" smtClean="0"/>
          </a:p>
          <a:p>
            <a:pPr lvl="1"/>
            <a:r>
              <a:rPr lang="es-ES" dirty="0" err="1" smtClean="0"/>
              <a:t>Tester</a:t>
            </a:r>
            <a:r>
              <a:rPr lang="es-ES" dirty="0" smtClean="0"/>
              <a:t> de automatización. Automatizan pruebas funcionales o de rendimiento, aumentando la eficiencia del trabajo realizado.</a:t>
            </a:r>
          </a:p>
        </p:txBody>
      </p:sp>
    </p:spTree>
    <p:extLst>
      <p:ext uri="{BB962C8B-B14F-4D97-AF65-F5344CB8AC3E}">
        <p14:creationId xmlns:p14="http://schemas.microsoft.com/office/powerpoint/2010/main" val="22920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88</TotalTime>
  <Words>176</Words>
  <Application>Microsoft Office PowerPoint</Application>
  <PresentationFormat>Panorámica</PresentationFormat>
  <Paragraphs>29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Estela de condensación</vt:lpstr>
      <vt:lpstr>Proyecto integrado: QA Training</vt:lpstr>
      <vt:lpstr>Desarrollador</vt:lpstr>
      <vt:lpstr>QA (Quality Assurance)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Facundo Tamborini</dc:creator>
  <cp:lastModifiedBy>Facundo Tamborini</cp:lastModifiedBy>
  <cp:revision>9</cp:revision>
  <dcterms:created xsi:type="dcterms:W3CDTF">2023-05-17T20:07:36Z</dcterms:created>
  <dcterms:modified xsi:type="dcterms:W3CDTF">2023-05-17T21:41:56Z</dcterms:modified>
</cp:coreProperties>
</file>