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6" r:id="rId6"/>
    <p:sldId id="263" r:id="rId7"/>
    <p:sldId id="264" r:id="rId8"/>
    <p:sldId id="267" r:id="rId9"/>
    <p:sldId id="265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6969"/>
    <a:srgbClr val="4372E2"/>
    <a:srgbClr val="43AADC"/>
    <a:srgbClr val="EF9226"/>
    <a:srgbClr val="E74023"/>
    <a:srgbClr val="FFFFFF"/>
    <a:srgbClr val="F0B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52" autoAdjust="0"/>
    <p:restoredTop sz="94660"/>
  </p:normalViewPr>
  <p:slideViewPr>
    <p:cSldViewPr snapToGrid="0">
      <p:cViewPr>
        <p:scale>
          <a:sx n="150" d="100"/>
          <a:sy n="150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64150-5523-480D-A8E2-A427D93CC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DD3080-6B3C-416B-A607-D22AD96EC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6ACBDC-97DE-4D2C-B837-F0599659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D63981-FC4C-48B4-8D98-B14928DF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6A768-BC42-4911-98F3-054690F5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657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99AA8-BA04-47E7-B6B4-BD0DE01B7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2652C6-51B4-4184-B60B-ACEF6C3F3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47028-787F-4AAD-8B8D-6E33CE20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9370C-BD35-44C2-ACA0-A84419A5A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2EB814-CF17-4482-ADF8-D40A99C6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207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25133A-DFB7-413F-9D4A-02AD5A87F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9C0449-7F37-418E-897C-90F3FC50F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BAAA0E-9BA4-4C7D-B24A-8BF2ECB5C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C7527D-6399-4E72-9BD6-1563E4FAA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6980-4BBC-4259-94EB-2A6CEFDC9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50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64835-2972-4B31-AC0C-16CA58B9A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1B27A5-383C-4E3F-BCA2-6908E7535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AEBE5-64E8-4F8C-8027-F3D05731B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DAFD01-6F58-4FC3-92AA-6D093BF8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490A43-B190-4CDA-857A-AFE463A1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385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66423-D7FE-4C4E-96D8-39CCE99C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856465-C1DC-4628-B6BB-6FD322889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3F68E1-961E-40E3-9F57-00BCA719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F40585-4410-4E3E-B8C0-F279C065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1496F4-AEAF-4E6A-9CB0-3C053699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19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6AA08-A10E-4D3A-B346-1DF6C04F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58D2-1CF7-43C9-8D81-3BE80BB0C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3B06D7-CBB9-48B1-841D-338F68248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58368E-190E-4636-AD38-CB03FE82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410C4F-5694-446F-9D77-C7A4E8BD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601B64-C40F-45EB-BF34-311CCD7B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F710D-9820-4DFF-B9ED-754A073D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C6AB7B-A1E0-467D-B723-1A8FAC134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E05F76-96F6-4866-BFFC-FC4185C46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46FFBB-EA94-4E51-AAFA-0AB7D0013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3F8123-D035-4A3D-972D-78FCA75B8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A10FCF-CA77-486A-AF5A-2D0DC841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F933C7-5FAA-4953-B478-8CDBB1386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82DC9A-7D48-437A-8336-475E77E3C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35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FD9C-49A0-4978-AB12-855573B6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37194B-B618-4C11-9BBD-1DD1E92A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B41F49-4347-428D-898D-695B1FB6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CC60D8-29D1-468B-B9E4-9581FC31A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17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65AD85-5A24-4977-8A2A-040D7C0F0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398EFA-5929-4664-86AE-01C678AC4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431ECC-496B-4795-A006-F6DE2DA7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589A2-5C9D-43B3-B59D-3112F2620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DE2B71-D0ED-460E-875B-AE6F7E801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1D5E79-73B6-403F-9846-6368977AD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9392D5-461D-4FF3-80B7-B30E2AC72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773502-B769-4325-9CD9-47AEE83E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8D1053-9EFA-486B-9EA2-05BAE4ED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03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B4EDB-5714-475D-B526-CE408C9D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DF0851-A61D-4073-863C-B47C5EE9B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504FC9-0294-429C-BB7C-1CFB7B3A8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F4F527-F1EE-45DD-B92D-753A3BD8F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18F865-B675-4B69-B5BA-493E0660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72FB3B-1704-4A59-A879-16A1215A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17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A14F9B-43C6-43C1-B905-36D6871D2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C537E3-C9DB-4748-928E-6BC343CDD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5856E6-3FC8-4490-A1EF-08445015F0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21A5F-709B-4F3C-8FB8-505B675E4AE3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7950F-5D27-42BE-86EF-D892EBC22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78B5D4-A3B1-4C2F-AAE5-BC09501D1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29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Trial Note">
            <a:extLst>
              <a:ext uri="{FF2B5EF4-FFF2-40B4-BE49-F238E27FC236}">
                <a16:creationId xmlns:a16="http://schemas.microsoft.com/office/drawing/2014/main" id="{423D22B1-4A69-48E0-AD38-B5C456D76758}"/>
              </a:ext>
            </a:extLst>
          </p:cNvPr>
          <p:cNvGrpSpPr/>
          <p:nvPr/>
        </p:nvGrpSpPr>
        <p:grpSpPr>
          <a:xfrm>
            <a:off x="4819650" y="3059473"/>
            <a:ext cx="2642026" cy="688250"/>
            <a:chOff x="3297238" y="3861955"/>
            <a:chExt cx="2642026" cy="688250"/>
          </a:xfrm>
        </p:grpSpPr>
        <p:sp>
          <p:nvSpPr>
            <p:cNvPr id="6" name="Shopping Cart Icon">
              <a:extLst>
                <a:ext uri="{FF2B5EF4-FFF2-40B4-BE49-F238E27FC236}">
                  <a16:creationId xmlns:a16="http://schemas.microsoft.com/office/drawing/2014/main" id="{E85FE6A6-FBFE-490B-B540-9EB33F7217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7238" y="3998120"/>
              <a:ext cx="441325" cy="441325"/>
            </a:xfrm>
            <a:custGeom>
              <a:avLst/>
              <a:gdLst>
                <a:gd name="T0" fmla="*/ 611 w 1224"/>
                <a:gd name="T1" fmla="*/ 0 h 1226"/>
                <a:gd name="T2" fmla="*/ 0 w 1224"/>
                <a:gd name="T3" fmla="*/ 613 h 1226"/>
                <a:gd name="T4" fmla="*/ 611 w 1224"/>
                <a:gd name="T5" fmla="*/ 1226 h 1226"/>
                <a:gd name="T6" fmla="*/ 1224 w 1224"/>
                <a:gd name="T7" fmla="*/ 613 h 1226"/>
                <a:gd name="T8" fmla="*/ 611 w 1224"/>
                <a:gd name="T9" fmla="*/ 0 h 1226"/>
                <a:gd name="T10" fmla="*/ 611 w 1224"/>
                <a:gd name="T11" fmla="*/ 35 h 1226"/>
                <a:gd name="T12" fmla="*/ 1191 w 1224"/>
                <a:gd name="T13" fmla="*/ 613 h 1226"/>
                <a:gd name="T14" fmla="*/ 611 w 1224"/>
                <a:gd name="T15" fmla="*/ 1193 h 1226"/>
                <a:gd name="T16" fmla="*/ 33 w 1224"/>
                <a:gd name="T17" fmla="*/ 613 h 1226"/>
                <a:gd name="T18" fmla="*/ 611 w 1224"/>
                <a:gd name="T19" fmla="*/ 35 h 1226"/>
                <a:gd name="T20" fmla="*/ 250 w 1224"/>
                <a:gd name="T21" fmla="*/ 338 h 1226"/>
                <a:gd name="T22" fmla="*/ 230 w 1224"/>
                <a:gd name="T23" fmla="*/ 355 h 1226"/>
                <a:gd name="T24" fmla="*/ 250 w 1224"/>
                <a:gd name="T25" fmla="*/ 372 h 1226"/>
                <a:gd name="T26" fmla="*/ 346 w 1224"/>
                <a:gd name="T27" fmla="*/ 372 h 1226"/>
                <a:gd name="T28" fmla="*/ 478 w 1224"/>
                <a:gd name="T29" fmla="*/ 695 h 1226"/>
                <a:gd name="T30" fmla="*/ 493 w 1224"/>
                <a:gd name="T31" fmla="*/ 706 h 1226"/>
                <a:gd name="T32" fmla="*/ 795 w 1224"/>
                <a:gd name="T33" fmla="*/ 706 h 1226"/>
                <a:gd name="T34" fmla="*/ 814 w 1224"/>
                <a:gd name="T35" fmla="*/ 689 h 1226"/>
                <a:gd name="T36" fmla="*/ 795 w 1224"/>
                <a:gd name="T37" fmla="*/ 672 h 1226"/>
                <a:gd name="T38" fmla="*/ 504 w 1224"/>
                <a:gd name="T39" fmla="*/ 672 h 1226"/>
                <a:gd name="T40" fmla="*/ 486 w 1224"/>
                <a:gd name="T41" fmla="*/ 626 h 1226"/>
                <a:gd name="T42" fmla="*/ 825 w 1224"/>
                <a:gd name="T43" fmla="*/ 626 h 1226"/>
                <a:gd name="T44" fmla="*/ 845 w 1224"/>
                <a:gd name="T45" fmla="*/ 610 h 1226"/>
                <a:gd name="T46" fmla="*/ 825 w 1224"/>
                <a:gd name="T47" fmla="*/ 593 h 1226"/>
                <a:gd name="T48" fmla="*/ 472 w 1224"/>
                <a:gd name="T49" fmla="*/ 593 h 1226"/>
                <a:gd name="T50" fmla="*/ 453 w 1224"/>
                <a:gd name="T51" fmla="*/ 547 h 1226"/>
                <a:gd name="T52" fmla="*/ 858 w 1224"/>
                <a:gd name="T53" fmla="*/ 547 h 1226"/>
                <a:gd name="T54" fmla="*/ 878 w 1224"/>
                <a:gd name="T55" fmla="*/ 530 h 1226"/>
                <a:gd name="T56" fmla="*/ 858 w 1224"/>
                <a:gd name="T57" fmla="*/ 514 h 1226"/>
                <a:gd name="T58" fmla="*/ 439 w 1224"/>
                <a:gd name="T59" fmla="*/ 514 h 1226"/>
                <a:gd name="T60" fmla="*/ 421 w 1224"/>
                <a:gd name="T61" fmla="*/ 469 h 1226"/>
                <a:gd name="T62" fmla="*/ 891 w 1224"/>
                <a:gd name="T63" fmla="*/ 469 h 1226"/>
                <a:gd name="T64" fmla="*/ 907 w 1224"/>
                <a:gd name="T65" fmla="*/ 452 h 1226"/>
                <a:gd name="T66" fmla="*/ 891 w 1224"/>
                <a:gd name="T67" fmla="*/ 434 h 1226"/>
                <a:gd name="T68" fmla="*/ 407 w 1224"/>
                <a:gd name="T69" fmla="*/ 434 h 1226"/>
                <a:gd name="T70" fmla="*/ 372 w 1224"/>
                <a:gd name="T71" fmla="*/ 349 h 1226"/>
                <a:gd name="T72" fmla="*/ 357 w 1224"/>
                <a:gd name="T73" fmla="*/ 338 h 1226"/>
                <a:gd name="T74" fmla="*/ 250 w 1224"/>
                <a:gd name="T75" fmla="*/ 338 h 1226"/>
                <a:gd name="T76" fmla="*/ 810 w 1224"/>
                <a:gd name="T77" fmla="*/ 754 h 1226"/>
                <a:gd name="T78" fmla="*/ 743 w 1224"/>
                <a:gd name="T79" fmla="*/ 822 h 1226"/>
                <a:gd name="T80" fmla="*/ 810 w 1224"/>
                <a:gd name="T81" fmla="*/ 890 h 1226"/>
                <a:gd name="T82" fmla="*/ 878 w 1224"/>
                <a:gd name="T83" fmla="*/ 822 h 1226"/>
                <a:gd name="T84" fmla="*/ 810 w 1224"/>
                <a:gd name="T85" fmla="*/ 754 h 1226"/>
                <a:gd name="T86" fmla="*/ 485 w 1224"/>
                <a:gd name="T87" fmla="*/ 756 h 1226"/>
                <a:gd name="T88" fmla="*/ 417 w 1224"/>
                <a:gd name="T89" fmla="*/ 824 h 1226"/>
                <a:gd name="T90" fmla="*/ 485 w 1224"/>
                <a:gd name="T91" fmla="*/ 891 h 1226"/>
                <a:gd name="T92" fmla="*/ 553 w 1224"/>
                <a:gd name="T93" fmla="*/ 824 h 1226"/>
                <a:gd name="T94" fmla="*/ 485 w 1224"/>
                <a:gd name="T95" fmla="*/ 756 h 1226"/>
                <a:gd name="T96" fmla="*/ 810 w 1224"/>
                <a:gd name="T97" fmla="*/ 789 h 1226"/>
                <a:gd name="T98" fmla="*/ 844 w 1224"/>
                <a:gd name="T99" fmla="*/ 822 h 1226"/>
                <a:gd name="T100" fmla="*/ 810 w 1224"/>
                <a:gd name="T101" fmla="*/ 856 h 1226"/>
                <a:gd name="T102" fmla="*/ 776 w 1224"/>
                <a:gd name="T103" fmla="*/ 822 h 1226"/>
                <a:gd name="T104" fmla="*/ 810 w 1224"/>
                <a:gd name="T105" fmla="*/ 789 h 1226"/>
                <a:gd name="T106" fmla="*/ 485 w 1224"/>
                <a:gd name="T107" fmla="*/ 790 h 1226"/>
                <a:gd name="T108" fmla="*/ 519 w 1224"/>
                <a:gd name="T109" fmla="*/ 824 h 1226"/>
                <a:gd name="T110" fmla="*/ 485 w 1224"/>
                <a:gd name="T111" fmla="*/ 857 h 1226"/>
                <a:gd name="T112" fmla="*/ 452 w 1224"/>
                <a:gd name="T113" fmla="*/ 824 h 1226"/>
                <a:gd name="T114" fmla="*/ 485 w 1224"/>
                <a:gd name="T115" fmla="*/ 790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24" h="1226">
                  <a:moveTo>
                    <a:pt x="611" y="0"/>
                  </a:moveTo>
                  <a:cubicBezTo>
                    <a:pt x="273" y="0"/>
                    <a:pt x="0" y="275"/>
                    <a:pt x="0" y="613"/>
                  </a:cubicBezTo>
                  <a:cubicBezTo>
                    <a:pt x="0" y="951"/>
                    <a:pt x="273" y="1226"/>
                    <a:pt x="611" y="1226"/>
                  </a:cubicBezTo>
                  <a:cubicBezTo>
                    <a:pt x="949" y="1226"/>
                    <a:pt x="1224" y="951"/>
                    <a:pt x="1224" y="613"/>
                  </a:cubicBezTo>
                  <a:cubicBezTo>
                    <a:pt x="1224" y="275"/>
                    <a:pt x="949" y="0"/>
                    <a:pt x="611" y="0"/>
                  </a:cubicBezTo>
                  <a:close/>
                  <a:moveTo>
                    <a:pt x="611" y="35"/>
                  </a:moveTo>
                  <a:cubicBezTo>
                    <a:pt x="931" y="35"/>
                    <a:pt x="1191" y="293"/>
                    <a:pt x="1191" y="613"/>
                  </a:cubicBezTo>
                  <a:cubicBezTo>
                    <a:pt x="1191" y="933"/>
                    <a:pt x="931" y="1193"/>
                    <a:pt x="611" y="1193"/>
                  </a:cubicBezTo>
                  <a:cubicBezTo>
                    <a:pt x="291" y="1193"/>
                    <a:pt x="33" y="933"/>
                    <a:pt x="33" y="613"/>
                  </a:cubicBezTo>
                  <a:cubicBezTo>
                    <a:pt x="33" y="293"/>
                    <a:pt x="291" y="35"/>
                    <a:pt x="611" y="35"/>
                  </a:cubicBezTo>
                  <a:close/>
                  <a:moveTo>
                    <a:pt x="250" y="338"/>
                  </a:moveTo>
                  <a:cubicBezTo>
                    <a:pt x="238" y="338"/>
                    <a:pt x="230" y="345"/>
                    <a:pt x="230" y="355"/>
                  </a:cubicBezTo>
                  <a:cubicBezTo>
                    <a:pt x="230" y="364"/>
                    <a:pt x="236" y="372"/>
                    <a:pt x="250" y="372"/>
                  </a:cubicBezTo>
                  <a:lnTo>
                    <a:pt x="346" y="372"/>
                  </a:lnTo>
                  <a:lnTo>
                    <a:pt x="478" y="695"/>
                  </a:lnTo>
                  <a:cubicBezTo>
                    <a:pt x="480" y="701"/>
                    <a:pt x="487" y="706"/>
                    <a:pt x="493" y="706"/>
                  </a:cubicBezTo>
                  <a:lnTo>
                    <a:pt x="795" y="706"/>
                  </a:lnTo>
                  <a:cubicBezTo>
                    <a:pt x="804" y="707"/>
                    <a:pt x="814" y="699"/>
                    <a:pt x="814" y="689"/>
                  </a:cubicBezTo>
                  <a:cubicBezTo>
                    <a:pt x="814" y="679"/>
                    <a:pt x="804" y="671"/>
                    <a:pt x="795" y="672"/>
                  </a:cubicBezTo>
                  <a:lnTo>
                    <a:pt x="504" y="672"/>
                  </a:lnTo>
                  <a:lnTo>
                    <a:pt x="486" y="626"/>
                  </a:lnTo>
                  <a:lnTo>
                    <a:pt x="825" y="626"/>
                  </a:lnTo>
                  <a:cubicBezTo>
                    <a:pt x="835" y="628"/>
                    <a:pt x="845" y="619"/>
                    <a:pt x="845" y="610"/>
                  </a:cubicBezTo>
                  <a:cubicBezTo>
                    <a:pt x="845" y="600"/>
                    <a:pt x="835" y="591"/>
                    <a:pt x="825" y="593"/>
                  </a:cubicBezTo>
                  <a:lnTo>
                    <a:pt x="472" y="593"/>
                  </a:lnTo>
                  <a:lnTo>
                    <a:pt x="453" y="547"/>
                  </a:lnTo>
                  <a:lnTo>
                    <a:pt x="858" y="547"/>
                  </a:lnTo>
                  <a:cubicBezTo>
                    <a:pt x="868" y="548"/>
                    <a:pt x="878" y="540"/>
                    <a:pt x="878" y="530"/>
                  </a:cubicBezTo>
                  <a:cubicBezTo>
                    <a:pt x="878" y="521"/>
                    <a:pt x="868" y="512"/>
                    <a:pt x="858" y="514"/>
                  </a:cubicBezTo>
                  <a:lnTo>
                    <a:pt x="439" y="514"/>
                  </a:lnTo>
                  <a:lnTo>
                    <a:pt x="421" y="469"/>
                  </a:lnTo>
                  <a:lnTo>
                    <a:pt x="891" y="469"/>
                  </a:lnTo>
                  <a:cubicBezTo>
                    <a:pt x="900" y="469"/>
                    <a:pt x="907" y="461"/>
                    <a:pt x="907" y="452"/>
                  </a:cubicBezTo>
                  <a:cubicBezTo>
                    <a:pt x="907" y="443"/>
                    <a:pt x="900" y="434"/>
                    <a:pt x="891" y="434"/>
                  </a:cubicBezTo>
                  <a:lnTo>
                    <a:pt x="407" y="434"/>
                  </a:lnTo>
                  <a:lnTo>
                    <a:pt x="372" y="349"/>
                  </a:lnTo>
                  <a:cubicBezTo>
                    <a:pt x="370" y="343"/>
                    <a:pt x="364" y="338"/>
                    <a:pt x="357" y="338"/>
                  </a:cubicBezTo>
                  <a:cubicBezTo>
                    <a:pt x="320" y="338"/>
                    <a:pt x="261" y="338"/>
                    <a:pt x="250" y="338"/>
                  </a:cubicBezTo>
                  <a:close/>
                  <a:moveTo>
                    <a:pt x="810" y="754"/>
                  </a:moveTo>
                  <a:cubicBezTo>
                    <a:pt x="772" y="754"/>
                    <a:pt x="743" y="785"/>
                    <a:pt x="743" y="822"/>
                  </a:cubicBezTo>
                  <a:cubicBezTo>
                    <a:pt x="743" y="859"/>
                    <a:pt x="772" y="890"/>
                    <a:pt x="810" y="890"/>
                  </a:cubicBezTo>
                  <a:cubicBezTo>
                    <a:pt x="847" y="890"/>
                    <a:pt x="878" y="859"/>
                    <a:pt x="878" y="822"/>
                  </a:cubicBezTo>
                  <a:cubicBezTo>
                    <a:pt x="878" y="785"/>
                    <a:pt x="847" y="754"/>
                    <a:pt x="810" y="754"/>
                  </a:cubicBezTo>
                  <a:close/>
                  <a:moveTo>
                    <a:pt x="485" y="756"/>
                  </a:moveTo>
                  <a:cubicBezTo>
                    <a:pt x="448" y="756"/>
                    <a:pt x="417" y="787"/>
                    <a:pt x="417" y="824"/>
                  </a:cubicBezTo>
                  <a:cubicBezTo>
                    <a:pt x="417" y="861"/>
                    <a:pt x="448" y="891"/>
                    <a:pt x="485" y="891"/>
                  </a:cubicBezTo>
                  <a:cubicBezTo>
                    <a:pt x="522" y="891"/>
                    <a:pt x="553" y="861"/>
                    <a:pt x="553" y="824"/>
                  </a:cubicBezTo>
                  <a:cubicBezTo>
                    <a:pt x="553" y="787"/>
                    <a:pt x="522" y="756"/>
                    <a:pt x="485" y="756"/>
                  </a:cubicBezTo>
                  <a:close/>
                  <a:moveTo>
                    <a:pt x="810" y="789"/>
                  </a:moveTo>
                  <a:cubicBezTo>
                    <a:pt x="828" y="789"/>
                    <a:pt x="844" y="803"/>
                    <a:pt x="844" y="822"/>
                  </a:cubicBezTo>
                  <a:cubicBezTo>
                    <a:pt x="844" y="841"/>
                    <a:pt x="828" y="856"/>
                    <a:pt x="810" y="856"/>
                  </a:cubicBezTo>
                  <a:cubicBezTo>
                    <a:pt x="791" y="856"/>
                    <a:pt x="776" y="841"/>
                    <a:pt x="776" y="822"/>
                  </a:cubicBezTo>
                  <a:cubicBezTo>
                    <a:pt x="776" y="803"/>
                    <a:pt x="791" y="789"/>
                    <a:pt x="810" y="789"/>
                  </a:cubicBezTo>
                  <a:close/>
                  <a:moveTo>
                    <a:pt x="485" y="790"/>
                  </a:moveTo>
                  <a:cubicBezTo>
                    <a:pt x="504" y="790"/>
                    <a:pt x="519" y="805"/>
                    <a:pt x="519" y="824"/>
                  </a:cubicBezTo>
                  <a:cubicBezTo>
                    <a:pt x="519" y="843"/>
                    <a:pt x="504" y="857"/>
                    <a:pt x="485" y="857"/>
                  </a:cubicBezTo>
                  <a:cubicBezTo>
                    <a:pt x="466" y="857"/>
                    <a:pt x="452" y="843"/>
                    <a:pt x="452" y="824"/>
                  </a:cubicBezTo>
                  <a:cubicBezTo>
                    <a:pt x="452" y="805"/>
                    <a:pt x="466" y="790"/>
                    <a:pt x="485" y="79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7" name="Message">
              <a:extLst>
                <a:ext uri="{FF2B5EF4-FFF2-40B4-BE49-F238E27FC236}">
                  <a16:creationId xmlns:a16="http://schemas.microsoft.com/office/drawing/2014/main" id="{1001957E-7A1A-4AEE-B573-F2ACB38BAAC5}"/>
                </a:ext>
              </a:extLst>
            </p:cNvPr>
            <p:cNvGrpSpPr/>
            <p:nvPr/>
          </p:nvGrpSpPr>
          <p:grpSpPr>
            <a:xfrm>
              <a:off x="3812679" y="3861955"/>
              <a:ext cx="2126585" cy="688250"/>
              <a:chOff x="3806327" y="3857210"/>
              <a:chExt cx="2126585" cy="688250"/>
            </a:xfrm>
          </p:grpSpPr>
          <p:sp>
            <p:nvSpPr>
              <p:cNvPr id="8" name="Title">
                <a:extLst>
                  <a:ext uri="{FF2B5EF4-FFF2-40B4-BE49-F238E27FC236}">
                    <a16:creationId xmlns:a16="http://schemas.microsoft.com/office/drawing/2014/main" id="{DFE5D4DE-8FD6-4B53-A94A-4D8E5C772AF7}"/>
                  </a:ext>
                </a:extLst>
              </p:cNvPr>
              <p:cNvSpPr txBox="1"/>
              <p:nvPr/>
            </p:nvSpPr>
            <p:spPr>
              <a:xfrm>
                <a:off x="3806327" y="3857210"/>
                <a:ext cx="19806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rgbClr val="FFFF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Full Version Required</a:t>
                </a:r>
              </a:p>
            </p:txBody>
          </p:sp>
          <p:sp>
            <p:nvSpPr>
              <p:cNvPr id="9" name="Body">
                <a:extLst>
                  <a:ext uri="{FF2B5EF4-FFF2-40B4-BE49-F238E27FC236}">
                    <a16:creationId xmlns:a16="http://schemas.microsoft.com/office/drawing/2014/main" id="{034FD3DA-6F9C-407D-ADEA-59A7745B3D61}"/>
                  </a:ext>
                </a:extLst>
              </p:cNvPr>
              <p:cNvSpPr txBox="1"/>
              <p:nvPr/>
            </p:nvSpPr>
            <p:spPr>
              <a:xfrm>
                <a:off x="3806327" y="4145350"/>
                <a:ext cx="21265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Please purchase the full version to get access to this shape.</a:t>
                </a:r>
              </a:p>
            </p:txBody>
          </p: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E3D7449-4B57-49AE-A9F6-A41163237444}"/>
              </a:ext>
            </a:extLst>
          </p:cNvPr>
          <p:cNvGrpSpPr/>
          <p:nvPr/>
        </p:nvGrpSpPr>
        <p:grpSpPr>
          <a:xfrm>
            <a:off x="383395" y="646908"/>
            <a:ext cx="3357677" cy="5502238"/>
            <a:chOff x="135745" y="677881"/>
            <a:chExt cx="3357677" cy="550223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B0C1AB8-C00A-4682-8121-193FEE345C2A}"/>
                </a:ext>
              </a:extLst>
            </p:cNvPr>
            <p:cNvSpPr/>
            <p:nvPr/>
          </p:nvSpPr>
          <p:spPr>
            <a:xfrm>
              <a:off x="429389" y="1232298"/>
              <a:ext cx="2816513" cy="43680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64E4B77-7A07-48A2-8963-A1A421B5F641}"/>
                </a:ext>
              </a:extLst>
            </p:cNvPr>
            <p:cNvGrpSpPr/>
            <p:nvPr/>
          </p:nvGrpSpPr>
          <p:grpSpPr>
            <a:xfrm>
              <a:off x="135745" y="677881"/>
              <a:ext cx="3357677" cy="5502238"/>
              <a:chOff x="-5100173" y="1348185"/>
              <a:chExt cx="3357677" cy="5502238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DB4790B2-03C6-479A-9AF2-C6C0FEECC2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100173" y="1348185"/>
                <a:ext cx="3357677" cy="5502238"/>
              </a:xfrm>
              <a:prstGeom prst="rect">
                <a:avLst/>
              </a:prstGeom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2B50F6-84BD-4EFA-BBC2-B84395086DDC}"/>
                  </a:ext>
                </a:extLst>
              </p:cNvPr>
              <p:cNvSpPr txBox="1"/>
              <p:nvPr/>
            </p:nvSpPr>
            <p:spPr>
              <a:xfrm>
                <a:off x="-4251471" y="4229706"/>
                <a:ext cx="170639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코로나</a:t>
                </a:r>
                <a:r>
                  <a:rPr lang="en-US" altLang="ko-KR" sz="105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19 </a:t>
                </a:r>
                <a:r>
                  <a:rPr lang="ko-KR" altLang="en-US" sz="105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필수 앱</a:t>
                </a:r>
                <a:r>
                  <a:rPr lang="en-US" altLang="ko-KR" sz="105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,</a:t>
                </a:r>
              </a:p>
              <a:p>
                <a:pPr algn="ctr"/>
                <a:r>
                  <a:rPr lang="en-US" altLang="ko-KR" sz="105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COVID19 HELPER</a:t>
                </a:r>
                <a:endParaRPr lang="ko-KR" altLang="en-US" sz="105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821A0A-CB4B-4118-8D73-E3B2853B8FC1}"/>
                </a:ext>
              </a:extLst>
            </p:cNvPr>
            <p:cNvSpPr txBox="1"/>
            <p:nvPr/>
          </p:nvSpPr>
          <p:spPr>
            <a:xfrm>
              <a:off x="1527201" y="5186636"/>
              <a:ext cx="73609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>
                  <a:solidFill>
                    <a:schemeClr val="bg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Microsoft GothicNeo" panose="020B0500000101010101" pitchFamily="50" charset="-127"/>
                </a:rPr>
                <a:t>LODING…</a:t>
              </a:r>
              <a:endParaRPr lang="ko-KR" altLang="en-US" sz="1050">
                <a:solidFill>
                  <a:schemeClr val="bg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Microsoft GothicNeo" panose="020B0500000101010101" pitchFamily="50" charset="-127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B1B1886-07C5-491A-A0C6-A4C810C7F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5824" y="2363055"/>
              <a:ext cx="1097517" cy="10975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9397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3039C-B167-4BBF-AC49-5BB17E3C7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/>
              <a:t>※ </a:t>
            </a:r>
            <a:r>
              <a:rPr lang="ko-KR" altLang="en-US" sz="2000"/>
              <a:t>이 설문지는 코로나</a:t>
            </a:r>
            <a:r>
              <a:rPr lang="en-US" altLang="ko-KR" sz="2000"/>
              <a:t>-19 </a:t>
            </a:r>
            <a:r>
              <a:rPr lang="ko-KR" altLang="en-US" sz="2000"/>
              <a:t>감염예방을 위하여 학생의 건강 상태를 확인하는 내용입니다</a:t>
            </a:r>
            <a:r>
              <a:rPr lang="en-US" altLang="ko-KR" sz="2000"/>
              <a:t>.</a:t>
            </a:r>
            <a:br>
              <a:rPr lang="en-US" altLang="ko-KR" sz="2000"/>
            </a:br>
            <a:r>
              <a:rPr lang="en-US" altLang="ko-KR" sz="2000"/>
              <a:t>※ </a:t>
            </a:r>
            <a:r>
              <a:rPr lang="ko-KR" altLang="en-US" sz="2000"/>
              <a:t>설문에 성실하게 응답하여 주시기 바랍니다</a:t>
            </a:r>
            <a:r>
              <a:rPr lang="en-US" altLang="ko-KR"/>
              <a:t>.</a:t>
            </a:r>
            <a:br>
              <a:rPr lang="en-US" altLang="ko-KR"/>
            </a:br>
            <a:endParaRPr lang="ko-KR" altLang="en-US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9DA952B-E412-41CB-9E13-1B79E60B14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7405697"/>
              </p:ext>
            </p:extLst>
          </p:nvPr>
        </p:nvGraphicFramePr>
        <p:xfrm>
          <a:off x="838200" y="2082025"/>
          <a:ext cx="10515600" cy="960387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900863899"/>
                    </a:ext>
                  </a:extLst>
                </a:gridCol>
              </a:tblGrid>
              <a:tr h="61115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1. </a:t>
                      </a:r>
                      <a:r>
                        <a:rPr lang="ko-KR" altLang="en-US" sz="1700" b="1">
                          <a:solidFill>
                            <a:srgbClr val="FF0000"/>
                          </a:solidFill>
                          <a:effectLst/>
                        </a:rPr>
                        <a:t>학생의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 몸에 열이 있나요 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? </a:t>
                      </a:r>
                      <a:r>
                        <a:rPr lang="en-US" altLang="ko-KR" sz="1700" b="1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700" b="1">
                          <a:solidFill>
                            <a:srgbClr val="FF0000"/>
                          </a:solidFill>
                          <a:effectLst/>
                        </a:rPr>
                        <a:t>해당사항 선택</a:t>
                      </a:r>
                      <a:r>
                        <a:rPr lang="en-US" altLang="ko-KR" sz="1700" b="1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b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</a:b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단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, 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기저질환 등으로 코로나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19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와 관계없이 평소에 발열 증상이 계속되는 경우는 제외</a:t>
                      </a:r>
                    </a:p>
                  </a:txBody>
                  <a:tcPr marL="87308" marR="87308" marT="43654" marB="4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751318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700" b="0">
                          <a:solidFill>
                            <a:srgbClr val="666666"/>
                          </a:solidFill>
                          <a:effectLst/>
                        </a:rPr>
                        <a:t>37.5℃ </a:t>
                      </a:r>
                      <a:r>
                        <a:rPr lang="ko-KR" altLang="en-US" sz="1700" b="0">
                          <a:solidFill>
                            <a:srgbClr val="666666"/>
                          </a:solidFill>
                          <a:effectLst/>
                        </a:rPr>
                        <a:t>미만 </a:t>
                      </a:r>
                      <a:r>
                        <a:rPr lang="en-US" altLang="ko-KR" sz="1700" b="0">
                          <a:solidFill>
                            <a:srgbClr val="666666"/>
                          </a:solidFill>
                          <a:effectLst/>
                        </a:rPr>
                        <a:t>37.5℃ </a:t>
                      </a:r>
                      <a:r>
                        <a:rPr lang="ko-KR" altLang="en-US" sz="1700" b="0">
                          <a:solidFill>
                            <a:srgbClr val="666666"/>
                          </a:solidFill>
                          <a:effectLst/>
                        </a:rPr>
                        <a:t>이상 및 발열감</a:t>
                      </a:r>
                    </a:p>
                  </a:txBody>
                  <a:tcPr marL="87308" marR="87308" marT="43654" marB="4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10521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028FA6C-1E59-49CA-958A-A223DA8C0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143298"/>
              </p:ext>
            </p:extLst>
          </p:nvPr>
        </p:nvGraphicFramePr>
        <p:xfrm>
          <a:off x="838200" y="3328621"/>
          <a:ext cx="10515600" cy="960387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524519790"/>
                    </a:ext>
                  </a:extLst>
                </a:gridCol>
              </a:tblGrid>
              <a:tr h="61115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2. </a:t>
                      </a:r>
                      <a:r>
                        <a:rPr lang="ko-KR" altLang="en-US" sz="1700" b="1">
                          <a:solidFill>
                            <a:srgbClr val="FF0000"/>
                          </a:solidFill>
                          <a:effectLst/>
                        </a:rPr>
                        <a:t>학생에게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 코로나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19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가 의심되는 증상이 있나요 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? </a:t>
                      </a:r>
                      <a:r>
                        <a:rPr lang="en-US" altLang="ko-KR" sz="1700" b="1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700" b="1">
                          <a:solidFill>
                            <a:srgbClr val="FF0000"/>
                          </a:solidFill>
                          <a:effectLst/>
                        </a:rPr>
                        <a:t>해당사항 모두 선택</a:t>
                      </a:r>
                      <a:r>
                        <a:rPr lang="en-US" altLang="ko-KR" sz="1700" b="1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b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</a:b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단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, 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기저질환 등으로 코로나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19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와 관계없이 평소에 다음 증상이 계속되는 경우는 제외</a:t>
                      </a:r>
                    </a:p>
                  </a:txBody>
                  <a:tcPr marL="87308" marR="87308" marT="43654" marB="4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347557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b="0">
                          <a:solidFill>
                            <a:srgbClr val="666666"/>
                          </a:solidFill>
                          <a:effectLst/>
                        </a:rPr>
                        <a:t>아니오 기침 호흡곤란 오한 근육통 두통 인후통 후각</a:t>
                      </a:r>
                      <a:r>
                        <a:rPr lang="en-US" altLang="ko-KR" sz="1700" b="0">
                          <a:solidFill>
                            <a:srgbClr val="666666"/>
                          </a:solidFill>
                          <a:effectLst/>
                        </a:rPr>
                        <a:t>‧</a:t>
                      </a:r>
                      <a:r>
                        <a:rPr lang="ko-KR" altLang="en-US" sz="1700" b="0">
                          <a:solidFill>
                            <a:srgbClr val="666666"/>
                          </a:solidFill>
                          <a:effectLst/>
                        </a:rPr>
                        <a:t>미각 소실</a:t>
                      </a:r>
                    </a:p>
                  </a:txBody>
                  <a:tcPr marL="87308" marR="87308" marT="43654" marB="4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49262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471E1B8-CBE0-42FB-B227-A355D615B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764682"/>
              </p:ext>
            </p:extLst>
          </p:nvPr>
        </p:nvGraphicFramePr>
        <p:xfrm>
          <a:off x="838200" y="4575217"/>
          <a:ext cx="10515600" cy="698464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172332894"/>
                    </a:ext>
                  </a:extLst>
                </a:gridCol>
              </a:tblGrid>
              <a:tr h="34923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3. </a:t>
                      </a:r>
                      <a:r>
                        <a:rPr lang="ko-KR" altLang="en-US" sz="1700" b="1">
                          <a:solidFill>
                            <a:srgbClr val="FF0000"/>
                          </a:solidFill>
                          <a:effectLst/>
                        </a:rPr>
                        <a:t>학생이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 최근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(14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일 이내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) </a:t>
                      </a:r>
                      <a:r>
                        <a:rPr lang="ko-KR" altLang="en-US" sz="1700" b="1">
                          <a:solidFill>
                            <a:srgbClr val="FF0000"/>
                          </a:solidFill>
                          <a:effectLst/>
                        </a:rPr>
                        <a:t>해외여행을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 다녀온 사실이 있나요 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?</a:t>
                      </a:r>
                    </a:p>
                  </a:txBody>
                  <a:tcPr marL="87308" marR="87308" marT="43654" marB="4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43692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b="0">
                          <a:solidFill>
                            <a:srgbClr val="666666"/>
                          </a:solidFill>
                          <a:effectLst/>
                        </a:rPr>
                        <a:t>아니오 예</a:t>
                      </a:r>
                    </a:p>
                  </a:txBody>
                  <a:tcPr marL="87308" marR="87308" marT="43654" marB="4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6706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659ED33-D715-41FC-9017-C9E04DE79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918291"/>
              </p:ext>
            </p:extLst>
          </p:nvPr>
        </p:nvGraphicFramePr>
        <p:xfrm>
          <a:off x="838200" y="5367412"/>
          <a:ext cx="10515600" cy="960387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715864642"/>
                    </a:ext>
                  </a:extLst>
                </a:gridCol>
              </a:tblGrid>
              <a:tr h="61115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4. </a:t>
                      </a:r>
                      <a:r>
                        <a:rPr lang="ko-KR" altLang="en-US" sz="1700" b="1">
                          <a:solidFill>
                            <a:srgbClr val="FF0000"/>
                          </a:solidFill>
                          <a:effectLst/>
                        </a:rPr>
                        <a:t>동거가족 중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 최근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(14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일 이내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) </a:t>
                      </a:r>
                      <a:r>
                        <a:rPr lang="ko-KR" altLang="en-US" sz="1700" b="1">
                          <a:solidFill>
                            <a:srgbClr val="FF0000"/>
                          </a:solidFill>
                          <a:effectLst/>
                        </a:rPr>
                        <a:t>해외여행을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 다녀온 사실이 있나요 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? (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단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, 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국제선 항공기 및 선박 승무원 등 직업특성상 매번 해외 입출국하고 의심증상이 없는 경우는 제외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)</a:t>
                      </a:r>
                    </a:p>
                  </a:txBody>
                  <a:tcPr marL="87308" marR="87308" marT="43654" marB="4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162407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b="0">
                          <a:solidFill>
                            <a:srgbClr val="666666"/>
                          </a:solidFill>
                          <a:effectLst/>
                        </a:rPr>
                        <a:t>아니오 예</a:t>
                      </a:r>
                    </a:p>
                  </a:txBody>
                  <a:tcPr marL="87308" marR="87308" marT="43654" marB="4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645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940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194A7-B799-4D42-BD2C-539AE8D2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7202A9-2427-4AD6-BBFE-63DC3B977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/>
              <a:t>집합시설 출입을 위한 </a:t>
            </a:r>
            <a:r>
              <a:rPr lang="en-US" altLang="ko-KR"/>
              <a:t>QR</a:t>
            </a:r>
            <a:r>
              <a:rPr lang="ko-KR" altLang="en-US"/>
              <a:t>체크인</a:t>
            </a:r>
            <a:endParaRPr lang="en-US" altLang="ko-KR"/>
          </a:p>
          <a:p>
            <a:r>
              <a:rPr lang="ko-KR" altLang="en-US"/>
              <a:t>감염병의 예방 및 관리에 관한 법률 제</a:t>
            </a:r>
            <a:r>
              <a:rPr lang="en-US" altLang="ko-KR"/>
              <a:t>49</a:t>
            </a:r>
            <a:r>
              <a:rPr lang="ko-KR" altLang="en-US"/>
              <a:t>에 따른 감염병의 예방 및 감염 전파를 차단하기 위하여 개인정보 보호법 제 </a:t>
            </a:r>
            <a:r>
              <a:rPr lang="en-US" altLang="ko-KR"/>
              <a:t>15</a:t>
            </a:r>
            <a:r>
              <a:rPr lang="ko-KR" altLang="en-US"/>
              <a:t>조</a:t>
            </a:r>
            <a:r>
              <a:rPr lang="en-US" altLang="ko-KR"/>
              <a:t>, </a:t>
            </a:r>
            <a:r>
              <a:rPr lang="ko-KR" altLang="en-US"/>
              <a:t>제</a:t>
            </a:r>
            <a:r>
              <a:rPr lang="en-US" altLang="ko-KR"/>
              <a:t>17</a:t>
            </a:r>
            <a:r>
              <a:rPr lang="ko-KR" altLang="en-US"/>
              <a:t>조에 따라 이용자의 개인정보를 수집</a:t>
            </a:r>
            <a:r>
              <a:rPr lang="en-US" altLang="ko-KR"/>
              <a:t>.</a:t>
            </a:r>
            <a:r>
              <a:rPr lang="ko-KR" altLang="en-US"/>
              <a:t>이용</a:t>
            </a:r>
            <a:r>
              <a:rPr lang="en-US" altLang="ko-KR"/>
              <a:t>.</a:t>
            </a:r>
            <a:r>
              <a:rPr lang="ko-KR" altLang="en-US"/>
              <a:t>제</a:t>
            </a:r>
            <a:r>
              <a:rPr lang="en-US" altLang="ko-KR"/>
              <a:t>3</a:t>
            </a:r>
            <a:r>
              <a:rPr lang="ko-KR" altLang="en-US"/>
              <a:t>자 제공합니다</a:t>
            </a:r>
            <a:r>
              <a:rPr lang="en-US" altLang="ko-KR"/>
              <a:t>.</a:t>
            </a:r>
          </a:p>
          <a:p>
            <a:r>
              <a:rPr lang="ko-KR" altLang="en-US"/>
              <a:t>개인정보 수집 및 제공 동의에 모두 동의</a:t>
            </a:r>
            <a:r>
              <a:rPr lang="en-US" altLang="ko-KR"/>
              <a:t>(</a:t>
            </a:r>
            <a:r>
              <a:rPr lang="ko-KR" altLang="en-US"/>
              <a:t>필수</a:t>
            </a:r>
            <a:r>
              <a:rPr lang="en-US" altLang="ko-KR"/>
              <a:t>)</a:t>
            </a:r>
          </a:p>
          <a:p>
            <a:r>
              <a:rPr lang="ko-KR" altLang="en-US"/>
              <a:t>보건복지부 개인정보 수집 및 이용 동의</a:t>
            </a:r>
            <a:r>
              <a:rPr lang="en-US" altLang="ko-KR"/>
              <a:t>(</a:t>
            </a:r>
            <a:r>
              <a:rPr lang="ko-KR" altLang="en-US"/>
              <a:t>필수</a:t>
            </a:r>
            <a:r>
              <a:rPr lang="en-US" altLang="ko-KR"/>
              <a:t>)</a:t>
            </a:r>
          </a:p>
          <a:p>
            <a:r>
              <a:rPr lang="ko-KR" altLang="en-US"/>
              <a:t>보건복지부 개인정보 제공 동의</a:t>
            </a:r>
            <a:r>
              <a:rPr lang="en-US" altLang="ko-KR"/>
              <a:t>(</a:t>
            </a:r>
            <a:r>
              <a:rPr lang="ko-KR" altLang="en-US"/>
              <a:t>필수</a:t>
            </a:r>
            <a:r>
              <a:rPr lang="en-US" altLang="ko-KR"/>
              <a:t>)</a:t>
            </a:r>
          </a:p>
          <a:p>
            <a:r>
              <a:rPr lang="ko-KR" altLang="en-US"/>
              <a:t>네이버 개인정보 수집 및 이용 동의</a:t>
            </a:r>
            <a:r>
              <a:rPr lang="en-US" altLang="ko-KR"/>
              <a:t>(</a:t>
            </a:r>
            <a:r>
              <a:rPr lang="ko-KR" altLang="en-US"/>
              <a:t>필수</a:t>
            </a:r>
            <a:r>
              <a:rPr lang="en-US" altLang="ko-KR"/>
              <a:t>)</a:t>
            </a:r>
          </a:p>
          <a:p>
            <a:r>
              <a:rPr lang="ko-KR" altLang="en-US"/>
              <a:t>네이버 개인정보 제공 동의</a:t>
            </a:r>
            <a:r>
              <a:rPr lang="en-US" altLang="ko-KR"/>
              <a:t>(</a:t>
            </a:r>
            <a:r>
              <a:rPr lang="ko-KR" altLang="en-US"/>
              <a:t>필수</a:t>
            </a:r>
            <a:r>
              <a:rPr lang="en-US" altLang="ko-K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9082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17E1D-1FC7-4E52-9585-EB8538242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9CD3D-C708-4C43-8D0F-4547F17A4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보건복지부 개인정보 수집 및 이용 동의</a:t>
            </a:r>
            <a:r>
              <a:rPr lang="en-US" altLang="ko-KR"/>
              <a:t>(</a:t>
            </a:r>
            <a:r>
              <a:rPr lang="ko-KR" altLang="en-US"/>
              <a:t>필수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1. </a:t>
            </a:r>
            <a:r>
              <a:rPr lang="ko-KR" altLang="en-US"/>
              <a:t>수집하는 항목</a:t>
            </a:r>
            <a:r>
              <a:rPr lang="en-US" altLang="ko-KR"/>
              <a:t>: </a:t>
            </a:r>
            <a:r>
              <a:rPr lang="ko-KR" altLang="en-US"/>
              <a:t>본 서비스를 통해 생성한 </a:t>
            </a:r>
            <a:r>
              <a:rPr lang="en-US" altLang="ko-KR"/>
              <a:t>QR</a:t>
            </a:r>
            <a:r>
              <a:rPr lang="ko-KR" altLang="en-US"/>
              <a:t>코드를 시설관리자 등에게 제시하여 인식하게 하는 경우 시설관리자등이 인식한 </a:t>
            </a:r>
            <a:r>
              <a:rPr lang="en-US" altLang="ko-KR"/>
              <a:t>QR</a:t>
            </a:r>
            <a:r>
              <a:rPr lang="ko-KR" altLang="en-US"/>
              <a:t>코드</a:t>
            </a:r>
            <a:r>
              <a:rPr lang="en-US" altLang="ko-KR"/>
              <a:t>, </a:t>
            </a:r>
            <a:r>
              <a:rPr lang="ko-KR" altLang="en-US"/>
              <a:t>시설관리자 등이 </a:t>
            </a:r>
            <a:r>
              <a:rPr lang="en-US" altLang="ko-KR"/>
              <a:t>QR</a:t>
            </a:r>
            <a:r>
              <a:rPr lang="ko-KR" altLang="en-US"/>
              <a:t>코드를 인식한 시각</a:t>
            </a:r>
            <a:r>
              <a:rPr lang="en-US" altLang="ko-KR"/>
              <a:t>, QR</a:t>
            </a:r>
            <a:r>
              <a:rPr lang="ko-KR" altLang="en-US"/>
              <a:t>코드를 인식한 시설관리자등의 소속 시설명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4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E541AF22-4DE2-4574-BAF0-4629A9DC39A3}"/>
              </a:ext>
            </a:extLst>
          </p:cNvPr>
          <p:cNvGrpSpPr/>
          <p:nvPr/>
        </p:nvGrpSpPr>
        <p:grpSpPr>
          <a:xfrm>
            <a:off x="0" y="533437"/>
            <a:ext cx="2724150" cy="5073649"/>
            <a:chOff x="590591" y="647699"/>
            <a:chExt cx="3324144" cy="52863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F5CB742-D1A4-4B13-9BFA-FE6E80D58F03}"/>
                </a:ext>
              </a:extLst>
            </p:cNvPr>
            <p:cNvGrpSpPr/>
            <p:nvPr/>
          </p:nvGrpSpPr>
          <p:grpSpPr>
            <a:xfrm>
              <a:off x="590591" y="647699"/>
              <a:ext cx="3324144" cy="5286375"/>
              <a:chOff x="590591" y="647699"/>
              <a:chExt cx="3324144" cy="5286375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996D4FF-9197-4940-AEC4-E00BD8B52F54}"/>
                  </a:ext>
                </a:extLst>
              </p:cNvPr>
              <p:cNvSpPr/>
              <p:nvPr/>
            </p:nvSpPr>
            <p:spPr>
              <a:xfrm>
                <a:off x="866775" y="1114425"/>
                <a:ext cx="2771776" cy="435292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3EC836C1-28AB-4F8C-9F87-E0F8F88D51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0591" y="647699"/>
                <a:ext cx="3324144" cy="5286375"/>
              </a:xfrm>
              <a:prstGeom prst="rect">
                <a:avLst/>
              </a:prstGeom>
            </p:spPr>
          </p:pic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CE7E192-1FF3-4CE8-9B54-4279F9161FE4}"/>
                </a:ext>
              </a:extLst>
            </p:cNvPr>
            <p:cNvSpPr/>
            <p:nvPr/>
          </p:nvSpPr>
          <p:spPr>
            <a:xfrm>
              <a:off x="966788" y="2062460"/>
              <a:ext cx="2590800" cy="57722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15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코로나바이러스 대응 앱</a:t>
              </a:r>
              <a:endParaRPr lang="en-US" altLang="ko-KR" sz="15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algn="ctr"/>
              <a:r>
                <a:rPr lang="en-US" altLang="ko-KR" sz="15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COVID19 HELPER</a:t>
              </a:r>
              <a:endParaRPr lang="en-US" altLang="ko-KR" sz="15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C3AC867-9FE2-4506-B6CE-126FFB06A36B}"/>
                </a:ext>
              </a:extLst>
            </p:cNvPr>
            <p:cNvSpPr/>
            <p:nvPr/>
          </p:nvSpPr>
          <p:spPr>
            <a:xfrm>
              <a:off x="1095375" y="2961768"/>
              <a:ext cx="2362200" cy="391237"/>
            </a:xfrm>
            <a:prstGeom prst="roundRect">
              <a:avLst/>
            </a:prstGeom>
            <a:ln w="952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>
                  <a:solidFill>
                    <a:schemeClr val="bg2">
                      <a:lumMod val="75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아이디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5BCF2F6-FF0B-42A5-8BAA-EA79B1DCA78C}"/>
                </a:ext>
              </a:extLst>
            </p:cNvPr>
            <p:cNvSpPr/>
            <p:nvPr/>
          </p:nvSpPr>
          <p:spPr>
            <a:xfrm>
              <a:off x="1095375" y="3439655"/>
              <a:ext cx="2362200" cy="380075"/>
            </a:xfrm>
            <a:prstGeom prst="roundRect">
              <a:avLst/>
            </a:prstGeom>
            <a:ln w="952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>
                  <a:solidFill>
                    <a:schemeClr val="bg2">
                      <a:lumMod val="75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비밀번호</a:t>
              </a: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D9585AF-A1FD-47B3-A8E2-8C4BA211E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2443" y="1542418"/>
              <a:ext cx="539490" cy="466840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2CCB95E-BD59-49EF-BBF1-81109294632A}"/>
                </a:ext>
              </a:extLst>
            </p:cNvPr>
            <p:cNvSpPr/>
            <p:nvPr/>
          </p:nvSpPr>
          <p:spPr>
            <a:xfrm>
              <a:off x="1095375" y="4058574"/>
              <a:ext cx="2362200" cy="3800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로그인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A49D772-BC2C-4366-A6D6-770D721AD018}"/>
                </a:ext>
              </a:extLst>
            </p:cNvPr>
            <p:cNvSpPr/>
            <p:nvPr/>
          </p:nvSpPr>
          <p:spPr>
            <a:xfrm>
              <a:off x="1095375" y="4525300"/>
              <a:ext cx="2362200" cy="3800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회원가입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CB8B10-2D08-4172-8FD1-F4D1B8BAF3F4}"/>
                </a:ext>
              </a:extLst>
            </p:cNvPr>
            <p:cNvSpPr txBox="1"/>
            <p:nvPr/>
          </p:nvSpPr>
          <p:spPr>
            <a:xfrm>
              <a:off x="1280182" y="4999096"/>
              <a:ext cx="17716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u="sng">
                  <a:solidFill>
                    <a:schemeClr val="bg2">
                      <a:lumMod val="75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비밀번호를 잊어버리셨나요</a:t>
              </a:r>
              <a:r>
                <a:rPr lang="en-US" altLang="ko-KR" sz="1000" u="sng">
                  <a:solidFill>
                    <a:schemeClr val="bg2">
                      <a:lumMod val="75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?</a:t>
              </a:r>
              <a:endParaRPr lang="ko-KR" altLang="en-US" sz="1000" u="sng">
                <a:solidFill>
                  <a:schemeClr val="bg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4DC4109B-4DE6-4318-BBEF-EA3299B82B7D}"/>
              </a:ext>
            </a:extLst>
          </p:cNvPr>
          <p:cNvGrpSpPr/>
          <p:nvPr/>
        </p:nvGrpSpPr>
        <p:grpSpPr>
          <a:xfrm>
            <a:off x="3176587" y="2116175"/>
            <a:ext cx="3171825" cy="828675"/>
            <a:chOff x="4510087" y="2846386"/>
            <a:chExt cx="3171825" cy="82867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52CBAFC7-A6B3-47A2-AAB3-18A4D291D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10087" y="2846386"/>
              <a:ext cx="3171825" cy="828675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4C4F953-0B0D-429E-A855-E993911029DD}"/>
                </a:ext>
              </a:extLst>
            </p:cNvPr>
            <p:cNvSpPr/>
            <p:nvPr/>
          </p:nvSpPr>
          <p:spPr>
            <a:xfrm>
              <a:off x="4743450" y="3132596"/>
              <a:ext cx="711200" cy="296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680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8DE62C4E-1A26-4CB5-92BE-8FEE9AA20EC2}"/>
              </a:ext>
            </a:extLst>
          </p:cNvPr>
          <p:cNvGrpSpPr/>
          <p:nvPr/>
        </p:nvGrpSpPr>
        <p:grpSpPr>
          <a:xfrm>
            <a:off x="529446" y="586130"/>
            <a:ext cx="3322608" cy="5285690"/>
            <a:chOff x="529446" y="586130"/>
            <a:chExt cx="3322608" cy="528569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E35C5E0-AD13-4F95-A77D-6317D3F0E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446" y="586130"/>
              <a:ext cx="3322608" cy="528569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8B87B51-62B6-4E40-96C5-D589977EB76E}"/>
                </a:ext>
              </a:extLst>
            </p:cNvPr>
            <p:cNvSpPr/>
            <p:nvPr/>
          </p:nvSpPr>
          <p:spPr>
            <a:xfrm>
              <a:off x="840105" y="1300460"/>
              <a:ext cx="2756536" cy="30777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en-US" altLang="ko-KR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ko-KR" altLang="en-US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약관동의</a:t>
              </a:r>
              <a:endParaRPr lang="en-US" altLang="ko-KR" sz="1200" b="0" cap="none" spc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6" name="L 도형 5">
              <a:extLst>
                <a:ext uri="{FF2B5EF4-FFF2-40B4-BE49-F238E27FC236}">
                  <a16:creationId xmlns:a16="http://schemas.microsoft.com/office/drawing/2014/main" id="{C55E571C-30FE-4569-84D3-C05A8093F482}"/>
                </a:ext>
              </a:extLst>
            </p:cNvPr>
            <p:cNvSpPr/>
            <p:nvPr/>
          </p:nvSpPr>
          <p:spPr>
            <a:xfrm rot="2866156">
              <a:off x="962701" y="1429332"/>
              <a:ext cx="97518" cy="93924"/>
            </a:xfrm>
            <a:prstGeom prst="corner">
              <a:avLst>
                <a:gd name="adj1" fmla="val 24685"/>
                <a:gd name="adj2" fmla="val 220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1B8A0D9-8214-4BDB-8F13-83DEA0D7DA0D}"/>
                </a:ext>
              </a:extLst>
            </p:cNvPr>
            <p:cNvSpPr/>
            <p:nvPr/>
          </p:nvSpPr>
          <p:spPr>
            <a:xfrm>
              <a:off x="1037273" y="4896488"/>
              <a:ext cx="2362200" cy="30777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확인</a:t>
              </a: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D604A34-4C1A-4F41-923E-95885EEA94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944" t="15595" r="2858" b="1677"/>
            <a:stretch/>
          </p:blipFill>
          <p:spPr>
            <a:xfrm>
              <a:off x="1160694" y="2108516"/>
              <a:ext cx="2164080" cy="2640968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3F4B8845-F4E6-4D40-9CD4-363DD8ADB8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602" t="4377" r="6633" b="87985"/>
            <a:stretch/>
          </p:blipFill>
          <p:spPr>
            <a:xfrm>
              <a:off x="1160694" y="1783359"/>
              <a:ext cx="2164080" cy="251655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654372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>
            <a:extLst>
              <a:ext uri="{FF2B5EF4-FFF2-40B4-BE49-F238E27FC236}">
                <a16:creationId xmlns:a16="http://schemas.microsoft.com/office/drawing/2014/main" id="{F752F325-7759-4319-8857-87E47C37F1F4}"/>
              </a:ext>
            </a:extLst>
          </p:cNvPr>
          <p:cNvGrpSpPr/>
          <p:nvPr/>
        </p:nvGrpSpPr>
        <p:grpSpPr>
          <a:xfrm>
            <a:off x="529446" y="586130"/>
            <a:ext cx="3322608" cy="5285690"/>
            <a:chOff x="529446" y="586130"/>
            <a:chExt cx="3322608" cy="528569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AAD02F9-87F3-4E70-B10C-08E26B90D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446" y="586130"/>
              <a:ext cx="3322608" cy="5285690"/>
            </a:xfrm>
            <a:prstGeom prst="rect">
              <a:avLst/>
            </a:prstGeom>
          </p:spPr>
        </p:pic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F5362A9C-2829-4B3B-BF9B-DEB24CC4D97E}"/>
                </a:ext>
              </a:extLst>
            </p:cNvPr>
            <p:cNvGrpSpPr/>
            <p:nvPr/>
          </p:nvGrpSpPr>
          <p:grpSpPr>
            <a:xfrm>
              <a:off x="840105" y="1300460"/>
              <a:ext cx="2748915" cy="307777"/>
              <a:chOff x="840105" y="1300460"/>
              <a:chExt cx="2748915" cy="307777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C3F13A24-5ACC-44BF-A450-9233DD5727AF}"/>
                  </a:ext>
                </a:extLst>
              </p:cNvPr>
              <p:cNvSpPr/>
              <p:nvPr/>
            </p:nvSpPr>
            <p:spPr>
              <a:xfrm>
                <a:off x="840105" y="1300460"/>
                <a:ext cx="2748915" cy="307777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ko-KR" altLang="en-US" sz="140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  </a:t>
                </a:r>
                <a:r>
                  <a:rPr lang="en-US" altLang="ko-KR" sz="140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  </a:t>
                </a:r>
                <a:r>
                  <a:rPr lang="ko-KR" altLang="en-US" sz="1200" b="0" cap="none" spc="0">
                    <a:ln w="0"/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회원가입</a:t>
                </a:r>
                <a:endParaRPr lang="en-US" altLang="ko-KR" sz="1200" b="0" cap="none" spc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</p:txBody>
          </p:sp>
          <p:sp>
            <p:nvSpPr>
              <p:cNvPr id="13" name="L 도형 12">
                <a:extLst>
                  <a:ext uri="{FF2B5EF4-FFF2-40B4-BE49-F238E27FC236}">
                    <a16:creationId xmlns:a16="http://schemas.microsoft.com/office/drawing/2014/main" id="{84E8DDDA-0D51-49C8-B3B7-152785C7B6A9}"/>
                  </a:ext>
                </a:extLst>
              </p:cNvPr>
              <p:cNvSpPr/>
              <p:nvPr/>
            </p:nvSpPr>
            <p:spPr>
              <a:xfrm rot="2866156">
                <a:off x="962701" y="1429332"/>
                <a:ext cx="97518" cy="93924"/>
              </a:xfrm>
              <a:prstGeom prst="corner">
                <a:avLst>
                  <a:gd name="adj1" fmla="val 24685"/>
                  <a:gd name="adj2" fmla="val 22022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49B62CC-7FCA-4FD5-AB68-4A61FFEDB054}"/>
                </a:ext>
              </a:extLst>
            </p:cNvPr>
            <p:cNvSpPr/>
            <p:nvPr/>
          </p:nvSpPr>
          <p:spPr>
            <a:xfrm>
              <a:off x="1079006" y="1946909"/>
              <a:ext cx="2299122" cy="2499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>
                  <a:solidFill>
                    <a:schemeClr val="bg2">
                      <a:lumMod val="75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이름을 입력해주세요</a:t>
              </a:r>
              <a:r>
                <a:rPr lang="en-US" altLang="ko-KR" sz="1000">
                  <a:solidFill>
                    <a:schemeClr val="bg2">
                      <a:lumMod val="75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.</a:t>
              </a:r>
              <a:endParaRPr lang="ko-KR" altLang="en-US" sz="1000">
                <a:solidFill>
                  <a:schemeClr val="bg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600F5B3-16DB-4DE6-8C8A-E3EF58CEBFE4}"/>
                </a:ext>
              </a:extLst>
            </p:cNvPr>
            <p:cNvSpPr txBox="1"/>
            <p:nvPr/>
          </p:nvSpPr>
          <p:spPr>
            <a:xfrm>
              <a:off x="1066232" y="1708889"/>
              <a:ext cx="5084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이름 </a:t>
              </a:r>
              <a:r>
                <a:rPr lang="en-US" altLang="ko-KR" sz="10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*</a:t>
              </a:r>
              <a:endParaRPr lang="ko-KR" altLang="en-US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3107D73-1D20-431C-8AC5-7336930F189D}"/>
                </a:ext>
              </a:extLst>
            </p:cNvPr>
            <p:cNvSpPr/>
            <p:nvPr/>
          </p:nvSpPr>
          <p:spPr>
            <a:xfrm>
              <a:off x="1066232" y="2434856"/>
              <a:ext cx="2299122" cy="2499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>
                  <a:solidFill>
                    <a:schemeClr val="bg2">
                      <a:lumMod val="75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YYMMDD</a:t>
              </a:r>
              <a:endParaRPr lang="ko-KR" altLang="en-US" sz="1000">
                <a:solidFill>
                  <a:schemeClr val="bg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C887BDC-418F-4979-92E5-32E9940E47A3}"/>
                </a:ext>
              </a:extLst>
            </p:cNvPr>
            <p:cNvSpPr txBox="1"/>
            <p:nvPr/>
          </p:nvSpPr>
          <p:spPr>
            <a:xfrm>
              <a:off x="1053458" y="2196836"/>
              <a:ext cx="7457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생년월일 </a:t>
              </a:r>
              <a:r>
                <a:rPr lang="en-US" altLang="ko-KR" sz="10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*</a:t>
              </a:r>
              <a:endParaRPr lang="ko-KR" altLang="en-US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5428230-8660-4AB5-B29D-4E5BC9DBD114}"/>
                </a:ext>
              </a:extLst>
            </p:cNvPr>
            <p:cNvSpPr/>
            <p:nvPr/>
          </p:nvSpPr>
          <p:spPr>
            <a:xfrm>
              <a:off x="1066232" y="2930215"/>
              <a:ext cx="2299122" cy="2499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>
                  <a:solidFill>
                    <a:schemeClr val="bg2">
                      <a:lumMod val="75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000-0000-0000</a:t>
              </a:r>
              <a:endParaRPr lang="ko-KR" altLang="en-US" sz="1000">
                <a:solidFill>
                  <a:schemeClr val="bg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979E462-1601-4C53-A7F0-EAD50C1F4305}"/>
                </a:ext>
              </a:extLst>
            </p:cNvPr>
            <p:cNvSpPr txBox="1"/>
            <p:nvPr/>
          </p:nvSpPr>
          <p:spPr>
            <a:xfrm>
              <a:off x="1053458" y="2692195"/>
              <a:ext cx="7457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전화번호 </a:t>
              </a:r>
              <a:r>
                <a:rPr lang="en-US" altLang="ko-KR" sz="10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*</a:t>
              </a:r>
              <a:endParaRPr lang="ko-KR" altLang="en-US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C68A048-9431-42E2-B33A-7240A08CE941}"/>
                </a:ext>
              </a:extLst>
            </p:cNvPr>
            <p:cNvSpPr/>
            <p:nvPr/>
          </p:nvSpPr>
          <p:spPr>
            <a:xfrm>
              <a:off x="1079006" y="3418162"/>
              <a:ext cx="2299122" cy="2499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>
                  <a:solidFill>
                    <a:schemeClr val="bg2">
                      <a:lumMod val="75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정확한 학교명을 입력해주세요</a:t>
              </a:r>
              <a:r>
                <a:rPr lang="en-US" altLang="ko-KR" sz="1000">
                  <a:solidFill>
                    <a:schemeClr val="bg2">
                      <a:lumMod val="75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.</a:t>
              </a:r>
              <a:endParaRPr lang="ko-KR" altLang="en-US" sz="1000">
                <a:solidFill>
                  <a:schemeClr val="bg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94B2845-3191-44F3-99CC-3008806E6D5D}"/>
                </a:ext>
              </a:extLst>
            </p:cNvPr>
            <p:cNvSpPr txBox="1"/>
            <p:nvPr/>
          </p:nvSpPr>
          <p:spPr>
            <a:xfrm>
              <a:off x="1066232" y="3180142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학교 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D23478B-CD87-4533-94E9-E480046C4EED}"/>
                </a:ext>
              </a:extLst>
            </p:cNvPr>
            <p:cNvSpPr/>
            <p:nvPr/>
          </p:nvSpPr>
          <p:spPr>
            <a:xfrm>
              <a:off x="1091779" y="3913521"/>
              <a:ext cx="2299122" cy="2499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>
                  <a:solidFill>
                    <a:schemeClr val="bg2">
                      <a:lumMod val="75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비밀번호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FCE9CCD-CD49-4610-B276-4DEE3D646C2D}"/>
                </a:ext>
              </a:extLst>
            </p:cNvPr>
            <p:cNvSpPr txBox="1"/>
            <p:nvPr/>
          </p:nvSpPr>
          <p:spPr>
            <a:xfrm>
              <a:off x="1079005" y="3675501"/>
              <a:ext cx="7457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비밀번호 </a:t>
              </a:r>
              <a:r>
                <a:rPr lang="en-US" altLang="ko-KR" sz="10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*</a:t>
              </a:r>
              <a:endParaRPr lang="ko-KR" altLang="en-US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8DD150C-CF31-4C61-B831-7DB65CBBEAA9}"/>
                </a:ext>
              </a:extLst>
            </p:cNvPr>
            <p:cNvSpPr/>
            <p:nvPr/>
          </p:nvSpPr>
          <p:spPr>
            <a:xfrm>
              <a:off x="1091779" y="4408880"/>
              <a:ext cx="2299122" cy="2499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>
                  <a:solidFill>
                    <a:schemeClr val="bg2">
                      <a:lumMod val="75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비밀번호 확인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6D1FE15-D32D-456D-9A91-C1D3D5F39028}"/>
                </a:ext>
              </a:extLst>
            </p:cNvPr>
            <p:cNvSpPr txBox="1"/>
            <p:nvPr/>
          </p:nvSpPr>
          <p:spPr>
            <a:xfrm>
              <a:off x="1079005" y="4170860"/>
              <a:ext cx="10166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비밀번호 확인 </a:t>
              </a:r>
              <a:r>
                <a:rPr lang="en-US" altLang="ko-KR" sz="10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*</a:t>
              </a:r>
              <a:endParaRPr lang="ko-KR" altLang="en-US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CF495D8-4D6C-47E9-8A4B-7EC76ECA7758}"/>
                </a:ext>
              </a:extLst>
            </p:cNvPr>
            <p:cNvSpPr/>
            <p:nvPr/>
          </p:nvSpPr>
          <p:spPr>
            <a:xfrm>
              <a:off x="1034693" y="4872327"/>
              <a:ext cx="2362200" cy="30777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회원가입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3681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FB3AD21A-C404-4C27-96A2-1CEA628E7015}"/>
              </a:ext>
            </a:extLst>
          </p:cNvPr>
          <p:cNvGrpSpPr/>
          <p:nvPr/>
        </p:nvGrpSpPr>
        <p:grpSpPr>
          <a:xfrm>
            <a:off x="1534016" y="786155"/>
            <a:ext cx="3322608" cy="5285690"/>
            <a:chOff x="1534016" y="786155"/>
            <a:chExt cx="3322608" cy="528569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F4D1BCF-A9D4-4D0C-9B5E-0B48E0820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4016" y="786155"/>
              <a:ext cx="3322608" cy="528569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C638CE0-8842-4660-8610-E32E3580B9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82" r="4326"/>
            <a:stretch/>
          </p:blipFill>
          <p:spPr>
            <a:xfrm>
              <a:off x="1847850" y="1496695"/>
              <a:ext cx="2754630" cy="652145"/>
            </a:xfrm>
            <a:prstGeom prst="roundRect">
              <a:avLst>
                <a:gd name="adj" fmla="val 8594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/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7F5CCD0-AFC2-458A-9CAA-E68BE76040F7}"/>
                </a:ext>
              </a:extLst>
            </p:cNvPr>
            <p:cNvSpPr/>
            <p:nvPr/>
          </p:nvSpPr>
          <p:spPr>
            <a:xfrm>
              <a:off x="2413000" y="2229311"/>
              <a:ext cx="156464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코로나바이러스 대응 앱</a:t>
              </a:r>
              <a:endParaRPr lang="en-US" altLang="ko-KR" sz="11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algn="ctr"/>
              <a:r>
                <a:rPr lang="en-US" altLang="ko-KR" sz="11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COVID19 HELPER</a:t>
              </a:r>
              <a:endParaRPr lang="ko-KR" altLang="en-US" sz="11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8800BB8-F27B-4A8F-A771-2634241057D7}"/>
                </a:ext>
              </a:extLst>
            </p:cNvPr>
            <p:cNvSpPr/>
            <p:nvPr/>
          </p:nvSpPr>
          <p:spPr>
            <a:xfrm>
              <a:off x="2014220" y="3085422"/>
              <a:ext cx="2362200" cy="380076"/>
            </a:xfrm>
            <a:prstGeom prst="rect">
              <a:avLst/>
            </a:prstGeom>
            <a:solidFill>
              <a:srgbClr val="E7402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자가진단 </a:t>
              </a:r>
              <a:r>
                <a:rPr lang="en-US" altLang="ko-KR" sz="11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+</a:t>
              </a:r>
              <a:endParaRPr lang="ko-KR" altLang="en-US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9FF9B6D-31FD-4EAB-BAB4-AE2302CADB66}"/>
                </a:ext>
              </a:extLst>
            </p:cNvPr>
            <p:cNvSpPr/>
            <p:nvPr/>
          </p:nvSpPr>
          <p:spPr>
            <a:xfrm>
              <a:off x="2014220" y="3655783"/>
              <a:ext cx="2362200" cy="380076"/>
            </a:xfrm>
            <a:prstGeom prst="rect">
              <a:avLst/>
            </a:prstGeom>
            <a:solidFill>
              <a:srgbClr val="EF9226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전자출입명부 </a:t>
              </a:r>
              <a:r>
                <a:rPr lang="en-US" altLang="ko-KR" sz="11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+ </a:t>
              </a:r>
              <a:endParaRPr lang="ko-KR" altLang="en-US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1FAA19A-3DEE-4D57-A1B1-C3668958D435}"/>
                </a:ext>
              </a:extLst>
            </p:cNvPr>
            <p:cNvSpPr/>
            <p:nvPr/>
          </p:nvSpPr>
          <p:spPr>
            <a:xfrm>
              <a:off x="2014220" y="4216244"/>
              <a:ext cx="2362200" cy="380076"/>
            </a:xfrm>
            <a:prstGeom prst="rect">
              <a:avLst/>
            </a:prstGeom>
            <a:solidFill>
              <a:srgbClr val="4372E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마스크 </a:t>
              </a:r>
              <a:r>
                <a:rPr lang="en-US" altLang="ko-KR" sz="11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&amp; </a:t>
              </a:r>
              <a:r>
                <a:rPr lang="ko-KR" altLang="en-US" sz="11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자가진단 알리미 </a:t>
              </a:r>
              <a:r>
                <a:rPr lang="en-US" altLang="ko-KR" sz="11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+</a:t>
              </a:r>
              <a:endParaRPr lang="ko-KR" altLang="en-US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924A621-177D-4C5E-BDE7-59E0731AD7A5}"/>
                </a:ext>
              </a:extLst>
            </p:cNvPr>
            <p:cNvSpPr/>
            <p:nvPr/>
          </p:nvSpPr>
          <p:spPr>
            <a:xfrm>
              <a:off x="2014220" y="4776705"/>
              <a:ext cx="2362200" cy="380076"/>
            </a:xfrm>
            <a:prstGeom prst="rect">
              <a:avLst/>
            </a:prstGeom>
            <a:solidFill>
              <a:srgbClr val="696969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코로나</a:t>
              </a:r>
              <a:r>
                <a:rPr lang="en-US" altLang="ko-KR" sz="11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19 </a:t>
              </a:r>
              <a:r>
                <a:rPr lang="ko-KR" altLang="en-US" sz="11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증상 및 예방수칙 </a:t>
              </a:r>
              <a:r>
                <a:rPr lang="en-US" altLang="ko-KR" sz="11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+</a:t>
              </a:r>
              <a:endParaRPr lang="ko-KR" altLang="en-US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F605DAD8-B74E-4E49-9BE6-BE6C8CE40AD0}"/>
                </a:ext>
              </a:extLst>
            </p:cNvPr>
            <p:cNvSpPr/>
            <p:nvPr/>
          </p:nvSpPr>
          <p:spPr>
            <a:xfrm>
              <a:off x="2794838" y="2767780"/>
              <a:ext cx="461154" cy="16002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English</a:t>
              </a:r>
              <a:endParaRPr lang="ko-KR" altLang="en-US" sz="60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5B2E9673-1C97-4351-B5D8-43098DB9D0D8}"/>
                </a:ext>
              </a:extLst>
            </p:cNvPr>
            <p:cNvSpPr/>
            <p:nvPr/>
          </p:nvSpPr>
          <p:spPr>
            <a:xfrm>
              <a:off x="3339812" y="2767780"/>
              <a:ext cx="461154" cy="16002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汉语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0156FFB8-952A-4D9E-9E85-C53C9D8C6D3D}"/>
                </a:ext>
              </a:extLst>
            </p:cNvPr>
            <p:cNvSpPr/>
            <p:nvPr/>
          </p:nvSpPr>
          <p:spPr>
            <a:xfrm>
              <a:off x="3884786" y="2767780"/>
              <a:ext cx="461154" cy="16002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日本語</a:t>
              </a:r>
              <a:endParaRPr lang="ko-KR" altLang="en-US" sz="10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524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019485B-A935-4006-BF86-7658D157A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96" y="786155"/>
            <a:ext cx="3322608" cy="528569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299A365C-33EA-470B-B687-F1EC06AD00E8}"/>
              </a:ext>
            </a:extLst>
          </p:cNvPr>
          <p:cNvGrpSpPr/>
          <p:nvPr/>
        </p:nvGrpSpPr>
        <p:grpSpPr>
          <a:xfrm>
            <a:off x="886142" y="1503660"/>
            <a:ext cx="2748915" cy="307777"/>
            <a:chOff x="840105" y="1300460"/>
            <a:chExt cx="2748915" cy="30777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E55049E-2EA4-43A5-922B-D9D25D1E4BC8}"/>
                </a:ext>
              </a:extLst>
            </p:cNvPr>
            <p:cNvSpPr/>
            <p:nvPr/>
          </p:nvSpPr>
          <p:spPr>
            <a:xfrm>
              <a:off x="840105" y="1300460"/>
              <a:ext cx="2748915" cy="30777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en-US" altLang="ko-KR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ko-KR" altLang="en-US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코로나</a:t>
              </a:r>
              <a:r>
                <a:rPr lang="en-US" altLang="ko-KR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19 </a:t>
              </a:r>
              <a:r>
                <a:rPr lang="ko-KR" altLang="en-US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자가진단</a:t>
              </a:r>
              <a:endParaRPr lang="en-US" altLang="ko-KR" sz="1200" b="0" cap="none" spc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0" name="L 도형 9">
              <a:extLst>
                <a:ext uri="{FF2B5EF4-FFF2-40B4-BE49-F238E27FC236}">
                  <a16:creationId xmlns:a16="http://schemas.microsoft.com/office/drawing/2014/main" id="{91C91095-E1CA-4289-AE94-D769D5E93FAE}"/>
                </a:ext>
              </a:extLst>
            </p:cNvPr>
            <p:cNvSpPr/>
            <p:nvPr/>
          </p:nvSpPr>
          <p:spPr>
            <a:xfrm rot="2866156">
              <a:off x="962701" y="1429332"/>
              <a:ext cx="97518" cy="93924"/>
            </a:xfrm>
            <a:prstGeom prst="corner">
              <a:avLst>
                <a:gd name="adj1" fmla="val 24685"/>
                <a:gd name="adj2" fmla="val 220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088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6CFE45A-46F4-484E-9D71-8AC1FC27E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96" y="786155"/>
            <a:ext cx="3322608" cy="528569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A8344294-D93A-43C2-8E67-FB2D1D73E6DB}"/>
              </a:ext>
            </a:extLst>
          </p:cNvPr>
          <p:cNvGrpSpPr/>
          <p:nvPr/>
        </p:nvGrpSpPr>
        <p:grpSpPr>
          <a:xfrm>
            <a:off x="886142" y="1503660"/>
            <a:ext cx="2748915" cy="307777"/>
            <a:chOff x="840105" y="1300460"/>
            <a:chExt cx="2748915" cy="30777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F8B83E7-FFF7-4CB0-B09D-0D98E51FE2AF}"/>
                </a:ext>
              </a:extLst>
            </p:cNvPr>
            <p:cNvSpPr/>
            <p:nvPr/>
          </p:nvSpPr>
          <p:spPr>
            <a:xfrm>
              <a:off x="840105" y="1300460"/>
              <a:ext cx="2748915" cy="30777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en-US" altLang="ko-KR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ko-KR" altLang="en-US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전자출입명부</a:t>
              </a:r>
              <a:r>
                <a:rPr lang="en-US" altLang="ko-KR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QR</a:t>
              </a:r>
              <a:r>
                <a:rPr lang="ko-KR" altLang="en-US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코드</a:t>
              </a:r>
              <a:endParaRPr lang="en-US" altLang="ko-KR" sz="1200" b="0" cap="none" spc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7" name="L 도형 6">
              <a:extLst>
                <a:ext uri="{FF2B5EF4-FFF2-40B4-BE49-F238E27FC236}">
                  <a16:creationId xmlns:a16="http://schemas.microsoft.com/office/drawing/2014/main" id="{306C1DD2-8F9E-458A-855C-08DD9E51AA5E}"/>
                </a:ext>
              </a:extLst>
            </p:cNvPr>
            <p:cNvSpPr/>
            <p:nvPr/>
          </p:nvSpPr>
          <p:spPr>
            <a:xfrm rot="2866156">
              <a:off x="962701" y="1429332"/>
              <a:ext cx="97518" cy="93924"/>
            </a:xfrm>
            <a:prstGeom prst="corner">
              <a:avLst>
                <a:gd name="adj1" fmla="val 24685"/>
                <a:gd name="adj2" fmla="val 220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7093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A513E3F-1D59-4EBE-8727-C62CAFE10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96" y="786155"/>
            <a:ext cx="3322608" cy="528569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0B1C5CDD-2FBE-4A0B-81A5-8F25EB7A8898}"/>
              </a:ext>
            </a:extLst>
          </p:cNvPr>
          <p:cNvGrpSpPr/>
          <p:nvPr/>
        </p:nvGrpSpPr>
        <p:grpSpPr>
          <a:xfrm>
            <a:off x="886142" y="1503660"/>
            <a:ext cx="2748915" cy="307777"/>
            <a:chOff x="840105" y="1300460"/>
            <a:chExt cx="2748915" cy="30777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ADB3C15-251A-4797-A7CF-3B487F010E30}"/>
                </a:ext>
              </a:extLst>
            </p:cNvPr>
            <p:cNvSpPr/>
            <p:nvPr/>
          </p:nvSpPr>
          <p:spPr>
            <a:xfrm>
              <a:off x="840105" y="1300460"/>
              <a:ext cx="2748915" cy="30777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en-US" altLang="ko-KR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ko-KR" altLang="en-US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마스크 </a:t>
              </a:r>
              <a:r>
                <a:rPr lang="en-US" altLang="ko-KR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&amp; </a:t>
              </a:r>
              <a:r>
                <a:rPr lang="ko-KR" altLang="en-US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자가진단 알리미</a:t>
              </a:r>
              <a:endParaRPr lang="en-US" altLang="ko-KR" sz="1200" b="0" cap="none" spc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1" name="L 도형 10">
              <a:extLst>
                <a:ext uri="{FF2B5EF4-FFF2-40B4-BE49-F238E27FC236}">
                  <a16:creationId xmlns:a16="http://schemas.microsoft.com/office/drawing/2014/main" id="{9D51BAF8-3F71-48BF-8ECE-3AFA659EC2AD}"/>
                </a:ext>
              </a:extLst>
            </p:cNvPr>
            <p:cNvSpPr/>
            <p:nvPr/>
          </p:nvSpPr>
          <p:spPr>
            <a:xfrm rot="2866156">
              <a:off x="962701" y="1429332"/>
              <a:ext cx="97518" cy="93924"/>
            </a:xfrm>
            <a:prstGeom prst="corner">
              <a:avLst>
                <a:gd name="adj1" fmla="val 24685"/>
                <a:gd name="adj2" fmla="val 220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413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7D3E6A2-3315-4D32-BD80-2E081F178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96" y="786155"/>
            <a:ext cx="3322608" cy="528569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22E011E-23C8-475B-9418-68AFB88071B7}"/>
              </a:ext>
            </a:extLst>
          </p:cNvPr>
          <p:cNvGrpSpPr/>
          <p:nvPr/>
        </p:nvGrpSpPr>
        <p:grpSpPr>
          <a:xfrm>
            <a:off x="886142" y="1503660"/>
            <a:ext cx="2748915" cy="307777"/>
            <a:chOff x="840105" y="1300460"/>
            <a:chExt cx="2748915" cy="30777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FE6CA7E-BBA8-4276-A1DA-6AC9F44C0D77}"/>
                </a:ext>
              </a:extLst>
            </p:cNvPr>
            <p:cNvSpPr/>
            <p:nvPr/>
          </p:nvSpPr>
          <p:spPr>
            <a:xfrm>
              <a:off x="840105" y="1300460"/>
              <a:ext cx="2748915" cy="30777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en-US" altLang="ko-KR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ko-KR" altLang="en-US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코로나</a:t>
              </a:r>
              <a:r>
                <a:rPr lang="en-US" altLang="ko-KR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19 </a:t>
              </a:r>
              <a:r>
                <a:rPr lang="ko-KR" altLang="en-US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증상 및 예방수칙</a:t>
              </a:r>
              <a:endParaRPr lang="en-US" altLang="ko-KR" sz="1200" b="0" cap="none" spc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7" name="L 도형 6">
              <a:extLst>
                <a:ext uri="{FF2B5EF4-FFF2-40B4-BE49-F238E27FC236}">
                  <a16:creationId xmlns:a16="http://schemas.microsoft.com/office/drawing/2014/main" id="{410AE119-2503-401A-8061-712392245B08}"/>
                </a:ext>
              </a:extLst>
            </p:cNvPr>
            <p:cNvSpPr/>
            <p:nvPr/>
          </p:nvSpPr>
          <p:spPr>
            <a:xfrm rot="2866156">
              <a:off x="962701" y="1429332"/>
              <a:ext cx="97518" cy="93924"/>
            </a:xfrm>
            <a:prstGeom prst="corner">
              <a:avLst>
                <a:gd name="adj1" fmla="val 24685"/>
                <a:gd name="adj2" fmla="val 220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681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5000</TotalTime>
  <Words>410</Words>
  <Application>Microsoft Office PowerPoint</Application>
  <PresentationFormat>와이드스크린</PresentationFormat>
  <Paragraphs>59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HY헤드라인M</vt:lpstr>
      <vt:lpstr>Microsoft GothicNeo</vt:lpstr>
      <vt:lpstr>맑은 고딕</vt:lpstr>
      <vt:lpstr>Arial</vt:lpstr>
      <vt:lpstr>Segoe UI</vt:lpstr>
      <vt:lpstr>Segoe UI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※ 이 설문지는 코로나-19 감염예방을 위하여 학생의 건강 상태를 확인하는 내용입니다. ※ 설문에 성실하게 응답하여 주시기 바랍니다.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신잎새</dc:creator>
  <cp:lastModifiedBy>신잎새</cp:lastModifiedBy>
  <cp:revision>31</cp:revision>
  <dcterms:created xsi:type="dcterms:W3CDTF">2020-08-21T00:58:35Z</dcterms:created>
  <dcterms:modified xsi:type="dcterms:W3CDTF">2020-08-30T23:53:20Z</dcterms:modified>
</cp:coreProperties>
</file>