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F99A7-8CE6-4A08-9D44-BE542C7A6CB7}" type="datetimeFigureOut">
              <a:rPr lang="en-US" smtClean="0"/>
              <a:t>29-Feb-16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0E398-B81D-41E0-829F-DDCE98A9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398-B81D-41E0-829F-DDCE98A9A5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1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8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0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8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43CF-DAE1-4189-8C69-F7FFDA3C645A}" type="datetimeFigureOut">
              <a:rPr lang="en-US" smtClean="0"/>
              <a:t>29-Feb-16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772400" cy="2209800"/>
          </a:xfrm>
        </p:spPr>
        <p:txBody>
          <a:bodyPr/>
          <a:lstStyle/>
          <a:p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nsy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924800" cy="1295400"/>
          </a:xfrm>
        </p:spPr>
        <p:txBody>
          <a:bodyPr/>
          <a:lstStyle/>
          <a:p>
            <a:pPr algn="l"/>
            <a:r>
              <a:rPr lang="en-US" smtClean="0"/>
              <a:t>Đã chỉnh sửa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7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dẫn sử dụng github: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Đăng ký tài khoản trên github tại: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FF0000"/>
                </a:solidFill>
              </a:rPr>
              <a:t>github.com</a:t>
            </a:r>
          </a:p>
          <a:p>
            <a:pPr marL="0" indent="0">
              <a:buNone/>
            </a:pPr>
            <a:r>
              <a:rPr lang="en-US" smtClean="0"/>
              <a:t>     Lưu ý: khi đăng ký phải sử dụng email thật để xác nhận việc đăng ký thành công trên git hub.</a:t>
            </a:r>
          </a:p>
          <a:p>
            <a:pPr marL="0" indent="0">
              <a:buNone/>
            </a:pPr>
            <a:r>
              <a:rPr lang="en-US" smtClean="0"/>
              <a:t>    Đăng ký hoàn tất. Vào email xác nhận.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"/>
            <a:ext cx="8686800" cy="5867401"/>
          </a:xfrm>
        </p:spPr>
      </p:pic>
    </p:spTree>
    <p:extLst>
      <p:ext uri="{BB962C8B-B14F-4D97-AF65-F5344CB8AC3E}">
        <p14:creationId xmlns:p14="http://schemas.microsoft.com/office/powerpoint/2010/main" val="288406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2. Tạo một kho lưu trữ trên github: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0396"/>
            <a:ext cx="8305800" cy="43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7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	Đặt tên kho lưu trữ và click tạo kho.</a:t>
            </a:r>
          </a:p>
          <a:p>
            <a:pPr marL="0" indent="0">
              <a:buNone/>
            </a:pPr>
            <a:r>
              <a:rPr lang="en-US" smtClean="0"/>
              <a:t>Nếu muốn kho dữ liệu có thêm vài thuộc tính thì trong việc tạo lập cần lưu ý tới : public, private…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2200"/>
            <a:ext cx="838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8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	Các thành viên còn lại đăng ký tương tự nhưng không cần tạo kho lưu trữ.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Tìm kiếm tài khoản trưởng dự án hoặc tên kho dữ liệu do trưởng dự án tạo trên textbox ở đầu trang để theo dõi dữ liệu có trong kho. Đồng thời chỉnh sửa dữ liệu nếu cần.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55</TotalTime>
  <Words>34</Words>
  <Application>Microsoft Office PowerPoint</Application>
  <PresentationFormat>On-screen Show (4:3)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Sáng nsy không được gì cả </vt:lpstr>
      <vt:lpstr>Hướng dẫn sử dụng github: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github:</dc:title>
  <dc:creator>MYLY</dc:creator>
  <cp:lastModifiedBy>Quang Đinh</cp:lastModifiedBy>
  <cp:revision>10</cp:revision>
  <dcterms:created xsi:type="dcterms:W3CDTF">2016-02-26T07:57:30Z</dcterms:created>
  <dcterms:modified xsi:type="dcterms:W3CDTF">2016-02-29T03:28:41Z</dcterms:modified>
</cp:coreProperties>
</file>