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6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59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8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3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7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0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1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70B6-1DC0-47F5-817B-3DBEFF9D6F40}" type="datetimeFigureOut">
              <a:rPr kumimoji="1" lang="ja-JP" altLang="en-US" smtClean="0"/>
              <a:t>2016/10/25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104D-38FE-4787-84A5-ACA53073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66326" y="1334114"/>
            <a:ext cx="5615961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 Calendar</a:t>
            </a:r>
            <a:endParaRPr lang="ja-JP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79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田中慎二</dc:creator>
  <cp:lastModifiedBy>田中慎二</cp:lastModifiedBy>
  <cp:revision>2</cp:revision>
  <dcterms:created xsi:type="dcterms:W3CDTF">2016-10-25T12:13:20Z</dcterms:created>
  <dcterms:modified xsi:type="dcterms:W3CDTF">2016-10-25T12:18:40Z</dcterms:modified>
</cp:coreProperties>
</file>