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87D1-EF25-4FA0-8266-FF467EFB74D1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34C75F5-793E-45D3-A8E7-5BBB0D045A01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A07FF29D-88F5-4E02-B636-D05D4F9B72C4}" type="par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1836E8FF-38CB-4220-B2A4-CB07A9748302}" type="sib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CBD96B85-E42B-40F1-948E-F47E80846CA5}">
      <dgm:prSet/>
      <dgm:spPr/>
      <dgm:t>
        <a:bodyPr/>
        <a:lstStyle/>
        <a:p>
          <a:r>
            <a:rPr kumimoji="1" lang="ja-JP" altLang="en-US" dirty="0" smtClean="0"/>
            <a:t>カレンダー</a:t>
          </a:r>
          <a:endParaRPr kumimoji="1" lang="ja-JP" altLang="en-US" dirty="0"/>
        </a:p>
      </dgm:t>
    </dgm:pt>
    <dgm:pt modelId="{32E013B5-8D8A-4A54-B956-50AAA4805ABA}" type="par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660D7934-F151-406C-8821-4E3D125471D3}" type="sib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4E658A62-A463-4095-9A1B-7042A45FEB2D}">
      <dgm:prSet/>
      <dgm:spPr/>
      <dgm:t>
        <a:bodyPr/>
        <a:lstStyle/>
        <a:p>
          <a:r>
            <a:rPr kumimoji="1" lang="ja-JP" altLang="en-US" dirty="0" smtClean="0"/>
            <a:t>スケジュール入力</a:t>
          </a:r>
          <a:endParaRPr kumimoji="1" lang="ja-JP" altLang="en-US" dirty="0"/>
        </a:p>
      </dgm:t>
    </dgm:pt>
    <dgm:pt modelId="{31A95073-A8D8-48B0-B8C1-2328E14833B8}" type="par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49393459-85F5-450D-B07B-8C6E779ECA53}" type="sib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FC8EDCEF-3B89-4370-8438-7DD3E30FB17A}">
      <dgm:prSet/>
      <dgm:spPr/>
      <dgm:t>
        <a:bodyPr/>
        <a:lstStyle/>
        <a:p>
          <a:r>
            <a:rPr kumimoji="1" lang="ja-JP" altLang="en-US" dirty="0" smtClean="0"/>
            <a:t>グループページ</a:t>
          </a:r>
          <a:endParaRPr kumimoji="1" lang="ja-JP" altLang="en-US" dirty="0"/>
        </a:p>
      </dgm:t>
    </dgm:pt>
    <dgm:pt modelId="{E7EC2321-2235-4D5A-921B-118C56502829}" type="par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4A9792EC-C576-4535-8DC5-4BEAEB09B696}" type="sib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66472EA2-D8BC-4299-AA11-29BCF79E2D26}">
      <dgm:prSet/>
      <dgm:spPr/>
      <dgm:t>
        <a:bodyPr/>
        <a:lstStyle/>
        <a:p>
          <a:r>
            <a:rPr kumimoji="1" lang="ja-JP" altLang="en-US" dirty="0" smtClean="0"/>
            <a:t>ユーザカレンダー</a:t>
          </a:r>
          <a:endParaRPr kumimoji="1" lang="ja-JP" altLang="en-US" dirty="0"/>
        </a:p>
      </dgm:t>
    </dgm:pt>
    <dgm:pt modelId="{B1BFED5D-B890-4C94-98FB-A0620AEB7E95}" type="par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98A4F369-335C-49C7-94AE-147415F05BA3}" type="sib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B1968216-5B0E-40EE-8AB7-4A029FA17E33}">
      <dgm:prSet/>
      <dgm:spPr/>
      <dgm:t>
        <a:bodyPr/>
        <a:lstStyle/>
        <a:p>
          <a:r>
            <a:rPr kumimoji="1" lang="ja-JP" altLang="en-US" dirty="0" smtClean="0"/>
            <a:t>グループカレンダー</a:t>
          </a:r>
          <a:endParaRPr kumimoji="1" lang="ja-JP" altLang="en-US" dirty="0"/>
        </a:p>
      </dgm:t>
    </dgm:pt>
    <dgm:pt modelId="{0F64A492-06B6-4DDC-B34D-13DC1D4B9D7D}" type="par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E8E0C4DE-D8BC-4E81-861E-CF0590ADA3BA}" type="sib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DC329C84-13E4-4443-B9A4-D6B837A8595E}">
      <dgm:prSet/>
      <dgm:spPr/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12C22EB8-D867-4CAF-A43C-CD8D2DBBF07D}" type="parTrans" cxnId="{B9040697-F687-47A9-9EB6-5BEB751B452C}">
      <dgm:prSet/>
      <dgm:spPr/>
      <dgm:t>
        <a:bodyPr/>
        <a:lstStyle/>
        <a:p>
          <a:endParaRPr kumimoji="1" lang="ja-JP" altLang="en-US"/>
        </a:p>
      </dgm:t>
    </dgm:pt>
    <dgm:pt modelId="{507D58ED-2760-4F68-8755-27780ED88E5A}" type="sibTrans" cxnId="{B9040697-F687-47A9-9EB6-5BEB751B452C}">
      <dgm:prSet/>
      <dgm:spPr/>
      <dgm:t>
        <a:bodyPr/>
        <a:lstStyle/>
        <a:p>
          <a:endParaRPr kumimoji="1" lang="ja-JP" altLang="en-US"/>
        </a:p>
      </dgm:t>
    </dgm:pt>
    <dgm:pt modelId="{CC8C51C8-59B6-4836-8EBB-ADB0565B8142}">
      <dgm:prSet/>
      <dgm:spPr/>
      <dgm:t>
        <a:bodyPr/>
        <a:lstStyle/>
        <a:p>
          <a:r>
            <a:rPr kumimoji="1" lang="ja-JP" altLang="en-US" dirty="0" smtClean="0"/>
            <a:t>スケジュール入力</a:t>
          </a:r>
          <a:endParaRPr kumimoji="1" lang="ja-JP" altLang="en-US" dirty="0"/>
        </a:p>
      </dgm:t>
    </dgm:pt>
    <dgm:pt modelId="{C3FEDB80-4976-4BAA-960A-C66D0AFA0B61}" type="par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82A14A99-2DB1-41C7-AEA1-9476771CFF91}" type="sib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3DD76DEB-47FB-4BDC-A704-AB1B3D213B68}">
      <dgm:prSet/>
      <dgm:spPr/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638B1BFA-0240-4562-8342-8D6BB3C7D1E5}" type="parTrans" cxnId="{7F54F953-425C-481B-831D-92E70E75FF2B}">
      <dgm:prSet/>
      <dgm:spPr/>
      <dgm:t>
        <a:bodyPr/>
        <a:lstStyle/>
        <a:p>
          <a:endParaRPr kumimoji="1" lang="ja-JP" altLang="en-US"/>
        </a:p>
      </dgm:t>
    </dgm:pt>
    <dgm:pt modelId="{A4C8B353-DEC7-4A3E-8EAF-50AD9FAA3C88}" type="sibTrans" cxnId="{7F54F953-425C-481B-831D-92E70E75FF2B}">
      <dgm:prSet/>
      <dgm:spPr/>
      <dgm:t>
        <a:bodyPr/>
        <a:lstStyle/>
        <a:p>
          <a:endParaRPr kumimoji="1" lang="ja-JP" altLang="en-US"/>
        </a:p>
      </dgm:t>
    </dgm:pt>
    <dgm:pt modelId="{3EAD9D85-181C-46A9-9209-C8E03F52A906}">
      <dgm:prSet/>
      <dgm:spPr/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D2AC5FE5-5B0B-416B-A90F-257834FD2EBC}" type="parTrans" cxnId="{0EA2329D-4EE3-4E19-9FE1-AB94057056CB}">
      <dgm:prSet/>
      <dgm:spPr/>
      <dgm:t>
        <a:bodyPr/>
        <a:lstStyle/>
        <a:p>
          <a:endParaRPr kumimoji="1" lang="ja-JP" altLang="en-US"/>
        </a:p>
      </dgm:t>
    </dgm:pt>
    <dgm:pt modelId="{32E5F892-2271-446F-87B1-822B63AE4BB1}" type="sibTrans" cxnId="{0EA2329D-4EE3-4E19-9FE1-AB94057056CB}">
      <dgm:prSet/>
      <dgm:spPr/>
      <dgm:t>
        <a:bodyPr/>
        <a:lstStyle/>
        <a:p>
          <a:endParaRPr kumimoji="1" lang="ja-JP" altLang="en-US"/>
        </a:p>
      </dgm:t>
    </dgm:pt>
    <dgm:pt modelId="{47D15A3B-015B-4298-94B1-5A0D5F1277B3}">
      <dgm:prSet/>
      <dgm:spPr/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6ECA0A26-F4BA-43FE-B7D4-AEB32F23BAFD}" type="par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488945F9-CEA6-4C53-A5B8-C774B5F12603}" type="sib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BE1F60DF-08B6-4903-8CF9-AF3604FAC5BE}">
      <dgm:prSet/>
      <dgm:spPr/>
      <dgm:t>
        <a:bodyPr/>
        <a:lstStyle/>
        <a:p>
          <a:r>
            <a:rPr kumimoji="1" lang="ja-JP" altLang="en-US" dirty="0" smtClean="0"/>
            <a:t>管理者ページ</a:t>
          </a:r>
          <a:endParaRPr kumimoji="1" lang="ja-JP" altLang="en-US" dirty="0"/>
        </a:p>
      </dgm:t>
    </dgm:pt>
    <dgm:pt modelId="{B6B0E20E-DA25-4A43-97CE-52B020FD78C5}" type="par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3A381F13-A7BD-4BF1-9E56-AEE9115E2975}" type="sib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0EB1D372-A734-4758-8F3C-6EFA1610C450}">
      <dgm:prSet/>
      <dgm:spPr/>
      <dgm:t>
        <a:bodyPr/>
        <a:lstStyle/>
        <a:p>
          <a:r>
            <a:rPr kumimoji="1" lang="ja-JP" altLang="en-US" smtClean="0"/>
            <a:t>変更</a:t>
          </a:r>
          <a:endParaRPr kumimoji="1" lang="ja-JP" altLang="en-US" dirty="0"/>
        </a:p>
      </dgm:t>
    </dgm:pt>
    <dgm:pt modelId="{75B4394B-C832-421D-9AFB-081F878DD84B}" type="parTrans" cxnId="{1B06812C-BE68-43AC-AB65-D2D050571E6C}">
      <dgm:prSet/>
      <dgm:spPr/>
      <dgm:t>
        <a:bodyPr/>
        <a:lstStyle/>
        <a:p>
          <a:endParaRPr kumimoji="1" lang="ja-JP" altLang="en-US"/>
        </a:p>
      </dgm:t>
    </dgm:pt>
    <dgm:pt modelId="{F0E6CC6B-027F-4C2C-BE01-9EE6F5F5CE2C}" type="sibTrans" cxnId="{1B06812C-BE68-43AC-AB65-D2D050571E6C}">
      <dgm:prSet/>
      <dgm:spPr/>
      <dgm:t>
        <a:bodyPr/>
        <a:lstStyle/>
        <a:p>
          <a:endParaRPr kumimoji="1" lang="ja-JP" altLang="en-US"/>
        </a:p>
      </dgm:t>
    </dgm:pt>
    <dgm:pt modelId="{7AC61118-D69E-49A0-935D-0D631F80F241}">
      <dgm:prSet/>
      <dgm:spPr/>
      <dgm:t>
        <a:bodyPr/>
        <a:lstStyle/>
        <a:p>
          <a:r>
            <a:rPr kumimoji="1" lang="ja-JP" altLang="en-US" dirty="0" smtClean="0"/>
            <a:t>グループログイン</a:t>
          </a:r>
          <a:endParaRPr kumimoji="1" lang="ja-JP" altLang="en-US" dirty="0"/>
        </a:p>
      </dgm:t>
    </dgm:pt>
    <dgm:pt modelId="{05C1941D-5E7B-4E4A-B87C-DCDF61D72C63}" type="parTrans" cxnId="{F753AB75-ADA3-4094-85F7-C887BB18E336}">
      <dgm:prSet/>
      <dgm:spPr/>
      <dgm:t>
        <a:bodyPr/>
        <a:lstStyle/>
        <a:p>
          <a:endParaRPr kumimoji="1" lang="ja-JP" altLang="en-US"/>
        </a:p>
      </dgm:t>
    </dgm:pt>
    <dgm:pt modelId="{A5EB1CE3-592F-4DA1-AB47-29D4502B53FD}" type="sibTrans" cxnId="{F753AB75-ADA3-4094-85F7-C887BB18E336}">
      <dgm:prSet/>
      <dgm:spPr/>
      <dgm:t>
        <a:bodyPr/>
        <a:lstStyle/>
        <a:p>
          <a:endParaRPr kumimoji="1" lang="ja-JP" altLang="en-US"/>
        </a:p>
      </dgm:t>
    </dgm:pt>
    <dgm:pt modelId="{AC5485D6-2951-4524-A347-D826FC6E263C}">
      <dgm:prSet/>
      <dgm:spPr/>
      <dgm:t>
        <a:bodyPr/>
        <a:lstStyle/>
        <a:p>
          <a:r>
            <a:rPr kumimoji="1" lang="ja-JP" altLang="en-US" dirty="0" smtClean="0"/>
            <a:t>全体スケジュール入力</a:t>
          </a:r>
          <a:endParaRPr kumimoji="1" lang="ja-JP" altLang="en-US" dirty="0"/>
        </a:p>
      </dgm:t>
    </dgm:pt>
    <dgm:pt modelId="{52A82C8A-4507-4F6E-9A06-672AA1005AD9}" type="par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879E679E-89C7-476C-95F3-A517A00F4CA3}" type="sib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5689E423-1F19-4F1C-814B-F130E643CE06}">
      <dgm:prSet/>
      <dgm:spPr/>
      <dgm:t>
        <a:bodyPr/>
        <a:lstStyle/>
        <a:p>
          <a:r>
            <a:rPr kumimoji="1" lang="ja-JP" altLang="en-US" dirty="0" smtClean="0"/>
            <a:t>スケジュール管理</a:t>
          </a:r>
          <a:endParaRPr kumimoji="1" lang="ja-JP" altLang="en-US" dirty="0"/>
        </a:p>
      </dgm:t>
    </dgm:pt>
    <dgm:pt modelId="{C076EB9F-8D13-432D-8021-14034330B990}" type="par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5B20AC37-C8A9-413D-9333-3108389FA6AA}" type="sib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69737203-4230-4414-86D2-2D1B621E56BE}">
      <dgm:prSet/>
      <dgm:spPr/>
      <dgm:t>
        <a:bodyPr/>
        <a:lstStyle/>
        <a:p>
          <a:r>
            <a:rPr kumimoji="1" lang="ja-JP" altLang="en-US" dirty="0" smtClean="0"/>
            <a:t>ユーザ管理</a:t>
          </a:r>
          <a:endParaRPr kumimoji="1" lang="ja-JP" altLang="en-US" dirty="0"/>
        </a:p>
      </dgm:t>
    </dgm:pt>
    <dgm:pt modelId="{7E8144E3-9A67-4DB3-B7C4-CC05C6EA6BCA}" type="par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541DA4C4-7245-45F0-882D-53A8AA633990}" type="sib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0C4D1CCA-F1A8-4059-9893-2F1CBA073BD4}">
      <dgm:prSet/>
      <dgm:spPr/>
      <dgm:t>
        <a:bodyPr/>
        <a:lstStyle/>
        <a:p>
          <a:r>
            <a:rPr kumimoji="1" lang="ja-JP" altLang="en-US" dirty="0" smtClean="0"/>
            <a:t>グループ管理</a:t>
          </a:r>
          <a:endParaRPr kumimoji="1" lang="ja-JP" altLang="en-US" dirty="0"/>
        </a:p>
      </dgm:t>
    </dgm:pt>
    <dgm:pt modelId="{715522F2-BAE9-44E2-88EC-5BAF8D4BF820}" type="par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1F72A9B-EF0A-48D8-85F2-BD36892DA62E}" type="sib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5BE78B4-39DA-49C8-8C98-41C6146C04C2}">
      <dgm:prSet/>
      <dgm:spPr/>
      <dgm:t>
        <a:bodyPr/>
        <a:lstStyle/>
        <a:p>
          <a:r>
            <a:rPr kumimoji="1" lang="ja-JP" altLang="en-US" dirty="0" smtClean="0"/>
            <a:t>ユーザページ</a:t>
          </a:r>
          <a:endParaRPr kumimoji="1" lang="ja-JP" altLang="en-US" dirty="0"/>
        </a:p>
      </dgm:t>
    </dgm:pt>
    <dgm:pt modelId="{E213EAB9-31C5-4B05-A6EB-42C8D999D2EE}" type="sib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DD291901-64C8-4473-86A1-151514ECD8E2}" type="par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26D57F3B-8BF1-483E-9B54-2DA90D980966}">
      <dgm:prSet/>
      <dgm:spPr/>
      <dgm:t>
        <a:bodyPr/>
        <a:lstStyle/>
        <a:p>
          <a:r>
            <a:rPr kumimoji="1" lang="ja-JP" altLang="en-US" dirty="0" smtClean="0"/>
            <a:t>ログアウト</a:t>
          </a:r>
          <a:endParaRPr kumimoji="1" lang="ja-JP" altLang="en-US" dirty="0"/>
        </a:p>
      </dgm:t>
    </dgm:pt>
    <dgm:pt modelId="{63025B3E-04FD-46AA-BAAF-35F701B3AD28}" type="sib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A51B6112-2087-4A89-83B1-85E0EDB6B962}" type="par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37323F90-2C53-4EE4-9A91-9E24762E9A8B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321BC8D3-2283-49BF-9B93-E4EE8393BEE0}" type="sib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CFF2BCA-B416-4EE4-9EE2-1C3AA2C02119}" type="par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5047AFD-9724-42E9-B25D-868999BF2402}">
      <dgm:prSet phldrT="[テキスト]"/>
      <dgm:spPr/>
      <dgm:t>
        <a:bodyPr/>
        <a:lstStyle/>
        <a:p>
          <a:r>
            <a:rPr kumimoji="1" lang="en-US" altLang="ja-JP" dirty="0" smtClean="0"/>
            <a:t>TOP</a:t>
          </a:r>
          <a:endParaRPr kumimoji="1" lang="ja-JP" altLang="en-US" dirty="0"/>
        </a:p>
      </dgm:t>
    </dgm:pt>
    <dgm:pt modelId="{ABFFC83F-BC73-45DE-88F0-732716CC258C}" type="sib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FFC8AD8B-0EF3-4A89-8CF7-A7BB64BC92B3}" type="par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2845FA34-73B4-4436-BF9E-BBB6D362CA26}" type="pres">
      <dgm:prSet presAssocID="{BB2987D1-EF25-4FA0-8266-FF467EFB74D1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1AB418BA-6F52-4955-AF50-4DC7DE0AFDA4}" type="pres">
      <dgm:prSet presAssocID="{65047AFD-9724-42E9-B25D-868999BF2402}" presName="hierRoot1" presStyleCnt="0">
        <dgm:presLayoutVars>
          <dgm:hierBranch/>
        </dgm:presLayoutVars>
      </dgm:prSet>
      <dgm:spPr/>
    </dgm:pt>
    <dgm:pt modelId="{F7665022-3E50-42A2-9707-685449E21054}" type="pres">
      <dgm:prSet presAssocID="{65047AFD-9724-42E9-B25D-868999BF2402}" presName="rootComposite1" presStyleCnt="0"/>
      <dgm:spPr/>
    </dgm:pt>
    <dgm:pt modelId="{855900CC-E7F4-4893-A90A-5248120C1273}" type="pres">
      <dgm:prSet presAssocID="{65047AFD-9724-42E9-B25D-868999BF2402}" presName="rootText1" presStyleLbl="node0" presStyleIdx="0" presStyleCnt="1" custScaleX="2946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25BB036-E93E-4236-A96F-69AAE8BC3EF2}" type="pres">
      <dgm:prSet presAssocID="{65047AFD-9724-42E9-B25D-868999BF2402}" presName="rootConnector1" presStyleLbl="node1" presStyleIdx="0" presStyleCnt="0"/>
      <dgm:spPr/>
    </dgm:pt>
    <dgm:pt modelId="{E6C564DD-08DF-4D05-8B13-2C55646BCDEB}" type="pres">
      <dgm:prSet presAssocID="{65047AFD-9724-42E9-B25D-868999BF2402}" presName="hierChild2" presStyleCnt="0"/>
      <dgm:spPr/>
    </dgm:pt>
    <dgm:pt modelId="{2C6F1D14-3AD6-45DC-972F-91F31019C5CE}" type="pres">
      <dgm:prSet presAssocID="{6CFF2BCA-B416-4EE4-9EE2-1C3AA2C02119}" presName="Name35" presStyleLbl="parChTrans1D2" presStyleIdx="0" presStyleCnt="2"/>
      <dgm:spPr/>
    </dgm:pt>
    <dgm:pt modelId="{A6161797-5DFA-4A1D-85FD-5DCE6AD7CEBB}" type="pres">
      <dgm:prSet presAssocID="{37323F90-2C53-4EE4-9A91-9E24762E9A8B}" presName="hierRoot2" presStyleCnt="0">
        <dgm:presLayoutVars>
          <dgm:hierBranch val="init"/>
        </dgm:presLayoutVars>
      </dgm:prSet>
      <dgm:spPr/>
    </dgm:pt>
    <dgm:pt modelId="{E40B8F35-7F31-4B52-8A2A-20F6D0B7237F}" type="pres">
      <dgm:prSet presAssocID="{37323F90-2C53-4EE4-9A91-9E24762E9A8B}" presName="rootComposite" presStyleCnt="0"/>
      <dgm:spPr/>
    </dgm:pt>
    <dgm:pt modelId="{F95D6F93-B961-4F57-ACF6-516A5858871D}" type="pres">
      <dgm:prSet presAssocID="{37323F90-2C53-4EE4-9A91-9E24762E9A8B}" presName="rootText" presStyleLbl="node2" presStyleIdx="0" presStyleCnt="2" custScaleX="21316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8BCCA0-4BC9-481F-ADF7-27BCA266F6D4}" type="pres">
      <dgm:prSet presAssocID="{37323F90-2C53-4EE4-9A91-9E24762E9A8B}" presName="rootConnector" presStyleLbl="node2" presStyleIdx="0" presStyleCnt="2"/>
      <dgm:spPr/>
    </dgm:pt>
    <dgm:pt modelId="{8B92C703-CE02-494D-98C8-FAEDFB48C2DB}" type="pres">
      <dgm:prSet presAssocID="{37323F90-2C53-4EE4-9A91-9E24762E9A8B}" presName="hierChild4" presStyleCnt="0"/>
      <dgm:spPr/>
    </dgm:pt>
    <dgm:pt modelId="{0362DC76-F917-402E-A2DB-3C394CD199F3}" type="pres">
      <dgm:prSet presAssocID="{A51B6112-2087-4A89-83B1-85E0EDB6B962}" presName="Name37" presStyleLbl="parChTrans1D3" presStyleIdx="0" presStyleCnt="5"/>
      <dgm:spPr/>
    </dgm:pt>
    <dgm:pt modelId="{42528E5F-6668-45D3-BCA3-C258E001F475}" type="pres">
      <dgm:prSet presAssocID="{26D57F3B-8BF1-483E-9B54-2DA90D980966}" presName="hierRoot2" presStyleCnt="0">
        <dgm:presLayoutVars>
          <dgm:hierBranch val="init"/>
        </dgm:presLayoutVars>
      </dgm:prSet>
      <dgm:spPr/>
    </dgm:pt>
    <dgm:pt modelId="{9D543D23-C5C6-4099-BCCE-4F70B5984969}" type="pres">
      <dgm:prSet presAssocID="{26D57F3B-8BF1-483E-9B54-2DA90D980966}" presName="rootComposite" presStyleCnt="0"/>
      <dgm:spPr/>
    </dgm:pt>
    <dgm:pt modelId="{CABA08BD-5A80-43F8-ADFC-2928FF269B7F}" type="pres">
      <dgm:prSet presAssocID="{26D57F3B-8BF1-483E-9B54-2DA90D980966}" presName="rootText" presStyleLbl="node3" presStyleIdx="0" presStyleCnt="5" custScaleX="1695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B8BFAE-6F8B-405D-BE60-B0B81FDB54A4}" type="pres">
      <dgm:prSet presAssocID="{26D57F3B-8BF1-483E-9B54-2DA90D980966}" presName="rootConnector" presStyleLbl="node3" presStyleIdx="0" presStyleCnt="5"/>
      <dgm:spPr/>
    </dgm:pt>
    <dgm:pt modelId="{EA83815F-4EFE-4EE9-BE35-D32DB93A521B}" type="pres">
      <dgm:prSet presAssocID="{26D57F3B-8BF1-483E-9B54-2DA90D980966}" presName="hierChild4" presStyleCnt="0"/>
      <dgm:spPr/>
    </dgm:pt>
    <dgm:pt modelId="{7F07D50D-C132-43A0-B570-7B43CF7B4A6D}" type="pres">
      <dgm:prSet presAssocID="{26D57F3B-8BF1-483E-9B54-2DA90D980966}" presName="hierChild5" presStyleCnt="0"/>
      <dgm:spPr/>
    </dgm:pt>
    <dgm:pt modelId="{647D4A24-6FB6-402B-99AF-693287250655}" type="pres">
      <dgm:prSet presAssocID="{DD291901-64C8-4473-86A1-151514ECD8E2}" presName="Name37" presStyleLbl="parChTrans1D3" presStyleIdx="1" presStyleCnt="5"/>
      <dgm:spPr/>
    </dgm:pt>
    <dgm:pt modelId="{4E566770-D5CB-4EAF-B603-CF2B2E712593}" type="pres">
      <dgm:prSet presAssocID="{E5BE78B4-39DA-49C8-8C98-41C6146C04C2}" presName="hierRoot2" presStyleCnt="0">
        <dgm:presLayoutVars>
          <dgm:hierBranch val="init"/>
        </dgm:presLayoutVars>
      </dgm:prSet>
      <dgm:spPr/>
    </dgm:pt>
    <dgm:pt modelId="{D95889C5-5638-4A74-AD82-5D5F2B6CDFC6}" type="pres">
      <dgm:prSet presAssocID="{E5BE78B4-39DA-49C8-8C98-41C6146C04C2}" presName="rootComposite" presStyleCnt="0"/>
      <dgm:spPr/>
    </dgm:pt>
    <dgm:pt modelId="{E5D16283-5C1C-47C2-B91A-4AD64BF1CD62}" type="pres">
      <dgm:prSet presAssocID="{E5BE78B4-39DA-49C8-8C98-41C6146C04C2}" presName="rootText" presStyleLbl="node3" presStyleIdx="1" presStyleCnt="5" custScaleX="18851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98746E-047A-4AFA-984B-C09E34123305}" type="pres">
      <dgm:prSet presAssocID="{E5BE78B4-39DA-49C8-8C98-41C6146C04C2}" presName="rootConnector" presStyleLbl="node3" presStyleIdx="1" presStyleCnt="5"/>
      <dgm:spPr/>
    </dgm:pt>
    <dgm:pt modelId="{75869283-A240-4C11-A681-957EAD4B664D}" type="pres">
      <dgm:prSet presAssocID="{E5BE78B4-39DA-49C8-8C98-41C6146C04C2}" presName="hierChild4" presStyleCnt="0"/>
      <dgm:spPr/>
    </dgm:pt>
    <dgm:pt modelId="{C30D569F-815C-4C53-B2F9-E43A3225F356}" type="pres">
      <dgm:prSet presAssocID="{31A95073-A8D8-48B0-B8C1-2328E14833B8}" presName="Name37" presStyleLbl="parChTrans1D4" presStyleIdx="0" presStyleCnt="14"/>
      <dgm:spPr/>
    </dgm:pt>
    <dgm:pt modelId="{C930BF0E-CD4A-4D16-8904-5D6874F2C24B}" type="pres">
      <dgm:prSet presAssocID="{4E658A62-A463-4095-9A1B-7042A45FEB2D}" presName="hierRoot2" presStyleCnt="0">
        <dgm:presLayoutVars>
          <dgm:hierBranch val="init"/>
        </dgm:presLayoutVars>
      </dgm:prSet>
      <dgm:spPr/>
    </dgm:pt>
    <dgm:pt modelId="{9FA915FA-0D0C-4757-AD8A-8C1D22D02AF1}" type="pres">
      <dgm:prSet presAssocID="{4E658A62-A463-4095-9A1B-7042A45FEB2D}" presName="rootComposite" presStyleCnt="0"/>
      <dgm:spPr/>
    </dgm:pt>
    <dgm:pt modelId="{A8167217-E024-4D9A-9FD2-7396681D973F}" type="pres">
      <dgm:prSet presAssocID="{4E658A62-A463-4095-9A1B-7042A45FEB2D}" presName="rootText" presStyleLbl="node4" presStyleIdx="0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C67AB49-7BF9-49C2-B6D8-859DA714DB40}" type="pres">
      <dgm:prSet presAssocID="{4E658A62-A463-4095-9A1B-7042A45FEB2D}" presName="rootConnector" presStyleLbl="node4" presStyleIdx="0" presStyleCnt="14"/>
      <dgm:spPr/>
    </dgm:pt>
    <dgm:pt modelId="{C472B1F5-607F-4304-9732-1C65ED0AAE18}" type="pres">
      <dgm:prSet presAssocID="{4E658A62-A463-4095-9A1B-7042A45FEB2D}" presName="hierChild4" presStyleCnt="0"/>
      <dgm:spPr/>
    </dgm:pt>
    <dgm:pt modelId="{D2181E4A-D5D0-4330-B392-87DD2BD2EC3A}" type="pres">
      <dgm:prSet presAssocID="{4E658A62-A463-4095-9A1B-7042A45FEB2D}" presName="hierChild5" presStyleCnt="0"/>
      <dgm:spPr/>
    </dgm:pt>
    <dgm:pt modelId="{3F421137-BEA8-4BF3-AE25-7598C21E6043}" type="pres">
      <dgm:prSet presAssocID="{75B4394B-C832-421D-9AFB-081F878DD84B}" presName="Name37" presStyleLbl="parChTrans1D4" presStyleIdx="1" presStyleCnt="14"/>
      <dgm:spPr/>
    </dgm:pt>
    <dgm:pt modelId="{00B92473-DA50-4823-83B4-FCCC80831F4E}" type="pres">
      <dgm:prSet presAssocID="{0EB1D372-A734-4758-8F3C-6EFA1610C450}" presName="hierRoot2" presStyleCnt="0">
        <dgm:presLayoutVars>
          <dgm:hierBranch val="init"/>
        </dgm:presLayoutVars>
      </dgm:prSet>
      <dgm:spPr/>
    </dgm:pt>
    <dgm:pt modelId="{0295EB1E-B863-4882-97F6-5E6A82AFAD69}" type="pres">
      <dgm:prSet presAssocID="{0EB1D372-A734-4758-8F3C-6EFA1610C450}" presName="rootComposite" presStyleCnt="0"/>
      <dgm:spPr/>
    </dgm:pt>
    <dgm:pt modelId="{321D08A2-345D-406B-998A-4408E71ECE5E}" type="pres">
      <dgm:prSet presAssocID="{0EB1D372-A734-4758-8F3C-6EFA1610C450}" presName="rootText" presStyleLbl="node4" presStyleIdx="1" presStyleCnt="14" custScaleX="150673">
        <dgm:presLayoutVars>
          <dgm:chPref val="3"/>
        </dgm:presLayoutVars>
      </dgm:prSet>
      <dgm:spPr/>
    </dgm:pt>
    <dgm:pt modelId="{AF914862-E1AA-4998-BE12-43DF20B55203}" type="pres">
      <dgm:prSet presAssocID="{0EB1D372-A734-4758-8F3C-6EFA1610C450}" presName="rootConnector" presStyleLbl="node4" presStyleIdx="1" presStyleCnt="14"/>
      <dgm:spPr/>
    </dgm:pt>
    <dgm:pt modelId="{391ECAE8-8674-48CA-B440-D7F37339EE9D}" type="pres">
      <dgm:prSet presAssocID="{0EB1D372-A734-4758-8F3C-6EFA1610C450}" presName="hierChild4" presStyleCnt="0"/>
      <dgm:spPr/>
    </dgm:pt>
    <dgm:pt modelId="{527DEB7D-D753-4998-8FFF-AB0628518C0A}" type="pres">
      <dgm:prSet presAssocID="{0EB1D372-A734-4758-8F3C-6EFA1610C450}" presName="hierChild5" presStyleCnt="0"/>
      <dgm:spPr/>
    </dgm:pt>
    <dgm:pt modelId="{860AE41E-7FEA-44D9-8E1B-7CBD36362A08}" type="pres">
      <dgm:prSet presAssocID="{12C22EB8-D867-4CAF-A43C-CD8D2DBBF07D}" presName="Name37" presStyleLbl="parChTrans1D4" presStyleIdx="2" presStyleCnt="14"/>
      <dgm:spPr/>
    </dgm:pt>
    <dgm:pt modelId="{801841FD-0A05-4ED8-B1EC-42A89402FE20}" type="pres">
      <dgm:prSet presAssocID="{DC329C84-13E4-4443-B9A4-D6B837A8595E}" presName="hierRoot2" presStyleCnt="0">
        <dgm:presLayoutVars>
          <dgm:hierBranch val="init"/>
        </dgm:presLayoutVars>
      </dgm:prSet>
      <dgm:spPr/>
    </dgm:pt>
    <dgm:pt modelId="{09C42198-6208-4CBA-8D69-99DAD2EA1B07}" type="pres">
      <dgm:prSet presAssocID="{DC329C84-13E4-4443-B9A4-D6B837A8595E}" presName="rootComposite" presStyleCnt="0"/>
      <dgm:spPr/>
    </dgm:pt>
    <dgm:pt modelId="{BA36630F-5CC5-4ABD-80E1-EA941FB20216}" type="pres">
      <dgm:prSet presAssocID="{DC329C84-13E4-4443-B9A4-D6B837A8595E}" presName="rootText" presStyleLbl="node4" presStyleIdx="2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6652C7-C78A-48D2-8D0E-95D7EE9A8A8D}" type="pres">
      <dgm:prSet presAssocID="{DC329C84-13E4-4443-B9A4-D6B837A8595E}" presName="rootConnector" presStyleLbl="node4" presStyleIdx="2" presStyleCnt="14"/>
      <dgm:spPr/>
    </dgm:pt>
    <dgm:pt modelId="{83F44CD8-EC25-4D0F-888F-821C5DA2E349}" type="pres">
      <dgm:prSet presAssocID="{DC329C84-13E4-4443-B9A4-D6B837A8595E}" presName="hierChild4" presStyleCnt="0"/>
      <dgm:spPr/>
    </dgm:pt>
    <dgm:pt modelId="{C8CFBF00-A6A2-490E-9703-CB0E353D5A9C}" type="pres">
      <dgm:prSet presAssocID="{DC329C84-13E4-4443-B9A4-D6B837A8595E}" presName="hierChild5" presStyleCnt="0"/>
      <dgm:spPr/>
    </dgm:pt>
    <dgm:pt modelId="{B1143083-D4F7-447F-AD79-A15B4E6E6041}" type="pres">
      <dgm:prSet presAssocID="{E5BE78B4-39DA-49C8-8C98-41C6146C04C2}" presName="hierChild5" presStyleCnt="0"/>
      <dgm:spPr/>
    </dgm:pt>
    <dgm:pt modelId="{45075B4E-A07C-4BF7-AF44-1D2BCE8B5627}" type="pres">
      <dgm:prSet presAssocID="{E7EC2321-2235-4D5A-921B-118C56502829}" presName="Name37" presStyleLbl="parChTrans1D3" presStyleIdx="2" presStyleCnt="5"/>
      <dgm:spPr/>
    </dgm:pt>
    <dgm:pt modelId="{8BAAB9EE-E37D-435C-8202-E0F3918A083E}" type="pres">
      <dgm:prSet presAssocID="{FC8EDCEF-3B89-4370-8438-7DD3E30FB17A}" presName="hierRoot2" presStyleCnt="0">
        <dgm:presLayoutVars>
          <dgm:hierBranch val="init"/>
        </dgm:presLayoutVars>
      </dgm:prSet>
      <dgm:spPr/>
    </dgm:pt>
    <dgm:pt modelId="{58559198-89A0-4E9F-A79C-04EFAA4B7B8A}" type="pres">
      <dgm:prSet presAssocID="{FC8EDCEF-3B89-4370-8438-7DD3E30FB17A}" presName="rootComposite" presStyleCnt="0"/>
      <dgm:spPr/>
    </dgm:pt>
    <dgm:pt modelId="{45B20E81-1DDA-47A6-A035-BA921F9D5255}" type="pres">
      <dgm:prSet presAssocID="{FC8EDCEF-3B89-4370-8438-7DD3E30FB17A}" presName="rootText" presStyleLbl="node3" presStyleIdx="2" presStyleCnt="5" custScaleX="168563">
        <dgm:presLayoutVars>
          <dgm:chPref val="3"/>
        </dgm:presLayoutVars>
      </dgm:prSet>
      <dgm:spPr/>
    </dgm:pt>
    <dgm:pt modelId="{2BC1D51E-18BC-4CB0-B6DA-FCB2D7EF7ABA}" type="pres">
      <dgm:prSet presAssocID="{FC8EDCEF-3B89-4370-8438-7DD3E30FB17A}" presName="rootConnector" presStyleLbl="node3" presStyleIdx="2" presStyleCnt="5"/>
      <dgm:spPr/>
    </dgm:pt>
    <dgm:pt modelId="{99E59ADE-7C84-4B80-9D00-7EAD8D9843D4}" type="pres">
      <dgm:prSet presAssocID="{FC8EDCEF-3B89-4370-8438-7DD3E30FB17A}" presName="hierChild4" presStyleCnt="0"/>
      <dgm:spPr/>
    </dgm:pt>
    <dgm:pt modelId="{9F05A09F-654A-42B9-8D68-C1DEF609C982}" type="pres">
      <dgm:prSet presAssocID="{C3FEDB80-4976-4BAA-960A-C66D0AFA0B61}" presName="Name37" presStyleLbl="parChTrans1D4" presStyleIdx="3" presStyleCnt="14"/>
      <dgm:spPr/>
    </dgm:pt>
    <dgm:pt modelId="{EC3414AD-A2B3-4B23-BC6B-0F9D5742290B}" type="pres">
      <dgm:prSet presAssocID="{CC8C51C8-59B6-4836-8EBB-ADB0565B8142}" presName="hierRoot2" presStyleCnt="0">
        <dgm:presLayoutVars>
          <dgm:hierBranch val="init"/>
        </dgm:presLayoutVars>
      </dgm:prSet>
      <dgm:spPr/>
    </dgm:pt>
    <dgm:pt modelId="{3D4D20EF-1BC1-407B-AA26-44C06F8791AB}" type="pres">
      <dgm:prSet presAssocID="{CC8C51C8-59B6-4836-8EBB-ADB0565B8142}" presName="rootComposite" presStyleCnt="0"/>
      <dgm:spPr/>
    </dgm:pt>
    <dgm:pt modelId="{D114B358-FCE9-4F1E-BFEA-733DC1AA9EC9}" type="pres">
      <dgm:prSet presAssocID="{CC8C51C8-59B6-4836-8EBB-ADB0565B8142}" presName="rootText" presStyleLbl="node4" presStyleIdx="3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E8B6F8-BBBA-4EB6-B226-8652180BD656}" type="pres">
      <dgm:prSet presAssocID="{CC8C51C8-59B6-4836-8EBB-ADB0565B8142}" presName="rootConnector" presStyleLbl="node4" presStyleIdx="3" presStyleCnt="14"/>
      <dgm:spPr/>
    </dgm:pt>
    <dgm:pt modelId="{BC9E449D-558B-4981-BA64-88918C73A745}" type="pres">
      <dgm:prSet presAssocID="{CC8C51C8-59B6-4836-8EBB-ADB0565B8142}" presName="hierChild4" presStyleCnt="0"/>
      <dgm:spPr/>
    </dgm:pt>
    <dgm:pt modelId="{E09AA797-7649-42E0-943F-CF35489803A3}" type="pres">
      <dgm:prSet presAssocID="{CC8C51C8-59B6-4836-8EBB-ADB0565B8142}" presName="hierChild5" presStyleCnt="0"/>
      <dgm:spPr/>
    </dgm:pt>
    <dgm:pt modelId="{A453A9BE-5B8C-4FBA-8F09-C9602941AD09}" type="pres">
      <dgm:prSet presAssocID="{05C1941D-5E7B-4E4A-B87C-DCDF61D72C63}" presName="Name37" presStyleLbl="parChTrans1D4" presStyleIdx="4" presStyleCnt="14"/>
      <dgm:spPr/>
    </dgm:pt>
    <dgm:pt modelId="{90382505-35A8-4E10-89CA-6288B0F1C701}" type="pres">
      <dgm:prSet presAssocID="{7AC61118-D69E-49A0-935D-0D631F80F241}" presName="hierRoot2" presStyleCnt="0">
        <dgm:presLayoutVars>
          <dgm:hierBranch val="init"/>
        </dgm:presLayoutVars>
      </dgm:prSet>
      <dgm:spPr/>
    </dgm:pt>
    <dgm:pt modelId="{9BD36AEC-C3AD-4B04-BDB0-26B222CDA747}" type="pres">
      <dgm:prSet presAssocID="{7AC61118-D69E-49A0-935D-0D631F80F241}" presName="rootComposite" presStyleCnt="0"/>
      <dgm:spPr/>
    </dgm:pt>
    <dgm:pt modelId="{D1FA56BA-845B-40C8-ADAC-8F35FB54DFBA}" type="pres">
      <dgm:prSet presAssocID="{7AC61118-D69E-49A0-935D-0D631F80F241}" presName="rootText" presStyleLbl="node4" presStyleIdx="4" presStyleCnt="14" custScaleX="150673">
        <dgm:presLayoutVars>
          <dgm:chPref val="3"/>
        </dgm:presLayoutVars>
      </dgm:prSet>
      <dgm:spPr/>
    </dgm:pt>
    <dgm:pt modelId="{74AACF6F-C31A-4C15-B1B2-1F28539AFCC0}" type="pres">
      <dgm:prSet presAssocID="{7AC61118-D69E-49A0-935D-0D631F80F241}" presName="rootConnector" presStyleLbl="node4" presStyleIdx="4" presStyleCnt="14"/>
      <dgm:spPr/>
    </dgm:pt>
    <dgm:pt modelId="{3894613C-EDB7-476D-B351-30EAB3B5DA17}" type="pres">
      <dgm:prSet presAssocID="{7AC61118-D69E-49A0-935D-0D631F80F241}" presName="hierChild4" presStyleCnt="0"/>
      <dgm:spPr/>
    </dgm:pt>
    <dgm:pt modelId="{B78D0525-EA43-4BBB-868A-20EE72594552}" type="pres">
      <dgm:prSet presAssocID="{7AC61118-D69E-49A0-935D-0D631F80F241}" presName="hierChild5" presStyleCnt="0"/>
      <dgm:spPr/>
    </dgm:pt>
    <dgm:pt modelId="{3C891181-E832-4ACE-A4E5-67A5301BC091}" type="pres">
      <dgm:prSet presAssocID="{6ECA0A26-F4BA-43FE-B7D4-AEB32F23BAFD}" presName="Name37" presStyleLbl="parChTrans1D4" presStyleIdx="5" presStyleCnt="14"/>
      <dgm:spPr/>
    </dgm:pt>
    <dgm:pt modelId="{8CCA51FF-E6AB-4972-8ADD-6D8B6D842E3A}" type="pres">
      <dgm:prSet presAssocID="{47D15A3B-015B-4298-94B1-5A0D5F1277B3}" presName="hierRoot2" presStyleCnt="0">
        <dgm:presLayoutVars>
          <dgm:hierBranch val="init"/>
        </dgm:presLayoutVars>
      </dgm:prSet>
      <dgm:spPr/>
    </dgm:pt>
    <dgm:pt modelId="{5B39EDD0-AD1B-4612-A629-9195C6EF56D0}" type="pres">
      <dgm:prSet presAssocID="{47D15A3B-015B-4298-94B1-5A0D5F1277B3}" presName="rootComposite" presStyleCnt="0"/>
      <dgm:spPr/>
    </dgm:pt>
    <dgm:pt modelId="{F8A95921-67C4-4D71-98CB-0A353706C3A2}" type="pres">
      <dgm:prSet presAssocID="{47D15A3B-015B-4298-94B1-5A0D5F1277B3}" presName="rootText" presStyleLbl="node4" presStyleIdx="5" presStyleCnt="14" custScaleX="150673">
        <dgm:presLayoutVars>
          <dgm:chPref val="3"/>
        </dgm:presLayoutVars>
      </dgm:prSet>
      <dgm:spPr/>
    </dgm:pt>
    <dgm:pt modelId="{BEFFF6E6-E0B8-49E8-8A25-223219C0B430}" type="pres">
      <dgm:prSet presAssocID="{47D15A3B-015B-4298-94B1-5A0D5F1277B3}" presName="rootConnector" presStyleLbl="node4" presStyleIdx="5" presStyleCnt="14"/>
      <dgm:spPr/>
    </dgm:pt>
    <dgm:pt modelId="{EBD4F560-71DE-40DB-8724-88C292A87D36}" type="pres">
      <dgm:prSet presAssocID="{47D15A3B-015B-4298-94B1-5A0D5F1277B3}" presName="hierChild4" presStyleCnt="0"/>
      <dgm:spPr/>
    </dgm:pt>
    <dgm:pt modelId="{BB28EC4F-6964-4EE2-A6E6-F0CA5CAFE22F}" type="pres">
      <dgm:prSet presAssocID="{47D15A3B-015B-4298-94B1-5A0D5F1277B3}" presName="hierChild5" presStyleCnt="0"/>
      <dgm:spPr/>
    </dgm:pt>
    <dgm:pt modelId="{ED613671-104A-4DFC-9D65-D3B7F2D740FC}" type="pres">
      <dgm:prSet presAssocID="{638B1BFA-0240-4562-8342-8D6BB3C7D1E5}" presName="Name37" presStyleLbl="parChTrans1D4" presStyleIdx="6" presStyleCnt="14"/>
      <dgm:spPr/>
    </dgm:pt>
    <dgm:pt modelId="{B2417C08-F063-4364-80C2-9D519478FCAD}" type="pres">
      <dgm:prSet presAssocID="{3DD76DEB-47FB-4BDC-A704-AB1B3D213B68}" presName="hierRoot2" presStyleCnt="0">
        <dgm:presLayoutVars>
          <dgm:hierBranch val="init"/>
        </dgm:presLayoutVars>
      </dgm:prSet>
      <dgm:spPr/>
    </dgm:pt>
    <dgm:pt modelId="{623DC3D6-A208-4938-B283-55BF870DB492}" type="pres">
      <dgm:prSet presAssocID="{3DD76DEB-47FB-4BDC-A704-AB1B3D213B68}" presName="rootComposite" presStyleCnt="0"/>
      <dgm:spPr/>
    </dgm:pt>
    <dgm:pt modelId="{F56C7D99-FDBA-47EE-A0A3-1DD334132C5B}" type="pres">
      <dgm:prSet presAssocID="{3DD76DEB-47FB-4BDC-A704-AB1B3D213B68}" presName="rootText" presStyleLbl="node4" presStyleIdx="6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866174-672A-40EF-84CD-56A11877682E}" type="pres">
      <dgm:prSet presAssocID="{3DD76DEB-47FB-4BDC-A704-AB1B3D213B68}" presName="rootConnector" presStyleLbl="node4" presStyleIdx="6" presStyleCnt="14"/>
      <dgm:spPr/>
    </dgm:pt>
    <dgm:pt modelId="{0E1A46AB-8170-4EB6-A902-C8F2691E4DD3}" type="pres">
      <dgm:prSet presAssocID="{3DD76DEB-47FB-4BDC-A704-AB1B3D213B68}" presName="hierChild4" presStyleCnt="0"/>
      <dgm:spPr/>
    </dgm:pt>
    <dgm:pt modelId="{8C7BF0F5-6842-4585-988E-1322B65F7AA6}" type="pres">
      <dgm:prSet presAssocID="{3DD76DEB-47FB-4BDC-A704-AB1B3D213B68}" presName="hierChild5" presStyleCnt="0"/>
      <dgm:spPr/>
    </dgm:pt>
    <dgm:pt modelId="{72D8C8AC-6822-471D-B0C8-26753E49DC70}" type="pres">
      <dgm:prSet presAssocID="{D2AC5FE5-5B0B-416B-A90F-257834FD2EBC}" presName="Name37" presStyleLbl="parChTrans1D4" presStyleIdx="7" presStyleCnt="14"/>
      <dgm:spPr/>
    </dgm:pt>
    <dgm:pt modelId="{77F6C775-7C0B-4925-83F2-0A5868C8D01B}" type="pres">
      <dgm:prSet presAssocID="{3EAD9D85-181C-46A9-9209-C8E03F52A906}" presName="hierRoot2" presStyleCnt="0">
        <dgm:presLayoutVars>
          <dgm:hierBranch val="init"/>
        </dgm:presLayoutVars>
      </dgm:prSet>
      <dgm:spPr/>
    </dgm:pt>
    <dgm:pt modelId="{CA3DFC79-BB36-4338-83B5-2AEA1E3E6B10}" type="pres">
      <dgm:prSet presAssocID="{3EAD9D85-181C-46A9-9209-C8E03F52A906}" presName="rootComposite" presStyleCnt="0"/>
      <dgm:spPr/>
    </dgm:pt>
    <dgm:pt modelId="{41FFD4AB-5772-4A32-9435-946E544FAFEA}" type="pres">
      <dgm:prSet presAssocID="{3EAD9D85-181C-46A9-9209-C8E03F52A906}" presName="rootText" presStyleLbl="node4" presStyleIdx="7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A0CB3A3-EB19-474F-AF8E-047537D3CE8E}" type="pres">
      <dgm:prSet presAssocID="{3EAD9D85-181C-46A9-9209-C8E03F52A906}" presName="rootConnector" presStyleLbl="node4" presStyleIdx="7" presStyleCnt="14"/>
      <dgm:spPr/>
    </dgm:pt>
    <dgm:pt modelId="{69A726E0-A061-47E9-93F4-079FA0025D87}" type="pres">
      <dgm:prSet presAssocID="{3EAD9D85-181C-46A9-9209-C8E03F52A906}" presName="hierChild4" presStyleCnt="0"/>
      <dgm:spPr/>
    </dgm:pt>
    <dgm:pt modelId="{073D394F-B9C7-4E8A-B777-E13126DA07C2}" type="pres">
      <dgm:prSet presAssocID="{3EAD9D85-181C-46A9-9209-C8E03F52A906}" presName="hierChild5" presStyleCnt="0"/>
      <dgm:spPr/>
    </dgm:pt>
    <dgm:pt modelId="{1667C5B7-24D9-4F5F-BC8A-C67A37507F13}" type="pres">
      <dgm:prSet presAssocID="{FC8EDCEF-3B89-4370-8438-7DD3E30FB17A}" presName="hierChild5" presStyleCnt="0"/>
      <dgm:spPr/>
    </dgm:pt>
    <dgm:pt modelId="{9E25D907-6708-4EC9-A89B-C894E433B844}" type="pres">
      <dgm:prSet presAssocID="{32E013B5-8D8A-4A54-B956-50AAA4805ABA}" presName="Name37" presStyleLbl="parChTrans1D3" presStyleIdx="3" presStyleCnt="5"/>
      <dgm:spPr/>
    </dgm:pt>
    <dgm:pt modelId="{1A58CFEC-8034-4724-891C-4236C33E45A2}" type="pres">
      <dgm:prSet presAssocID="{CBD96B85-E42B-40F1-948E-F47E80846CA5}" presName="hierRoot2" presStyleCnt="0">
        <dgm:presLayoutVars>
          <dgm:hierBranch val="init"/>
        </dgm:presLayoutVars>
      </dgm:prSet>
      <dgm:spPr/>
    </dgm:pt>
    <dgm:pt modelId="{714F1187-2350-45F6-A36C-8691CFFE1495}" type="pres">
      <dgm:prSet presAssocID="{CBD96B85-E42B-40F1-948E-F47E80846CA5}" presName="rootComposite" presStyleCnt="0"/>
      <dgm:spPr/>
    </dgm:pt>
    <dgm:pt modelId="{8D77AFB5-5440-4121-9F15-3F020D4A1ED6}" type="pres">
      <dgm:prSet presAssocID="{CBD96B85-E42B-40F1-948E-F47E80846CA5}" presName="rootText" presStyleLbl="node3" presStyleIdx="3" presStyleCnt="5" custScaleX="1953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482A24C-C24D-47B3-8161-F275439EA786}" type="pres">
      <dgm:prSet presAssocID="{CBD96B85-E42B-40F1-948E-F47E80846CA5}" presName="rootConnector" presStyleLbl="node3" presStyleIdx="3" presStyleCnt="5"/>
      <dgm:spPr/>
    </dgm:pt>
    <dgm:pt modelId="{78CCF500-C662-40F2-8A80-1FEFA38DBCAA}" type="pres">
      <dgm:prSet presAssocID="{CBD96B85-E42B-40F1-948E-F47E80846CA5}" presName="hierChild4" presStyleCnt="0"/>
      <dgm:spPr/>
    </dgm:pt>
    <dgm:pt modelId="{A3CA7562-B361-4935-9081-252091E89951}" type="pres">
      <dgm:prSet presAssocID="{B1BFED5D-B890-4C94-98FB-A0620AEB7E95}" presName="Name37" presStyleLbl="parChTrans1D4" presStyleIdx="8" presStyleCnt="14"/>
      <dgm:spPr/>
    </dgm:pt>
    <dgm:pt modelId="{08269575-B441-493C-A7D4-3242E6F84FD3}" type="pres">
      <dgm:prSet presAssocID="{66472EA2-D8BC-4299-AA11-29BCF79E2D26}" presName="hierRoot2" presStyleCnt="0">
        <dgm:presLayoutVars>
          <dgm:hierBranch val="init"/>
        </dgm:presLayoutVars>
      </dgm:prSet>
      <dgm:spPr/>
    </dgm:pt>
    <dgm:pt modelId="{5EB95898-0418-435D-ABB1-0F4424D15EEF}" type="pres">
      <dgm:prSet presAssocID="{66472EA2-D8BC-4299-AA11-29BCF79E2D26}" presName="rootComposite" presStyleCnt="0"/>
      <dgm:spPr/>
    </dgm:pt>
    <dgm:pt modelId="{8265D282-B7F6-45EA-B504-167857A47C68}" type="pres">
      <dgm:prSet presAssocID="{66472EA2-D8BC-4299-AA11-29BCF79E2D26}" presName="rootText" presStyleLbl="node4" presStyleIdx="8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83B98C7-AC25-4B31-AB5C-45275D5BF9E1}" type="pres">
      <dgm:prSet presAssocID="{66472EA2-D8BC-4299-AA11-29BCF79E2D26}" presName="rootConnector" presStyleLbl="node4" presStyleIdx="8" presStyleCnt="14"/>
      <dgm:spPr/>
    </dgm:pt>
    <dgm:pt modelId="{2CFBD9DD-670D-4DD5-9FBB-BBE272A081FB}" type="pres">
      <dgm:prSet presAssocID="{66472EA2-D8BC-4299-AA11-29BCF79E2D26}" presName="hierChild4" presStyleCnt="0"/>
      <dgm:spPr/>
    </dgm:pt>
    <dgm:pt modelId="{D7A267FB-541B-4D0B-8908-AC467442FB90}" type="pres">
      <dgm:prSet presAssocID="{66472EA2-D8BC-4299-AA11-29BCF79E2D26}" presName="hierChild5" presStyleCnt="0"/>
      <dgm:spPr/>
    </dgm:pt>
    <dgm:pt modelId="{1FD42D92-4DDF-4546-812C-F58A9E6C80D0}" type="pres">
      <dgm:prSet presAssocID="{0F64A492-06B6-4DDC-B34D-13DC1D4B9D7D}" presName="Name37" presStyleLbl="parChTrans1D4" presStyleIdx="9" presStyleCnt="14"/>
      <dgm:spPr/>
    </dgm:pt>
    <dgm:pt modelId="{2BC035A2-A06D-4F18-8B3E-7825399F513C}" type="pres">
      <dgm:prSet presAssocID="{B1968216-5B0E-40EE-8AB7-4A029FA17E33}" presName="hierRoot2" presStyleCnt="0">
        <dgm:presLayoutVars>
          <dgm:hierBranch val="init"/>
        </dgm:presLayoutVars>
      </dgm:prSet>
      <dgm:spPr/>
    </dgm:pt>
    <dgm:pt modelId="{6AA90B19-635A-4553-815D-659C7EFE2F1D}" type="pres">
      <dgm:prSet presAssocID="{B1968216-5B0E-40EE-8AB7-4A029FA17E33}" presName="rootComposite" presStyleCnt="0"/>
      <dgm:spPr/>
    </dgm:pt>
    <dgm:pt modelId="{B9A5FDB6-8991-45AE-B0F1-3B51F7A20B27}" type="pres">
      <dgm:prSet presAssocID="{B1968216-5B0E-40EE-8AB7-4A029FA17E33}" presName="rootText" presStyleLbl="node4" presStyleIdx="9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CEF6E2-AB8B-4E07-8E5D-22039E04CE0D}" type="pres">
      <dgm:prSet presAssocID="{B1968216-5B0E-40EE-8AB7-4A029FA17E33}" presName="rootConnector" presStyleLbl="node4" presStyleIdx="9" presStyleCnt="14"/>
      <dgm:spPr/>
    </dgm:pt>
    <dgm:pt modelId="{F90635AF-B69C-47F9-AF74-02ABE2F46B99}" type="pres">
      <dgm:prSet presAssocID="{B1968216-5B0E-40EE-8AB7-4A029FA17E33}" presName="hierChild4" presStyleCnt="0"/>
      <dgm:spPr/>
    </dgm:pt>
    <dgm:pt modelId="{D8CEB56A-3E51-453B-A07F-FA4ECB264925}" type="pres">
      <dgm:prSet presAssocID="{B1968216-5B0E-40EE-8AB7-4A029FA17E33}" presName="hierChild5" presStyleCnt="0"/>
      <dgm:spPr/>
    </dgm:pt>
    <dgm:pt modelId="{38E60724-FBF2-43B3-B917-DE1BB5399670}" type="pres">
      <dgm:prSet presAssocID="{CBD96B85-E42B-40F1-948E-F47E80846CA5}" presName="hierChild5" presStyleCnt="0"/>
      <dgm:spPr/>
    </dgm:pt>
    <dgm:pt modelId="{6D95692A-89AE-462E-980C-05A65EF7BF63}" type="pres">
      <dgm:prSet presAssocID="{B6B0E20E-DA25-4A43-97CE-52B020FD78C5}" presName="Name37" presStyleLbl="parChTrans1D3" presStyleIdx="4" presStyleCnt="5"/>
      <dgm:spPr/>
    </dgm:pt>
    <dgm:pt modelId="{6D9400E7-ABC1-4C0C-BFCA-7A14EA2E5378}" type="pres">
      <dgm:prSet presAssocID="{BE1F60DF-08B6-4903-8CF9-AF3604FAC5BE}" presName="hierRoot2" presStyleCnt="0">
        <dgm:presLayoutVars>
          <dgm:hierBranch val="init"/>
        </dgm:presLayoutVars>
      </dgm:prSet>
      <dgm:spPr/>
    </dgm:pt>
    <dgm:pt modelId="{94F303C8-1859-4462-8EFC-3BF63DF80EC6}" type="pres">
      <dgm:prSet presAssocID="{BE1F60DF-08B6-4903-8CF9-AF3604FAC5BE}" presName="rootComposite" presStyleCnt="0"/>
      <dgm:spPr/>
    </dgm:pt>
    <dgm:pt modelId="{76EFE485-5ADF-413C-B4C2-266176D5E3E3}" type="pres">
      <dgm:prSet presAssocID="{BE1F60DF-08B6-4903-8CF9-AF3604FAC5BE}" presName="rootText" presStyleLbl="node3" presStyleIdx="4" presStyleCnt="5" custScaleX="1818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BF8FA2-7BD8-42C6-B5B3-430FF504CADC}" type="pres">
      <dgm:prSet presAssocID="{BE1F60DF-08B6-4903-8CF9-AF3604FAC5BE}" presName="rootConnector" presStyleLbl="node3" presStyleIdx="4" presStyleCnt="5"/>
      <dgm:spPr/>
    </dgm:pt>
    <dgm:pt modelId="{BA87DB92-ED8B-4BF8-8335-271C04024046}" type="pres">
      <dgm:prSet presAssocID="{BE1F60DF-08B6-4903-8CF9-AF3604FAC5BE}" presName="hierChild4" presStyleCnt="0"/>
      <dgm:spPr/>
    </dgm:pt>
    <dgm:pt modelId="{FB27BC97-57FB-4F42-8894-FA03DBB8C481}" type="pres">
      <dgm:prSet presAssocID="{52A82C8A-4507-4F6E-9A06-672AA1005AD9}" presName="Name37" presStyleLbl="parChTrans1D4" presStyleIdx="10" presStyleCnt="14"/>
      <dgm:spPr/>
    </dgm:pt>
    <dgm:pt modelId="{3044E140-8BAF-41B1-AFB2-F93E7451E07A}" type="pres">
      <dgm:prSet presAssocID="{AC5485D6-2951-4524-A347-D826FC6E263C}" presName="hierRoot2" presStyleCnt="0">
        <dgm:presLayoutVars>
          <dgm:hierBranch/>
        </dgm:presLayoutVars>
      </dgm:prSet>
      <dgm:spPr/>
    </dgm:pt>
    <dgm:pt modelId="{7205F7D1-79CD-4F17-827C-18395F239005}" type="pres">
      <dgm:prSet presAssocID="{AC5485D6-2951-4524-A347-D826FC6E263C}" presName="rootComposite" presStyleCnt="0"/>
      <dgm:spPr/>
    </dgm:pt>
    <dgm:pt modelId="{D1EB10E0-F9A9-477C-844F-B331EF877593}" type="pres">
      <dgm:prSet presAssocID="{AC5485D6-2951-4524-A347-D826FC6E263C}" presName="rootText" presStyleLbl="node4" presStyleIdx="10" presStyleCnt="14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DCD7E3-9A55-4F74-94C9-114A0B348C43}" type="pres">
      <dgm:prSet presAssocID="{AC5485D6-2951-4524-A347-D826FC6E263C}" presName="rootConnector" presStyleLbl="node4" presStyleIdx="10" presStyleCnt="14"/>
      <dgm:spPr/>
    </dgm:pt>
    <dgm:pt modelId="{87591844-E203-4B5D-A5C9-8EBCAECC462A}" type="pres">
      <dgm:prSet presAssocID="{AC5485D6-2951-4524-A347-D826FC6E263C}" presName="hierChild4" presStyleCnt="0"/>
      <dgm:spPr/>
    </dgm:pt>
    <dgm:pt modelId="{8BB5EED6-F68C-44A4-9BB1-A22B5F2BBD26}" type="pres">
      <dgm:prSet presAssocID="{AC5485D6-2951-4524-A347-D826FC6E263C}" presName="hierChild5" presStyleCnt="0"/>
      <dgm:spPr/>
    </dgm:pt>
    <dgm:pt modelId="{9DD6E05C-83C6-4075-80F9-6E38DF5C8ECC}" type="pres">
      <dgm:prSet presAssocID="{C076EB9F-8D13-432D-8021-14034330B990}" presName="Name37" presStyleLbl="parChTrans1D4" presStyleIdx="11" presStyleCnt="14"/>
      <dgm:spPr/>
    </dgm:pt>
    <dgm:pt modelId="{BAC4F177-5ECD-4060-8F3B-63F0E98EF997}" type="pres">
      <dgm:prSet presAssocID="{5689E423-1F19-4F1C-814B-F130E643CE06}" presName="hierRoot2" presStyleCnt="0">
        <dgm:presLayoutVars>
          <dgm:hierBranch val="init"/>
        </dgm:presLayoutVars>
      </dgm:prSet>
      <dgm:spPr/>
    </dgm:pt>
    <dgm:pt modelId="{38995BA2-4976-41D5-AEF5-87B9EE077A50}" type="pres">
      <dgm:prSet presAssocID="{5689E423-1F19-4F1C-814B-F130E643CE06}" presName="rootComposite" presStyleCnt="0"/>
      <dgm:spPr/>
    </dgm:pt>
    <dgm:pt modelId="{60848912-4837-4B44-B4C9-E9E6F9ACD5A9}" type="pres">
      <dgm:prSet presAssocID="{5689E423-1F19-4F1C-814B-F130E643CE06}" presName="rootText" presStyleLbl="node4" presStyleIdx="11" presStyleCnt="14" custScaleX="150673">
        <dgm:presLayoutVars>
          <dgm:chPref val="3"/>
        </dgm:presLayoutVars>
      </dgm:prSet>
      <dgm:spPr/>
    </dgm:pt>
    <dgm:pt modelId="{FF826569-92D4-4830-8E95-0EE52CF3A9D4}" type="pres">
      <dgm:prSet presAssocID="{5689E423-1F19-4F1C-814B-F130E643CE06}" presName="rootConnector" presStyleLbl="node4" presStyleIdx="11" presStyleCnt="14"/>
      <dgm:spPr/>
    </dgm:pt>
    <dgm:pt modelId="{A9B143D1-BCA0-4F7A-8170-094389669526}" type="pres">
      <dgm:prSet presAssocID="{5689E423-1F19-4F1C-814B-F130E643CE06}" presName="hierChild4" presStyleCnt="0"/>
      <dgm:spPr/>
    </dgm:pt>
    <dgm:pt modelId="{BA7131B5-FA7D-4791-9EE7-B37739952B21}" type="pres">
      <dgm:prSet presAssocID="{5689E423-1F19-4F1C-814B-F130E643CE06}" presName="hierChild5" presStyleCnt="0"/>
      <dgm:spPr/>
    </dgm:pt>
    <dgm:pt modelId="{4E2E090C-9D48-4118-BA0D-BACC2378940B}" type="pres">
      <dgm:prSet presAssocID="{7E8144E3-9A67-4DB3-B7C4-CC05C6EA6BCA}" presName="Name37" presStyleLbl="parChTrans1D4" presStyleIdx="12" presStyleCnt="14"/>
      <dgm:spPr/>
    </dgm:pt>
    <dgm:pt modelId="{1E9DC5AB-C1B5-4BB6-9C2C-537EC023E817}" type="pres">
      <dgm:prSet presAssocID="{69737203-4230-4414-86D2-2D1B621E56BE}" presName="hierRoot2" presStyleCnt="0">
        <dgm:presLayoutVars>
          <dgm:hierBranch val="init"/>
        </dgm:presLayoutVars>
      </dgm:prSet>
      <dgm:spPr/>
    </dgm:pt>
    <dgm:pt modelId="{F7E616D5-008B-469B-9FB8-CA49A4942F5B}" type="pres">
      <dgm:prSet presAssocID="{69737203-4230-4414-86D2-2D1B621E56BE}" presName="rootComposite" presStyleCnt="0"/>
      <dgm:spPr/>
    </dgm:pt>
    <dgm:pt modelId="{EF6DA679-D5B1-469E-AE53-25E75F2EE1AB}" type="pres">
      <dgm:prSet presAssocID="{69737203-4230-4414-86D2-2D1B621E56BE}" presName="rootText" presStyleLbl="node4" presStyleIdx="12" presStyleCnt="14" custScaleX="150673">
        <dgm:presLayoutVars>
          <dgm:chPref val="3"/>
        </dgm:presLayoutVars>
      </dgm:prSet>
      <dgm:spPr/>
    </dgm:pt>
    <dgm:pt modelId="{52DED27D-BC9F-48FF-BD05-12455177DA3A}" type="pres">
      <dgm:prSet presAssocID="{69737203-4230-4414-86D2-2D1B621E56BE}" presName="rootConnector" presStyleLbl="node4" presStyleIdx="12" presStyleCnt="14"/>
      <dgm:spPr/>
    </dgm:pt>
    <dgm:pt modelId="{0E283B48-E879-4F4E-B121-E2120DB39063}" type="pres">
      <dgm:prSet presAssocID="{69737203-4230-4414-86D2-2D1B621E56BE}" presName="hierChild4" presStyleCnt="0"/>
      <dgm:spPr/>
    </dgm:pt>
    <dgm:pt modelId="{48EC1C2B-A6E3-4758-97BA-5A41297FEED1}" type="pres">
      <dgm:prSet presAssocID="{69737203-4230-4414-86D2-2D1B621E56BE}" presName="hierChild5" presStyleCnt="0"/>
      <dgm:spPr/>
    </dgm:pt>
    <dgm:pt modelId="{FD6FCB79-9C66-4361-B8D9-8BFF86DE8632}" type="pres">
      <dgm:prSet presAssocID="{715522F2-BAE9-44E2-88EC-5BAF8D4BF820}" presName="Name37" presStyleLbl="parChTrans1D4" presStyleIdx="13" presStyleCnt="14"/>
      <dgm:spPr/>
    </dgm:pt>
    <dgm:pt modelId="{946E7EED-C7BB-490C-B62A-D5F7AB28824F}" type="pres">
      <dgm:prSet presAssocID="{0C4D1CCA-F1A8-4059-9893-2F1CBA073BD4}" presName="hierRoot2" presStyleCnt="0">
        <dgm:presLayoutVars>
          <dgm:hierBranch val="init"/>
        </dgm:presLayoutVars>
      </dgm:prSet>
      <dgm:spPr/>
    </dgm:pt>
    <dgm:pt modelId="{F2602290-A0BC-4985-82DA-827B4FED0735}" type="pres">
      <dgm:prSet presAssocID="{0C4D1CCA-F1A8-4059-9893-2F1CBA073BD4}" presName="rootComposite" presStyleCnt="0"/>
      <dgm:spPr/>
    </dgm:pt>
    <dgm:pt modelId="{60560DCB-BC15-496C-B365-C583550476A1}" type="pres">
      <dgm:prSet presAssocID="{0C4D1CCA-F1A8-4059-9893-2F1CBA073BD4}" presName="rootText" presStyleLbl="node4" presStyleIdx="13" presStyleCnt="14" custScaleX="150673">
        <dgm:presLayoutVars>
          <dgm:chPref val="3"/>
        </dgm:presLayoutVars>
      </dgm:prSet>
      <dgm:spPr/>
    </dgm:pt>
    <dgm:pt modelId="{2D1319BD-B696-425D-B3FE-1E59A686E793}" type="pres">
      <dgm:prSet presAssocID="{0C4D1CCA-F1A8-4059-9893-2F1CBA073BD4}" presName="rootConnector" presStyleLbl="node4" presStyleIdx="13" presStyleCnt="14"/>
      <dgm:spPr/>
    </dgm:pt>
    <dgm:pt modelId="{43658055-800E-4A15-9EB4-78639BD43627}" type="pres">
      <dgm:prSet presAssocID="{0C4D1CCA-F1A8-4059-9893-2F1CBA073BD4}" presName="hierChild4" presStyleCnt="0"/>
      <dgm:spPr/>
    </dgm:pt>
    <dgm:pt modelId="{BE991DA9-B948-4A71-B0E8-E06CC26F5AC3}" type="pres">
      <dgm:prSet presAssocID="{0C4D1CCA-F1A8-4059-9893-2F1CBA073BD4}" presName="hierChild5" presStyleCnt="0"/>
      <dgm:spPr/>
    </dgm:pt>
    <dgm:pt modelId="{2774DCF5-9728-485C-A23A-E083178BD90C}" type="pres">
      <dgm:prSet presAssocID="{BE1F60DF-08B6-4903-8CF9-AF3604FAC5BE}" presName="hierChild5" presStyleCnt="0"/>
      <dgm:spPr/>
    </dgm:pt>
    <dgm:pt modelId="{99C9CF11-2603-46B8-A6BD-6386E81F2643}" type="pres">
      <dgm:prSet presAssocID="{37323F90-2C53-4EE4-9A91-9E24762E9A8B}" presName="hierChild5" presStyleCnt="0"/>
      <dgm:spPr/>
    </dgm:pt>
    <dgm:pt modelId="{67917FF9-CC23-4FF2-9CCD-D28D83276DA1}" type="pres">
      <dgm:prSet presAssocID="{A07FF29D-88F5-4E02-B636-D05D4F9B72C4}" presName="Name35" presStyleLbl="parChTrans1D2" presStyleIdx="1" presStyleCnt="2"/>
      <dgm:spPr/>
    </dgm:pt>
    <dgm:pt modelId="{82430522-636F-4E4A-964D-F53E665AB77E}" type="pres">
      <dgm:prSet presAssocID="{634C75F5-793E-45D3-A8E7-5BBB0D045A01}" presName="hierRoot2" presStyleCnt="0">
        <dgm:presLayoutVars>
          <dgm:hierBranch val="init"/>
        </dgm:presLayoutVars>
      </dgm:prSet>
      <dgm:spPr/>
    </dgm:pt>
    <dgm:pt modelId="{20DE17BB-378F-4D99-BBDE-1A0BF859D6EA}" type="pres">
      <dgm:prSet presAssocID="{634C75F5-793E-45D3-A8E7-5BBB0D045A01}" presName="rootComposite" presStyleCnt="0"/>
      <dgm:spPr/>
    </dgm:pt>
    <dgm:pt modelId="{B69BD753-277A-4E88-A741-39055B2B65D7}" type="pres">
      <dgm:prSet presAssocID="{634C75F5-793E-45D3-A8E7-5BBB0D045A01}" presName="rootText" presStyleLbl="node2" presStyleIdx="1" presStyleCnt="2" custScaleX="2171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CABB01-943C-4ADD-8E2B-C6648DC5FFE2}" type="pres">
      <dgm:prSet presAssocID="{634C75F5-793E-45D3-A8E7-5BBB0D045A01}" presName="rootConnector" presStyleLbl="node2" presStyleIdx="1" presStyleCnt="2"/>
      <dgm:spPr/>
    </dgm:pt>
    <dgm:pt modelId="{2CCBB407-75A5-4844-9F16-F9C51A8BB6E3}" type="pres">
      <dgm:prSet presAssocID="{634C75F5-793E-45D3-A8E7-5BBB0D045A01}" presName="hierChild4" presStyleCnt="0"/>
      <dgm:spPr/>
    </dgm:pt>
    <dgm:pt modelId="{C56A2435-B451-4FEA-9BB7-233C44AA89C4}" type="pres">
      <dgm:prSet presAssocID="{634C75F5-793E-45D3-A8E7-5BBB0D045A01}" presName="hierChild5" presStyleCnt="0"/>
      <dgm:spPr/>
    </dgm:pt>
    <dgm:pt modelId="{3BE24D08-86E1-4B5A-8FE6-CFE505348480}" type="pres">
      <dgm:prSet presAssocID="{65047AFD-9724-42E9-B25D-868999BF2402}" presName="hierChild3" presStyleCnt="0"/>
      <dgm:spPr/>
    </dgm:pt>
  </dgm:ptLst>
  <dgm:cxnLst>
    <dgm:cxn modelId="{C4F4336E-A688-4C99-A14F-D9CC4D59B061}" type="presOf" srcId="{B1968216-5B0E-40EE-8AB7-4A029FA17E33}" destId="{B9A5FDB6-8991-45AE-B0F1-3B51F7A20B27}" srcOrd="0" destOrd="0" presId="urn:microsoft.com/office/officeart/2005/8/layout/orgChart1"/>
    <dgm:cxn modelId="{2539BC45-AC77-427F-8B5D-4082155AB59F}" type="presOf" srcId="{634C75F5-793E-45D3-A8E7-5BBB0D045A01}" destId="{39CABB01-943C-4ADD-8E2B-C6648DC5FFE2}" srcOrd="1" destOrd="0" presId="urn:microsoft.com/office/officeart/2005/8/layout/orgChart1"/>
    <dgm:cxn modelId="{22FD7608-25F0-4F13-85A1-490D690A9654}" srcId="{65047AFD-9724-42E9-B25D-868999BF2402}" destId="{634C75F5-793E-45D3-A8E7-5BBB0D045A01}" srcOrd="1" destOrd="0" parTransId="{A07FF29D-88F5-4E02-B636-D05D4F9B72C4}" sibTransId="{1836E8FF-38CB-4220-B2A4-CB07A9748302}"/>
    <dgm:cxn modelId="{7BD6203F-C26A-4B58-A1C4-A675BD057E59}" type="presOf" srcId="{66472EA2-D8BC-4299-AA11-29BCF79E2D26}" destId="{8265D282-B7F6-45EA-B504-167857A47C68}" srcOrd="0" destOrd="0" presId="urn:microsoft.com/office/officeart/2005/8/layout/orgChart1"/>
    <dgm:cxn modelId="{65E40F5D-7CC5-4932-AB14-DDFBFD5B00AA}" srcId="{E5BE78B4-39DA-49C8-8C98-41C6146C04C2}" destId="{4E658A62-A463-4095-9A1B-7042A45FEB2D}" srcOrd="0" destOrd="0" parTransId="{31A95073-A8D8-48B0-B8C1-2328E14833B8}" sibTransId="{49393459-85F5-450D-B07B-8C6E779ECA53}"/>
    <dgm:cxn modelId="{440B0A01-B64D-475E-ACCC-A1C8B3A7B6AF}" srcId="{BE1F60DF-08B6-4903-8CF9-AF3604FAC5BE}" destId="{0C4D1CCA-F1A8-4059-9893-2F1CBA073BD4}" srcOrd="3" destOrd="0" parTransId="{715522F2-BAE9-44E2-88EC-5BAF8D4BF820}" sibTransId="{E1F72A9B-EF0A-48D8-85F2-BD36892DA62E}"/>
    <dgm:cxn modelId="{FD99DAF8-F971-4275-A39A-C545AF10EBD6}" type="presOf" srcId="{E7EC2321-2235-4D5A-921B-118C56502829}" destId="{45075B4E-A07C-4BF7-AF44-1D2BCE8B5627}" srcOrd="0" destOrd="0" presId="urn:microsoft.com/office/officeart/2005/8/layout/orgChart1"/>
    <dgm:cxn modelId="{FB6B5095-9346-4757-AACA-2ACACEFC5A29}" type="presOf" srcId="{66472EA2-D8BC-4299-AA11-29BCF79E2D26}" destId="{083B98C7-AC25-4B31-AB5C-45275D5BF9E1}" srcOrd="1" destOrd="0" presId="urn:microsoft.com/office/officeart/2005/8/layout/orgChart1"/>
    <dgm:cxn modelId="{709391BA-DF53-48BD-919B-52A35CBDAB99}" type="presOf" srcId="{31A95073-A8D8-48B0-B8C1-2328E14833B8}" destId="{C30D569F-815C-4C53-B2F9-E43A3225F356}" srcOrd="0" destOrd="0" presId="urn:microsoft.com/office/officeart/2005/8/layout/orgChart1"/>
    <dgm:cxn modelId="{228AA1B5-A638-4714-B7B0-32ED83739D16}" type="presOf" srcId="{CBD96B85-E42B-40F1-948E-F47E80846CA5}" destId="{8D77AFB5-5440-4121-9F15-3F020D4A1ED6}" srcOrd="0" destOrd="0" presId="urn:microsoft.com/office/officeart/2005/8/layout/orgChart1"/>
    <dgm:cxn modelId="{F62DB531-A6E7-4E84-9A22-ABBE7F89BABC}" type="presOf" srcId="{26D57F3B-8BF1-483E-9B54-2DA90D980966}" destId="{45B8BFAE-6F8B-405D-BE60-B0B81FDB54A4}" srcOrd="1" destOrd="0" presId="urn:microsoft.com/office/officeart/2005/8/layout/orgChart1"/>
    <dgm:cxn modelId="{082B020B-EB26-4C16-AD62-366FF7FB7817}" type="presOf" srcId="{CC8C51C8-59B6-4836-8EBB-ADB0565B8142}" destId="{D114B358-FCE9-4F1E-BFEA-733DC1AA9EC9}" srcOrd="0" destOrd="0" presId="urn:microsoft.com/office/officeart/2005/8/layout/orgChart1"/>
    <dgm:cxn modelId="{BC01794D-DB81-4A35-9239-EC93E24BAF40}" type="presOf" srcId="{3EAD9D85-181C-46A9-9209-C8E03F52A906}" destId="{6A0CB3A3-EB19-474F-AF8E-047537D3CE8E}" srcOrd="1" destOrd="0" presId="urn:microsoft.com/office/officeart/2005/8/layout/orgChart1"/>
    <dgm:cxn modelId="{23658A26-08C6-4EDA-96ED-F07AA531ED96}" srcId="{37323F90-2C53-4EE4-9A91-9E24762E9A8B}" destId="{E5BE78B4-39DA-49C8-8C98-41C6146C04C2}" srcOrd="1" destOrd="0" parTransId="{DD291901-64C8-4473-86A1-151514ECD8E2}" sibTransId="{E213EAB9-31C5-4B05-A6EB-42C8D999D2EE}"/>
    <dgm:cxn modelId="{FCAE1C05-D9A6-4DBA-8C21-F752A431B0C0}" srcId="{37323F90-2C53-4EE4-9A91-9E24762E9A8B}" destId="{BE1F60DF-08B6-4903-8CF9-AF3604FAC5BE}" srcOrd="4" destOrd="0" parTransId="{B6B0E20E-DA25-4A43-97CE-52B020FD78C5}" sibTransId="{3A381F13-A7BD-4BF1-9E56-AEE9115E2975}"/>
    <dgm:cxn modelId="{7293706F-7107-468E-8021-92208BDB7987}" type="presOf" srcId="{AC5485D6-2951-4524-A347-D826FC6E263C}" destId="{FEDCD7E3-9A55-4F74-94C9-114A0B348C43}" srcOrd="1" destOrd="0" presId="urn:microsoft.com/office/officeart/2005/8/layout/orgChart1"/>
    <dgm:cxn modelId="{834F01E2-9DC3-48BC-ACC0-6D5207B0E247}" type="presOf" srcId="{715522F2-BAE9-44E2-88EC-5BAF8D4BF820}" destId="{FD6FCB79-9C66-4361-B8D9-8BFF86DE8632}" srcOrd="0" destOrd="0" presId="urn:microsoft.com/office/officeart/2005/8/layout/orgChart1"/>
    <dgm:cxn modelId="{44C50568-11D6-4B11-818B-BCEF52173680}" type="presOf" srcId="{37323F90-2C53-4EE4-9A91-9E24762E9A8B}" destId="{F95D6F93-B961-4F57-ACF6-516A5858871D}" srcOrd="0" destOrd="0" presId="urn:microsoft.com/office/officeart/2005/8/layout/orgChart1"/>
    <dgm:cxn modelId="{40DFE1D3-5ECB-426F-B725-76140F9F85D0}" type="presOf" srcId="{4E658A62-A463-4095-9A1B-7042A45FEB2D}" destId="{4C67AB49-7BF9-49C2-B6D8-859DA714DB40}" srcOrd="1" destOrd="0" presId="urn:microsoft.com/office/officeart/2005/8/layout/orgChart1"/>
    <dgm:cxn modelId="{D2F4EB13-B3D9-4BE4-8D3A-BA101337ED05}" type="presOf" srcId="{AC5485D6-2951-4524-A347-D826FC6E263C}" destId="{D1EB10E0-F9A9-477C-844F-B331EF877593}" srcOrd="0" destOrd="0" presId="urn:microsoft.com/office/officeart/2005/8/layout/orgChart1"/>
    <dgm:cxn modelId="{1B06812C-BE68-43AC-AB65-D2D050571E6C}" srcId="{E5BE78B4-39DA-49C8-8C98-41C6146C04C2}" destId="{0EB1D372-A734-4758-8F3C-6EFA1610C450}" srcOrd="1" destOrd="0" parTransId="{75B4394B-C832-421D-9AFB-081F878DD84B}" sibTransId="{F0E6CC6B-027F-4C2C-BE01-9EE6F5F5CE2C}"/>
    <dgm:cxn modelId="{D180C4E9-32C0-4BB6-A810-81F2EB4EFADE}" srcId="{CBD96B85-E42B-40F1-948E-F47E80846CA5}" destId="{66472EA2-D8BC-4299-AA11-29BCF79E2D26}" srcOrd="0" destOrd="0" parTransId="{B1BFED5D-B890-4C94-98FB-A0620AEB7E95}" sibTransId="{98A4F369-335C-49C7-94AE-147415F05BA3}"/>
    <dgm:cxn modelId="{E3AB702D-8E8C-4A57-A77C-05E5B2C67FD9}" srcId="{FC8EDCEF-3B89-4370-8438-7DD3E30FB17A}" destId="{CC8C51C8-59B6-4836-8EBB-ADB0565B8142}" srcOrd="0" destOrd="0" parTransId="{C3FEDB80-4976-4BAA-960A-C66D0AFA0B61}" sibTransId="{82A14A99-2DB1-41C7-AEA1-9476771CFF91}"/>
    <dgm:cxn modelId="{C37ABE6F-B7C8-4C60-AD6E-951D553D6462}" type="presOf" srcId="{3EAD9D85-181C-46A9-9209-C8E03F52A906}" destId="{41FFD4AB-5772-4A32-9435-946E544FAFEA}" srcOrd="0" destOrd="0" presId="urn:microsoft.com/office/officeart/2005/8/layout/orgChart1"/>
    <dgm:cxn modelId="{15B178B4-7CE6-4321-97A1-C110CD72F7F4}" type="presOf" srcId="{65047AFD-9724-42E9-B25D-868999BF2402}" destId="{855900CC-E7F4-4893-A90A-5248120C1273}" srcOrd="0" destOrd="0" presId="urn:microsoft.com/office/officeart/2005/8/layout/orgChart1"/>
    <dgm:cxn modelId="{D0B8EE76-DD69-4AAD-9DB3-49106DD2D9BE}" type="presOf" srcId="{BB2987D1-EF25-4FA0-8266-FF467EFB74D1}" destId="{2845FA34-73B4-4436-BF9E-BBB6D362CA26}" srcOrd="0" destOrd="0" presId="urn:microsoft.com/office/officeart/2005/8/layout/orgChart1"/>
    <dgm:cxn modelId="{CF5F0272-CB4A-40A7-9AEE-1EDC399C9B5D}" type="presOf" srcId="{5689E423-1F19-4F1C-814B-F130E643CE06}" destId="{FF826569-92D4-4830-8E95-0EE52CF3A9D4}" srcOrd="1" destOrd="0" presId="urn:microsoft.com/office/officeart/2005/8/layout/orgChart1"/>
    <dgm:cxn modelId="{F065633A-EDAB-4452-A517-DCF4098F1DD7}" type="presOf" srcId="{05C1941D-5E7B-4E4A-B87C-DCDF61D72C63}" destId="{A453A9BE-5B8C-4FBA-8F09-C9602941AD09}" srcOrd="0" destOrd="0" presId="urn:microsoft.com/office/officeart/2005/8/layout/orgChart1"/>
    <dgm:cxn modelId="{F49244FE-9BB4-4A69-A343-B7A6D32B47E1}" type="presOf" srcId="{FC8EDCEF-3B89-4370-8438-7DD3E30FB17A}" destId="{2BC1D51E-18BC-4CB0-B6DA-FCB2D7EF7ABA}" srcOrd="1" destOrd="0" presId="urn:microsoft.com/office/officeart/2005/8/layout/orgChart1"/>
    <dgm:cxn modelId="{04E41CA5-B5BC-4153-8F18-7BD7E6511C12}" type="presOf" srcId="{0F64A492-06B6-4DDC-B34D-13DC1D4B9D7D}" destId="{1FD42D92-4DDF-4546-812C-F58A9E6C80D0}" srcOrd="0" destOrd="0" presId="urn:microsoft.com/office/officeart/2005/8/layout/orgChart1"/>
    <dgm:cxn modelId="{0EA2329D-4EE3-4E19-9FE1-AB94057056CB}" srcId="{FC8EDCEF-3B89-4370-8438-7DD3E30FB17A}" destId="{3EAD9D85-181C-46A9-9209-C8E03F52A906}" srcOrd="4" destOrd="0" parTransId="{D2AC5FE5-5B0B-416B-A90F-257834FD2EBC}" sibTransId="{32E5F892-2271-446F-87B1-822B63AE4BB1}"/>
    <dgm:cxn modelId="{701332D4-19A4-4F7E-AE79-A9FB56B766DD}" type="presOf" srcId="{DC329C84-13E4-4443-B9A4-D6B837A8595E}" destId="{BD6652C7-C78A-48D2-8D0E-95D7EE9A8A8D}" srcOrd="1" destOrd="0" presId="urn:microsoft.com/office/officeart/2005/8/layout/orgChart1"/>
    <dgm:cxn modelId="{2A90C5EF-EABC-4A78-A5BF-9EDCAE58873A}" srcId="{CBD96B85-E42B-40F1-948E-F47E80846CA5}" destId="{B1968216-5B0E-40EE-8AB7-4A029FA17E33}" srcOrd="1" destOrd="0" parTransId="{0F64A492-06B6-4DDC-B34D-13DC1D4B9D7D}" sibTransId="{E8E0C4DE-D8BC-4E81-861E-CF0590ADA3BA}"/>
    <dgm:cxn modelId="{B3AFCA53-8803-49CA-BCB6-D9370705146C}" type="presOf" srcId="{A51B6112-2087-4A89-83B1-85E0EDB6B962}" destId="{0362DC76-F917-402E-A2DB-3C394CD199F3}" srcOrd="0" destOrd="0" presId="urn:microsoft.com/office/officeart/2005/8/layout/orgChart1"/>
    <dgm:cxn modelId="{06966711-32B9-433E-AFC3-3CC6C8E5FABE}" type="presOf" srcId="{6ECA0A26-F4BA-43FE-B7D4-AEB32F23BAFD}" destId="{3C891181-E832-4ACE-A4E5-67A5301BC091}" srcOrd="0" destOrd="0" presId="urn:microsoft.com/office/officeart/2005/8/layout/orgChart1"/>
    <dgm:cxn modelId="{806C0D3A-28D7-4732-8E93-10D79FADFAD4}" type="presOf" srcId="{FC8EDCEF-3B89-4370-8438-7DD3E30FB17A}" destId="{45B20E81-1DDA-47A6-A035-BA921F9D5255}" srcOrd="0" destOrd="0" presId="urn:microsoft.com/office/officeart/2005/8/layout/orgChart1"/>
    <dgm:cxn modelId="{E679C2B5-87C6-4C09-9C8D-44F1BDEDAF56}" type="presOf" srcId="{75B4394B-C832-421D-9AFB-081F878DD84B}" destId="{3F421137-BEA8-4BF3-AE25-7598C21E6043}" srcOrd="0" destOrd="0" presId="urn:microsoft.com/office/officeart/2005/8/layout/orgChart1"/>
    <dgm:cxn modelId="{548A7B2A-D738-4977-987F-D3E3362E554E}" type="presOf" srcId="{B1968216-5B0E-40EE-8AB7-4A029FA17E33}" destId="{BDCEF6E2-AB8B-4E07-8E5D-22039E04CE0D}" srcOrd="1" destOrd="0" presId="urn:microsoft.com/office/officeart/2005/8/layout/orgChart1"/>
    <dgm:cxn modelId="{3E43C4E9-2946-42C3-AA5B-874E375EAB9A}" type="presOf" srcId="{BE1F60DF-08B6-4903-8CF9-AF3604FAC5BE}" destId="{B2BF8FA2-7BD8-42C6-B5B3-430FF504CADC}" srcOrd="1" destOrd="0" presId="urn:microsoft.com/office/officeart/2005/8/layout/orgChart1"/>
    <dgm:cxn modelId="{4A5009E2-4504-463A-8707-B0734E74D2E8}" type="presOf" srcId="{69737203-4230-4414-86D2-2D1B621E56BE}" destId="{52DED27D-BC9F-48FF-BD05-12455177DA3A}" srcOrd="1" destOrd="0" presId="urn:microsoft.com/office/officeart/2005/8/layout/orgChart1"/>
    <dgm:cxn modelId="{C398B076-C227-4BA8-9320-8B8B01BACD31}" srcId="{FC8EDCEF-3B89-4370-8438-7DD3E30FB17A}" destId="{47D15A3B-015B-4298-94B1-5A0D5F1277B3}" srcOrd="2" destOrd="0" parTransId="{6ECA0A26-F4BA-43FE-B7D4-AEB32F23BAFD}" sibTransId="{488945F9-CEA6-4C53-A5B8-C774B5F12603}"/>
    <dgm:cxn modelId="{8890F78C-D602-4F4D-AFE7-9EE4DF5F2747}" type="presOf" srcId="{0C4D1CCA-F1A8-4059-9893-2F1CBA073BD4}" destId="{60560DCB-BC15-496C-B365-C583550476A1}" srcOrd="0" destOrd="0" presId="urn:microsoft.com/office/officeart/2005/8/layout/orgChart1"/>
    <dgm:cxn modelId="{193C031D-3B53-4A04-A410-53FCCD0FB9C1}" type="presOf" srcId="{69737203-4230-4414-86D2-2D1B621E56BE}" destId="{EF6DA679-D5B1-469E-AE53-25E75F2EE1AB}" srcOrd="0" destOrd="0" presId="urn:microsoft.com/office/officeart/2005/8/layout/orgChart1"/>
    <dgm:cxn modelId="{C42C38D4-76EB-49D2-A568-A5B52903078C}" type="presOf" srcId="{7E8144E3-9A67-4DB3-B7C4-CC05C6EA6BCA}" destId="{4E2E090C-9D48-4118-BA0D-BACC2378940B}" srcOrd="0" destOrd="0" presId="urn:microsoft.com/office/officeart/2005/8/layout/orgChart1"/>
    <dgm:cxn modelId="{9E494BC9-8612-43B3-9918-49957B58FBF2}" type="presOf" srcId="{634C75F5-793E-45D3-A8E7-5BBB0D045A01}" destId="{B69BD753-277A-4E88-A741-39055B2B65D7}" srcOrd="0" destOrd="0" presId="urn:microsoft.com/office/officeart/2005/8/layout/orgChart1"/>
    <dgm:cxn modelId="{38002EF3-D9D1-4F22-9B28-03545BA7A770}" type="presOf" srcId="{DC329C84-13E4-4443-B9A4-D6B837A8595E}" destId="{BA36630F-5CC5-4ABD-80E1-EA941FB20216}" srcOrd="0" destOrd="0" presId="urn:microsoft.com/office/officeart/2005/8/layout/orgChart1"/>
    <dgm:cxn modelId="{A9781490-6168-4B8F-9DC7-5219521B5CC6}" type="presOf" srcId="{0EB1D372-A734-4758-8F3C-6EFA1610C450}" destId="{321D08A2-345D-406B-998A-4408E71ECE5E}" srcOrd="0" destOrd="0" presId="urn:microsoft.com/office/officeart/2005/8/layout/orgChart1"/>
    <dgm:cxn modelId="{C0CB1397-F0AE-4FD2-AEE0-551C66C9AC0D}" type="presOf" srcId="{47D15A3B-015B-4298-94B1-5A0D5F1277B3}" destId="{BEFFF6E6-E0B8-49E8-8A25-223219C0B430}" srcOrd="1" destOrd="0" presId="urn:microsoft.com/office/officeart/2005/8/layout/orgChart1"/>
    <dgm:cxn modelId="{04A03C8E-C2C9-4AD6-AE94-9CD8121AAE61}" srcId="{37323F90-2C53-4EE4-9A91-9E24762E9A8B}" destId="{CBD96B85-E42B-40F1-948E-F47E80846CA5}" srcOrd="3" destOrd="0" parTransId="{32E013B5-8D8A-4A54-B956-50AAA4805ABA}" sibTransId="{660D7934-F151-406C-8821-4E3D125471D3}"/>
    <dgm:cxn modelId="{6495DDFE-C161-4D09-9556-888C14F0ADB5}" type="presOf" srcId="{E5BE78B4-39DA-49C8-8C98-41C6146C04C2}" destId="{E5D16283-5C1C-47C2-B91A-4AD64BF1CD62}" srcOrd="0" destOrd="0" presId="urn:microsoft.com/office/officeart/2005/8/layout/orgChart1"/>
    <dgm:cxn modelId="{3F29C3D5-FE3E-4356-A255-364DFBA94665}" type="presOf" srcId="{B1BFED5D-B890-4C94-98FB-A0620AEB7E95}" destId="{A3CA7562-B361-4935-9081-252091E89951}" srcOrd="0" destOrd="0" presId="urn:microsoft.com/office/officeart/2005/8/layout/orgChart1"/>
    <dgm:cxn modelId="{B9040697-F687-47A9-9EB6-5BEB751B452C}" srcId="{E5BE78B4-39DA-49C8-8C98-41C6146C04C2}" destId="{DC329C84-13E4-4443-B9A4-D6B837A8595E}" srcOrd="2" destOrd="0" parTransId="{12C22EB8-D867-4CAF-A43C-CD8D2DBBF07D}" sibTransId="{507D58ED-2760-4F68-8755-27780ED88E5A}"/>
    <dgm:cxn modelId="{CB1C7A0B-AEDE-439D-A62F-187C23F45BD9}" type="presOf" srcId="{CBD96B85-E42B-40F1-948E-F47E80846CA5}" destId="{4482A24C-C24D-47B3-8161-F275439EA786}" srcOrd="1" destOrd="0" presId="urn:microsoft.com/office/officeart/2005/8/layout/orgChart1"/>
    <dgm:cxn modelId="{7F54F953-425C-481B-831D-92E70E75FF2B}" srcId="{FC8EDCEF-3B89-4370-8438-7DD3E30FB17A}" destId="{3DD76DEB-47FB-4BDC-A704-AB1B3D213B68}" srcOrd="3" destOrd="0" parTransId="{638B1BFA-0240-4562-8342-8D6BB3C7D1E5}" sibTransId="{A4C8B353-DEC7-4A3E-8EAF-50AD9FAA3C88}"/>
    <dgm:cxn modelId="{7738A773-791C-4564-8908-9C4D8631739E}" type="presOf" srcId="{A07FF29D-88F5-4E02-B636-D05D4F9B72C4}" destId="{67917FF9-CC23-4FF2-9CCD-D28D83276DA1}" srcOrd="0" destOrd="0" presId="urn:microsoft.com/office/officeart/2005/8/layout/orgChart1"/>
    <dgm:cxn modelId="{D10F562D-737C-4AF9-9BB9-BD0B1BB4B75F}" srcId="{BB2987D1-EF25-4FA0-8266-FF467EFB74D1}" destId="{65047AFD-9724-42E9-B25D-868999BF2402}" srcOrd="0" destOrd="0" parTransId="{FFC8AD8B-0EF3-4A89-8CF7-A7BB64BC92B3}" sibTransId="{ABFFC83F-BC73-45DE-88F0-732716CC258C}"/>
    <dgm:cxn modelId="{BC83116D-7CAA-4629-B2AC-AB475B375E48}" type="presOf" srcId="{47D15A3B-015B-4298-94B1-5A0D5F1277B3}" destId="{F8A95921-67C4-4D71-98CB-0A353706C3A2}" srcOrd="0" destOrd="0" presId="urn:microsoft.com/office/officeart/2005/8/layout/orgChart1"/>
    <dgm:cxn modelId="{DD30A00A-FA2A-4CD9-8B90-43CB6DD6D518}" type="presOf" srcId="{32E013B5-8D8A-4A54-B956-50AAA4805ABA}" destId="{9E25D907-6708-4EC9-A89B-C894E433B844}" srcOrd="0" destOrd="0" presId="urn:microsoft.com/office/officeart/2005/8/layout/orgChart1"/>
    <dgm:cxn modelId="{10387660-F3B2-4A7D-B081-F3D27202B052}" type="presOf" srcId="{0EB1D372-A734-4758-8F3C-6EFA1610C450}" destId="{AF914862-E1AA-4998-BE12-43DF20B55203}" srcOrd="1" destOrd="0" presId="urn:microsoft.com/office/officeart/2005/8/layout/orgChart1"/>
    <dgm:cxn modelId="{AA34AEB2-DBDB-47BB-B2EC-1624BDCDA63B}" type="presOf" srcId="{E5BE78B4-39DA-49C8-8C98-41C6146C04C2}" destId="{D398746E-047A-4AFA-984B-C09E34123305}" srcOrd="1" destOrd="0" presId="urn:microsoft.com/office/officeart/2005/8/layout/orgChart1"/>
    <dgm:cxn modelId="{85A636F1-E452-4F4D-B54C-A00B7A3DD49B}" type="presOf" srcId="{6CFF2BCA-B416-4EE4-9EE2-1C3AA2C02119}" destId="{2C6F1D14-3AD6-45DC-972F-91F31019C5CE}" srcOrd="0" destOrd="0" presId="urn:microsoft.com/office/officeart/2005/8/layout/orgChart1"/>
    <dgm:cxn modelId="{08568629-A43F-4146-95FF-EFF780758ECD}" srcId="{BE1F60DF-08B6-4903-8CF9-AF3604FAC5BE}" destId="{5689E423-1F19-4F1C-814B-F130E643CE06}" srcOrd="1" destOrd="0" parTransId="{C076EB9F-8D13-432D-8021-14034330B990}" sibTransId="{5B20AC37-C8A9-413D-9333-3108389FA6AA}"/>
    <dgm:cxn modelId="{F98FA920-2965-4063-9318-B4265F7A371A}" type="presOf" srcId="{C076EB9F-8D13-432D-8021-14034330B990}" destId="{9DD6E05C-83C6-4075-80F9-6E38DF5C8ECC}" srcOrd="0" destOrd="0" presId="urn:microsoft.com/office/officeart/2005/8/layout/orgChart1"/>
    <dgm:cxn modelId="{35D3B1A5-903D-415A-902B-8D9FF7150BAA}" type="presOf" srcId="{638B1BFA-0240-4562-8342-8D6BB3C7D1E5}" destId="{ED613671-104A-4DFC-9D65-D3B7F2D740FC}" srcOrd="0" destOrd="0" presId="urn:microsoft.com/office/officeart/2005/8/layout/orgChart1"/>
    <dgm:cxn modelId="{64783352-A783-4B5E-9F06-20EA15161BAE}" type="presOf" srcId="{7AC61118-D69E-49A0-935D-0D631F80F241}" destId="{D1FA56BA-845B-40C8-ADAC-8F35FB54DFBA}" srcOrd="0" destOrd="0" presId="urn:microsoft.com/office/officeart/2005/8/layout/orgChart1"/>
    <dgm:cxn modelId="{40FD99A0-4A02-4D2A-8217-BB282825D2C1}" type="presOf" srcId="{C3FEDB80-4976-4BAA-960A-C66D0AFA0B61}" destId="{9F05A09F-654A-42B9-8D68-C1DEF609C982}" srcOrd="0" destOrd="0" presId="urn:microsoft.com/office/officeart/2005/8/layout/orgChart1"/>
    <dgm:cxn modelId="{81E3B221-4D8B-4C68-9D76-378F46608425}" type="presOf" srcId="{5689E423-1F19-4F1C-814B-F130E643CE06}" destId="{60848912-4837-4B44-B4C9-E9E6F9ACD5A9}" srcOrd="0" destOrd="0" presId="urn:microsoft.com/office/officeart/2005/8/layout/orgChart1"/>
    <dgm:cxn modelId="{C8359DF7-78E2-4EBA-B9E4-968253D8CCF8}" type="presOf" srcId="{52A82C8A-4507-4F6E-9A06-672AA1005AD9}" destId="{FB27BC97-57FB-4F42-8894-FA03DBB8C481}" srcOrd="0" destOrd="0" presId="urn:microsoft.com/office/officeart/2005/8/layout/orgChart1"/>
    <dgm:cxn modelId="{04D52E8A-9AB1-4087-ACC8-680852BAA4FF}" srcId="{BE1F60DF-08B6-4903-8CF9-AF3604FAC5BE}" destId="{69737203-4230-4414-86D2-2D1B621E56BE}" srcOrd="2" destOrd="0" parTransId="{7E8144E3-9A67-4DB3-B7C4-CC05C6EA6BCA}" sibTransId="{541DA4C4-7245-45F0-882D-53A8AA633990}"/>
    <dgm:cxn modelId="{5EAB5FD6-050B-40E9-91B8-4E4D24AF7AC4}" type="presOf" srcId="{DD291901-64C8-4473-86A1-151514ECD8E2}" destId="{647D4A24-6FB6-402B-99AF-693287250655}" srcOrd="0" destOrd="0" presId="urn:microsoft.com/office/officeart/2005/8/layout/orgChart1"/>
    <dgm:cxn modelId="{B064847A-90AC-4467-843F-46A5CB327B28}" type="presOf" srcId="{7AC61118-D69E-49A0-935D-0D631F80F241}" destId="{74AACF6F-C31A-4C15-B1B2-1F28539AFCC0}" srcOrd="1" destOrd="0" presId="urn:microsoft.com/office/officeart/2005/8/layout/orgChart1"/>
    <dgm:cxn modelId="{0D2C33F1-693B-49F9-9C03-F4C80D2FAFE4}" type="presOf" srcId="{3DD76DEB-47FB-4BDC-A704-AB1B3D213B68}" destId="{F56C7D99-FDBA-47EE-A0A3-1DD334132C5B}" srcOrd="0" destOrd="0" presId="urn:microsoft.com/office/officeart/2005/8/layout/orgChart1"/>
    <dgm:cxn modelId="{2DE37EA3-D5AD-4F94-9A8E-3F16F8A56479}" type="presOf" srcId="{26D57F3B-8BF1-483E-9B54-2DA90D980966}" destId="{CABA08BD-5A80-43F8-ADFC-2928FF269B7F}" srcOrd="0" destOrd="0" presId="urn:microsoft.com/office/officeart/2005/8/layout/orgChart1"/>
    <dgm:cxn modelId="{DA569D91-E19C-4B87-AFF6-891ABCC960F2}" srcId="{37323F90-2C53-4EE4-9A91-9E24762E9A8B}" destId="{FC8EDCEF-3B89-4370-8438-7DD3E30FB17A}" srcOrd="2" destOrd="0" parTransId="{E7EC2321-2235-4D5A-921B-118C56502829}" sibTransId="{4A9792EC-C576-4535-8DC5-4BEAEB09B696}"/>
    <dgm:cxn modelId="{F6D38549-1DA6-42F8-A11C-2BCCB6471425}" type="presOf" srcId="{37323F90-2C53-4EE4-9A91-9E24762E9A8B}" destId="{C58BCCA0-4BC9-481F-ADF7-27BCA266F6D4}" srcOrd="1" destOrd="0" presId="urn:microsoft.com/office/officeart/2005/8/layout/orgChart1"/>
    <dgm:cxn modelId="{37FEDA87-604B-4D0D-86BF-777E844E91CB}" type="presOf" srcId="{D2AC5FE5-5B0B-416B-A90F-257834FD2EBC}" destId="{72D8C8AC-6822-471D-B0C8-26753E49DC70}" srcOrd="0" destOrd="0" presId="urn:microsoft.com/office/officeart/2005/8/layout/orgChart1"/>
    <dgm:cxn modelId="{5C3A84A3-460B-4957-8819-ADD37D34906E}" type="presOf" srcId="{CC8C51C8-59B6-4836-8EBB-ADB0565B8142}" destId="{B2E8B6F8-BBBA-4EB6-B226-8652180BD656}" srcOrd="1" destOrd="0" presId="urn:microsoft.com/office/officeart/2005/8/layout/orgChart1"/>
    <dgm:cxn modelId="{D8E12C2A-ED62-460E-99BB-B9B5D7ABDE93}" srcId="{65047AFD-9724-42E9-B25D-868999BF2402}" destId="{37323F90-2C53-4EE4-9A91-9E24762E9A8B}" srcOrd="0" destOrd="0" parTransId="{6CFF2BCA-B416-4EE4-9EE2-1C3AA2C02119}" sibTransId="{321BC8D3-2283-49BF-9B93-E4EE8393BEE0}"/>
    <dgm:cxn modelId="{BA77C840-22AF-4901-91B9-6FBA3EF4CEB3}" srcId="{37323F90-2C53-4EE4-9A91-9E24762E9A8B}" destId="{26D57F3B-8BF1-483E-9B54-2DA90D980966}" srcOrd="0" destOrd="0" parTransId="{A51B6112-2087-4A89-83B1-85E0EDB6B962}" sibTransId="{63025B3E-04FD-46AA-BAAF-35F701B3AD28}"/>
    <dgm:cxn modelId="{4D3E8F18-FFB5-4042-BBEC-9BF7508451FC}" type="presOf" srcId="{12C22EB8-D867-4CAF-A43C-CD8D2DBBF07D}" destId="{860AE41E-7FEA-44D9-8E1B-7CBD36362A08}" srcOrd="0" destOrd="0" presId="urn:microsoft.com/office/officeart/2005/8/layout/orgChart1"/>
    <dgm:cxn modelId="{1CB4F825-615C-42D4-B3DF-13C7FE26003A}" type="presOf" srcId="{65047AFD-9724-42E9-B25D-868999BF2402}" destId="{D25BB036-E93E-4236-A96F-69AAE8BC3EF2}" srcOrd="1" destOrd="0" presId="urn:microsoft.com/office/officeart/2005/8/layout/orgChart1"/>
    <dgm:cxn modelId="{EA4CE5AB-4309-4E72-8DED-A8BC8E0316AE}" type="presOf" srcId="{BE1F60DF-08B6-4903-8CF9-AF3604FAC5BE}" destId="{76EFE485-5ADF-413C-B4C2-266176D5E3E3}" srcOrd="0" destOrd="0" presId="urn:microsoft.com/office/officeart/2005/8/layout/orgChart1"/>
    <dgm:cxn modelId="{61D633EE-4DB6-42D5-9B63-951CA645D9C7}" type="presOf" srcId="{3DD76DEB-47FB-4BDC-A704-AB1B3D213B68}" destId="{6B866174-672A-40EF-84CD-56A11877682E}" srcOrd="1" destOrd="0" presId="urn:microsoft.com/office/officeart/2005/8/layout/orgChart1"/>
    <dgm:cxn modelId="{65511CCE-AA98-44E0-8B24-59D3CE5ED3BD}" srcId="{BE1F60DF-08B6-4903-8CF9-AF3604FAC5BE}" destId="{AC5485D6-2951-4524-A347-D826FC6E263C}" srcOrd="0" destOrd="0" parTransId="{52A82C8A-4507-4F6E-9A06-672AA1005AD9}" sibTransId="{879E679E-89C7-476C-95F3-A517A00F4CA3}"/>
    <dgm:cxn modelId="{F753AB75-ADA3-4094-85F7-C887BB18E336}" srcId="{FC8EDCEF-3B89-4370-8438-7DD3E30FB17A}" destId="{7AC61118-D69E-49A0-935D-0D631F80F241}" srcOrd="1" destOrd="0" parTransId="{05C1941D-5E7B-4E4A-B87C-DCDF61D72C63}" sibTransId="{A5EB1CE3-592F-4DA1-AB47-29D4502B53FD}"/>
    <dgm:cxn modelId="{5829811F-F7C4-44BA-9B28-E2E8F1A1A35E}" type="presOf" srcId="{B6B0E20E-DA25-4A43-97CE-52B020FD78C5}" destId="{6D95692A-89AE-462E-980C-05A65EF7BF63}" srcOrd="0" destOrd="0" presId="urn:microsoft.com/office/officeart/2005/8/layout/orgChart1"/>
    <dgm:cxn modelId="{CE322B8B-D5C1-4041-948A-B2CAE06DF00C}" type="presOf" srcId="{0C4D1CCA-F1A8-4059-9893-2F1CBA073BD4}" destId="{2D1319BD-B696-425D-B3FE-1E59A686E793}" srcOrd="1" destOrd="0" presId="urn:microsoft.com/office/officeart/2005/8/layout/orgChart1"/>
    <dgm:cxn modelId="{D3936340-9372-4681-ADA0-A2B197BB6868}" type="presOf" srcId="{4E658A62-A463-4095-9A1B-7042A45FEB2D}" destId="{A8167217-E024-4D9A-9FD2-7396681D973F}" srcOrd="0" destOrd="0" presId="urn:microsoft.com/office/officeart/2005/8/layout/orgChart1"/>
    <dgm:cxn modelId="{D24C9993-8FF2-46E4-9FBC-4545B9D40E49}" type="presParOf" srcId="{2845FA34-73B4-4436-BF9E-BBB6D362CA26}" destId="{1AB418BA-6F52-4955-AF50-4DC7DE0AFDA4}" srcOrd="0" destOrd="0" presId="urn:microsoft.com/office/officeart/2005/8/layout/orgChart1"/>
    <dgm:cxn modelId="{A70E5DAB-CB91-418B-AC7C-3A0B6938485E}" type="presParOf" srcId="{1AB418BA-6F52-4955-AF50-4DC7DE0AFDA4}" destId="{F7665022-3E50-42A2-9707-685449E21054}" srcOrd="0" destOrd="0" presId="urn:microsoft.com/office/officeart/2005/8/layout/orgChart1"/>
    <dgm:cxn modelId="{8E64DBDB-89E0-4090-9833-0DC2C8AA79F4}" type="presParOf" srcId="{F7665022-3E50-42A2-9707-685449E21054}" destId="{855900CC-E7F4-4893-A90A-5248120C1273}" srcOrd="0" destOrd="0" presId="urn:microsoft.com/office/officeart/2005/8/layout/orgChart1"/>
    <dgm:cxn modelId="{1297F498-4179-4384-A685-26DC46764A19}" type="presParOf" srcId="{F7665022-3E50-42A2-9707-685449E21054}" destId="{D25BB036-E93E-4236-A96F-69AAE8BC3EF2}" srcOrd="1" destOrd="0" presId="urn:microsoft.com/office/officeart/2005/8/layout/orgChart1"/>
    <dgm:cxn modelId="{133C5697-F4F4-4609-91EF-0875832736D1}" type="presParOf" srcId="{1AB418BA-6F52-4955-AF50-4DC7DE0AFDA4}" destId="{E6C564DD-08DF-4D05-8B13-2C55646BCDEB}" srcOrd="1" destOrd="0" presId="urn:microsoft.com/office/officeart/2005/8/layout/orgChart1"/>
    <dgm:cxn modelId="{215B2690-00AE-4714-A413-03DB4C76A270}" type="presParOf" srcId="{E6C564DD-08DF-4D05-8B13-2C55646BCDEB}" destId="{2C6F1D14-3AD6-45DC-972F-91F31019C5CE}" srcOrd="0" destOrd="0" presId="urn:microsoft.com/office/officeart/2005/8/layout/orgChart1"/>
    <dgm:cxn modelId="{E7381E15-1403-4423-84A5-C9B2E74EAC9A}" type="presParOf" srcId="{E6C564DD-08DF-4D05-8B13-2C55646BCDEB}" destId="{A6161797-5DFA-4A1D-85FD-5DCE6AD7CEBB}" srcOrd="1" destOrd="0" presId="urn:microsoft.com/office/officeart/2005/8/layout/orgChart1"/>
    <dgm:cxn modelId="{E9803A27-C2B2-43D6-9149-855E0C33B2F8}" type="presParOf" srcId="{A6161797-5DFA-4A1D-85FD-5DCE6AD7CEBB}" destId="{E40B8F35-7F31-4B52-8A2A-20F6D0B7237F}" srcOrd="0" destOrd="0" presId="urn:microsoft.com/office/officeart/2005/8/layout/orgChart1"/>
    <dgm:cxn modelId="{89F7C014-8090-4B82-9ACC-B2BCC8687ECF}" type="presParOf" srcId="{E40B8F35-7F31-4B52-8A2A-20F6D0B7237F}" destId="{F95D6F93-B961-4F57-ACF6-516A5858871D}" srcOrd="0" destOrd="0" presId="urn:microsoft.com/office/officeart/2005/8/layout/orgChart1"/>
    <dgm:cxn modelId="{8930F5CA-1E3D-4EE7-86B3-9EB2C9577B0A}" type="presParOf" srcId="{E40B8F35-7F31-4B52-8A2A-20F6D0B7237F}" destId="{C58BCCA0-4BC9-481F-ADF7-27BCA266F6D4}" srcOrd="1" destOrd="0" presId="urn:microsoft.com/office/officeart/2005/8/layout/orgChart1"/>
    <dgm:cxn modelId="{33EAED56-718F-43C1-A3FB-96986DD6E0EA}" type="presParOf" srcId="{A6161797-5DFA-4A1D-85FD-5DCE6AD7CEBB}" destId="{8B92C703-CE02-494D-98C8-FAEDFB48C2DB}" srcOrd="1" destOrd="0" presId="urn:microsoft.com/office/officeart/2005/8/layout/orgChart1"/>
    <dgm:cxn modelId="{98374370-0C68-4038-AC31-5737935A38F9}" type="presParOf" srcId="{8B92C703-CE02-494D-98C8-FAEDFB48C2DB}" destId="{0362DC76-F917-402E-A2DB-3C394CD199F3}" srcOrd="0" destOrd="0" presId="urn:microsoft.com/office/officeart/2005/8/layout/orgChart1"/>
    <dgm:cxn modelId="{B011D0EE-E4BC-4C3E-BAC5-D5C3C412ED7C}" type="presParOf" srcId="{8B92C703-CE02-494D-98C8-FAEDFB48C2DB}" destId="{42528E5F-6668-45D3-BCA3-C258E001F475}" srcOrd="1" destOrd="0" presId="urn:microsoft.com/office/officeart/2005/8/layout/orgChart1"/>
    <dgm:cxn modelId="{15E43569-95ED-47D5-A25F-6FDC0D1DD2A9}" type="presParOf" srcId="{42528E5F-6668-45D3-BCA3-C258E001F475}" destId="{9D543D23-C5C6-4099-BCCE-4F70B5984969}" srcOrd="0" destOrd="0" presId="urn:microsoft.com/office/officeart/2005/8/layout/orgChart1"/>
    <dgm:cxn modelId="{31C95FB5-CEBE-481E-B5E9-7D60B7C43A98}" type="presParOf" srcId="{9D543D23-C5C6-4099-BCCE-4F70B5984969}" destId="{CABA08BD-5A80-43F8-ADFC-2928FF269B7F}" srcOrd="0" destOrd="0" presId="urn:microsoft.com/office/officeart/2005/8/layout/orgChart1"/>
    <dgm:cxn modelId="{37FC0A94-B9E1-4500-99CF-F96C3E21BF49}" type="presParOf" srcId="{9D543D23-C5C6-4099-BCCE-4F70B5984969}" destId="{45B8BFAE-6F8B-405D-BE60-B0B81FDB54A4}" srcOrd="1" destOrd="0" presId="urn:microsoft.com/office/officeart/2005/8/layout/orgChart1"/>
    <dgm:cxn modelId="{807D73D8-5933-41D3-8E74-8A6AA8A0A29F}" type="presParOf" srcId="{42528E5F-6668-45D3-BCA3-C258E001F475}" destId="{EA83815F-4EFE-4EE9-BE35-D32DB93A521B}" srcOrd="1" destOrd="0" presId="urn:microsoft.com/office/officeart/2005/8/layout/orgChart1"/>
    <dgm:cxn modelId="{1117EB34-5E3C-462B-B095-F3E2F52619FF}" type="presParOf" srcId="{42528E5F-6668-45D3-BCA3-C258E001F475}" destId="{7F07D50D-C132-43A0-B570-7B43CF7B4A6D}" srcOrd="2" destOrd="0" presId="urn:microsoft.com/office/officeart/2005/8/layout/orgChart1"/>
    <dgm:cxn modelId="{232EE2D2-28E3-4FCC-B1AE-819E5878A80E}" type="presParOf" srcId="{8B92C703-CE02-494D-98C8-FAEDFB48C2DB}" destId="{647D4A24-6FB6-402B-99AF-693287250655}" srcOrd="2" destOrd="0" presId="urn:microsoft.com/office/officeart/2005/8/layout/orgChart1"/>
    <dgm:cxn modelId="{325F8552-AB7B-4E69-8ABE-D36163661CB7}" type="presParOf" srcId="{8B92C703-CE02-494D-98C8-FAEDFB48C2DB}" destId="{4E566770-D5CB-4EAF-B603-CF2B2E712593}" srcOrd="3" destOrd="0" presId="urn:microsoft.com/office/officeart/2005/8/layout/orgChart1"/>
    <dgm:cxn modelId="{D320F7A8-70F1-4F62-970F-6D94051B7A68}" type="presParOf" srcId="{4E566770-D5CB-4EAF-B603-CF2B2E712593}" destId="{D95889C5-5638-4A74-AD82-5D5F2B6CDFC6}" srcOrd="0" destOrd="0" presId="urn:microsoft.com/office/officeart/2005/8/layout/orgChart1"/>
    <dgm:cxn modelId="{B67DB7F7-AC04-4095-9A30-48E4DD358EEA}" type="presParOf" srcId="{D95889C5-5638-4A74-AD82-5D5F2B6CDFC6}" destId="{E5D16283-5C1C-47C2-B91A-4AD64BF1CD62}" srcOrd="0" destOrd="0" presId="urn:microsoft.com/office/officeart/2005/8/layout/orgChart1"/>
    <dgm:cxn modelId="{42905A6F-7359-4251-98AA-EB3B58692AAA}" type="presParOf" srcId="{D95889C5-5638-4A74-AD82-5D5F2B6CDFC6}" destId="{D398746E-047A-4AFA-984B-C09E34123305}" srcOrd="1" destOrd="0" presId="urn:microsoft.com/office/officeart/2005/8/layout/orgChart1"/>
    <dgm:cxn modelId="{0EC1A3FB-9C11-4676-AC15-1A3646F3A4F3}" type="presParOf" srcId="{4E566770-D5CB-4EAF-B603-CF2B2E712593}" destId="{75869283-A240-4C11-A681-957EAD4B664D}" srcOrd="1" destOrd="0" presId="urn:microsoft.com/office/officeart/2005/8/layout/orgChart1"/>
    <dgm:cxn modelId="{1FBFC4FB-A12C-4223-9E80-28823149E199}" type="presParOf" srcId="{75869283-A240-4C11-A681-957EAD4B664D}" destId="{C30D569F-815C-4C53-B2F9-E43A3225F356}" srcOrd="0" destOrd="0" presId="urn:microsoft.com/office/officeart/2005/8/layout/orgChart1"/>
    <dgm:cxn modelId="{349582BC-77F1-4160-B479-5179678628F4}" type="presParOf" srcId="{75869283-A240-4C11-A681-957EAD4B664D}" destId="{C930BF0E-CD4A-4D16-8904-5D6874F2C24B}" srcOrd="1" destOrd="0" presId="urn:microsoft.com/office/officeart/2005/8/layout/orgChart1"/>
    <dgm:cxn modelId="{D01A593B-7A0F-4736-9E62-3F769472B1CD}" type="presParOf" srcId="{C930BF0E-CD4A-4D16-8904-5D6874F2C24B}" destId="{9FA915FA-0D0C-4757-AD8A-8C1D22D02AF1}" srcOrd="0" destOrd="0" presId="urn:microsoft.com/office/officeart/2005/8/layout/orgChart1"/>
    <dgm:cxn modelId="{283F5809-141E-460F-A447-15D3DC257865}" type="presParOf" srcId="{9FA915FA-0D0C-4757-AD8A-8C1D22D02AF1}" destId="{A8167217-E024-4D9A-9FD2-7396681D973F}" srcOrd="0" destOrd="0" presId="urn:microsoft.com/office/officeart/2005/8/layout/orgChart1"/>
    <dgm:cxn modelId="{50D7DFE2-067E-46BE-9AF4-22D3AE990ED8}" type="presParOf" srcId="{9FA915FA-0D0C-4757-AD8A-8C1D22D02AF1}" destId="{4C67AB49-7BF9-49C2-B6D8-859DA714DB40}" srcOrd="1" destOrd="0" presId="urn:microsoft.com/office/officeart/2005/8/layout/orgChart1"/>
    <dgm:cxn modelId="{38313A0D-737D-4FC9-A422-1ED67048D1FE}" type="presParOf" srcId="{C930BF0E-CD4A-4D16-8904-5D6874F2C24B}" destId="{C472B1F5-607F-4304-9732-1C65ED0AAE18}" srcOrd="1" destOrd="0" presId="urn:microsoft.com/office/officeart/2005/8/layout/orgChart1"/>
    <dgm:cxn modelId="{4BD6564E-9592-4A3D-B0F3-5EEF9EC98E89}" type="presParOf" srcId="{C930BF0E-CD4A-4D16-8904-5D6874F2C24B}" destId="{D2181E4A-D5D0-4330-B392-87DD2BD2EC3A}" srcOrd="2" destOrd="0" presId="urn:microsoft.com/office/officeart/2005/8/layout/orgChart1"/>
    <dgm:cxn modelId="{71DFD186-9FA3-4A34-B42C-3ABBE295B3F5}" type="presParOf" srcId="{75869283-A240-4C11-A681-957EAD4B664D}" destId="{3F421137-BEA8-4BF3-AE25-7598C21E6043}" srcOrd="2" destOrd="0" presId="urn:microsoft.com/office/officeart/2005/8/layout/orgChart1"/>
    <dgm:cxn modelId="{48542DF3-9D63-40CB-8621-DC060D25670B}" type="presParOf" srcId="{75869283-A240-4C11-A681-957EAD4B664D}" destId="{00B92473-DA50-4823-83B4-FCCC80831F4E}" srcOrd="3" destOrd="0" presId="urn:microsoft.com/office/officeart/2005/8/layout/orgChart1"/>
    <dgm:cxn modelId="{BB53504E-94B2-4754-986F-ED19DE66D60F}" type="presParOf" srcId="{00B92473-DA50-4823-83B4-FCCC80831F4E}" destId="{0295EB1E-B863-4882-97F6-5E6A82AFAD69}" srcOrd="0" destOrd="0" presId="urn:microsoft.com/office/officeart/2005/8/layout/orgChart1"/>
    <dgm:cxn modelId="{1EF4B209-6E8C-44E1-91AB-088A8ECE9BF0}" type="presParOf" srcId="{0295EB1E-B863-4882-97F6-5E6A82AFAD69}" destId="{321D08A2-345D-406B-998A-4408E71ECE5E}" srcOrd="0" destOrd="0" presId="urn:microsoft.com/office/officeart/2005/8/layout/orgChart1"/>
    <dgm:cxn modelId="{CA3110B4-B9F3-43FD-92D7-1461BF0FCF39}" type="presParOf" srcId="{0295EB1E-B863-4882-97F6-5E6A82AFAD69}" destId="{AF914862-E1AA-4998-BE12-43DF20B55203}" srcOrd="1" destOrd="0" presId="urn:microsoft.com/office/officeart/2005/8/layout/orgChart1"/>
    <dgm:cxn modelId="{EDF9ADF6-A165-4B9E-9BCC-07208964650C}" type="presParOf" srcId="{00B92473-DA50-4823-83B4-FCCC80831F4E}" destId="{391ECAE8-8674-48CA-B440-D7F37339EE9D}" srcOrd="1" destOrd="0" presId="urn:microsoft.com/office/officeart/2005/8/layout/orgChart1"/>
    <dgm:cxn modelId="{0287A771-FE49-439A-988E-DF5C27893AC8}" type="presParOf" srcId="{00B92473-DA50-4823-83B4-FCCC80831F4E}" destId="{527DEB7D-D753-4998-8FFF-AB0628518C0A}" srcOrd="2" destOrd="0" presId="urn:microsoft.com/office/officeart/2005/8/layout/orgChart1"/>
    <dgm:cxn modelId="{BB82AE3C-442B-4FC2-ADDA-696F2693C6BF}" type="presParOf" srcId="{75869283-A240-4C11-A681-957EAD4B664D}" destId="{860AE41E-7FEA-44D9-8E1B-7CBD36362A08}" srcOrd="4" destOrd="0" presId="urn:microsoft.com/office/officeart/2005/8/layout/orgChart1"/>
    <dgm:cxn modelId="{D1A8EE8A-43F6-4EB1-9ACB-1B4E0FB502FD}" type="presParOf" srcId="{75869283-A240-4C11-A681-957EAD4B664D}" destId="{801841FD-0A05-4ED8-B1EC-42A89402FE20}" srcOrd="5" destOrd="0" presId="urn:microsoft.com/office/officeart/2005/8/layout/orgChart1"/>
    <dgm:cxn modelId="{C7D0D7DD-E7E8-427F-B819-AF2D945EFD17}" type="presParOf" srcId="{801841FD-0A05-4ED8-B1EC-42A89402FE20}" destId="{09C42198-6208-4CBA-8D69-99DAD2EA1B07}" srcOrd="0" destOrd="0" presId="urn:microsoft.com/office/officeart/2005/8/layout/orgChart1"/>
    <dgm:cxn modelId="{9BDBDD76-4331-413C-8008-BCF176B96983}" type="presParOf" srcId="{09C42198-6208-4CBA-8D69-99DAD2EA1B07}" destId="{BA36630F-5CC5-4ABD-80E1-EA941FB20216}" srcOrd="0" destOrd="0" presId="urn:microsoft.com/office/officeart/2005/8/layout/orgChart1"/>
    <dgm:cxn modelId="{A717A1CD-4BE6-4E32-B564-4DADEED48DF9}" type="presParOf" srcId="{09C42198-6208-4CBA-8D69-99DAD2EA1B07}" destId="{BD6652C7-C78A-48D2-8D0E-95D7EE9A8A8D}" srcOrd="1" destOrd="0" presId="urn:microsoft.com/office/officeart/2005/8/layout/orgChart1"/>
    <dgm:cxn modelId="{128CE97B-F981-4A9D-A034-BA6A42EECD3E}" type="presParOf" srcId="{801841FD-0A05-4ED8-B1EC-42A89402FE20}" destId="{83F44CD8-EC25-4D0F-888F-821C5DA2E349}" srcOrd="1" destOrd="0" presId="urn:microsoft.com/office/officeart/2005/8/layout/orgChart1"/>
    <dgm:cxn modelId="{7B3677F0-6DD2-451D-A2A2-5FF9DF99A27F}" type="presParOf" srcId="{801841FD-0A05-4ED8-B1EC-42A89402FE20}" destId="{C8CFBF00-A6A2-490E-9703-CB0E353D5A9C}" srcOrd="2" destOrd="0" presId="urn:microsoft.com/office/officeart/2005/8/layout/orgChart1"/>
    <dgm:cxn modelId="{6B068C1F-3697-4443-9CA2-8215007728C5}" type="presParOf" srcId="{4E566770-D5CB-4EAF-B603-CF2B2E712593}" destId="{B1143083-D4F7-447F-AD79-A15B4E6E6041}" srcOrd="2" destOrd="0" presId="urn:microsoft.com/office/officeart/2005/8/layout/orgChart1"/>
    <dgm:cxn modelId="{F99F2023-6C07-4EBE-BD7B-F3A43DF4B806}" type="presParOf" srcId="{8B92C703-CE02-494D-98C8-FAEDFB48C2DB}" destId="{45075B4E-A07C-4BF7-AF44-1D2BCE8B5627}" srcOrd="4" destOrd="0" presId="urn:microsoft.com/office/officeart/2005/8/layout/orgChart1"/>
    <dgm:cxn modelId="{FC4595E2-DA6B-484E-9A76-330F0DA3E0E2}" type="presParOf" srcId="{8B92C703-CE02-494D-98C8-FAEDFB48C2DB}" destId="{8BAAB9EE-E37D-435C-8202-E0F3918A083E}" srcOrd="5" destOrd="0" presId="urn:microsoft.com/office/officeart/2005/8/layout/orgChart1"/>
    <dgm:cxn modelId="{7D60BB6F-ECE5-4F4C-A9D9-E2C749149470}" type="presParOf" srcId="{8BAAB9EE-E37D-435C-8202-E0F3918A083E}" destId="{58559198-89A0-4E9F-A79C-04EFAA4B7B8A}" srcOrd="0" destOrd="0" presId="urn:microsoft.com/office/officeart/2005/8/layout/orgChart1"/>
    <dgm:cxn modelId="{E5586B1B-92BA-4B5D-8537-68353155B208}" type="presParOf" srcId="{58559198-89A0-4E9F-A79C-04EFAA4B7B8A}" destId="{45B20E81-1DDA-47A6-A035-BA921F9D5255}" srcOrd="0" destOrd="0" presId="urn:microsoft.com/office/officeart/2005/8/layout/orgChart1"/>
    <dgm:cxn modelId="{7505AD94-1939-4A00-90A0-AA30DD42A149}" type="presParOf" srcId="{58559198-89A0-4E9F-A79C-04EFAA4B7B8A}" destId="{2BC1D51E-18BC-4CB0-B6DA-FCB2D7EF7ABA}" srcOrd="1" destOrd="0" presId="urn:microsoft.com/office/officeart/2005/8/layout/orgChart1"/>
    <dgm:cxn modelId="{E5CDB804-33C1-460B-A8EB-360FC2EC50EF}" type="presParOf" srcId="{8BAAB9EE-E37D-435C-8202-E0F3918A083E}" destId="{99E59ADE-7C84-4B80-9D00-7EAD8D9843D4}" srcOrd="1" destOrd="0" presId="urn:microsoft.com/office/officeart/2005/8/layout/orgChart1"/>
    <dgm:cxn modelId="{011C062C-F6F6-44D9-9985-3C7178304B25}" type="presParOf" srcId="{99E59ADE-7C84-4B80-9D00-7EAD8D9843D4}" destId="{9F05A09F-654A-42B9-8D68-C1DEF609C982}" srcOrd="0" destOrd="0" presId="urn:microsoft.com/office/officeart/2005/8/layout/orgChart1"/>
    <dgm:cxn modelId="{341689B6-F7B2-4FEA-8273-1435F890A58C}" type="presParOf" srcId="{99E59ADE-7C84-4B80-9D00-7EAD8D9843D4}" destId="{EC3414AD-A2B3-4B23-BC6B-0F9D5742290B}" srcOrd="1" destOrd="0" presId="urn:microsoft.com/office/officeart/2005/8/layout/orgChart1"/>
    <dgm:cxn modelId="{7151973A-21AD-417E-956F-EBCD2572EAF8}" type="presParOf" srcId="{EC3414AD-A2B3-4B23-BC6B-0F9D5742290B}" destId="{3D4D20EF-1BC1-407B-AA26-44C06F8791AB}" srcOrd="0" destOrd="0" presId="urn:microsoft.com/office/officeart/2005/8/layout/orgChart1"/>
    <dgm:cxn modelId="{B819725D-51A5-4A81-9E4F-7E06E918061A}" type="presParOf" srcId="{3D4D20EF-1BC1-407B-AA26-44C06F8791AB}" destId="{D114B358-FCE9-4F1E-BFEA-733DC1AA9EC9}" srcOrd="0" destOrd="0" presId="urn:microsoft.com/office/officeart/2005/8/layout/orgChart1"/>
    <dgm:cxn modelId="{63B3176B-B913-471E-82D5-13403646D8B7}" type="presParOf" srcId="{3D4D20EF-1BC1-407B-AA26-44C06F8791AB}" destId="{B2E8B6F8-BBBA-4EB6-B226-8652180BD656}" srcOrd="1" destOrd="0" presId="urn:microsoft.com/office/officeart/2005/8/layout/orgChart1"/>
    <dgm:cxn modelId="{FB08A9B5-3AC2-496B-AE81-C3A3A724C08B}" type="presParOf" srcId="{EC3414AD-A2B3-4B23-BC6B-0F9D5742290B}" destId="{BC9E449D-558B-4981-BA64-88918C73A745}" srcOrd="1" destOrd="0" presId="urn:microsoft.com/office/officeart/2005/8/layout/orgChart1"/>
    <dgm:cxn modelId="{5A39CEC1-5705-4879-9BD0-35EEF52210AA}" type="presParOf" srcId="{EC3414AD-A2B3-4B23-BC6B-0F9D5742290B}" destId="{E09AA797-7649-42E0-943F-CF35489803A3}" srcOrd="2" destOrd="0" presId="urn:microsoft.com/office/officeart/2005/8/layout/orgChart1"/>
    <dgm:cxn modelId="{E5BD5C0E-5643-4548-9A9A-563438A0BE5E}" type="presParOf" srcId="{99E59ADE-7C84-4B80-9D00-7EAD8D9843D4}" destId="{A453A9BE-5B8C-4FBA-8F09-C9602941AD09}" srcOrd="2" destOrd="0" presId="urn:microsoft.com/office/officeart/2005/8/layout/orgChart1"/>
    <dgm:cxn modelId="{A115122A-6DE6-41E0-8F31-9AAA4F2D48CC}" type="presParOf" srcId="{99E59ADE-7C84-4B80-9D00-7EAD8D9843D4}" destId="{90382505-35A8-4E10-89CA-6288B0F1C701}" srcOrd="3" destOrd="0" presId="urn:microsoft.com/office/officeart/2005/8/layout/orgChart1"/>
    <dgm:cxn modelId="{D60A78A8-F969-40C5-B120-287A2E1BA4A7}" type="presParOf" srcId="{90382505-35A8-4E10-89CA-6288B0F1C701}" destId="{9BD36AEC-C3AD-4B04-BDB0-26B222CDA747}" srcOrd="0" destOrd="0" presId="urn:microsoft.com/office/officeart/2005/8/layout/orgChart1"/>
    <dgm:cxn modelId="{29DCE2B5-9FE7-4EBB-9843-F7764DFB68B9}" type="presParOf" srcId="{9BD36AEC-C3AD-4B04-BDB0-26B222CDA747}" destId="{D1FA56BA-845B-40C8-ADAC-8F35FB54DFBA}" srcOrd="0" destOrd="0" presId="urn:microsoft.com/office/officeart/2005/8/layout/orgChart1"/>
    <dgm:cxn modelId="{727BC7CD-617A-4B82-9AB1-D5AD0D0CC3F1}" type="presParOf" srcId="{9BD36AEC-C3AD-4B04-BDB0-26B222CDA747}" destId="{74AACF6F-C31A-4C15-B1B2-1F28539AFCC0}" srcOrd="1" destOrd="0" presId="urn:microsoft.com/office/officeart/2005/8/layout/orgChart1"/>
    <dgm:cxn modelId="{AE5AA269-955A-4FC4-B5A9-38AB59FFF691}" type="presParOf" srcId="{90382505-35A8-4E10-89CA-6288B0F1C701}" destId="{3894613C-EDB7-476D-B351-30EAB3B5DA17}" srcOrd="1" destOrd="0" presId="urn:microsoft.com/office/officeart/2005/8/layout/orgChart1"/>
    <dgm:cxn modelId="{B4012390-EAC6-4E56-B018-407154296A46}" type="presParOf" srcId="{90382505-35A8-4E10-89CA-6288B0F1C701}" destId="{B78D0525-EA43-4BBB-868A-20EE72594552}" srcOrd="2" destOrd="0" presId="urn:microsoft.com/office/officeart/2005/8/layout/orgChart1"/>
    <dgm:cxn modelId="{AD2D2253-139F-4CAE-8121-8BA56C92912C}" type="presParOf" srcId="{99E59ADE-7C84-4B80-9D00-7EAD8D9843D4}" destId="{3C891181-E832-4ACE-A4E5-67A5301BC091}" srcOrd="4" destOrd="0" presId="urn:microsoft.com/office/officeart/2005/8/layout/orgChart1"/>
    <dgm:cxn modelId="{45BD4E33-9DCC-4716-ACF2-229B346A9E34}" type="presParOf" srcId="{99E59ADE-7C84-4B80-9D00-7EAD8D9843D4}" destId="{8CCA51FF-E6AB-4972-8ADD-6D8B6D842E3A}" srcOrd="5" destOrd="0" presId="urn:microsoft.com/office/officeart/2005/8/layout/orgChart1"/>
    <dgm:cxn modelId="{D9E793FA-CD6C-40F7-AEB4-39576606E601}" type="presParOf" srcId="{8CCA51FF-E6AB-4972-8ADD-6D8B6D842E3A}" destId="{5B39EDD0-AD1B-4612-A629-9195C6EF56D0}" srcOrd="0" destOrd="0" presId="urn:microsoft.com/office/officeart/2005/8/layout/orgChart1"/>
    <dgm:cxn modelId="{C8EF7AC2-2B32-4149-AA09-AC5F58721892}" type="presParOf" srcId="{5B39EDD0-AD1B-4612-A629-9195C6EF56D0}" destId="{F8A95921-67C4-4D71-98CB-0A353706C3A2}" srcOrd="0" destOrd="0" presId="urn:microsoft.com/office/officeart/2005/8/layout/orgChart1"/>
    <dgm:cxn modelId="{902C648F-DFD4-4030-92F0-B661FA776C19}" type="presParOf" srcId="{5B39EDD0-AD1B-4612-A629-9195C6EF56D0}" destId="{BEFFF6E6-E0B8-49E8-8A25-223219C0B430}" srcOrd="1" destOrd="0" presId="urn:microsoft.com/office/officeart/2005/8/layout/orgChart1"/>
    <dgm:cxn modelId="{FB9BF3F7-49B8-4960-B389-F3077BB319D9}" type="presParOf" srcId="{8CCA51FF-E6AB-4972-8ADD-6D8B6D842E3A}" destId="{EBD4F560-71DE-40DB-8724-88C292A87D36}" srcOrd="1" destOrd="0" presId="urn:microsoft.com/office/officeart/2005/8/layout/orgChart1"/>
    <dgm:cxn modelId="{5A9852BC-D24A-4832-BFB1-3674545B4AF7}" type="presParOf" srcId="{8CCA51FF-E6AB-4972-8ADD-6D8B6D842E3A}" destId="{BB28EC4F-6964-4EE2-A6E6-F0CA5CAFE22F}" srcOrd="2" destOrd="0" presId="urn:microsoft.com/office/officeart/2005/8/layout/orgChart1"/>
    <dgm:cxn modelId="{C119241A-AC31-4485-9538-DDCB7D688BD1}" type="presParOf" srcId="{99E59ADE-7C84-4B80-9D00-7EAD8D9843D4}" destId="{ED613671-104A-4DFC-9D65-D3B7F2D740FC}" srcOrd="6" destOrd="0" presId="urn:microsoft.com/office/officeart/2005/8/layout/orgChart1"/>
    <dgm:cxn modelId="{5150C714-C4F9-4A35-B636-40679F0D8B9E}" type="presParOf" srcId="{99E59ADE-7C84-4B80-9D00-7EAD8D9843D4}" destId="{B2417C08-F063-4364-80C2-9D519478FCAD}" srcOrd="7" destOrd="0" presId="urn:microsoft.com/office/officeart/2005/8/layout/orgChart1"/>
    <dgm:cxn modelId="{B170D978-F27A-4BEA-953C-7D9DE6951DC3}" type="presParOf" srcId="{B2417C08-F063-4364-80C2-9D519478FCAD}" destId="{623DC3D6-A208-4938-B283-55BF870DB492}" srcOrd="0" destOrd="0" presId="urn:microsoft.com/office/officeart/2005/8/layout/orgChart1"/>
    <dgm:cxn modelId="{B6CDE1C2-FA84-44EB-A266-61D7ED5CE550}" type="presParOf" srcId="{623DC3D6-A208-4938-B283-55BF870DB492}" destId="{F56C7D99-FDBA-47EE-A0A3-1DD334132C5B}" srcOrd="0" destOrd="0" presId="urn:microsoft.com/office/officeart/2005/8/layout/orgChart1"/>
    <dgm:cxn modelId="{3D6F44D7-E123-4327-AF32-B03BE2B49087}" type="presParOf" srcId="{623DC3D6-A208-4938-B283-55BF870DB492}" destId="{6B866174-672A-40EF-84CD-56A11877682E}" srcOrd="1" destOrd="0" presId="urn:microsoft.com/office/officeart/2005/8/layout/orgChart1"/>
    <dgm:cxn modelId="{9D838997-246B-4D39-AF85-B97BCE53917E}" type="presParOf" srcId="{B2417C08-F063-4364-80C2-9D519478FCAD}" destId="{0E1A46AB-8170-4EB6-A902-C8F2691E4DD3}" srcOrd="1" destOrd="0" presId="urn:microsoft.com/office/officeart/2005/8/layout/orgChart1"/>
    <dgm:cxn modelId="{E67725BF-BBBE-43CE-9E8E-EE5C82E0F6DF}" type="presParOf" srcId="{B2417C08-F063-4364-80C2-9D519478FCAD}" destId="{8C7BF0F5-6842-4585-988E-1322B65F7AA6}" srcOrd="2" destOrd="0" presId="urn:microsoft.com/office/officeart/2005/8/layout/orgChart1"/>
    <dgm:cxn modelId="{7E0077AC-A833-4C2F-9DE0-147786048C7E}" type="presParOf" srcId="{99E59ADE-7C84-4B80-9D00-7EAD8D9843D4}" destId="{72D8C8AC-6822-471D-B0C8-26753E49DC70}" srcOrd="8" destOrd="0" presId="urn:microsoft.com/office/officeart/2005/8/layout/orgChart1"/>
    <dgm:cxn modelId="{C91C70A7-423D-4CEA-A29F-94DAD5D064B7}" type="presParOf" srcId="{99E59ADE-7C84-4B80-9D00-7EAD8D9843D4}" destId="{77F6C775-7C0B-4925-83F2-0A5868C8D01B}" srcOrd="9" destOrd="0" presId="urn:microsoft.com/office/officeart/2005/8/layout/orgChart1"/>
    <dgm:cxn modelId="{636611C9-8650-4D37-9FCC-4C8B55D87CDC}" type="presParOf" srcId="{77F6C775-7C0B-4925-83F2-0A5868C8D01B}" destId="{CA3DFC79-BB36-4338-83B5-2AEA1E3E6B10}" srcOrd="0" destOrd="0" presId="urn:microsoft.com/office/officeart/2005/8/layout/orgChart1"/>
    <dgm:cxn modelId="{37A72FB7-1132-48F1-95C2-9B52EC6421DA}" type="presParOf" srcId="{CA3DFC79-BB36-4338-83B5-2AEA1E3E6B10}" destId="{41FFD4AB-5772-4A32-9435-946E544FAFEA}" srcOrd="0" destOrd="0" presId="urn:microsoft.com/office/officeart/2005/8/layout/orgChart1"/>
    <dgm:cxn modelId="{1F3573B9-CB9C-4347-8A09-3B318B108295}" type="presParOf" srcId="{CA3DFC79-BB36-4338-83B5-2AEA1E3E6B10}" destId="{6A0CB3A3-EB19-474F-AF8E-047537D3CE8E}" srcOrd="1" destOrd="0" presId="urn:microsoft.com/office/officeart/2005/8/layout/orgChart1"/>
    <dgm:cxn modelId="{8CB3D710-F79A-41ED-AC61-B014C43B6538}" type="presParOf" srcId="{77F6C775-7C0B-4925-83F2-0A5868C8D01B}" destId="{69A726E0-A061-47E9-93F4-079FA0025D87}" srcOrd="1" destOrd="0" presId="urn:microsoft.com/office/officeart/2005/8/layout/orgChart1"/>
    <dgm:cxn modelId="{EB80E3A2-E745-40D0-8CBE-31DE5A3642B1}" type="presParOf" srcId="{77F6C775-7C0B-4925-83F2-0A5868C8D01B}" destId="{073D394F-B9C7-4E8A-B777-E13126DA07C2}" srcOrd="2" destOrd="0" presId="urn:microsoft.com/office/officeart/2005/8/layout/orgChart1"/>
    <dgm:cxn modelId="{856BB6F3-701D-4482-9F18-1525CC36BC8E}" type="presParOf" srcId="{8BAAB9EE-E37D-435C-8202-E0F3918A083E}" destId="{1667C5B7-24D9-4F5F-BC8A-C67A37507F13}" srcOrd="2" destOrd="0" presId="urn:microsoft.com/office/officeart/2005/8/layout/orgChart1"/>
    <dgm:cxn modelId="{AF1AD31C-5918-4247-8CA4-3671446DBEDC}" type="presParOf" srcId="{8B92C703-CE02-494D-98C8-FAEDFB48C2DB}" destId="{9E25D907-6708-4EC9-A89B-C894E433B844}" srcOrd="6" destOrd="0" presId="urn:microsoft.com/office/officeart/2005/8/layout/orgChart1"/>
    <dgm:cxn modelId="{E8A2809B-6C25-4FAD-A49C-26722E4292F7}" type="presParOf" srcId="{8B92C703-CE02-494D-98C8-FAEDFB48C2DB}" destId="{1A58CFEC-8034-4724-891C-4236C33E45A2}" srcOrd="7" destOrd="0" presId="urn:microsoft.com/office/officeart/2005/8/layout/orgChart1"/>
    <dgm:cxn modelId="{EE99066B-3676-4DED-AA44-A497E56927B6}" type="presParOf" srcId="{1A58CFEC-8034-4724-891C-4236C33E45A2}" destId="{714F1187-2350-45F6-A36C-8691CFFE1495}" srcOrd="0" destOrd="0" presId="urn:microsoft.com/office/officeart/2005/8/layout/orgChart1"/>
    <dgm:cxn modelId="{4D4A23B5-5F1D-495B-ABB2-5CA30F9B165C}" type="presParOf" srcId="{714F1187-2350-45F6-A36C-8691CFFE1495}" destId="{8D77AFB5-5440-4121-9F15-3F020D4A1ED6}" srcOrd="0" destOrd="0" presId="urn:microsoft.com/office/officeart/2005/8/layout/orgChart1"/>
    <dgm:cxn modelId="{45B5D401-2447-4B18-AA97-588C9222A615}" type="presParOf" srcId="{714F1187-2350-45F6-A36C-8691CFFE1495}" destId="{4482A24C-C24D-47B3-8161-F275439EA786}" srcOrd="1" destOrd="0" presId="urn:microsoft.com/office/officeart/2005/8/layout/orgChart1"/>
    <dgm:cxn modelId="{1B3CAE3B-8926-40A1-AAA7-E14AC49E7789}" type="presParOf" srcId="{1A58CFEC-8034-4724-891C-4236C33E45A2}" destId="{78CCF500-C662-40F2-8A80-1FEFA38DBCAA}" srcOrd="1" destOrd="0" presId="urn:microsoft.com/office/officeart/2005/8/layout/orgChart1"/>
    <dgm:cxn modelId="{2E80649A-A2EE-43C6-9F2B-1DC444164892}" type="presParOf" srcId="{78CCF500-C662-40F2-8A80-1FEFA38DBCAA}" destId="{A3CA7562-B361-4935-9081-252091E89951}" srcOrd="0" destOrd="0" presId="urn:microsoft.com/office/officeart/2005/8/layout/orgChart1"/>
    <dgm:cxn modelId="{26B51D5F-9DE5-499E-AA99-E8D446E1D85C}" type="presParOf" srcId="{78CCF500-C662-40F2-8A80-1FEFA38DBCAA}" destId="{08269575-B441-493C-A7D4-3242E6F84FD3}" srcOrd="1" destOrd="0" presId="urn:microsoft.com/office/officeart/2005/8/layout/orgChart1"/>
    <dgm:cxn modelId="{69AC424C-CB31-4365-96B8-F569BA85F476}" type="presParOf" srcId="{08269575-B441-493C-A7D4-3242E6F84FD3}" destId="{5EB95898-0418-435D-ABB1-0F4424D15EEF}" srcOrd="0" destOrd="0" presId="urn:microsoft.com/office/officeart/2005/8/layout/orgChart1"/>
    <dgm:cxn modelId="{457728BB-031C-4A48-BF90-36163CA657B5}" type="presParOf" srcId="{5EB95898-0418-435D-ABB1-0F4424D15EEF}" destId="{8265D282-B7F6-45EA-B504-167857A47C68}" srcOrd="0" destOrd="0" presId="urn:microsoft.com/office/officeart/2005/8/layout/orgChart1"/>
    <dgm:cxn modelId="{337ABF38-259E-4B92-A4A9-6FC0DF1B2675}" type="presParOf" srcId="{5EB95898-0418-435D-ABB1-0F4424D15EEF}" destId="{083B98C7-AC25-4B31-AB5C-45275D5BF9E1}" srcOrd="1" destOrd="0" presId="urn:microsoft.com/office/officeart/2005/8/layout/orgChart1"/>
    <dgm:cxn modelId="{8C7ABB0B-0D2A-4F98-A3EF-49A145DDE2E6}" type="presParOf" srcId="{08269575-B441-493C-A7D4-3242E6F84FD3}" destId="{2CFBD9DD-670D-4DD5-9FBB-BBE272A081FB}" srcOrd="1" destOrd="0" presId="urn:microsoft.com/office/officeart/2005/8/layout/orgChart1"/>
    <dgm:cxn modelId="{AD91707F-2953-4624-BDB5-53FE0C6E19E9}" type="presParOf" srcId="{08269575-B441-493C-A7D4-3242E6F84FD3}" destId="{D7A267FB-541B-4D0B-8908-AC467442FB90}" srcOrd="2" destOrd="0" presId="urn:microsoft.com/office/officeart/2005/8/layout/orgChart1"/>
    <dgm:cxn modelId="{20D614D9-6719-4D69-9CA7-4F90EEBC5CC7}" type="presParOf" srcId="{78CCF500-C662-40F2-8A80-1FEFA38DBCAA}" destId="{1FD42D92-4DDF-4546-812C-F58A9E6C80D0}" srcOrd="2" destOrd="0" presId="urn:microsoft.com/office/officeart/2005/8/layout/orgChart1"/>
    <dgm:cxn modelId="{11664757-516A-4950-8C52-3931F60C168C}" type="presParOf" srcId="{78CCF500-C662-40F2-8A80-1FEFA38DBCAA}" destId="{2BC035A2-A06D-4F18-8B3E-7825399F513C}" srcOrd="3" destOrd="0" presId="urn:microsoft.com/office/officeart/2005/8/layout/orgChart1"/>
    <dgm:cxn modelId="{9EA0B473-4433-48A4-97DD-085AF7FFEAD0}" type="presParOf" srcId="{2BC035A2-A06D-4F18-8B3E-7825399F513C}" destId="{6AA90B19-635A-4553-815D-659C7EFE2F1D}" srcOrd="0" destOrd="0" presId="urn:microsoft.com/office/officeart/2005/8/layout/orgChart1"/>
    <dgm:cxn modelId="{FDA20D9E-C654-43BF-BD08-3940CAF1BC16}" type="presParOf" srcId="{6AA90B19-635A-4553-815D-659C7EFE2F1D}" destId="{B9A5FDB6-8991-45AE-B0F1-3B51F7A20B27}" srcOrd="0" destOrd="0" presId="urn:microsoft.com/office/officeart/2005/8/layout/orgChart1"/>
    <dgm:cxn modelId="{410E7557-E248-46A5-A2D6-208CB3363380}" type="presParOf" srcId="{6AA90B19-635A-4553-815D-659C7EFE2F1D}" destId="{BDCEF6E2-AB8B-4E07-8E5D-22039E04CE0D}" srcOrd="1" destOrd="0" presId="urn:microsoft.com/office/officeart/2005/8/layout/orgChart1"/>
    <dgm:cxn modelId="{4AC8F84F-904F-4F41-A333-2C67119DF41B}" type="presParOf" srcId="{2BC035A2-A06D-4F18-8B3E-7825399F513C}" destId="{F90635AF-B69C-47F9-AF74-02ABE2F46B99}" srcOrd="1" destOrd="0" presId="urn:microsoft.com/office/officeart/2005/8/layout/orgChart1"/>
    <dgm:cxn modelId="{8D517CB0-FD62-46D6-AB72-BC44190C09F4}" type="presParOf" srcId="{2BC035A2-A06D-4F18-8B3E-7825399F513C}" destId="{D8CEB56A-3E51-453B-A07F-FA4ECB264925}" srcOrd="2" destOrd="0" presId="urn:microsoft.com/office/officeart/2005/8/layout/orgChart1"/>
    <dgm:cxn modelId="{8D9B67D9-F707-4392-B8B3-DB07E2AFB469}" type="presParOf" srcId="{1A58CFEC-8034-4724-891C-4236C33E45A2}" destId="{38E60724-FBF2-43B3-B917-DE1BB5399670}" srcOrd="2" destOrd="0" presId="urn:microsoft.com/office/officeart/2005/8/layout/orgChart1"/>
    <dgm:cxn modelId="{C3DEA430-06D7-4F35-AE8B-106EE4A53A37}" type="presParOf" srcId="{8B92C703-CE02-494D-98C8-FAEDFB48C2DB}" destId="{6D95692A-89AE-462E-980C-05A65EF7BF63}" srcOrd="8" destOrd="0" presId="urn:microsoft.com/office/officeart/2005/8/layout/orgChart1"/>
    <dgm:cxn modelId="{BCD7F05B-9390-419B-A35E-704DC561DD2B}" type="presParOf" srcId="{8B92C703-CE02-494D-98C8-FAEDFB48C2DB}" destId="{6D9400E7-ABC1-4C0C-BFCA-7A14EA2E5378}" srcOrd="9" destOrd="0" presId="urn:microsoft.com/office/officeart/2005/8/layout/orgChart1"/>
    <dgm:cxn modelId="{2B992AC0-53C8-4391-87FB-164B9B898D7A}" type="presParOf" srcId="{6D9400E7-ABC1-4C0C-BFCA-7A14EA2E5378}" destId="{94F303C8-1859-4462-8EFC-3BF63DF80EC6}" srcOrd="0" destOrd="0" presId="urn:microsoft.com/office/officeart/2005/8/layout/orgChart1"/>
    <dgm:cxn modelId="{627B23E9-4C53-4324-A3C8-0203DB14F26D}" type="presParOf" srcId="{94F303C8-1859-4462-8EFC-3BF63DF80EC6}" destId="{76EFE485-5ADF-413C-B4C2-266176D5E3E3}" srcOrd="0" destOrd="0" presId="urn:microsoft.com/office/officeart/2005/8/layout/orgChart1"/>
    <dgm:cxn modelId="{6880FDC2-0603-4E60-B99D-860EB9A77C7B}" type="presParOf" srcId="{94F303C8-1859-4462-8EFC-3BF63DF80EC6}" destId="{B2BF8FA2-7BD8-42C6-B5B3-430FF504CADC}" srcOrd="1" destOrd="0" presId="urn:microsoft.com/office/officeart/2005/8/layout/orgChart1"/>
    <dgm:cxn modelId="{982B18A3-6058-453E-9982-2039203F3B4A}" type="presParOf" srcId="{6D9400E7-ABC1-4C0C-BFCA-7A14EA2E5378}" destId="{BA87DB92-ED8B-4BF8-8335-271C04024046}" srcOrd="1" destOrd="0" presId="urn:microsoft.com/office/officeart/2005/8/layout/orgChart1"/>
    <dgm:cxn modelId="{C64E5FCE-B970-4218-87E2-D80271CAC05B}" type="presParOf" srcId="{BA87DB92-ED8B-4BF8-8335-271C04024046}" destId="{FB27BC97-57FB-4F42-8894-FA03DBB8C481}" srcOrd="0" destOrd="0" presId="urn:microsoft.com/office/officeart/2005/8/layout/orgChart1"/>
    <dgm:cxn modelId="{CEA1933F-E0D5-4560-B5D8-4998E1478869}" type="presParOf" srcId="{BA87DB92-ED8B-4BF8-8335-271C04024046}" destId="{3044E140-8BAF-41B1-AFB2-F93E7451E07A}" srcOrd="1" destOrd="0" presId="urn:microsoft.com/office/officeart/2005/8/layout/orgChart1"/>
    <dgm:cxn modelId="{80F5566F-16E4-41AD-B7E6-F26B0EE72ED0}" type="presParOf" srcId="{3044E140-8BAF-41B1-AFB2-F93E7451E07A}" destId="{7205F7D1-79CD-4F17-827C-18395F239005}" srcOrd="0" destOrd="0" presId="urn:microsoft.com/office/officeart/2005/8/layout/orgChart1"/>
    <dgm:cxn modelId="{CF2FA842-0790-4AB0-AE04-73CEB9FA5D4C}" type="presParOf" srcId="{7205F7D1-79CD-4F17-827C-18395F239005}" destId="{D1EB10E0-F9A9-477C-844F-B331EF877593}" srcOrd="0" destOrd="0" presId="urn:microsoft.com/office/officeart/2005/8/layout/orgChart1"/>
    <dgm:cxn modelId="{FC4A6920-564F-4B32-B82D-8CC1A55CE3E4}" type="presParOf" srcId="{7205F7D1-79CD-4F17-827C-18395F239005}" destId="{FEDCD7E3-9A55-4F74-94C9-114A0B348C43}" srcOrd="1" destOrd="0" presId="urn:microsoft.com/office/officeart/2005/8/layout/orgChart1"/>
    <dgm:cxn modelId="{CA6AFA2C-C231-4400-ABDF-0C366DE5BF3D}" type="presParOf" srcId="{3044E140-8BAF-41B1-AFB2-F93E7451E07A}" destId="{87591844-E203-4B5D-A5C9-8EBCAECC462A}" srcOrd="1" destOrd="0" presId="urn:microsoft.com/office/officeart/2005/8/layout/orgChart1"/>
    <dgm:cxn modelId="{4B5C3A82-67E3-4E4D-BCFC-5B44C021481F}" type="presParOf" srcId="{3044E140-8BAF-41B1-AFB2-F93E7451E07A}" destId="{8BB5EED6-F68C-44A4-9BB1-A22B5F2BBD26}" srcOrd="2" destOrd="0" presId="urn:microsoft.com/office/officeart/2005/8/layout/orgChart1"/>
    <dgm:cxn modelId="{8417E86D-CFC5-46D5-AEEC-887D784F821B}" type="presParOf" srcId="{BA87DB92-ED8B-4BF8-8335-271C04024046}" destId="{9DD6E05C-83C6-4075-80F9-6E38DF5C8ECC}" srcOrd="2" destOrd="0" presId="urn:microsoft.com/office/officeart/2005/8/layout/orgChart1"/>
    <dgm:cxn modelId="{289A2EA0-48F1-4BF4-AD45-187BE9FE1543}" type="presParOf" srcId="{BA87DB92-ED8B-4BF8-8335-271C04024046}" destId="{BAC4F177-5ECD-4060-8F3B-63F0E98EF997}" srcOrd="3" destOrd="0" presId="urn:microsoft.com/office/officeart/2005/8/layout/orgChart1"/>
    <dgm:cxn modelId="{0523A5D0-7859-48DB-B363-EC44D98E08B1}" type="presParOf" srcId="{BAC4F177-5ECD-4060-8F3B-63F0E98EF997}" destId="{38995BA2-4976-41D5-AEF5-87B9EE077A50}" srcOrd="0" destOrd="0" presId="urn:microsoft.com/office/officeart/2005/8/layout/orgChart1"/>
    <dgm:cxn modelId="{16FB18AC-BC35-493B-964B-08E278578E48}" type="presParOf" srcId="{38995BA2-4976-41D5-AEF5-87B9EE077A50}" destId="{60848912-4837-4B44-B4C9-E9E6F9ACD5A9}" srcOrd="0" destOrd="0" presId="urn:microsoft.com/office/officeart/2005/8/layout/orgChart1"/>
    <dgm:cxn modelId="{1A4364FF-9F1B-4481-B2CB-CAB954879D79}" type="presParOf" srcId="{38995BA2-4976-41D5-AEF5-87B9EE077A50}" destId="{FF826569-92D4-4830-8E95-0EE52CF3A9D4}" srcOrd="1" destOrd="0" presId="urn:microsoft.com/office/officeart/2005/8/layout/orgChart1"/>
    <dgm:cxn modelId="{5B36457C-6CB9-4155-8082-8913D744AE2A}" type="presParOf" srcId="{BAC4F177-5ECD-4060-8F3B-63F0E98EF997}" destId="{A9B143D1-BCA0-4F7A-8170-094389669526}" srcOrd="1" destOrd="0" presId="urn:microsoft.com/office/officeart/2005/8/layout/orgChart1"/>
    <dgm:cxn modelId="{E261B202-6E8A-4C1D-8733-3637212F8DE0}" type="presParOf" srcId="{BAC4F177-5ECD-4060-8F3B-63F0E98EF997}" destId="{BA7131B5-FA7D-4791-9EE7-B37739952B21}" srcOrd="2" destOrd="0" presId="urn:microsoft.com/office/officeart/2005/8/layout/orgChart1"/>
    <dgm:cxn modelId="{D0B5685D-45AB-47FF-830F-ABCCA42EE444}" type="presParOf" srcId="{BA87DB92-ED8B-4BF8-8335-271C04024046}" destId="{4E2E090C-9D48-4118-BA0D-BACC2378940B}" srcOrd="4" destOrd="0" presId="urn:microsoft.com/office/officeart/2005/8/layout/orgChart1"/>
    <dgm:cxn modelId="{5696DC64-0947-4923-9F10-A023E05617C0}" type="presParOf" srcId="{BA87DB92-ED8B-4BF8-8335-271C04024046}" destId="{1E9DC5AB-C1B5-4BB6-9C2C-537EC023E817}" srcOrd="5" destOrd="0" presId="urn:microsoft.com/office/officeart/2005/8/layout/orgChart1"/>
    <dgm:cxn modelId="{CD6143AE-708F-4C09-94D8-A499206F21F9}" type="presParOf" srcId="{1E9DC5AB-C1B5-4BB6-9C2C-537EC023E817}" destId="{F7E616D5-008B-469B-9FB8-CA49A4942F5B}" srcOrd="0" destOrd="0" presId="urn:microsoft.com/office/officeart/2005/8/layout/orgChart1"/>
    <dgm:cxn modelId="{161B0FE5-6CD0-49E7-B9EA-80FEA00F65DF}" type="presParOf" srcId="{F7E616D5-008B-469B-9FB8-CA49A4942F5B}" destId="{EF6DA679-D5B1-469E-AE53-25E75F2EE1AB}" srcOrd="0" destOrd="0" presId="urn:microsoft.com/office/officeart/2005/8/layout/orgChart1"/>
    <dgm:cxn modelId="{C353D417-559C-4C89-8BE6-25FFC0F11400}" type="presParOf" srcId="{F7E616D5-008B-469B-9FB8-CA49A4942F5B}" destId="{52DED27D-BC9F-48FF-BD05-12455177DA3A}" srcOrd="1" destOrd="0" presId="urn:microsoft.com/office/officeart/2005/8/layout/orgChart1"/>
    <dgm:cxn modelId="{12F23A3B-06CC-46E2-A9B3-196506B4ABB2}" type="presParOf" srcId="{1E9DC5AB-C1B5-4BB6-9C2C-537EC023E817}" destId="{0E283B48-E879-4F4E-B121-E2120DB39063}" srcOrd="1" destOrd="0" presId="urn:microsoft.com/office/officeart/2005/8/layout/orgChart1"/>
    <dgm:cxn modelId="{B92BCEC2-422E-458B-BFFC-68B2F9F4AA3F}" type="presParOf" srcId="{1E9DC5AB-C1B5-4BB6-9C2C-537EC023E817}" destId="{48EC1C2B-A6E3-4758-97BA-5A41297FEED1}" srcOrd="2" destOrd="0" presId="urn:microsoft.com/office/officeart/2005/8/layout/orgChart1"/>
    <dgm:cxn modelId="{F98BB30B-7E75-440D-B3A4-1BA152A81A34}" type="presParOf" srcId="{BA87DB92-ED8B-4BF8-8335-271C04024046}" destId="{FD6FCB79-9C66-4361-B8D9-8BFF86DE8632}" srcOrd="6" destOrd="0" presId="urn:microsoft.com/office/officeart/2005/8/layout/orgChart1"/>
    <dgm:cxn modelId="{724AC229-CF79-4CA9-96D9-0D63E9D89B3E}" type="presParOf" srcId="{BA87DB92-ED8B-4BF8-8335-271C04024046}" destId="{946E7EED-C7BB-490C-B62A-D5F7AB28824F}" srcOrd="7" destOrd="0" presId="urn:microsoft.com/office/officeart/2005/8/layout/orgChart1"/>
    <dgm:cxn modelId="{44E79BA6-F8BF-4657-ADD9-E354B495CDE1}" type="presParOf" srcId="{946E7EED-C7BB-490C-B62A-D5F7AB28824F}" destId="{F2602290-A0BC-4985-82DA-827B4FED0735}" srcOrd="0" destOrd="0" presId="urn:microsoft.com/office/officeart/2005/8/layout/orgChart1"/>
    <dgm:cxn modelId="{8761501A-FA15-4E12-B70D-4B4BCE4B2C87}" type="presParOf" srcId="{F2602290-A0BC-4985-82DA-827B4FED0735}" destId="{60560DCB-BC15-496C-B365-C583550476A1}" srcOrd="0" destOrd="0" presId="urn:microsoft.com/office/officeart/2005/8/layout/orgChart1"/>
    <dgm:cxn modelId="{5E46DFC6-D14E-4CF8-B6A8-7388E226A76B}" type="presParOf" srcId="{F2602290-A0BC-4985-82DA-827B4FED0735}" destId="{2D1319BD-B696-425D-B3FE-1E59A686E793}" srcOrd="1" destOrd="0" presId="urn:microsoft.com/office/officeart/2005/8/layout/orgChart1"/>
    <dgm:cxn modelId="{32F7402B-DC8C-4E56-9EA3-59C145759654}" type="presParOf" srcId="{946E7EED-C7BB-490C-B62A-D5F7AB28824F}" destId="{43658055-800E-4A15-9EB4-78639BD43627}" srcOrd="1" destOrd="0" presId="urn:microsoft.com/office/officeart/2005/8/layout/orgChart1"/>
    <dgm:cxn modelId="{12505747-8242-4BD2-9CA6-CC6B470BF981}" type="presParOf" srcId="{946E7EED-C7BB-490C-B62A-D5F7AB28824F}" destId="{BE991DA9-B948-4A71-B0E8-E06CC26F5AC3}" srcOrd="2" destOrd="0" presId="urn:microsoft.com/office/officeart/2005/8/layout/orgChart1"/>
    <dgm:cxn modelId="{A0894597-BDA0-4C3A-8765-BB4D185C85CC}" type="presParOf" srcId="{6D9400E7-ABC1-4C0C-BFCA-7A14EA2E5378}" destId="{2774DCF5-9728-485C-A23A-E083178BD90C}" srcOrd="2" destOrd="0" presId="urn:microsoft.com/office/officeart/2005/8/layout/orgChart1"/>
    <dgm:cxn modelId="{1346B157-8DBB-4F6F-BF35-B414B538B98F}" type="presParOf" srcId="{A6161797-5DFA-4A1D-85FD-5DCE6AD7CEBB}" destId="{99C9CF11-2603-46B8-A6BD-6386E81F2643}" srcOrd="2" destOrd="0" presId="urn:microsoft.com/office/officeart/2005/8/layout/orgChart1"/>
    <dgm:cxn modelId="{C3446027-3D4D-4E3D-AAEF-736596930CF8}" type="presParOf" srcId="{E6C564DD-08DF-4D05-8B13-2C55646BCDEB}" destId="{67917FF9-CC23-4FF2-9CCD-D28D83276DA1}" srcOrd="2" destOrd="0" presId="urn:microsoft.com/office/officeart/2005/8/layout/orgChart1"/>
    <dgm:cxn modelId="{AE681DD0-6344-4E02-906A-9EED352BDB35}" type="presParOf" srcId="{E6C564DD-08DF-4D05-8B13-2C55646BCDEB}" destId="{82430522-636F-4E4A-964D-F53E665AB77E}" srcOrd="3" destOrd="0" presId="urn:microsoft.com/office/officeart/2005/8/layout/orgChart1"/>
    <dgm:cxn modelId="{4839D6BF-7815-4480-A433-DC006B9B2598}" type="presParOf" srcId="{82430522-636F-4E4A-964D-F53E665AB77E}" destId="{20DE17BB-378F-4D99-BBDE-1A0BF859D6EA}" srcOrd="0" destOrd="0" presId="urn:microsoft.com/office/officeart/2005/8/layout/orgChart1"/>
    <dgm:cxn modelId="{F1C54A2D-D39F-4AFB-A7A1-91576F21BB70}" type="presParOf" srcId="{20DE17BB-378F-4D99-BBDE-1A0BF859D6EA}" destId="{B69BD753-277A-4E88-A741-39055B2B65D7}" srcOrd="0" destOrd="0" presId="urn:microsoft.com/office/officeart/2005/8/layout/orgChart1"/>
    <dgm:cxn modelId="{2BA8E427-AF28-4EB8-9D02-0B08AFCF0ACB}" type="presParOf" srcId="{20DE17BB-378F-4D99-BBDE-1A0BF859D6EA}" destId="{39CABB01-943C-4ADD-8E2B-C6648DC5FFE2}" srcOrd="1" destOrd="0" presId="urn:microsoft.com/office/officeart/2005/8/layout/orgChart1"/>
    <dgm:cxn modelId="{AACE23EE-E3F9-49F4-8E3B-1AC6EB3D3A62}" type="presParOf" srcId="{82430522-636F-4E4A-964D-F53E665AB77E}" destId="{2CCBB407-75A5-4844-9F16-F9C51A8BB6E3}" srcOrd="1" destOrd="0" presId="urn:microsoft.com/office/officeart/2005/8/layout/orgChart1"/>
    <dgm:cxn modelId="{09508E5E-42FC-41B4-A416-9B761322510C}" type="presParOf" srcId="{82430522-636F-4E4A-964D-F53E665AB77E}" destId="{C56A2435-B451-4FEA-9BB7-233C44AA89C4}" srcOrd="2" destOrd="0" presId="urn:microsoft.com/office/officeart/2005/8/layout/orgChart1"/>
    <dgm:cxn modelId="{2EB6A237-347C-400D-A6F9-2A0E597ED01F}" type="presParOf" srcId="{1AB418BA-6F52-4955-AF50-4DC7DE0AFDA4}" destId="{3BE24D08-86E1-4B5A-8FE6-CFE5053484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7FF9-CC23-4FF2-9CCD-D28D83276DA1}">
      <dsp:nvSpPr>
        <dsp:cNvPr id="0" name=""/>
        <dsp:cNvSpPr/>
      </dsp:nvSpPr>
      <dsp:spPr>
        <a:xfrm>
          <a:off x="2578801" y="455646"/>
          <a:ext cx="1063275" cy="190709"/>
        </a:xfrm>
        <a:custGeom>
          <a:avLst/>
          <a:gdLst/>
          <a:ahLst/>
          <a:cxnLst/>
          <a:rect l="0" t="0" r="0" b="0"/>
          <a:pathLst>
            <a:path>
              <a:moveTo>
                <a:pt x="1063275" y="0"/>
              </a:moveTo>
              <a:lnTo>
                <a:pt x="1063275" y="95354"/>
              </a:lnTo>
              <a:lnTo>
                <a:pt x="0" y="95354"/>
              </a:lnTo>
              <a:lnTo>
                <a:pt x="0" y="1907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FCB79-9C66-4361-B8D9-8BFF86DE8632}">
      <dsp:nvSpPr>
        <dsp:cNvPr id="0" name=""/>
        <dsp:cNvSpPr/>
      </dsp:nvSpPr>
      <dsp:spPr>
        <a:xfrm>
          <a:off x="403238" y="1745208"/>
          <a:ext cx="247685" cy="2352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088"/>
              </a:lnTo>
              <a:lnTo>
                <a:pt x="247685" y="235208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090C-9D48-4118-BA0D-BACC2378940B}">
      <dsp:nvSpPr>
        <dsp:cNvPr id="0" name=""/>
        <dsp:cNvSpPr/>
      </dsp:nvSpPr>
      <dsp:spPr>
        <a:xfrm>
          <a:off x="403238" y="1745208"/>
          <a:ext cx="247685" cy="170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307"/>
              </a:lnTo>
              <a:lnTo>
                <a:pt x="247685" y="17073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6E05C-83C6-4075-80F9-6E38DF5C8ECC}">
      <dsp:nvSpPr>
        <dsp:cNvPr id="0" name=""/>
        <dsp:cNvSpPr/>
      </dsp:nvSpPr>
      <dsp:spPr>
        <a:xfrm>
          <a:off x="403238" y="1745208"/>
          <a:ext cx="247685" cy="1062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26"/>
              </a:lnTo>
              <a:lnTo>
                <a:pt x="247685" y="106252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BC97-57FB-4F42-8894-FA03DBB8C481}">
      <dsp:nvSpPr>
        <dsp:cNvPr id="0" name=""/>
        <dsp:cNvSpPr/>
      </dsp:nvSpPr>
      <dsp:spPr>
        <a:xfrm>
          <a:off x="403238" y="1745208"/>
          <a:ext cx="247685" cy="41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745"/>
              </a:lnTo>
              <a:lnTo>
                <a:pt x="247685" y="4177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692A-89AE-462E-980C-05A65EF7BF63}">
      <dsp:nvSpPr>
        <dsp:cNvPr id="0" name=""/>
        <dsp:cNvSpPr/>
      </dsp:nvSpPr>
      <dsp:spPr>
        <a:xfrm>
          <a:off x="1063734" y="1100427"/>
          <a:ext cx="3659759" cy="190709"/>
        </a:xfrm>
        <a:custGeom>
          <a:avLst/>
          <a:gdLst/>
          <a:ahLst/>
          <a:cxnLst/>
          <a:rect l="0" t="0" r="0" b="0"/>
          <a:pathLst>
            <a:path>
              <a:moveTo>
                <a:pt x="3659759" y="0"/>
              </a:moveTo>
              <a:lnTo>
                <a:pt x="3659759" y="95354"/>
              </a:lnTo>
              <a:lnTo>
                <a:pt x="0" y="95354"/>
              </a:lnTo>
              <a:lnTo>
                <a:pt x="0" y="1907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2D92-4DDF-4546-812C-F58A9E6C80D0}">
      <dsp:nvSpPr>
        <dsp:cNvPr id="0" name=""/>
        <dsp:cNvSpPr/>
      </dsp:nvSpPr>
      <dsp:spPr>
        <a:xfrm>
          <a:off x="2257491" y="1745208"/>
          <a:ext cx="266141" cy="1062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26"/>
              </a:lnTo>
              <a:lnTo>
                <a:pt x="266141" y="106252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7562-B361-4935-9081-252091E89951}">
      <dsp:nvSpPr>
        <dsp:cNvPr id="0" name=""/>
        <dsp:cNvSpPr/>
      </dsp:nvSpPr>
      <dsp:spPr>
        <a:xfrm>
          <a:off x="2257491" y="1745208"/>
          <a:ext cx="266141" cy="41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745"/>
              </a:lnTo>
              <a:lnTo>
                <a:pt x="266141" y="4177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D907-6708-4EC9-A89B-C894E433B844}">
      <dsp:nvSpPr>
        <dsp:cNvPr id="0" name=""/>
        <dsp:cNvSpPr/>
      </dsp:nvSpPr>
      <dsp:spPr>
        <a:xfrm>
          <a:off x="2967200" y="1100427"/>
          <a:ext cx="1756292" cy="190709"/>
        </a:xfrm>
        <a:custGeom>
          <a:avLst/>
          <a:gdLst/>
          <a:ahLst/>
          <a:cxnLst/>
          <a:rect l="0" t="0" r="0" b="0"/>
          <a:pathLst>
            <a:path>
              <a:moveTo>
                <a:pt x="1756292" y="0"/>
              </a:moveTo>
              <a:lnTo>
                <a:pt x="1756292" y="95354"/>
              </a:lnTo>
              <a:lnTo>
                <a:pt x="0" y="95354"/>
              </a:lnTo>
              <a:lnTo>
                <a:pt x="0" y="1907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C8AC-6822-471D-B0C8-26753E49DC70}">
      <dsp:nvSpPr>
        <dsp:cNvPr id="0" name=""/>
        <dsp:cNvSpPr/>
      </dsp:nvSpPr>
      <dsp:spPr>
        <a:xfrm>
          <a:off x="4198126" y="1745208"/>
          <a:ext cx="229618" cy="299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869"/>
              </a:lnTo>
              <a:lnTo>
                <a:pt x="229618" y="299686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13671-104A-4DFC-9D65-D3B7F2D740FC}">
      <dsp:nvSpPr>
        <dsp:cNvPr id="0" name=""/>
        <dsp:cNvSpPr/>
      </dsp:nvSpPr>
      <dsp:spPr>
        <a:xfrm>
          <a:off x="4198126" y="1745208"/>
          <a:ext cx="229618" cy="2352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088"/>
              </a:lnTo>
              <a:lnTo>
                <a:pt x="229618" y="235208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181-E832-4ACE-A4E5-67A5301BC091}">
      <dsp:nvSpPr>
        <dsp:cNvPr id="0" name=""/>
        <dsp:cNvSpPr/>
      </dsp:nvSpPr>
      <dsp:spPr>
        <a:xfrm>
          <a:off x="4198126" y="1745208"/>
          <a:ext cx="229618" cy="170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307"/>
              </a:lnTo>
              <a:lnTo>
                <a:pt x="229618" y="17073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3A9BE-5B8C-4FBA-8F09-C9602941AD09}">
      <dsp:nvSpPr>
        <dsp:cNvPr id="0" name=""/>
        <dsp:cNvSpPr/>
      </dsp:nvSpPr>
      <dsp:spPr>
        <a:xfrm>
          <a:off x="4198126" y="1745208"/>
          <a:ext cx="229618" cy="1062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26"/>
              </a:lnTo>
              <a:lnTo>
                <a:pt x="229618" y="106252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5A09F-654A-42B9-8D68-C1DEF609C982}">
      <dsp:nvSpPr>
        <dsp:cNvPr id="0" name=""/>
        <dsp:cNvSpPr/>
      </dsp:nvSpPr>
      <dsp:spPr>
        <a:xfrm>
          <a:off x="4198126" y="1745208"/>
          <a:ext cx="229618" cy="41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745"/>
              </a:lnTo>
              <a:lnTo>
                <a:pt x="229618" y="4177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5B4E-A07C-4BF7-AF44-1D2BCE8B5627}">
      <dsp:nvSpPr>
        <dsp:cNvPr id="0" name=""/>
        <dsp:cNvSpPr/>
      </dsp:nvSpPr>
      <dsp:spPr>
        <a:xfrm>
          <a:off x="4677773" y="1100427"/>
          <a:ext cx="91440" cy="190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354"/>
              </a:lnTo>
              <a:lnTo>
                <a:pt x="132670" y="95354"/>
              </a:lnTo>
              <a:lnTo>
                <a:pt x="132670" y="1907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AE41E-7FEA-44D9-8E1B-7CBD36362A08}">
      <dsp:nvSpPr>
        <dsp:cNvPr id="0" name=""/>
        <dsp:cNvSpPr/>
      </dsp:nvSpPr>
      <dsp:spPr>
        <a:xfrm>
          <a:off x="5937749" y="1745208"/>
          <a:ext cx="256800" cy="170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307"/>
              </a:lnTo>
              <a:lnTo>
                <a:pt x="256800" y="17073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21137-BEA8-4BF3-AE25-7598C21E6043}">
      <dsp:nvSpPr>
        <dsp:cNvPr id="0" name=""/>
        <dsp:cNvSpPr/>
      </dsp:nvSpPr>
      <dsp:spPr>
        <a:xfrm>
          <a:off x="5937749" y="1745208"/>
          <a:ext cx="256800" cy="1062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26"/>
              </a:lnTo>
              <a:lnTo>
                <a:pt x="256800" y="106252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9F-815C-4C53-B2F9-E43A3225F356}">
      <dsp:nvSpPr>
        <dsp:cNvPr id="0" name=""/>
        <dsp:cNvSpPr/>
      </dsp:nvSpPr>
      <dsp:spPr>
        <a:xfrm>
          <a:off x="5937749" y="1745208"/>
          <a:ext cx="256800" cy="41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745"/>
              </a:lnTo>
              <a:lnTo>
                <a:pt x="256800" y="4177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4A24-6FB6-402B-99AF-693287250655}">
      <dsp:nvSpPr>
        <dsp:cNvPr id="0" name=""/>
        <dsp:cNvSpPr/>
      </dsp:nvSpPr>
      <dsp:spPr>
        <a:xfrm>
          <a:off x="4723493" y="1100427"/>
          <a:ext cx="1899057" cy="19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54"/>
              </a:lnTo>
              <a:lnTo>
                <a:pt x="1899057" y="95354"/>
              </a:lnTo>
              <a:lnTo>
                <a:pt x="1899057" y="1907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DC76-F917-402E-A2DB-3C394CD199F3}">
      <dsp:nvSpPr>
        <dsp:cNvPr id="0" name=""/>
        <dsp:cNvSpPr/>
      </dsp:nvSpPr>
      <dsp:spPr>
        <a:xfrm>
          <a:off x="4723493" y="1100427"/>
          <a:ext cx="3715573" cy="19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54"/>
              </a:lnTo>
              <a:lnTo>
                <a:pt x="3715573" y="95354"/>
              </a:lnTo>
              <a:lnTo>
                <a:pt x="3715573" y="1907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1D14-3AD6-45DC-972F-91F31019C5CE}">
      <dsp:nvSpPr>
        <dsp:cNvPr id="0" name=""/>
        <dsp:cNvSpPr/>
      </dsp:nvSpPr>
      <dsp:spPr>
        <a:xfrm>
          <a:off x="3642077" y="455646"/>
          <a:ext cx="1081415" cy="19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54"/>
              </a:lnTo>
              <a:lnTo>
                <a:pt x="1081415" y="95354"/>
              </a:lnTo>
              <a:lnTo>
                <a:pt x="1081415" y="1907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900CC-E7F4-4893-A90A-5248120C1273}">
      <dsp:nvSpPr>
        <dsp:cNvPr id="0" name=""/>
        <dsp:cNvSpPr/>
      </dsp:nvSpPr>
      <dsp:spPr>
        <a:xfrm>
          <a:off x="2304342" y="1575"/>
          <a:ext cx="2675469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TOP</a:t>
          </a:r>
          <a:endParaRPr kumimoji="1" lang="ja-JP" altLang="en-US" sz="1400" kern="1200" dirty="0"/>
        </a:p>
      </dsp:txBody>
      <dsp:txXfrm>
        <a:off x="2304342" y="1575"/>
        <a:ext cx="2675469" cy="454071"/>
      </dsp:txXfrm>
    </dsp:sp>
    <dsp:sp modelId="{F95D6F93-B961-4F57-ACF6-516A5858871D}">
      <dsp:nvSpPr>
        <dsp:cNvPr id="0" name=""/>
        <dsp:cNvSpPr/>
      </dsp:nvSpPr>
      <dsp:spPr>
        <a:xfrm>
          <a:off x="3755572" y="646356"/>
          <a:ext cx="1935841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ログイン</a:t>
          </a:r>
          <a:endParaRPr kumimoji="1" lang="ja-JP" altLang="en-US" sz="1400" kern="1200" dirty="0"/>
        </a:p>
      </dsp:txBody>
      <dsp:txXfrm>
        <a:off x="3755572" y="646356"/>
        <a:ext cx="1935841" cy="454071"/>
      </dsp:txXfrm>
    </dsp:sp>
    <dsp:sp modelId="{CABA08BD-5A80-43F8-ADFC-2928FF269B7F}">
      <dsp:nvSpPr>
        <dsp:cNvPr id="0" name=""/>
        <dsp:cNvSpPr/>
      </dsp:nvSpPr>
      <dsp:spPr>
        <a:xfrm>
          <a:off x="7669262" y="1291137"/>
          <a:ext cx="1539610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ログアウト</a:t>
          </a:r>
          <a:endParaRPr kumimoji="1" lang="ja-JP" altLang="en-US" sz="1400" kern="1200" dirty="0"/>
        </a:p>
      </dsp:txBody>
      <dsp:txXfrm>
        <a:off x="7669262" y="1291137"/>
        <a:ext cx="1539610" cy="454071"/>
      </dsp:txXfrm>
    </dsp:sp>
    <dsp:sp modelId="{E5D16283-5C1C-47C2-B91A-4AD64BF1CD62}">
      <dsp:nvSpPr>
        <dsp:cNvPr id="0" name=""/>
        <dsp:cNvSpPr/>
      </dsp:nvSpPr>
      <dsp:spPr>
        <a:xfrm>
          <a:off x="5766549" y="1291137"/>
          <a:ext cx="1712002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ユーザページ</a:t>
          </a:r>
          <a:endParaRPr kumimoji="1" lang="ja-JP" altLang="en-US" sz="1400" kern="1200" dirty="0"/>
        </a:p>
      </dsp:txBody>
      <dsp:txXfrm>
        <a:off x="5766549" y="1291137"/>
        <a:ext cx="1712002" cy="454071"/>
      </dsp:txXfrm>
    </dsp:sp>
    <dsp:sp modelId="{A8167217-E024-4D9A-9FD2-7396681D973F}">
      <dsp:nvSpPr>
        <dsp:cNvPr id="0" name=""/>
        <dsp:cNvSpPr/>
      </dsp:nvSpPr>
      <dsp:spPr>
        <a:xfrm>
          <a:off x="6194550" y="1935918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スケジュール入力</a:t>
          </a:r>
          <a:endParaRPr kumimoji="1" lang="ja-JP" altLang="en-US" sz="1400" kern="1200" dirty="0"/>
        </a:p>
      </dsp:txBody>
      <dsp:txXfrm>
        <a:off x="6194550" y="1935918"/>
        <a:ext cx="1368325" cy="454071"/>
      </dsp:txXfrm>
    </dsp:sp>
    <dsp:sp modelId="{321D08A2-345D-406B-998A-4408E71ECE5E}">
      <dsp:nvSpPr>
        <dsp:cNvPr id="0" name=""/>
        <dsp:cNvSpPr/>
      </dsp:nvSpPr>
      <dsp:spPr>
        <a:xfrm>
          <a:off x="6194550" y="2580699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smtClean="0"/>
            <a:t>変更</a:t>
          </a:r>
          <a:endParaRPr kumimoji="1" lang="ja-JP" altLang="en-US" sz="1400" kern="1200" dirty="0"/>
        </a:p>
      </dsp:txBody>
      <dsp:txXfrm>
        <a:off x="6194550" y="2580699"/>
        <a:ext cx="1368325" cy="454071"/>
      </dsp:txXfrm>
    </dsp:sp>
    <dsp:sp modelId="{BA36630F-5CC5-4ABD-80E1-EA941FB20216}">
      <dsp:nvSpPr>
        <dsp:cNvPr id="0" name=""/>
        <dsp:cNvSpPr/>
      </dsp:nvSpPr>
      <dsp:spPr>
        <a:xfrm>
          <a:off x="6194550" y="3225481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削除</a:t>
          </a:r>
          <a:endParaRPr kumimoji="1" lang="ja-JP" altLang="en-US" sz="1400" kern="1200" dirty="0"/>
        </a:p>
      </dsp:txBody>
      <dsp:txXfrm>
        <a:off x="6194550" y="3225481"/>
        <a:ext cx="1368325" cy="454071"/>
      </dsp:txXfrm>
    </dsp:sp>
    <dsp:sp modelId="{45B20E81-1DDA-47A6-A035-BA921F9D5255}">
      <dsp:nvSpPr>
        <dsp:cNvPr id="0" name=""/>
        <dsp:cNvSpPr/>
      </dsp:nvSpPr>
      <dsp:spPr>
        <a:xfrm>
          <a:off x="4045047" y="1291137"/>
          <a:ext cx="1530792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グループページ</a:t>
          </a:r>
          <a:endParaRPr kumimoji="1" lang="ja-JP" altLang="en-US" sz="1400" kern="1200" dirty="0"/>
        </a:p>
      </dsp:txBody>
      <dsp:txXfrm>
        <a:off x="4045047" y="1291137"/>
        <a:ext cx="1530792" cy="454071"/>
      </dsp:txXfrm>
    </dsp:sp>
    <dsp:sp modelId="{D114B358-FCE9-4F1E-BFEA-733DC1AA9EC9}">
      <dsp:nvSpPr>
        <dsp:cNvPr id="0" name=""/>
        <dsp:cNvSpPr/>
      </dsp:nvSpPr>
      <dsp:spPr>
        <a:xfrm>
          <a:off x="4427745" y="1935918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スケジュール入力</a:t>
          </a:r>
          <a:endParaRPr kumimoji="1" lang="ja-JP" altLang="en-US" sz="1400" kern="1200" dirty="0"/>
        </a:p>
      </dsp:txBody>
      <dsp:txXfrm>
        <a:off x="4427745" y="1935918"/>
        <a:ext cx="1368325" cy="454071"/>
      </dsp:txXfrm>
    </dsp:sp>
    <dsp:sp modelId="{D1FA56BA-845B-40C8-ADAC-8F35FB54DFBA}">
      <dsp:nvSpPr>
        <dsp:cNvPr id="0" name=""/>
        <dsp:cNvSpPr/>
      </dsp:nvSpPr>
      <dsp:spPr>
        <a:xfrm>
          <a:off x="4427745" y="2580699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グループログイン</a:t>
          </a:r>
          <a:endParaRPr kumimoji="1" lang="ja-JP" altLang="en-US" sz="1400" kern="1200" dirty="0"/>
        </a:p>
      </dsp:txBody>
      <dsp:txXfrm>
        <a:off x="4427745" y="2580699"/>
        <a:ext cx="1368325" cy="454071"/>
      </dsp:txXfrm>
    </dsp:sp>
    <dsp:sp modelId="{F8A95921-67C4-4D71-98CB-0A353706C3A2}">
      <dsp:nvSpPr>
        <dsp:cNvPr id="0" name=""/>
        <dsp:cNvSpPr/>
      </dsp:nvSpPr>
      <dsp:spPr>
        <a:xfrm>
          <a:off x="4427745" y="3225481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作成</a:t>
          </a:r>
          <a:endParaRPr kumimoji="1" lang="ja-JP" altLang="en-US" sz="1400" kern="1200" dirty="0"/>
        </a:p>
      </dsp:txBody>
      <dsp:txXfrm>
        <a:off x="4427745" y="3225481"/>
        <a:ext cx="1368325" cy="454071"/>
      </dsp:txXfrm>
    </dsp:sp>
    <dsp:sp modelId="{F56C7D99-FDBA-47EE-A0A3-1DD334132C5B}">
      <dsp:nvSpPr>
        <dsp:cNvPr id="0" name=""/>
        <dsp:cNvSpPr/>
      </dsp:nvSpPr>
      <dsp:spPr>
        <a:xfrm>
          <a:off x="4427745" y="3870262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変更</a:t>
          </a:r>
          <a:endParaRPr kumimoji="1" lang="ja-JP" altLang="en-US" sz="1400" kern="1200" dirty="0"/>
        </a:p>
      </dsp:txBody>
      <dsp:txXfrm>
        <a:off x="4427745" y="3870262"/>
        <a:ext cx="1368325" cy="454071"/>
      </dsp:txXfrm>
    </dsp:sp>
    <dsp:sp modelId="{41FFD4AB-5772-4A32-9435-946E544FAFEA}">
      <dsp:nvSpPr>
        <dsp:cNvPr id="0" name=""/>
        <dsp:cNvSpPr/>
      </dsp:nvSpPr>
      <dsp:spPr>
        <a:xfrm>
          <a:off x="4427745" y="4515043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削除</a:t>
          </a:r>
          <a:endParaRPr kumimoji="1" lang="ja-JP" altLang="en-US" sz="1400" kern="1200" dirty="0"/>
        </a:p>
      </dsp:txBody>
      <dsp:txXfrm>
        <a:off x="4427745" y="4515043"/>
        <a:ext cx="1368325" cy="454071"/>
      </dsp:txXfrm>
    </dsp:sp>
    <dsp:sp modelId="{8D77AFB5-5440-4121-9F15-3F020D4A1ED6}">
      <dsp:nvSpPr>
        <dsp:cNvPr id="0" name=""/>
        <dsp:cNvSpPr/>
      </dsp:nvSpPr>
      <dsp:spPr>
        <a:xfrm>
          <a:off x="2080063" y="1291137"/>
          <a:ext cx="1774274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カレンダー</a:t>
          </a:r>
          <a:endParaRPr kumimoji="1" lang="ja-JP" altLang="en-US" sz="1400" kern="1200" dirty="0"/>
        </a:p>
      </dsp:txBody>
      <dsp:txXfrm>
        <a:off x="2080063" y="1291137"/>
        <a:ext cx="1774274" cy="454071"/>
      </dsp:txXfrm>
    </dsp:sp>
    <dsp:sp modelId="{8265D282-B7F6-45EA-B504-167857A47C68}">
      <dsp:nvSpPr>
        <dsp:cNvPr id="0" name=""/>
        <dsp:cNvSpPr/>
      </dsp:nvSpPr>
      <dsp:spPr>
        <a:xfrm>
          <a:off x="2523632" y="1935918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ユーザカレンダー</a:t>
          </a:r>
          <a:endParaRPr kumimoji="1" lang="ja-JP" altLang="en-US" sz="1400" kern="1200" dirty="0"/>
        </a:p>
      </dsp:txBody>
      <dsp:txXfrm>
        <a:off x="2523632" y="1935918"/>
        <a:ext cx="1368325" cy="454071"/>
      </dsp:txXfrm>
    </dsp:sp>
    <dsp:sp modelId="{B9A5FDB6-8991-45AE-B0F1-3B51F7A20B27}">
      <dsp:nvSpPr>
        <dsp:cNvPr id="0" name=""/>
        <dsp:cNvSpPr/>
      </dsp:nvSpPr>
      <dsp:spPr>
        <a:xfrm>
          <a:off x="2523632" y="2580699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グループカレンダー</a:t>
          </a:r>
          <a:endParaRPr kumimoji="1" lang="ja-JP" altLang="en-US" sz="1400" kern="1200" dirty="0"/>
        </a:p>
      </dsp:txBody>
      <dsp:txXfrm>
        <a:off x="2523632" y="2580699"/>
        <a:ext cx="1368325" cy="454071"/>
      </dsp:txXfrm>
    </dsp:sp>
    <dsp:sp modelId="{76EFE485-5ADF-413C-B4C2-266176D5E3E3}">
      <dsp:nvSpPr>
        <dsp:cNvPr id="0" name=""/>
        <dsp:cNvSpPr/>
      </dsp:nvSpPr>
      <dsp:spPr>
        <a:xfrm>
          <a:off x="238114" y="1291137"/>
          <a:ext cx="1651238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管理者ページ</a:t>
          </a:r>
          <a:endParaRPr kumimoji="1" lang="ja-JP" altLang="en-US" sz="1400" kern="1200" dirty="0"/>
        </a:p>
      </dsp:txBody>
      <dsp:txXfrm>
        <a:off x="238114" y="1291137"/>
        <a:ext cx="1651238" cy="454071"/>
      </dsp:txXfrm>
    </dsp:sp>
    <dsp:sp modelId="{D1EB10E0-F9A9-477C-844F-B331EF877593}">
      <dsp:nvSpPr>
        <dsp:cNvPr id="0" name=""/>
        <dsp:cNvSpPr/>
      </dsp:nvSpPr>
      <dsp:spPr>
        <a:xfrm>
          <a:off x="650924" y="1935918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全体スケジュール入力</a:t>
          </a:r>
          <a:endParaRPr kumimoji="1" lang="ja-JP" altLang="en-US" sz="1400" kern="1200" dirty="0"/>
        </a:p>
      </dsp:txBody>
      <dsp:txXfrm>
        <a:off x="650924" y="1935918"/>
        <a:ext cx="1368325" cy="454071"/>
      </dsp:txXfrm>
    </dsp:sp>
    <dsp:sp modelId="{60848912-4837-4B44-B4C9-E9E6F9ACD5A9}">
      <dsp:nvSpPr>
        <dsp:cNvPr id="0" name=""/>
        <dsp:cNvSpPr/>
      </dsp:nvSpPr>
      <dsp:spPr>
        <a:xfrm>
          <a:off x="650924" y="2580699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スケジュール管理</a:t>
          </a:r>
          <a:endParaRPr kumimoji="1" lang="ja-JP" altLang="en-US" sz="1400" kern="1200" dirty="0"/>
        </a:p>
      </dsp:txBody>
      <dsp:txXfrm>
        <a:off x="650924" y="2580699"/>
        <a:ext cx="1368325" cy="454071"/>
      </dsp:txXfrm>
    </dsp:sp>
    <dsp:sp modelId="{EF6DA679-D5B1-469E-AE53-25E75F2EE1AB}">
      <dsp:nvSpPr>
        <dsp:cNvPr id="0" name=""/>
        <dsp:cNvSpPr/>
      </dsp:nvSpPr>
      <dsp:spPr>
        <a:xfrm>
          <a:off x="650924" y="3225481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ユーザ管理</a:t>
          </a:r>
          <a:endParaRPr kumimoji="1" lang="ja-JP" altLang="en-US" sz="1400" kern="1200" dirty="0"/>
        </a:p>
      </dsp:txBody>
      <dsp:txXfrm>
        <a:off x="650924" y="3225481"/>
        <a:ext cx="1368325" cy="454071"/>
      </dsp:txXfrm>
    </dsp:sp>
    <dsp:sp modelId="{60560DCB-BC15-496C-B365-C583550476A1}">
      <dsp:nvSpPr>
        <dsp:cNvPr id="0" name=""/>
        <dsp:cNvSpPr/>
      </dsp:nvSpPr>
      <dsp:spPr>
        <a:xfrm>
          <a:off x="650924" y="3870262"/>
          <a:ext cx="1368325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グループ管理</a:t>
          </a:r>
          <a:endParaRPr kumimoji="1" lang="ja-JP" altLang="en-US" sz="1400" kern="1200" dirty="0"/>
        </a:p>
      </dsp:txBody>
      <dsp:txXfrm>
        <a:off x="650924" y="3870262"/>
        <a:ext cx="1368325" cy="454071"/>
      </dsp:txXfrm>
    </dsp:sp>
    <dsp:sp modelId="{B69BD753-277A-4E88-A741-39055B2B65D7}">
      <dsp:nvSpPr>
        <dsp:cNvPr id="0" name=""/>
        <dsp:cNvSpPr/>
      </dsp:nvSpPr>
      <dsp:spPr>
        <a:xfrm>
          <a:off x="1592740" y="646356"/>
          <a:ext cx="1972121" cy="4540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ユーザ登録</a:t>
          </a:r>
          <a:endParaRPr kumimoji="1" lang="ja-JP" altLang="en-US" sz="1400" kern="1200" dirty="0"/>
        </a:p>
      </dsp:txBody>
      <dsp:txXfrm>
        <a:off x="1592740" y="646356"/>
        <a:ext cx="1972121" cy="454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5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6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b="1" dirty="0" err="1" smtClean="0"/>
              <a:t>WeCalendar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スケジュール共有システム</a:t>
            </a:r>
            <a:endParaRPr lang="en-US" altLang="ja-JP" dirty="0" smtClean="0"/>
          </a:p>
          <a:p>
            <a:endParaRPr kumimoji="1" lang="en-US" altLang="ja-JP" dirty="0"/>
          </a:p>
          <a:p>
            <a:pPr algn="r"/>
            <a:r>
              <a:rPr lang="ja-JP" altLang="en-US" dirty="0" smtClean="0"/>
              <a:t>製作者・田中　慎二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1400" y="1185333"/>
            <a:ext cx="9321796" cy="795868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目次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0999" y="2489200"/>
            <a:ext cx="5943597" cy="3488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概要</a:t>
            </a:r>
            <a:endParaRPr lang="en-US" altLang="ja-JP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概略機能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対象ユーザ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サイトマップ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機能</a:t>
            </a:r>
            <a:r>
              <a:rPr kumimoji="1" lang="ja-JP" altLang="en-US" sz="3600" b="1" dirty="0"/>
              <a:t>一覧</a:t>
            </a:r>
            <a:endParaRPr kumimoji="1"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15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5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登録者</a:t>
            </a:r>
            <a:r>
              <a:rPr lang="ja-JP" altLang="en-US" sz="4000" b="1" dirty="0" smtClean="0"/>
              <a:t>がスケジュールを入力し、</a:t>
            </a:r>
            <a:endParaRPr lang="en-US" altLang="ja-JP" sz="4000" b="1" dirty="0" smtClean="0"/>
          </a:p>
          <a:p>
            <a:pPr marL="0" indent="0" algn="r">
              <a:buNone/>
            </a:pPr>
            <a:r>
              <a:rPr lang="en-US" altLang="ja-JP" sz="4000" b="1" dirty="0" smtClean="0"/>
              <a:t>Gr</a:t>
            </a:r>
            <a:r>
              <a:rPr lang="ja-JP" altLang="en-US" sz="4000" b="1" dirty="0" smtClean="0"/>
              <a:t>単位で共有できるシステム</a:t>
            </a:r>
            <a:endParaRPr kumimoji="1" lang="ja-JP" altLang="en-US" sz="4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86" y="4318603"/>
            <a:ext cx="1710267" cy="17102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30" y="3623731"/>
            <a:ext cx="1263527" cy="138974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625931" y="622904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b="1" dirty="0"/>
              <a:t>１</a:t>
            </a:r>
            <a:r>
              <a:rPr lang="ja-JP" altLang="en-US" b="1" dirty="0" smtClean="0"/>
              <a:t>．概要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027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イベントの告知やグループでの予定を共有する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グループ管理者がメンバの予定を把握する。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個人カレンダーとして利用する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4549577"/>
            <a:ext cx="4267200" cy="1521023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625931" y="622904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b="1" dirty="0"/>
              <a:t>２</a:t>
            </a:r>
            <a:r>
              <a:rPr lang="ja-JP" altLang="en-US" b="1" dirty="0" smtClean="0"/>
              <a:t>．概略機能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589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5707164" y="3490570"/>
            <a:ext cx="5638800" cy="2652486"/>
          </a:xfrm>
          <a:prstGeom prst="ellipse">
            <a:avLst/>
          </a:prstGeom>
          <a:solidFill>
            <a:srgbClr val="09FF78">
              <a:alpha val="2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931" y="622904"/>
            <a:ext cx="3682998" cy="643467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 smtClean="0"/>
              <a:t>３</a:t>
            </a:r>
            <a:r>
              <a:rPr kumimoji="1" lang="ja-JP" altLang="en-US" b="1" dirty="0" smtClean="0"/>
              <a:t>．対象ユーザ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システム管理者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個人（ユーザ）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7803" y="275026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①</a:t>
            </a:r>
            <a:endParaRPr kumimoji="1" lang="ja-JP" altLang="en-US" sz="4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88347" y="39545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②</a:t>
            </a:r>
            <a:endParaRPr kumimoji="1" lang="ja-JP" altLang="en-US" sz="3600" b="1" dirty="0"/>
          </a:p>
        </p:txBody>
      </p:sp>
      <p:sp>
        <p:nvSpPr>
          <p:cNvPr id="14" name="円/楕円 13"/>
          <p:cNvSpPr/>
          <p:nvPr/>
        </p:nvSpPr>
        <p:spPr>
          <a:xfrm>
            <a:off x="6428621" y="4784886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9"/>
          <a:stretch/>
        </p:blipFill>
        <p:spPr>
          <a:xfrm>
            <a:off x="7362972" y="2709934"/>
            <a:ext cx="2095499" cy="1648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45" y="4313766"/>
            <a:ext cx="1054176" cy="128044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8074928" y="4882972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32179" y="4393965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2" y="4350557"/>
            <a:ext cx="1054176" cy="1280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6" y="3886126"/>
            <a:ext cx="1054176" cy="128044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540632" y="481681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③</a:t>
            </a:r>
            <a:endParaRPr kumimoji="1" lang="ja-JP" altLang="en-US" sz="24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30" y="2432730"/>
            <a:ext cx="884418" cy="9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20485" y="605971"/>
            <a:ext cx="3683000" cy="6445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４</a:t>
            </a:r>
            <a:r>
              <a:rPr kumimoji="1" lang="ja-JP" altLang="en-US" b="1" dirty="0" smtClean="0"/>
              <a:t>．サイトマップ</a:t>
            </a:r>
            <a:endParaRPr kumimoji="1" lang="ja-JP" altLang="en-US" b="1" dirty="0"/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94863147"/>
              </p:ext>
            </p:extLst>
          </p:nvPr>
        </p:nvGraphicFramePr>
        <p:xfrm>
          <a:off x="1852385" y="1250496"/>
          <a:ext cx="9446987" cy="497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115</Words>
  <Application>Microsoft Office PowerPoint</Application>
  <PresentationFormat>ワイド画面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ＭＳ Ｐ明朝</vt:lpstr>
      <vt:lpstr>Arial</vt:lpstr>
      <vt:lpstr>Garamond</vt:lpstr>
      <vt:lpstr>オーガニック</vt:lpstr>
      <vt:lpstr>WeCalendar</vt:lpstr>
      <vt:lpstr>目次</vt:lpstr>
      <vt:lpstr>PowerPoint プレゼンテーション</vt:lpstr>
      <vt:lpstr>PowerPoint プレゼンテーション</vt:lpstr>
      <vt:lpstr>３．対象ユーザ</vt:lpstr>
      <vt:lpstr>４．サイトマップ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WeCalendar</dc:title>
  <dc:creator>田中慎二</dc:creator>
  <cp:lastModifiedBy>田中慎二</cp:lastModifiedBy>
  <cp:revision>14</cp:revision>
  <dcterms:created xsi:type="dcterms:W3CDTF">2016-11-07T13:22:20Z</dcterms:created>
  <dcterms:modified xsi:type="dcterms:W3CDTF">2016-11-07T14:39:49Z</dcterms:modified>
</cp:coreProperties>
</file>