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00FF"/>
    <a:srgbClr val="FFFF00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987D1-EF25-4FA0-8266-FF467EFB74D1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34C75F5-793E-45D3-A8E7-5BBB0D045A01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A07FF29D-88F5-4E02-B636-D05D4F9B72C4}" type="par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1836E8FF-38CB-4220-B2A4-CB07A9748302}" type="sib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CBD96B85-E42B-40F1-948E-F47E80846CA5}">
      <dgm:prSet/>
      <dgm:spPr/>
      <dgm:t>
        <a:bodyPr/>
        <a:lstStyle/>
        <a:p>
          <a:r>
            <a:rPr kumimoji="1" lang="ja-JP" altLang="en-US" dirty="0" smtClean="0"/>
            <a:t>カレンダー</a:t>
          </a:r>
          <a:endParaRPr kumimoji="1" lang="ja-JP" altLang="en-US" dirty="0"/>
        </a:p>
      </dgm:t>
    </dgm:pt>
    <dgm:pt modelId="{32E013B5-8D8A-4A54-B956-50AAA4805ABA}" type="par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660D7934-F151-406C-8821-4E3D125471D3}" type="sib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4E658A62-A463-4095-9A1B-7042A45FEB2D}">
      <dgm:prSet/>
      <dgm:spPr/>
      <dgm:t>
        <a:bodyPr/>
        <a:lstStyle/>
        <a:p>
          <a:r>
            <a:rPr kumimoji="1" lang="ja-JP" altLang="en-US" dirty="0" smtClean="0"/>
            <a:t>ユーザスケジュール管理</a:t>
          </a:r>
          <a:endParaRPr kumimoji="1" lang="ja-JP" altLang="en-US" dirty="0"/>
        </a:p>
      </dgm:t>
    </dgm:pt>
    <dgm:pt modelId="{31A95073-A8D8-48B0-B8C1-2328E14833B8}" type="par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49393459-85F5-450D-B07B-8C6E779ECA53}" type="sib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FC8EDCEF-3B89-4370-8438-7DD3E30FB17A}">
      <dgm:prSet/>
      <dgm:spPr/>
      <dgm:t>
        <a:bodyPr/>
        <a:lstStyle/>
        <a:p>
          <a:r>
            <a:rPr kumimoji="1" lang="ja-JP" altLang="en-US" dirty="0" smtClean="0"/>
            <a:t>グループページ</a:t>
          </a:r>
          <a:endParaRPr kumimoji="1" lang="ja-JP" altLang="en-US" dirty="0"/>
        </a:p>
      </dgm:t>
    </dgm:pt>
    <dgm:pt modelId="{E7EC2321-2235-4D5A-921B-118C56502829}" type="par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4A9792EC-C576-4535-8DC5-4BEAEB09B696}" type="sib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66472EA2-D8BC-4299-AA11-29BCF79E2D26}">
      <dgm:prSet/>
      <dgm:spPr/>
      <dgm:t>
        <a:bodyPr/>
        <a:lstStyle/>
        <a:p>
          <a:r>
            <a:rPr kumimoji="1" lang="ja-JP" altLang="en-US" dirty="0" smtClean="0"/>
            <a:t>ユーザカレンダー</a:t>
          </a:r>
          <a:endParaRPr kumimoji="1" lang="ja-JP" altLang="en-US" dirty="0"/>
        </a:p>
      </dgm:t>
    </dgm:pt>
    <dgm:pt modelId="{B1BFED5D-B890-4C94-98FB-A0620AEB7E95}" type="par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98A4F369-335C-49C7-94AE-147415F05BA3}" type="sib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B1968216-5B0E-40EE-8AB7-4A029FA17E33}">
      <dgm:prSet/>
      <dgm:spPr/>
      <dgm:t>
        <a:bodyPr/>
        <a:lstStyle/>
        <a:p>
          <a:r>
            <a:rPr kumimoji="1" lang="ja-JP" altLang="en-US" dirty="0" smtClean="0"/>
            <a:t>グループカレンダー</a:t>
          </a:r>
          <a:endParaRPr kumimoji="1" lang="ja-JP" altLang="en-US" dirty="0"/>
        </a:p>
      </dgm:t>
    </dgm:pt>
    <dgm:pt modelId="{0F64A492-06B6-4DDC-B34D-13DC1D4B9D7D}" type="par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E8E0C4DE-D8BC-4E81-861E-CF0590ADA3BA}" type="sib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CC8C51C8-59B6-4836-8EBB-ADB0565B8142}">
      <dgm:prSet custT="1"/>
      <dgm:spPr/>
      <dgm:t>
        <a:bodyPr/>
        <a:lstStyle/>
        <a:p>
          <a:r>
            <a:rPr kumimoji="1" lang="ja-JP" altLang="en-US" sz="1050" dirty="0" smtClean="0"/>
            <a:t>グループスケジュール管理</a:t>
          </a:r>
          <a:endParaRPr kumimoji="1" lang="ja-JP" altLang="en-US" sz="1050" dirty="0"/>
        </a:p>
      </dgm:t>
    </dgm:pt>
    <dgm:pt modelId="{C3FEDB80-4976-4BAA-960A-C66D0AFA0B61}" type="par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82A14A99-2DB1-41C7-AEA1-9476771CFF91}" type="sib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47D15A3B-015B-4298-94B1-5A0D5F1277B3}">
      <dgm:prSet custT="1"/>
      <dgm:spPr/>
      <dgm:t>
        <a:bodyPr/>
        <a:lstStyle/>
        <a:p>
          <a:r>
            <a:rPr kumimoji="1" lang="ja-JP" altLang="en-US" sz="1000" dirty="0" smtClean="0"/>
            <a:t>グループ情報管理</a:t>
          </a:r>
          <a:endParaRPr kumimoji="1" lang="ja-JP" altLang="en-US" sz="1000" dirty="0"/>
        </a:p>
      </dgm:t>
    </dgm:pt>
    <dgm:pt modelId="{6ECA0A26-F4BA-43FE-B7D4-AEB32F23BAFD}" type="par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488945F9-CEA6-4C53-A5B8-C774B5F12603}" type="sib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BE1F60DF-08B6-4903-8CF9-AF3604FAC5BE}">
      <dgm:prSet/>
      <dgm:spPr/>
      <dgm:t>
        <a:bodyPr/>
        <a:lstStyle/>
        <a:p>
          <a:r>
            <a:rPr kumimoji="1" lang="ja-JP" altLang="en-US" dirty="0" smtClean="0"/>
            <a:t>管理者ページ</a:t>
          </a:r>
          <a:endParaRPr kumimoji="1" lang="ja-JP" altLang="en-US" dirty="0"/>
        </a:p>
      </dgm:t>
    </dgm:pt>
    <dgm:pt modelId="{B6B0E20E-DA25-4A43-97CE-52B020FD78C5}" type="par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3A381F13-A7BD-4BF1-9E56-AEE9115E2975}" type="sib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AC5485D6-2951-4524-A347-D826FC6E263C}">
      <dgm:prSet/>
      <dgm:spPr/>
      <dgm:t>
        <a:bodyPr/>
        <a:lstStyle/>
        <a:p>
          <a:r>
            <a:rPr kumimoji="1" lang="ja-JP" altLang="en-US" dirty="0" smtClean="0"/>
            <a:t>全体スケジュール入力</a:t>
          </a:r>
          <a:endParaRPr kumimoji="1" lang="ja-JP" altLang="en-US" dirty="0"/>
        </a:p>
      </dgm:t>
    </dgm:pt>
    <dgm:pt modelId="{52A82C8A-4507-4F6E-9A06-672AA1005AD9}" type="par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879E679E-89C7-476C-95F3-A517A00F4CA3}" type="sib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5689E423-1F19-4F1C-814B-F130E643CE06}">
      <dgm:prSet/>
      <dgm:spPr/>
      <dgm:t>
        <a:bodyPr/>
        <a:lstStyle/>
        <a:p>
          <a:r>
            <a:rPr kumimoji="1" lang="ja-JP" altLang="en-US" dirty="0" smtClean="0"/>
            <a:t>スケジュール管理</a:t>
          </a:r>
          <a:endParaRPr kumimoji="1" lang="ja-JP" altLang="en-US" dirty="0"/>
        </a:p>
      </dgm:t>
    </dgm:pt>
    <dgm:pt modelId="{C076EB9F-8D13-432D-8021-14034330B990}" type="par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5B20AC37-C8A9-413D-9333-3108389FA6AA}" type="sib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69737203-4230-4414-86D2-2D1B621E56BE}">
      <dgm:prSet/>
      <dgm:spPr/>
      <dgm:t>
        <a:bodyPr/>
        <a:lstStyle/>
        <a:p>
          <a:r>
            <a:rPr kumimoji="1" lang="ja-JP" altLang="en-US" dirty="0" smtClean="0"/>
            <a:t>ユーザ管理</a:t>
          </a:r>
          <a:endParaRPr kumimoji="1" lang="ja-JP" altLang="en-US" dirty="0"/>
        </a:p>
      </dgm:t>
    </dgm:pt>
    <dgm:pt modelId="{7E8144E3-9A67-4DB3-B7C4-CC05C6EA6BCA}" type="par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541DA4C4-7245-45F0-882D-53A8AA633990}" type="sib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0C4D1CCA-F1A8-4059-9893-2F1CBA073BD4}">
      <dgm:prSet/>
      <dgm:spPr/>
      <dgm:t>
        <a:bodyPr/>
        <a:lstStyle/>
        <a:p>
          <a:r>
            <a:rPr kumimoji="1" lang="ja-JP" altLang="en-US" dirty="0" smtClean="0"/>
            <a:t>グループ管理</a:t>
          </a:r>
          <a:endParaRPr kumimoji="1" lang="ja-JP" altLang="en-US" dirty="0"/>
        </a:p>
      </dgm:t>
    </dgm:pt>
    <dgm:pt modelId="{715522F2-BAE9-44E2-88EC-5BAF8D4BF820}" type="par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1F72A9B-EF0A-48D8-85F2-BD36892DA62E}" type="sib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5BE78B4-39DA-49C8-8C98-41C6146C04C2}">
      <dgm:prSet/>
      <dgm:spPr/>
      <dgm:t>
        <a:bodyPr/>
        <a:lstStyle/>
        <a:p>
          <a:r>
            <a:rPr kumimoji="1" lang="ja-JP" altLang="en-US" dirty="0" smtClean="0"/>
            <a:t>ユーザページ</a:t>
          </a:r>
          <a:endParaRPr kumimoji="1" lang="ja-JP" altLang="en-US" dirty="0"/>
        </a:p>
      </dgm:t>
    </dgm:pt>
    <dgm:pt modelId="{E213EAB9-31C5-4B05-A6EB-42C8D999D2EE}" type="sib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DD291901-64C8-4473-86A1-151514ECD8E2}" type="par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26D57F3B-8BF1-483E-9B54-2DA90D980966}">
      <dgm:prSet/>
      <dgm:spPr/>
      <dgm:t>
        <a:bodyPr/>
        <a:lstStyle/>
        <a:p>
          <a:r>
            <a:rPr kumimoji="1" lang="ja-JP" altLang="en-US" dirty="0" smtClean="0"/>
            <a:t>ログアウト</a:t>
          </a:r>
          <a:endParaRPr kumimoji="1" lang="ja-JP" altLang="en-US" dirty="0"/>
        </a:p>
      </dgm:t>
    </dgm:pt>
    <dgm:pt modelId="{63025B3E-04FD-46AA-BAAF-35F701B3AD28}" type="sib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A51B6112-2087-4A89-83B1-85E0EDB6B962}" type="par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37323F90-2C53-4EE4-9A91-9E24762E9A8B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321BC8D3-2283-49BF-9B93-E4EE8393BEE0}" type="sib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CFF2BCA-B416-4EE4-9EE2-1C3AA2C02119}" type="par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5047AFD-9724-42E9-B25D-868999BF2402}">
      <dgm:prSet phldrT="[テキスト]"/>
      <dgm:spPr/>
      <dgm:t>
        <a:bodyPr/>
        <a:lstStyle/>
        <a:p>
          <a:r>
            <a:rPr kumimoji="1" lang="en-US" altLang="ja-JP" dirty="0" smtClean="0"/>
            <a:t>TOP</a:t>
          </a:r>
          <a:endParaRPr kumimoji="1" lang="ja-JP" altLang="en-US" dirty="0"/>
        </a:p>
      </dgm:t>
    </dgm:pt>
    <dgm:pt modelId="{ABFFC83F-BC73-45DE-88F0-732716CC258C}" type="sib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FFC8AD8B-0EF3-4A89-8CF7-A7BB64BC92B3}" type="par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97E49EDC-5F79-4581-87E5-F5DDDE6F833B}">
      <dgm:prSet/>
      <dgm:spPr/>
      <dgm:t>
        <a:bodyPr/>
        <a:lstStyle/>
        <a:p>
          <a:r>
            <a:rPr kumimoji="1" lang="ja-JP" altLang="en-US" dirty="0" smtClean="0"/>
            <a:t>ユーザ情報管理</a:t>
          </a:r>
          <a:endParaRPr kumimoji="1" lang="ja-JP" altLang="en-US" dirty="0"/>
        </a:p>
      </dgm:t>
    </dgm:pt>
    <dgm:pt modelId="{EA5B6C5F-8B0E-477F-A6DB-2FB5C8336572}" type="parTrans" cxnId="{634CEF01-DB20-4FE0-A6B9-E02F9F50ABA5}">
      <dgm:prSet/>
      <dgm:spPr/>
      <dgm:t>
        <a:bodyPr/>
        <a:lstStyle/>
        <a:p>
          <a:endParaRPr kumimoji="1" lang="ja-JP" altLang="en-US"/>
        </a:p>
      </dgm:t>
    </dgm:pt>
    <dgm:pt modelId="{8A8044E9-E6DB-425C-9A92-A2E8E22344D9}" type="sibTrans" cxnId="{634CEF01-DB20-4FE0-A6B9-E02F9F50ABA5}">
      <dgm:prSet/>
      <dgm:spPr/>
      <dgm:t>
        <a:bodyPr/>
        <a:lstStyle/>
        <a:p>
          <a:endParaRPr kumimoji="1" lang="ja-JP" altLang="en-US"/>
        </a:p>
      </dgm:t>
    </dgm:pt>
    <dgm:pt modelId="{504E028C-38CA-41C0-8CC4-839F7A164A3B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E92AD056-1AC1-499C-96D1-4C09E8937A91}" type="parTrans" cxnId="{C5612780-0B3D-4B29-B394-34B8DE9090AF}">
      <dgm:prSet/>
      <dgm:spPr/>
      <dgm:t>
        <a:bodyPr/>
        <a:lstStyle/>
        <a:p>
          <a:endParaRPr kumimoji="1" lang="ja-JP" altLang="en-US"/>
        </a:p>
      </dgm:t>
    </dgm:pt>
    <dgm:pt modelId="{458F9683-8223-4FD1-89B5-316ACD90F35C}" type="sibTrans" cxnId="{C5612780-0B3D-4B29-B394-34B8DE9090AF}">
      <dgm:prSet/>
      <dgm:spPr/>
      <dgm:t>
        <a:bodyPr/>
        <a:lstStyle/>
        <a:p>
          <a:endParaRPr kumimoji="1" lang="ja-JP" altLang="en-US"/>
        </a:p>
      </dgm:t>
    </dgm:pt>
    <dgm:pt modelId="{A281D517-3BFB-4143-A433-6F5545A5ADD5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B19806B6-A5A5-49E7-BF55-D4AE79BF9046}" type="parTrans" cxnId="{5375F9A6-76A9-4D02-949B-6289B99A8AD8}">
      <dgm:prSet/>
      <dgm:spPr/>
      <dgm:t>
        <a:bodyPr/>
        <a:lstStyle/>
        <a:p>
          <a:endParaRPr kumimoji="1" lang="ja-JP" altLang="en-US"/>
        </a:p>
      </dgm:t>
    </dgm:pt>
    <dgm:pt modelId="{E2BC60BC-8BF3-4CD2-AA52-5272E35002CE}" type="sibTrans" cxnId="{5375F9A6-76A9-4D02-949B-6289B99A8AD8}">
      <dgm:prSet/>
      <dgm:spPr/>
      <dgm:t>
        <a:bodyPr/>
        <a:lstStyle/>
        <a:p>
          <a:endParaRPr kumimoji="1" lang="ja-JP" altLang="en-US"/>
        </a:p>
      </dgm:t>
    </dgm:pt>
    <dgm:pt modelId="{2058B99E-9CD1-4574-AF46-E4E93EB1F913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0204EEBD-0962-48C0-8BC3-8E3C4512FF83}" type="parTrans" cxnId="{14700F2E-77B5-421B-8ED0-4130C110F7CF}">
      <dgm:prSet/>
      <dgm:spPr/>
      <dgm:t>
        <a:bodyPr/>
        <a:lstStyle/>
        <a:p>
          <a:endParaRPr kumimoji="1" lang="ja-JP" altLang="en-US"/>
        </a:p>
      </dgm:t>
    </dgm:pt>
    <dgm:pt modelId="{4E04FF61-9FF2-4C9E-82E3-E237C96C1138}" type="sibTrans" cxnId="{14700F2E-77B5-421B-8ED0-4130C110F7CF}">
      <dgm:prSet/>
      <dgm:spPr/>
      <dgm:t>
        <a:bodyPr/>
        <a:lstStyle/>
        <a:p>
          <a:endParaRPr kumimoji="1" lang="ja-JP" altLang="en-US"/>
        </a:p>
      </dgm:t>
    </dgm:pt>
    <dgm:pt modelId="{B9768CD4-F9A4-4598-8AB0-3F05F00EEDFD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D498F670-B169-4652-B205-F65CBFB5C371}" type="parTrans" cxnId="{4A0653EC-BD6B-4CCC-B954-7BE9413A8BDE}">
      <dgm:prSet/>
      <dgm:spPr/>
      <dgm:t>
        <a:bodyPr/>
        <a:lstStyle/>
        <a:p>
          <a:endParaRPr kumimoji="1" lang="ja-JP" altLang="en-US"/>
        </a:p>
      </dgm:t>
    </dgm:pt>
    <dgm:pt modelId="{E39C37CC-FEF8-4124-BBD8-D621347EB646}" type="sibTrans" cxnId="{4A0653EC-BD6B-4CCC-B954-7BE9413A8BDE}">
      <dgm:prSet/>
      <dgm:spPr/>
      <dgm:t>
        <a:bodyPr/>
        <a:lstStyle/>
        <a:p>
          <a:endParaRPr kumimoji="1" lang="ja-JP" altLang="en-US"/>
        </a:p>
      </dgm:t>
    </dgm:pt>
    <dgm:pt modelId="{45D630EE-6CDA-4D73-8D52-F2EF3CC6F4BB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A57AA49B-636D-4A5E-AE05-92C3A1A0400E}" type="parTrans" cxnId="{39D53A73-CE61-409C-BA28-60F85A8DDAC5}">
      <dgm:prSet/>
      <dgm:spPr/>
      <dgm:t>
        <a:bodyPr/>
        <a:lstStyle/>
        <a:p>
          <a:endParaRPr kumimoji="1" lang="ja-JP" altLang="en-US"/>
        </a:p>
      </dgm:t>
    </dgm:pt>
    <dgm:pt modelId="{1B254BBA-CCAD-462B-BF42-EB71953A3999}" type="sibTrans" cxnId="{39D53A73-CE61-409C-BA28-60F85A8DDAC5}">
      <dgm:prSet/>
      <dgm:spPr/>
      <dgm:t>
        <a:bodyPr/>
        <a:lstStyle/>
        <a:p>
          <a:endParaRPr kumimoji="1" lang="ja-JP" altLang="en-US"/>
        </a:p>
      </dgm:t>
    </dgm:pt>
    <dgm:pt modelId="{F30B86F5-41B1-46DD-89EA-360DB82D10E0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A874E486-E5B7-4320-9821-D309300CE006}" type="parTrans" cxnId="{75BC4CF9-4FC6-4E7B-B813-167C486BAECE}">
      <dgm:prSet/>
      <dgm:spPr/>
      <dgm:t>
        <a:bodyPr/>
        <a:lstStyle/>
        <a:p>
          <a:endParaRPr kumimoji="1" lang="ja-JP" altLang="en-US"/>
        </a:p>
      </dgm:t>
    </dgm:pt>
    <dgm:pt modelId="{0F5898C3-F250-4DC0-B683-B87A20E31D2F}" type="sibTrans" cxnId="{75BC4CF9-4FC6-4E7B-B813-167C486BAECE}">
      <dgm:prSet/>
      <dgm:spPr/>
      <dgm:t>
        <a:bodyPr/>
        <a:lstStyle/>
        <a:p>
          <a:endParaRPr kumimoji="1" lang="ja-JP" altLang="en-US"/>
        </a:p>
      </dgm:t>
    </dgm:pt>
    <dgm:pt modelId="{52004991-5C16-42A7-87F7-3B99EA77CBFC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C7D5025B-67F4-4C2A-9BB2-74178F982D5F}" type="parTrans" cxnId="{965DB1E5-36F0-4430-A7B3-6F2E7698FE87}">
      <dgm:prSet/>
      <dgm:spPr/>
      <dgm:t>
        <a:bodyPr/>
        <a:lstStyle/>
        <a:p>
          <a:endParaRPr kumimoji="1" lang="ja-JP" altLang="en-US"/>
        </a:p>
      </dgm:t>
    </dgm:pt>
    <dgm:pt modelId="{CA2FFB2B-65D7-4097-A836-01C6E0B0F905}" type="sibTrans" cxnId="{965DB1E5-36F0-4430-A7B3-6F2E7698FE87}">
      <dgm:prSet/>
      <dgm:spPr/>
      <dgm:t>
        <a:bodyPr/>
        <a:lstStyle/>
        <a:p>
          <a:endParaRPr kumimoji="1" lang="ja-JP" altLang="en-US"/>
        </a:p>
      </dgm:t>
    </dgm:pt>
    <dgm:pt modelId="{1EA3DFCE-F078-461F-AD38-870C31CD827E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02F07DF3-FDF3-481C-9271-332A3D3D9583}" type="parTrans" cxnId="{42C6D128-A5E0-4F60-9800-FBFF03E86B93}">
      <dgm:prSet/>
      <dgm:spPr/>
      <dgm:t>
        <a:bodyPr/>
        <a:lstStyle/>
        <a:p>
          <a:endParaRPr kumimoji="1" lang="ja-JP" altLang="en-US"/>
        </a:p>
      </dgm:t>
    </dgm:pt>
    <dgm:pt modelId="{3196E950-F560-46DE-9C64-269D99A050D4}" type="sibTrans" cxnId="{42C6D128-A5E0-4F60-9800-FBFF03E86B93}">
      <dgm:prSet/>
      <dgm:spPr/>
      <dgm:t>
        <a:bodyPr/>
        <a:lstStyle/>
        <a:p>
          <a:endParaRPr kumimoji="1" lang="ja-JP" altLang="en-US"/>
        </a:p>
      </dgm:t>
    </dgm:pt>
    <dgm:pt modelId="{C5AED306-FCF2-404B-8632-E9D40A286779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FF4C7F2C-7A2D-46F2-BF52-F3B222FFC604}" type="parTrans" cxnId="{CED05CDF-9777-4FAD-844C-66C4CF14A3D9}">
      <dgm:prSet/>
      <dgm:spPr/>
      <dgm:t>
        <a:bodyPr/>
        <a:lstStyle/>
        <a:p>
          <a:endParaRPr kumimoji="1" lang="ja-JP" altLang="en-US"/>
        </a:p>
      </dgm:t>
    </dgm:pt>
    <dgm:pt modelId="{766DCCED-5DF5-4FBA-A05C-A6D856F27039}" type="sibTrans" cxnId="{CED05CDF-9777-4FAD-844C-66C4CF14A3D9}">
      <dgm:prSet/>
      <dgm:spPr/>
      <dgm:t>
        <a:bodyPr/>
        <a:lstStyle/>
        <a:p>
          <a:endParaRPr kumimoji="1" lang="ja-JP" altLang="en-US"/>
        </a:p>
      </dgm:t>
    </dgm:pt>
    <dgm:pt modelId="{582FDE7E-6967-4905-8807-C98C72B7E5FC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108BCDFD-83DE-4C3E-92B4-3A89D9E741E5}" type="parTrans" cxnId="{01F89315-0F57-4FE0-ACEC-54A586048CB0}">
      <dgm:prSet/>
      <dgm:spPr/>
      <dgm:t>
        <a:bodyPr/>
        <a:lstStyle/>
        <a:p>
          <a:endParaRPr kumimoji="1" lang="ja-JP" altLang="en-US"/>
        </a:p>
      </dgm:t>
    </dgm:pt>
    <dgm:pt modelId="{FDC996F9-3DD5-43ED-9BA0-388048018D3B}" type="sibTrans" cxnId="{01F89315-0F57-4FE0-ACEC-54A586048CB0}">
      <dgm:prSet/>
      <dgm:spPr/>
      <dgm:t>
        <a:bodyPr/>
        <a:lstStyle/>
        <a:p>
          <a:endParaRPr kumimoji="1" lang="ja-JP" altLang="en-US"/>
        </a:p>
      </dgm:t>
    </dgm:pt>
    <dgm:pt modelId="{A225E7C5-63CC-4276-A5B6-DD652DA88402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EB5A5C4B-A0E6-4366-95D7-4303F1B0275C}" type="parTrans" cxnId="{B153B640-B7F6-49E6-9D23-E8EC2F824E83}">
      <dgm:prSet/>
      <dgm:spPr/>
      <dgm:t>
        <a:bodyPr/>
        <a:lstStyle/>
        <a:p>
          <a:endParaRPr kumimoji="1" lang="ja-JP" altLang="en-US"/>
        </a:p>
      </dgm:t>
    </dgm:pt>
    <dgm:pt modelId="{84107488-E1FC-47A5-9B01-798564C63BB4}" type="sibTrans" cxnId="{B153B640-B7F6-49E6-9D23-E8EC2F824E83}">
      <dgm:prSet/>
      <dgm:spPr/>
      <dgm:t>
        <a:bodyPr/>
        <a:lstStyle/>
        <a:p>
          <a:endParaRPr kumimoji="1" lang="ja-JP" altLang="en-US"/>
        </a:p>
      </dgm:t>
    </dgm:pt>
    <dgm:pt modelId="{2D83C807-52B0-4B7C-AC11-958AB89807B2}">
      <dgm:prSet custT="1"/>
      <dgm:spPr>
        <a:solidFill>
          <a:srgbClr val="0066FF"/>
        </a:solidFill>
      </dgm:spPr>
      <dgm:t>
        <a:bodyPr/>
        <a:lstStyle/>
        <a:p>
          <a:r>
            <a:rPr kumimoji="1" lang="ja-JP" altLang="en-US" sz="1000" dirty="0" smtClean="0"/>
            <a:t>グループ切替</a:t>
          </a:r>
          <a:endParaRPr kumimoji="1" lang="ja-JP" altLang="en-US" sz="1000" dirty="0"/>
        </a:p>
      </dgm:t>
    </dgm:pt>
    <dgm:pt modelId="{9F6270C7-7C42-4D3B-91DD-53D1181846E6}" type="parTrans" cxnId="{913F5D8F-371A-4362-8A73-A9BDA6BDB339}">
      <dgm:prSet/>
      <dgm:spPr/>
      <dgm:t>
        <a:bodyPr/>
        <a:lstStyle/>
        <a:p>
          <a:endParaRPr kumimoji="1" lang="ja-JP" altLang="en-US"/>
        </a:p>
      </dgm:t>
    </dgm:pt>
    <dgm:pt modelId="{EFD7451E-00FB-4972-9B46-E960D9DBC4EE}" type="sibTrans" cxnId="{913F5D8F-371A-4362-8A73-A9BDA6BDB339}">
      <dgm:prSet/>
      <dgm:spPr/>
      <dgm:t>
        <a:bodyPr/>
        <a:lstStyle/>
        <a:p>
          <a:endParaRPr kumimoji="1" lang="ja-JP" altLang="en-US"/>
        </a:p>
      </dgm:t>
    </dgm:pt>
    <dgm:pt modelId="{2845FA34-73B4-4436-BF9E-BBB6D362CA26}" type="pres">
      <dgm:prSet presAssocID="{BB2987D1-EF25-4FA0-8266-FF467EFB74D1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1AB418BA-6F52-4955-AF50-4DC7DE0AFDA4}" type="pres">
      <dgm:prSet presAssocID="{65047AFD-9724-42E9-B25D-868999BF2402}" presName="hierRoot1" presStyleCnt="0">
        <dgm:presLayoutVars>
          <dgm:hierBranch/>
        </dgm:presLayoutVars>
      </dgm:prSet>
      <dgm:spPr/>
      <dgm:t>
        <a:bodyPr/>
        <a:lstStyle/>
        <a:p>
          <a:endParaRPr kumimoji="1" lang="ja-JP" altLang="en-US"/>
        </a:p>
      </dgm:t>
    </dgm:pt>
    <dgm:pt modelId="{F7665022-3E50-42A2-9707-685449E21054}" type="pres">
      <dgm:prSet presAssocID="{65047AFD-9724-42E9-B25D-868999BF2402}" presName="rootComposite1" presStyleCnt="0"/>
      <dgm:spPr/>
      <dgm:t>
        <a:bodyPr/>
        <a:lstStyle/>
        <a:p>
          <a:endParaRPr kumimoji="1" lang="ja-JP" altLang="en-US"/>
        </a:p>
      </dgm:t>
    </dgm:pt>
    <dgm:pt modelId="{855900CC-E7F4-4893-A90A-5248120C1273}" type="pres">
      <dgm:prSet presAssocID="{65047AFD-9724-42E9-B25D-868999BF2402}" presName="rootText1" presStyleLbl="node0" presStyleIdx="0" presStyleCnt="1" custScaleX="2946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25BB036-E93E-4236-A96F-69AAE8BC3EF2}" type="pres">
      <dgm:prSet presAssocID="{65047AFD-9724-42E9-B25D-868999BF240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E6C564DD-08DF-4D05-8B13-2C55646BCDEB}" type="pres">
      <dgm:prSet presAssocID="{65047AFD-9724-42E9-B25D-868999BF2402}" presName="hierChild2" presStyleCnt="0"/>
      <dgm:spPr/>
      <dgm:t>
        <a:bodyPr/>
        <a:lstStyle/>
        <a:p>
          <a:endParaRPr kumimoji="1" lang="ja-JP" altLang="en-US"/>
        </a:p>
      </dgm:t>
    </dgm:pt>
    <dgm:pt modelId="{2C6F1D14-3AD6-45DC-972F-91F31019C5CE}" type="pres">
      <dgm:prSet presAssocID="{6CFF2BCA-B416-4EE4-9EE2-1C3AA2C02119}" presName="Name35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6161797-5DFA-4A1D-85FD-5DCE6AD7CEBB}" type="pres">
      <dgm:prSet presAssocID="{37323F90-2C53-4EE4-9A91-9E24762E9A8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40B8F35-7F31-4B52-8A2A-20F6D0B7237F}" type="pres">
      <dgm:prSet presAssocID="{37323F90-2C53-4EE4-9A91-9E24762E9A8B}" presName="rootComposite" presStyleCnt="0"/>
      <dgm:spPr/>
      <dgm:t>
        <a:bodyPr/>
        <a:lstStyle/>
        <a:p>
          <a:endParaRPr kumimoji="1" lang="ja-JP" altLang="en-US"/>
        </a:p>
      </dgm:t>
    </dgm:pt>
    <dgm:pt modelId="{F95D6F93-B961-4F57-ACF6-516A5858871D}" type="pres">
      <dgm:prSet presAssocID="{37323F90-2C53-4EE4-9A91-9E24762E9A8B}" presName="rootText" presStyleLbl="node2" presStyleIdx="0" presStyleCnt="2" custScaleX="21316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8BCCA0-4BC9-481F-ADF7-27BCA266F6D4}" type="pres">
      <dgm:prSet presAssocID="{37323F90-2C53-4EE4-9A91-9E24762E9A8B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8B92C703-CE02-494D-98C8-FAEDFB48C2DB}" type="pres">
      <dgm:prSet presAssocID="{37323F90-2C53-4EE4-9A91-9E24762E9A8B}" presName="hierChild4" presStyleCnt="0"/>
      <dgm:spPr/>
      <dgm:t>
        <a:bodyPr/>
        <a:lstStyle/>
        <a:p>
          <a:endParaRPr kumimoji="1" lang="ja-JP" altLang="en-US"/>
        </a:p>
      </dgm:t>
    </dgm:pt>
    <dgm:pt modelId="{0362DC76-F917-402E-A2DB-3C394CD199F3}" type="pres">
      <dgm:prSet presAssocID="{A51B6112-2087-4A89-83B1-85E0EDB6B962}" presName="Name37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42528E5F-6668-45D3-BCA3-C258E001F475}" type="pres">
      <dgm:prSet presAssocID="{26D57F3B-8BF1-483E-9B54-2DA90D98096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D543D23-C5C6-4099-BCCE-4F70B5984969}" type="pres">
      <dgm:prSet presAssocID="{26D57F3B-8BF1-483E-9B54-2DA90D980966}" presName="rootComposite" presStyleCnt="0"/>
      <dgm:spPr/>
      <dgm:t>
        <a:bodyPr/>
        <a:lstStyle/>
        <a:p>
          <a:endParaRPr kumimoji="1" lang="ja-JP" altLang="en-US"/>
        </a:p>
      </dgm:t>
    </dgm:pt>
    <dgm:pt modelId="{CABA08BD-5A80-43F8-ADFC-2928FF269B7F}" type="pres">
      <dgm:prSet presAssocID="{26D57F3B-8BF1-483E-9B54-2DA90D980966}" presName="rootText" presStyleLbl="node3" presStyleIdx="0" presStyleCnt="5" custScaleX="1695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5B8BFAE-6F8B-405D-BE60-B0B81FDB54A4}" type="pres">
      <dgm:prSet presAssocID="{26D57F3B-8BF1-483E-9B54-2DA90D980966}" presName="rootConnector" presStyleLbl="node3" presStyleIdx="0" presStyleCnt="5"/>
      <dgm:spPr/>
      <dgm:t>
        <a:bodyPr/>
        <a:lstStyle/>
        <a:p>
          <a:endParaRPr kumimoji="1" lang="ja-JP" altLang="en-US"/>
        </a:p>
      </dgm:t>
    </dgm:pt>
    <dgm:pt modelId="{EA83815F-4EFE-4EE9-BE35-D32DB93A521B}" type="pres">
      <dgm:prSet presAssocID="{26D57F3B-8BF1-483E-9B54-2DA90D980966}" presName="hierChild4" presStyleCnt="0"/>
      <dgm:spPr/>
      <dgm:t>
        <a:bodyPr/>
        <a:lstStyle/>
        <a:p>
          <a:endParaRPr kumimoji="1" lang="ja-JP" altLang="en-US"/>
        </a:p>
      </dgm:t>
    </dgm:pt>
    <dgm:pt modelId="{7F07D50D-C132-43A0-B570-7B43CF7B4A6D}" type="pres">
      <dgm:prSet presAssocID="{26D57F3B-8BF1-483E-9B54-2DA90D980966}" presName="hierChild5" presStyleCnt="0"/>
      <dgm:spPr/>
      <dgm:t>
        <a:bodyPr/>
        <a:lstStyle/>
        <a:p>
          <a:endParaRPr kumimoji="1" lang="ja-JP" altLang="en-US"/>
        </a:p>
      </dgm:t>
    </dgm:pt>
    <dgm:pt modelId="{647D4A24-6FB6-402B-99AF-693287250655}" type="pres">
      <dgm:prSet presAssocID="{DD291901-64C8-4473-86A1-151514ECD8E2}" presName="Name37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4E566770-D5CB-4EAF-B603-CF2B2E712593}" type="pres">
      <dgm:prSet presAssocID="{E5BE78B4-39DA-49C8-8C98-41C6146C04C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95889C5-5638-4A74-AD82-5D5F2B6CDFC6}" type="pres">
      <dgm:prSet presAssocID="{E5BE78B4-39DA-49C8-8C98-41C6146C04C2}" presName="rootComposite" presStyleCnt="0"/>
      <dgm:spPr/>
      <dgm:t>
        <a:bodyPr/>
        <a:lstStyle/>
        <a:p>
          <a:endParaRPr kumimoji="1" lang="ja-JP" altLang="en-US"/>
        </a:p>
      </dgm:t>
    </dgm:pt>
    <dgm:pt modelId="{E5D16283-5C1C-47C2-B91A-4AD64BF1CD62}" type="pres">
      <dgm:prSet presAssocID="{E5BE78B4-39DA-49C8-8C98-41C6146C04C2}" presName="rootText" presStyleLbl="node3" presStyleIdx="1" presStyleCnt="5" custScaleX="18851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398746E-047A-4AFA-984B-C09E34123305}" type="pres">
      <dgm:prSet presAssocID="{E5BE78B4-39DA-49C8-8C98-41C6146C04C2}" presName="rootConnector" presStyleLbl="node3" presStyleIdx="1" presStyleCnt="5"/>
      <dgm:spPr/>
      <dgm:t>
        <a:bodyPr/>
        <a:lstStyle/>
        <a:p>
          <a:endParaRPr kumimoji="1" lang="ja-JP" altLang="en-US"/>
        </a:p>
      </dgm:t>
    </dgm:pt>
    <dgm:pt modelId="{75869283-A240-4C11-A681-957EAD4B664D}" type="pres">
      <dgm:prSet presAssocID="{E5BE78B4-39DA-49C8-8C98-41C6146C04C2}" presName="hierChild4" presStyleCnt="0"/>
      <dgm:spPr/>
      <dgm:t>
        <a:bodyPr/>
        <a:lstStyle/>
        <a:p>
          <a:endParaRPr kumimoji="1" lang="ja-JP" altLang="en-US"/>
        </a:p>
      </dgm:t>
    </dgm:pt>
    <dgm:pt modelId="{C30D569F-815C-4C53-B2F9-E43A3225F356}" type="pres">
      <dgm:prSet presAssocID="{31A95073-A8D8-48B0-B8C1-2328E14833B8}" presName="Name37" presStyleLbl="parChTrans1D4" presStyleIdx="0" presStyleCnt="22"/>
      <dgm:spPr/>
      <dgm:t>
        <a:bodyPr/>
        <a:lstStyle/>
        <a:p>
          <a:endParaRPr kumimoji="1" lang="ja-JP" altLang="en-US"/>
        </a:p>
      </dgm:t>
    </dgm:pt>
    <dgm:pt modelId="{C930BF0E-CD4A-4D16-8904-5D6874F2C24B}" type="pres">
      <dgm:prSet presAssocID="{4E658A62-A463-4095-9A1B-7042A45FEB2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FA915FA-0D0C-4757-AD8A-8C1D22D02AF1}" type="pres">
      <dgm:prSet presAssocID="{4E658A62-A463-4095-9A1B-7042A45FEB2D}" presName="rootComposite" presStyleCnt="0"/>
      <dgm:spPr/>
      <dgm:t>
        <a:bodyPr/>
        <a:lstStyle/>
        <a:p>
          <a:endParaRPr kumimoji="1" lang="ja-JP" altLang="en-US"/>
        </a:p>
      </dgm:t>
    </dgm:pt>
    <dgm:pt modelId="{A8167217-E024-4D9A-9FD2-7396681D973F}" type="pres">
      <dgm:prSet presAssocID="{4E658A62-A463-4095-9A1B-7042A45FEB2D}" presName="rootText" presStyleLbl="node4" presStyleIdx="0" presStyleCnt="22" custScaleX="23915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C67AB49-7BF9-49C2-B6D8-859DA714DB40}" type="pres">
      <dgm:prSet presAssocID="{4E658A62-A463-4095-9A1B-7042A45FEB2D}" presName="rootConnector" presStyleLbl="node4" presStyleIdx="0" presStyleCnt="22"/>
      <dgm:spPr/>
      <dgm:t>
        <a:bodyPr/>
        <a:lstStyle/>
        <a:p>
          <a:endParaRPr kumimoji="1" lang="ja-JP" altLang="en-US"/>
        </a:p>
      </dgm:t>
    </dgm:pt>
    <dgm:pt modelId="{C472B1F5-607F-4304-9732-1C65ED0AAE18}" type="pres">
      <dgm:prSet presAssocID="{4E658A62-A463-4095-9A1B-7042A45FEB2D}" presName="hierChild4" presStyleCnt="0"/>
      <dgm:spPr/>
      <dgm:t>
        <a:bodyPr/>
        <a:lstStyle/>
        <a:p>
          <a:endParaRPr kumimoji="1" lang="ja-JP" altLang="en-US"/>
        </a:p>
      </dgm:t>
    </dgm:pt>
    <dgm:pt modelId="{8AD380FB-868F-4FBE-891F-6253C916DDFB}" type="pres">
      <dgm:prSet presAssocID="{E92AD056-1AC1-499C-96D1-4C09E8937A91}" presName="Name37" presStyleLbl="parChTrans1D4" presStyleIdx="1" presStyleCnt="22"/>
      <dgm:spPr/>
      <dgm:t>
        <a:bodyPr/>
        <a:lstStyle/>
        <a:p>
          <a:endParaRPr kumimoji="1" lang="ja-JP" altLang="en-US"/>
        </a:p>
      </dgm:t>
    </dgm:pt>
    <dgm:pt modelId="{295AC4AE-A1C8-4012-90BE-1050E4B23A76}" type="pres">
      <dgm:prSet presAssocID="{504E028C-38CA-41C0-8CC4-839F7A164A3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D35C9FE-2B91-4AF8-89C2-F5B53FDE642A}" type="pres">
      <dgm:prSet presAssocID="{504E028C-38CA-41C0-8CC4-839F7A164A3B}" presName="rootComposite" presStyleCnt="0"/>
      <dgm:spPr/>
      <dgm:t>
        <a:bodyPr/>
        <a:lstStyle/>
        <a:p>
          <a:endParaRPr kumimoji="1" lang="ja-JP" altLang="en-US"/>
        </a:p>
      </dgm:t>
    </dgm:pt>
    <dgm:pt modelId="{BC8CB5B3-43CC-4788-A232-4408F9AEBE26}" type="pres">
      <dgm:prSet presAssocID="{504E028C-38CA-41C0-8CC4-839F7A164A3B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D86C376-8B02-4F87-99E0-28CB4761758E}" type="pres">
      <dgm:prSet presAssocID="{504E028C-38CA-41C0-8CC4-839F7A164A3B}" presName="rootConnector" presStyleLbl="node4" presStyleIdx="1" presStyleCnt="22"/>
      <dgm:spPr/>
      <dgm:t>
        <a:bodyPr/>
        <a:lstStyle/>
        <a:p>
          <a:endParaRPr kumimoji="1" lang="ja-JP" altLang="en-US"/>
        </a:p>
      </dgm:t>
    </dgm:pt>
    <dgm:pt modelId="{1370781E-0866-45FB-8820-50F30644E03A}" type="pres">
      <dgm:prSet presAssocID="{504E028C-38CA-41C0-8CC4-839F7A164A3B}" presName="hierChild4" presStyleCnt="0"/>
      <dgm:spPr/>
      <dgm:t>
        <a:bodyPr/>
        <a:lstStyle/>
        <a:p>
          <a:endParaRPr kumimoji="1" lang="ja-JP" altLang="en-US"/>
        </a:p>
      </dgm:t>
    </dgm:pt>
    <dgm:pt modelId="{3845C767-67BD-4A03-A308-F8D84DCB9CF9}" type="pres">
      <dgm:prSet presAssocID="{504E028C-38CA-41C0-8CC4-839F7A164A3B}" presName="hierChild5" presStyleCnt="0"/>
      <dgm:spPr/>
      <dgm:t>
        <a:bodyPr/>
        <a:lstStyle/>
        <a:p>
          <a:endParaRPr kumimoji="1" lang="ja-JP" altLang="en-US"/>
        </a:p>
      </dgm:t>
    </dgm:pt>
    <dgm:pt modelId="{395DF3CF-FA4E-42EB-A9E2-44BB274D082F}" type="pres">
      <dgm:prSet presAssocID="{108BCDFD-83DE-4C3E-92B4-3A89D9E741E5}" presName="Name37" presStyleLbl="parChTrans1D4" presStyleIdx="2" presStyleCnt="22"/>
      <dgm:spPr/>
      <dgm:t>
        <a:bodyPr/>
        <a:lstStyle/>
        <a:p>
          <a:endParaRPr kumimoji="1" lang="ja-JP" altLang="en-US"/>
        </a:p>
      </dgm:t>
    </dgm:pt>
    <dgm:pt modelId="{8DCDEEF4-E434-4039-9501-9A01FAEA7A4B}" type="pres">
      <dgm:prSet presAssocID="{582FDE7E-6967-4905-8807-C98C72B7E5F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E747568-C699-4DB9-A73B-3784FEF234AE}" type="pres">
      <dgm:prSet presAssocID="{582FDE7E-6967-4905-8807-C98C72B7E5FC}" presName="rootComposite" presStyleCnt="0"/>
      <dgm:spPr/>
      <dgm:t>
        <a:bodyPr/>
        <a:lstStyle/>
        <a:p>
          <a:endParaRPr kumimoji="1" lang="ja-JP" altLang="en-US"/>
        </a:p>
      </dgm:t>
    </dgm:pt>
    <dgm:pt modelId="{E8B05745-8664-4147-BCFD-A79FFC2A90FB}" type="pres">
      <dgm:prSet presAssocID="{582FDE7E-6967-4905-8807-C98C72B7E5FC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F0670B5-5AA9-4E58-B6CE-4418FE631DEE}" type="pres">
      <dgm:prSet presAssocID="{582FDE7E-6967-4905-8807-C98C72B7E5FC}" presName="rootConnector" presStyleLbl="node4" presStyleIdx="2" presStyleCnt="22"/>
      <dgm:spPr/>
      <dgm:t>
        <a:bodyPr/>
        <a:lstStyle/>
        <a:p>
          <a:endParaRPr kumimoji="1" lang="ja-JP" altLang="en-US"/>
        </a:p>
      </dgm:t>
    </dgm:pt>
    <dgm:pt modelId="{4DEA4BF1-2DC0-4272-916E-E694C9BE65C4}" type="pres">
      <dgm:prSet presAssocID="{582FDE7E-6967-4905-8807-C98C72B7E5FC}" presName="hierChild4" presStyleCnt="0"/>
      <dgm:spPr/>
      <dgm:t>
        <a:bodyPr/>
        <a:lstStyle/>
        <a:p>
          <a:endParaRPr kumimoji="1" lang="ja-JP" altLang="en-US"/>
        </a:p>
      </dgm:t>
    </dgm:pt>
    <dgm:pt modelId="{0C2DA7DC-5431-45BF-BE6A-6760E3B472D4}" type="pres">
      <dgm:prSet presAssocID="{582FDE7E-6967-4905-8807-C98C72B7E5FC}" presName="hierChild5" presStyleCnt="0"/>
      <dgm:spPr/>
      <dgm:t>
        <a:bodyPr/>
        <a:lstStyle/>
        <a:p>
          <a:endParaRPr kumimoji="1" lang="ja-JP" altLang="en-US"/>
        </a:p>
      </dgm:t>
    </dgm:pt>
    <dgm:pt modelId="{5D459F51-82D4-4F75-9FB5-4A1AC75E482F}" type="pres">
      <dgm:prSet presAssocID="{EB5A5C4B-A0E6-4366-95D7-4303F1B0275C}" presName="Name37" presStyleLbl="parChTrans1D4" presStyleIdx="3" presStyleCnt="22"/>
      <dgm:spPr/>
      <dgm:t>
        <a:bodyPr/>
        <a:lstStyle/>
        <a:p>
          <a:endParaRPr kumimoji="1" lang="ja-JP" altLang="en-US"/>
        </a:p>
      </dgm:t>
    </dgm:pt>
    <dgm:pt modelId="{EF571F4E-B656-4CD5-9419-F9DB6302C109}" type="pres">
      <dgm:prSet presAssocID="{A225E7C5-63CC-4276-A5B6-DD652DA8840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D5F9493-7BB4-4746-9004-F6181A44FB83}" type="pres">
      <dgm:prSet presAssocID="{A225E7C5-63CC-4276-A5B6-DD652DA88402}" presName="rootComposite" presStyleCnt="0"/>
      <dgm:spPr/>
      <dgm:t>
        <a:bodyPr/>
        <a:lstStyle/>
        <a:p>
          <a:endParaRPr kumimoji="1" lang="ja-JP" altLang="en-US"/>
        </a:p>
      </dgm:t>
    </dgm:pt>
    <dgm:pt modelId="{FDC051C5-BF84-4494-AEEF-77275E1687EA}" type="pres">
      <dgm:prSet presAssocID="{A225E7C5-63CC-4276-A5B6-DD652DA88402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914B5A2-B370-47B1-B132-74B0E8A897B5}" type="pres">
      <dgm:prSet presAssocID="{A225E7C5-63CC-4276-A5B6-DD652DA88402}" presName="rootConnector" presStyleLbl="node4" presStyleIdx="3" presStyleCnt="22"/>
      <dgm:spPr/>
      <dgm:t>
        <a:bodyPr/>
        <a:lstStyle/>
        <a:p>
          <a:endParaRPr kumimoji="1" lang="ja-JP" altLang="en-US"/>
        </a:p>
      </dgm:t>
    </dgm:pt>
    <dgm:pt modelId="{B2E9F53C-F78F-4A54-8587-1C5F643EAC36}" type="pres">
      <dgm:prSet presAssocID="{A225E7C5-63CC-4276-A5B6-DD652DA88402}" presName="hierChild4" presStyleCnt="0"/>
      <dgm:spPr/>
      <dgm:t>
        <a:bodyPr/>
        <a:lstStyle/>
        <a:p>
          <a:endParaRPr kumimoji="1" lang="ja-JP" altLang="en-US"/>
        </a:p>
      </dgm:t>
    </dgm:pt>
    <dgm:pt modelId="{1728FFB8-13CC-4D96-B7AD-1B39C40F7AC0}" type="pres">
      <dgm:prSet presAssocID="{A225E7C5-63CC-4276-A5B6-DD652DA88402}" presName="hierChild5" presStyleCnt="0"/>
      <dgm:spPr/>
      <dgm:t>
        <a:bodyPr/>
        <a:lstStyle/>
        <a:p>
          <a:endParaRPr kumimoji="1" lang="ja-JP" altLang="en-US"/>
        </a:p>
      </dgm:t>
    </dgm:pt>
    <dgm:pt modelId="{D2181E4A-D5D0-4330-B392-87DD2BD2EC3A}" type="pres">
      <dgm:prSet presAssocID="{4E658A62-A463-4095-9A1B-7042A45FEB2D}" presName="hierChild5" presStyleCnt="0"/>
      <dgm:spPr/>
      <dgm:t>
        <a:bodyPr/>
        <a:lstStyle/>
        <a:p>
          <a:endParaRPr kumimoji="1" lang="ja-JP" altLang="en-US"/>
        </a:p>
      </dgm:t>
    </dgm:pt>
    <dgm:pt modelId="{98FB9070-7BC2-477B-BC8D-513CB20A0E54}" type="pres">
      <dgm:prSet presAssocID="{EA5B6C5F-8B0E-477F-A6DB-2FB5C8336572}" presName="Name37" presStyleLbl="parChTrans1D4" presStyleIdx="4" presStyleCnt="22"/>
      <dgm:spPr/>
      <dgm:t>
        <a:bodyPr/>
        <a:lstStyle/>
        <a:p>
          <a:endParaRPr kumimoji="1" lang="ja-JP" altLang="en-US"/>
        </a:p>
      </dgm:t>
    </dgm:pt>
    <dgm:pt modelId="{5B498541-0247-4945-B1BD-FA734C3DEF8D}" type="pres">
      <dgm:prSet presAssocID="{97E49EDC-5F79-4581-87E5-F5DDDE6F833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B9E8F47B-1B6B-4262-A1FC-A8B5CB6F3F8D}" type="pres">
      <dgm:prSet presAssocID="{97E49EDC-5F79-4581-87E5-F5DDDE6F833B}" presName="rootComposite" presStyleCnt="0"/>
      <dgm:spPr/>
      <dgm:t>
        <a:bodyPr/>
        <a:lstStyle/>
        <a:p>
          <a:endParaRPr kumimoji="1" lang="ja-JP" altLang="en-US"/>
        </a:p>
      </dgm:t>
    </dgm:pt>
    <dgm:pt modelId="{977CB5B6-A410-4AF8-AEC4-5EC5F1B27E63}" type="pres">
      <dgm:prSet presAssocID="{97E49EDC-5F79-4581-87E5-F5DDDE6F833B}" presName="rootText" presStyleLbl="node4" presStyleIdx="4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F1811A6-67F9-45B8-8C60-A0F9456B1A52}" type="pres">
      <dgm:prSet presAssocID="{97E49EDC-5F79-4581-87E5-F5DDDE6F833B}" presName="rootConnector" presStyleLbl="node4" presStyleIdx="4" presStyleCnt="22"/>
      <dgm:spPr/>
      <dgm:t>
        <a:bodyPr/>
        <a:lstStyle/>
        <a:p>
          <a:endParaRPr kumimoji="1" lang="ja-JP" altLang="en-US"/>
        </a:p>
      </dgm:t>
    </dgm:pt>
    <dgm:pt modelId="{6E425E41-1CB9-469C-AF89-EC56E41B570A}" type="pres">
      <dgm:prSet presAssocID="{97E49EDC-5F79-4581-87E5-F5DDDE6F833B}" presName="hierChild4" presStyleCnt="0"/>
      <dgm:spPr/>
      <dgm:t>
        <a:bodyPr/>
        <a:lstStyle/>
        <a:p>
          <a:endParaRPr kumimoji="1" lang="ja-JP" altLang="en-US"/>
        </a:p>
      </dgm:t>
    </dgm:pt>
    <dgm:pt modelId="{5C249381-162C-4E78-9AA3-B0510A345796}" type="pres">
      <dgm:prSet presAssocID="{B19806B6-A5A5-49E7-BF55-D4AE79BF9046}" presName="Name37" presStyleLbl="parChTrans1D4" presStyleIdx="5" presStyleCnt="22"/>
      <dgm:spPr/>
      <dgm:t>
        <a:bodyPr/>
        <a:lstStyle/>
        <a:p>
          <a:endParaRPr kumimoji="1" lang="ja-JP" altLang="en-US"/>
        </a:p>
      </dgm:t>
    </dgm:pt>
    <dgm:pt modelId="{9D46295B-C267-4644-967A-02EFCE14E1BC}" type="pres">
      <dgm:prSet presAssocID="{A281D517-3BFB-4143-A433-6F5545A5ADD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B315A0FA-B5E1-47B8-B807-BFB6B29EA4C9}" type="pres">
      <dgm:prSet presAssocID="{A281D517-3BFB-4143-A433-6F5545A5ADD5}" presName="rootComposite" presStyleCnt="0"/>
      <dgm:spPr/>
      <dgm:t>
        <a:bodyPr/>
        <a:lstStyle/>
        <a:p>
          <a:endParaRPr kumimoji="1" lang="ja-JP" altLang="en-US"/>
        </a:p>
      </dgm:t>
    </dgm:pt>
    <dgm:pt modelId="{ABB9F83D-16AE-415F-B580-BFD2A369869D}" type="pres">
      <dgm:prSet presAssocID="{A281D517-3BFB-4143-A433-6F5545A5ADD5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E474FBE-CD8B-465B-8D14-7DEECDA72306}" type="pres">
      <dgm:prSet presAssocID="{A281D517-3BFB-4143-A433-6F5545A5ADD5}" presName="rootConnector" presStyleLbl="node4" presStyleIdx="5" presStyleCnt="22"/>
      <dgm:spPr/>
      <dgm:t>
        <a:bodyPr/>
        <a:lstStyle/>
        <a:p>
          <a:endParaRPr kumimoji="1" lang="ja-JP" altLang="en-US"/>
        </a:p>
      </dgm:t>
    </dgm:pt>
    <dgm:pt modelId="{5E87992A-8097-4124-ADB6-13E50D5B9624}" type="pres">
      <dgm:prSet presAssocID="{A281D517-3BFB-4143-A433-6F5545A5ADD5}" presName="hierChild4" presStyleCnt="0"/>
      <dgm:spPr/>
      <dgm:t>
        <a:bodyPr/>
        <a:lstStyle/>
        <a:p>
          <a:endParaRPr kumimoji="1" lang="ja-JP" altLang="en-US"/>
        </a:p>
      </dgm:t>
    </dgm:pt>
    <dgm:pt modelId="{7520FA2C-00E7-4CA9-A248-A13BD704B061}" type="pres">
      <dgm:prSet presAssocID="{A281D517-3BFB-4143-A433-6F5545A5ADD5}" presName="hierChild5" presStyleCnt="0"/>
      <dgm:spPr/>
      <dgm:t>
        <a:bodyPr/>
        <a:lstStyle/>
        <a:p>
          <a:endParaRPr kumimoji="1" lang="ja-JP" altLang="en-US"/>
        </a:p>
      </dgm:t>
    </dgm:pt>
    <dgm:pt modelId="{4926985B-C164-41D3-8CA5-B47CD5E55F97}" type="pres">
      <dgm:prSet presAssocID="{FF4C7F2C-7A2D-46F2-BF52-F3B222FFC604}" presName="Name37" presStyleLbl="parChTrans1D4" presStyleIdx="6" presStyleCnt="22"/>
      <dgm:spPr/>
      <dgm:t>
        <a:bodyPr/>
        <a:lstStyle/>
        <a:p>
          <a:endParaRPr kumimoji="1" lang="ja-JP" altLang="en-US"/>
        </a:p>
      </dgm:t>
    </dgm:pt>
    <dgm:pt modelId="{F822295D-6D7C-47AB-9A16-6F90DE14CE14}" type="pres">
      <dgm:prSet presAssocID="{C5AED306-FCF2-404B-8632-E9D40A286779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8FB397B8-9C5D-47EB-9D35-FB366D9BDA37}" type="pres">
      <dgm:prSet presAssocID="{C5AED306-FCF2-404B-8632-E9D40A286779}" presName="rootComposite" presStyleCnt="0"/>
      <dgm:spPr/>
      <dgm:t>
        <a:bodyPr/>
        <a:lstStyle/>
        <a:p>
          <a:endParaRPr kumimoji="1" lang="ja-JP" altLang="en-US"/>
        </a:p>
      </dgm:t>
    </dgm:pt>
    <dgm:pt modelId="{F9CC6191-43C1-4DE7-9A49-1CC733952DEC}" type="pres">
      <dgm:prSet presAssocID="{C5AED306-FCF2-404B-8632-E9D40A286779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555F584-0124-4F8A-9F6F-0E13EAEF4880}" type="pres">
      <dgm:prSet presAssocID="{C5AED306-FCF2-404B-8632-E9D40A286779}" presName="rootConnector" presStyleLbl="node4" presStyleIdx="6" presStyleCnt="22"/>
      <dgm:spPr/>
      <dgm:t>
        <a:bodyPr/>
        <a:lstStyle/>
        <a:p>
          <a:endParaRPr kumimoji="1" lang="ja-JP" altLang="en-US"/>
        </a:p>
      </dgm:t>
    </dgm:pt>
    <dgm:pt modelId="{AB8B71C1-8D7A-4734-935D-5124EE86CC9A}" type="pres">
      <dgm:prSet presAssocID="{C5AED306-FCF2-404B-8632-E9D40A286779}" presName="hierChild4" presStyleCnt="0"/>
      <dgm:spPr/>
      <dgm:t>
        <a:bodyPr/>
        <a:lstStyle/>
        <a:p>
          <a:endParaRPr kumimoji="1" lang="ja-JP" altLang="en-US"/>
        </a:p>
      </dgm:t>
    </dgm:pt>
    <dgm:pt modelId="{36883E7B-D223-4833-B3E7-C7E632E7EEFD}" type="pres">
      <dgm:prSet presAssocID="{C5AED306-FCF2-404B-8632-E9D40A286779}" presName="hierChild5" presStyleCnt="0"/>
      <dgm:spPr/>
      <dgm:t>
        <a:bodyPr/>
        <a:lstStyle/>
        <a:p>
          <a:endParaRPr kumimoji="1" lang="ja-JP" altLang="en-US"/>
        </a:p>
      </dgm:t>
    </dgm:pt>
    <dgm:pt modelId="{89D3EFFE-7743-42A5-A315-2DCD1205C0D6}" type="pres">
      <dgm:prSet presAssocID="{97E49EDC-5F79-4581-87E5-F5DDDE6F833B}" presName="hierChild5" presStyleCnt="0"/>
      <dgm:spPr/>
      <dgm:t>
        <a:bodyPr/>
        <a:lstStyle/>
        <a:p>
          <a:endParaRPr kumimoji="1" lang="ja-JP" altLang="en-US"/>
        </a:p>
      </dgm:t>
    </dgm:pt>
    <dgm:pt modelId="{B1143083-D4F7-447F-AD79-A15B4E6E6041}" type="pres">
      <dgm:prSet presAssocID="{E5BE78B4-39DA-49C8-8C98-41C6146C04C2}" presName="hierChild5" presStyleCnt="0"/>
      <dgm:spPr/>
      <dgm:t>
        <a:bodyPr/>
        <a:lstStyle/>
        <a:p>
          <a:endParaRPr kumimoji="1" lang="ja-JP" altLang="en-US"/>
        </a:p>
      </dgm:t>
    </dgm:pt>
    <dgm:pt modelId="{45075B4E-A07C-4BF7-AF44-1D2BCE8B5627}" type="pres">
      <dgm:prSet presAssocID="{E7EC2321-2235-4D5A-921B-118C56502829}" presName="Name37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8BAAB9EE-E37D-435C-8202-E0F3918A083E}" type="pres">
      <dgm:prSet presAssocID="{FC8EDCEF-3B89-4370-8438-7DD3E30FB17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559198-89A0-4E9F-A79C-04EFAA4B7B8A}" type="pres">
      <dgm:prSet presAssocID="{FC8EDCEF-3B89-4370-8438-7DD3E30FB17A}" presName="rootComposite" presStyleCnt="0"/>
      <dgm:spPr/>
      <dgm:t>
        <a:bodyPr/>
        <a:lstStyle/>
        <a:p>
          <a:endParaRPr kumimoji="1" lang="ja-JP" altLang="en-US"/>
        </a:p>
      </dgm:t>
    </dgm:pt>
    <dgm:pt modelId="{45B20E81-1DDA-47A6-A035-BA921F9D5255}" type="pres">
      <dgm:prSet presAssocID="{FC8EDCEF-3B89-4370-8438-7DD3E30FB17A}" presName="rootText" presStyleLbl="node3" presStyleIdx="2" presStyleCnt="5" custScaleX="16856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BC1D51E-18BC-4CB0-B6DA-FCB2D7EF7ABA}" type="pres">
      <dgm:prSet presAssocID="{FC8EDCEF-3B89-4370-8438-7DD3E30FB17A}" presName="rootConnector" presStyleLbl="node3" presStyleIdx="2" presStyleCnt="5"/>
      <dgm:spPr/>
      <dgm:t>
        <a:bodyPr/>
        <a:lstStyle/>
        <a:p>
          <a:endParaRPr kumimoji="1" lang="ja-JP" altLang="en-US"/>
        </a:p>
      </dgm:t>
    </dgm:pt>
    <dgm:pt modelId="{99E59ADE-7C84-4B80-9D00-7EAD8D9843D4}" type="pres">
      <dgm:prSet presAssocID="{FC8EDCEF-3B89-4370-8438-7DD3E30FB17A}" presName="hierChild4" presStyleCnt="0"/>
      <dgm:spPr/>
      <dgm:t>
        <a:bodyPr/>
        <a:lstStyle/>
        <a:p>
          <a:endParaRPr kumimoji="1" lang="ja-JP" altLang="en-US"/>
        </a:p>
      </dgm:t>
    </dgm:pt>
    <dgm:pt modelId="{9F05A09F-654A-42B9-8D68-C1DEF609C982}" type="pres">
      <dgm:prSet presAssocID="{C3FEDB80-4976-4BAA-960A-C66D0AFA0B61}" presName="Name37" presStyleLbl="parChTrans1D4" presStyleIdx="7" presStyleCnt="22"/>
      <dgm:spPr/>
      <dgm:t>
        <a:bodyPr/>
        <a:lstStyle/>
        <a:p>
          <a:endParaRPr kumimoji="1" lang="ja-JP" altLang="en-US"/>
        </a:p>
      </dgm:t>
    </dgm:pt>
    <dgm:pt modelId="{EC3414AD-A2B3-4B23-BC6B-0F9D5742290B}" type="pres">
      <dgm:prSet presAssocID="{CC8C51C8-59B6-4836-8EBB-ADB0565B814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D4D20EF-1BC1-407B-AA26-44C06F8791AB}" type="pres">
      <dgm:prSet presAssocID="{CC8C51C8-59B6-4836-8EBB-ADB0565B8142}" presName="rootComposite" presStyleCnt="0"/>
      <dgm:spPr/>
      <dgm:t>
        <a:bodyPr/>
        <a:lstStyle/>
        <a:p>
          <a:endParaRPr kumimoji="1" lang="ja-JP" altLang="en-US"/>
        </a:p>
      </dgm:t>
    </dgm:pt>
    <dgm:pt modelId="{D114B358-FCE9-4F1E-BFEA-733DC1AA9EC9}" type="pres">
      <dgm:prSet presAssocID="{CC8C51C8-59B6-4836-8EBB-ADB0565B8142}" presName="rootText" presStyleLbl="node4" presStyleIdx="7" presStyleCnt="22" custScaleX="2400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E8B6F8-BBBA-4EB6-B226-8652180BD656}" type="pres">
      <dgm:prSet presAssocID="{CC8C51C8-59B6-4836-8EBB-ADB0565B8142}" presName="rootConnector" presStyleLbl="node4" presStyleIdx="7" presStyleCnt="22"/>
      <dgm:spPr/>
      <dgm:t>
        <a:bodyPr/>
        <a:lstStyle/>
        <a:p>
          <a:endParaRPr kumimoji="1" lang="ja-JP" altLang="en-US"/>
        </a:p>
      </dgm:t>
    </dgm:pt>
    <dgm:pt modelId="{BC9E449D-558B-4981-BA64-88918C73A745}" type="pres">
      <dgm:prSet presAssocID="{CC8C51C8-59B6-4836-8EBB-ADB0565B8142}" presName="hierChild4" presStyleCnt="0"/>
      <dgm:spPr/>
      <dgm:t>
        <a:bodyPr/>
        <a:lstStyle/>
        <a:p>
          <a:endParaRPr kumimoji="1" lang="ja-JP" altLang="en-US"/>
        </a:p>
      </dgm:t>
    </dgm:pt>
    <dgm:pt modelId="{BC4D3695-385B-40BB-8CBB-94236667A5AB}" type="pres">
      <dgm:prSet presAssocID="{0204EEBD-0962-48C0-8BC3-8E3C4512FF83}" presName="Name37" presStyleLbl="parChTrans1D4" presStyleIdx="8" presStyleCnt="22"/>
      <dgm:spPr/>
      <dgm:t>
        <a:bodyPr/>
        <a:lstStyle/>
        <a:p>
          <a:endParaRPr kumimoji="1" lang="ja-JP" altLang="en-US"/>
        </a:p>
      </dgm:t>
    </dgm:pt>
    <dgm:pt modelId="{B624EA62-C961-4525-97E4-F94ADBED7D2D}" type="pres">
      <dgm:prSet presAssocID="{2058B99E-9CD1-4574-AF46-E4E93EB1F9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76DF619-1058-4391-8E74-2DAAB7BF05EB}" type="pres">
      <dgm:prSet presAssocID="{2058B99E-9CD1-4574-AF46-E4E93EB1F913}" presName="rootComposite" presStyleCnt="0"/>
      <dgm:spPr/>
      <dgm:t>
        <a:bodyPr/>
        <a:lstStyle/>
        <a:p>
          <a:endParaRPr kumimoji="1" lang="ja-JP" altLang="en-US"/>
        </a:p>
      </dgm:t>
    </dgm:pt>
    <dgm:pt modelId="{CE0CF412-7C4B-4E7A-8552-33AF7BD8D3AB}" type="pres">
      <dgm:prSet presAssocID="{2058B99E-9CD1-4574-AF46-E4E93EB1F913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1598A6E-73FD-4B09-A928-80F94112B969}" type="pres">
      <dgm:prSet presAssocID="{2058B99E-9CD1-4574-AF46-E4E93EB1F913}" presName="rootConnector" presStyleLbl="node4" presStyleIdx="8" presStyleCnt="22"/>
      <dgm:spPr/>
      <dgm:t>
        <a:bodyPr/>
        <a:lstStyle/>
        <a:p>
          <a:endParaRPr kumimoji="1" lang="ja-JP" altLang="en-US"/>
        </a:p>
      </dgm:t>
    </dgm:pt>
    <dgm:pt modelId="{6E2770DA-CEF3-4F0F-B679-34A83F61D5CE}" type="pres">
      <dgm:prSet presAssocID="{2058B99E-9CD1-4574-AF46-E4E93EB1F913}" presName="hierChild4" presStyleCnt="0"/>
      <dgm:spPr/>
      <dgm:t>
        <a:bodyPr/>
        <a:lstStyle/>
        <a:p>
          <a:endParaRPr kumimoji="1" lang="ja-JP" altLang="en-US"/>
        </a:p>
      </dgm:t>
    </dgm:pt>
    <dgm:pt modelId="{77492807-7F26-41AE-8A56-C7B41F9E089C}" type="pres">
      <dgm:prSet presAssocID="{2058B99E-9CD1-4574-AF46-E4E93EB1F913}" presName="hierChild5" presStyleCnt="0"/>
      <dgm:spPr/>
      <dgm:t>
        <a:bodyPr/>
        <a:lstStyle/>
        <a:p>
          <a:endParaRPr kumimoji="1" lang="ja-JP" altLang="en-US"/>
        </a:p>
      </dgm:t>
    </dgm:pt>
    <dgm:pt modelId="{62C7D808-DA4C-4CA8-8F03-7246370ED232}" type="pres">
      <dgm:prSet presAssocID="{C7D5025B-67F4-4C2A-9BB2-74178F982D5F}" presName="Name37" presStyleLbl="parChTrans1D4" presStyleIdx="9" presStyleCnt="22"/>
      <dgm:spPr/>
      <dgm:t>
        <a:bodyPr/>
        <a:lstStyle/>
        <a:p>
          <a:endParaRPr kumimoji="1" lang="ja-JP" altLang="en-US"/>
        </a:p>
      </dgm:t>
    </dgm:pt>
    <dgm:pt modelId="{4EC3E3A7-3C0A-40FC-8EEF-A4D7B4762143}" type="pres">
      <dgm:prSet presAssocID="{52004991-5C16-42A7-87F7-3B99EA77CBF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D9E2A3-ADB7-4DFE-8CE1-34DF8FFB7F37}" type="pres">
      <dgm:prSet presAssocID="{52004991-5C16-42A7-87F7-3B99EA77CBFC}" presName="rootComposite" presStyleCnt="0"/>
      <dgm:spPr/>
      <dgm:t>
        <a:bodyPr/>
        <a:lstStyle/>
        <a:p>
          <a:endParaRPr kumimoji="1" lang="ja-JP" altLang="en-US"/>
        </a:p>
      </dgm:t>
    </dgm:pt>
    <dgm:pt modelId="{CB36BEE7-8645-4EC9-9BAB-BD08CD9BAED3}" type="pres">
      <dgm:prSet presAssocID="{52004991-5C16-42A7-87F7-3B99EA77CBFC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FA8F57-638C-441F-B8F9-ABAF30EDC704}" type="pres">
      <dgm:prSet presAssocID="{52004991-5C16-42A7-87F7-3B99EA77CBFC}" presName="rootConnector" presStyleLbl="node4" presStyleIdx="9" presStyleCnt="22"/>
      <dgm:spPr/>
      <dgm:t>
        <a:bodyPr/>
        <a:lstStyle/>
        <a:p>
          <a:endParaRPr kumimoji="1" lang="ja-JP" altLang="en-US"/>
        </a:p>
      </dgm:t>
    </dgm:pt>
    <dgm:pt modelId="{1E02505D-D313-4EA5-9AD2-0B034816E294}" type="pres">
      <dgm:prSet presAssocID="{52004991-5C16-42A7-87F7-3B99EA77CBFC}" presName="hierChild4" presStyleCnt="0"/>
      <dgm:spPr/>
      <dgm:t>
        <a:bodyPr/>
        <a:lstStyle/>
        <a:p>
          <a:endParaRPr kumimoji="1" lang="ja-JP" altLang="en-US"/>
        </a:p>
      </dgm:t>
    </dgm:pt>
    <dgm:pt modelId="{CB32A81D-59DC-47D4-878E-AAD977228D35}" type="pres">
      <dgm:prSet presAssocID="{52004991-5C16-42A7-87F7-3B99EA77CBFC}" presName="hierChild5" presStyleCnt="0"/>
      <dgm:spPr/>
      <dgm:t>
        <a:bodyPr/>
        <a:lstStyle/>
        <a:p>
          <a:endParaRPr kumimoji="1" lang="ja-JP" altLang="en-US"/>
        </a:p>
      </dgm:t>
    </dgm:pt>
    <dgm:pt modelId="{3E3D15C4-A84A-4B6A-AD73-C39050217C06}" type="pres">
      <dgm:prSet presAssocID="{02F07DF3-FDF3-481C-9271-332A3D3D9583}" presName="Name37" presStyleLbl="parChTrans1D4" presStyleIdx="10" presStyleCnt="22"/>
      <dgm:spPr/>
      <dgm:t>
        <a:bodyPr/>
        <a:lstStyle/>
        <a:p>
          <a:endParaRPr kumimoji="1" lang="ja-JP" altLang="en-US"/>
        </a:p>
      </dgm:t>
    </dgm:pt>
    <dgm:pt modelId="{84BD66FD-F836-4CDF-B2D6-903DF5BC4353}" type="pres">
      <dgm:prSet presAssocID="{1EA3DFCE-F078-461F-AD38-870C31CD827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EF7AE3A-CF85-48C5-B001-3B36B593870D}" type="pres">
      <dgm:prSet presAssocID="{1EA3DFCE-F078-461F-AD38-870C31CD827E}" presName="rootComposite" presStyleCnt="0"/>
      <dgm:spPr/>
      <dgm:t>
        <a:bodyPr/>
        <a:lstStyle/>
        <a:p>
          <a:endParaRPr kumimoji="1" lang="ja-JP" altLang="en-US"/>
        </a:p>
      </dgm:t>
    </dgm:pt>
    <dgm:pt modelId="{C08FE145-D1F7-4754-A68B-D0240DF03518}" type="pres">
      <dgm:prSet presAssocID="{1EA3DFCE-F078-461F-AD38-870C31CD827E}" presName="rootText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95F1879-1BFA-488E-AD18-9D717631D92A}" type="pres">
      <dgm:prSet presAssocID="{1EA3DFCE-F078-461F-AD38-870C31CD827E}" presName="rootConnector" presStyleLbl="node4" presStyleIdx="10" presStyleCnt="22"/>
      <dgm:spPr/>
      <dgm:t>
        <a:bodyPr/>
        <a:lstStyle/>
        <a:p>
          <a:endParaRPr kumimoji="1" lang="ja-JP" altLang="en-US"/>
        </a:p>
      </dgm:t>
    </dgm:pt>
    <dgm:pt modelId="{ECF4D799-5CDF-4BBE-8527-EFB74A50B899}" type="pres">
      <dgm:prSet presAssocID="{1EA3DFCE-F078-461F-AD38-870C31CD827E}" presName="hierChild4" presStyleCnt="0"/>
      <dgm:spPr/>
      <dgm:t>
        <a:bodyPr/>
        <a:lstStyle/>
        <a:p>
          <a:endParaRPr kumimoji="1" lang="ja-JP" altLang="en-US"/>
        </a:p>
      </dgm:t>
    </dgm:pt>
    <dgm:pt modelId="{DD992F9F-5A09-4052-9E18-6111B20E6C49}" type="pres">
      <dgm:prSet presAssocID="{1EA3DFCE-F078-461F-AD38-870C31CD827E}" presName="hierChild5" presStyleCnt="0"/>
      <dgm:spPr/>
      <dgm:t>
        <a:bodyPr/>
        <a:lstStyle/>
        <a:p>
          <a:endParaRPr kumimoji="1" lang="ja-JP" altLang="en-US"/>
        </a:p>
      </dgm:t>
    </dgm:pt>
    <dgm:pt modelId="{E09AA797-7649-42E0-943F-CF35489803A3}" type="pres">
      <dgm:prSet presAssocID="{CC8C51C8-59B6-4836-8EBB-ADB0565B8142}" presName="hierChild5" presStyleCnt="0"/>
      <dgm:spPr/>
      <dgm:t>
        <a:bodyPr/>
        <a:lstStyle/>
        <a:p>
          <a:endParaRPr kumimoji="1" lang="ja-JP" altLang="en-US"/>
        </a:p>
      </dgm:t>
    </dgm:pt>
    <dgm:pt modelId="{3C891181-E832-4ACE-A4E5-67A5301BC091}" type="pres">
      <dgm:prSet presAssocID="{6ECA0A26-F4BA-43FE-B7D4-AEB32F23BAFD}" presName="Name37" presStyleLbl="parChTrans1D4" presStyleIdx="11" presStyleCnt="22"/>
      <dgm:spPr/>
      <dgm:t>
        <a:bodyPr/>
        <a:lstStyle/>
        <a:p>
          <a:endParaRPr kumimoji="1" lang="ja-JP" altLang="en-US"/>
        </a:p>
      </dgm:t>
    </dgm:pt>
    <dgm:pt modelId="{8CCA51FF-E6AB-4972-8ADD-6D8B6D842E3A}" type="pres">
      <dgm:prSet presAssocID="{47D15A3B-015B-4298-94B1-5A0D5F1277B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B39EDD0-AD1B-4612-A629-9195C6EF56D0}" type="pres">
      <dgm:prSet presAssocID="{47D15A3B-015B-4298-94B1-5A0D5F1277B3}" presName="rootComposite" presStyleCnt="0"/>
      <dgm:spPr/>
      <dgm:t>
        <a:bodyPr/>
        <a:lstStyle/>
        <a:p>
          <a:endParaRPr kumimoji="1" lang="ja-JP" altLang="en-US"/>
        </a:p>
      </dgm:t>
    </dgm:pt>
    <dgm:pt modelId="{F8A95921-67C4-4D71-98CB-0A353706C3A2}" type="pres">
      <dgm:prSet presAssocID="{47D15A3B-015B-4298-94B1-5A0D5F1277B3}" presName="rootText" presStyleLbl="node4" presStyleIdx="11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FFF6E6-E0B8-49E8-8A25-223219C0B430}" type="pres">
      <dgm:prSet presAssocID="{47D15A3B-015B-4298-94B1-5A0D5F1277B3}" presName="rootConnector" presStyleLbl="node4" presStyleIdx="11" presStyleCnt="22"/>
      <dgm:spPr/>
      <dgm:t>
        <a:bodyPr/>
        <a:lstStyle/>
        <a:p>
          <a:endParaRPr kumimoji="1" lang="ja-JP" altLang="en-US"/>
        </a:p>
      </dgm:t>
    </dgm:pt>
    <dgm:pt modelId="{EBD4F560-71DE-40DB-8724-88C292A87D36}" type="pres">
      <dgm:prSet presAssocID="{47D15A3B-015B-4298-94B1-5A0D5F1277B3}" presName="hierChild4" presStyleCnt="0"/>
      <dgm:spPr/>
      <dgm:t>
        <a:bodyPr/>
        <a:lstStyle/>
        <a:p>
          <a:endParaRPr kumimoji="1" lang="ja-JP" altLang="en-US"/>
        </a:p>
      </dgm:t>
    </dgm:pt>
    <dgm:pt modelId="{6FE8E3D7-6A56-45C3-AFA9-D9BD2A099271}" type="pres">
      <dgm:prSet presAssocID="{D498F670-B169-4652-B205-F65CBFB5C371}" presName="Name37" presStyleLbl="parChTrans1D4" presStyleIdx="12" presStyleCnt="22"/>
      <dgm:spPr/>
      <dgm:t>
        <a:bodyPr/>
        <a:lstStyle/>
        <a:p>
          <a:endParaRPr kumimoji="1" lang="ja-JP" altLang="en-US"/>
        </a:p>
      </dgm:t>
    </dgm:pt>
    <dgm:pt modelId="{868639CF-79F3-42F7-88F1-759690CB8187}" type="pres">
      <dgm:prSet presAssocID="{B9768CD4-F9A4-4598-8AB0-3F05F00EEDF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C0F39787-DAEE-49B1-A8F9-E7BFED7CD71A}" type="pres">
      <dgm:prSet presAssocID="{B9768CD4-F9A4-4598-8AB0-3F05F00EEDFD}" presName="rootComposite" presStyleCnt="0"/>
      <dgm:spPr/>
      <dgm:t>
        <a:bodyPr/>
        <a:lstStyle/>
        <a:p>
          <a:endParaRPr kumimoji="1" lang="ja-JP" altLang="en-US"/>
        </a:p>
      </dgm:t>
    </dgm:pt>
    <dgm:pt modelId="{BDF01905-3E99-4B1C-85B5-A632772C6CCC}" type="pres">
      <dgm:prSet presAssocID="{B9768CD4-F9A4-4598-8AB0-3F05F00EEDFD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9FAB501-B16D-47A4-9F3B-5831996E01E4}" type="pres">
      <dgm:prSet presAssocID="{B9768CD4-F9A4-4598-8AB0-3F05F00EEDFD}" presName="rootConnector" presStyleLbl="node4" presStyleIdx="12" presStyleCnt="22"/>
      <dgm:spPr/>
      <dgm:t>
        <a:bodyPr/>
        <a:lstStyle/>
        <a:p>
          <a:endParaRPr kumimoji="1" lang="ja-JP" altLang="en-US"/>
        </a:p>
      </dgm:t>
    </dgm:pt>
    <dgm:pt modelId="{30F85A5E-87B6-4197-A5F4-58AA0B171FD8}" type="pres">
      <dgm:prSet presAssocID="{B9768CD4-F9A4-4598-8AB0-3F05F00EEDFD}" presName="hierChild4" presStyleCnt="0"/>
      <dgm:spPr/>
      <dgm:t>
        <a:bodyPr/>
        <a:lstStyle/>
        <a:p>
          <a:endParaRPr kumimoji="1" lang="ja-JP" altLang="en-US"/>
        </a:p>
      </dgm:t>
    </dgm:pt>
    <dgm:pt modelId="{53AEABFE-D6D1-4CA3-8A51-760F87BB8D82}" type="pres">
      <dgm:prSet presAssocID="{B9768CD4-F9A4-4598-8AB0-3F05F00EEDFD}" presName="hierChild5" presStyleCnt="0"/>
      <dgm:spPr/>
      <dgm:t>
        <a:bodyPr/>
        <a:lstStyle/>
        <a:p>
          <a:endParaRPr kumimoji="1" lang="ja-JP" altLang="en-US"/>
        </a:p>
      </dgm:t>
    </dgm:pt>
    <dgm:pt modelId="{872B534D-5614-4C31-A25D-DCBE8D470826}" type="pres">
      <dgm:prSet presAssocID="{A57AA49B-636D-4A5E-AE05-92C3A1A0400E}" presName="Name37" presStyleLbl="parChTrans1D4" presStyleIdx="13" presStyleCnt="22"/>
      <dgm:spPr/>
      <dgm:t>
        <a:bodyPr/>
        <a:lstStyle/>
        <a:p>
          <a:endParaRPr kumimoji="1" lang="ja-JP" altLang="en-US"/>
        </a:p>
      </dgm:t>
    </dgm:pt>
    <dgm:pt modelId="{DF78CF9E-DE5A-45BB-95FF-058F2FA7AADA}" type="pres">
      <dgm:prSet presAssocID="{45D630EE-6CDA-4D73-8D52-F2EF3CC6F4B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0A681F7E-C238-47F3-B38F-95BCBED0B7E6}" type="pres">
      <dgm:prSet presAssocID="{45D630EE-6CDA-4D73-8D52-F2EF3CC6F4BB}" presName="rootComposite" presStyleCnt="0"/>
      <dgm:spPr/>
      <dgm:t>
        <a:bodyPr/>
        <a:lstStyle/>
        <a:p>
          <a:endParaRPr kumimoji="1" lang="ja-JP" altLang="en-US"/>
        </a:p>
      </dgm:t>
    </dgm:pt>
    <dgm:pt modelId="{CD37D0F6-E65A-4109-8C9F-33A9ACB3CB06}" type="pres">
      <dgm:prSet presAssocID="{45D630EE-6CDA-4D73-8D52-F2EF3CC6F4BB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BCEC99A-8DD4-4365-926E-F8D03698FD72}" type="pres">
      <dgm:prSet presAssocID="{45D630EE-6CDA-4D73-8D52-F2EF3CC6F4BB}" presName="rootConnector" presStyleLbl="node4" presStyleIdx="13" presStyleCnt="22"/>
      <dgm:spPr/>
      <dgm:t>
        <a:bodyPr/>
        <a:lstStyle/>
        <a:p>
          <a:endParaRPr kumimoji="1" lang="ja-JP" altLang="en-US"/>
        </a:p>
      </dgm:t>
    </dgm:pt>
    <dgm:pt modelId="{2EB6CD72-740F-4ACD-B84D-16432DE80228}" type="pres">
      <dgm:prSet presAssocID="{45D630EE-6CDA-4D73-8D52-F2EF3CC6F4BB}" presName="hierChild4" presStyleCnt="0"/>
      <dgm:spPr/>
      <dgm:t>
        <a:bodyPr/>
        <a:lstStyle/>
        <a:p>
          <a:endParaRPr kumimoji="1" lang="ja-JP" altLang="en-US"/>
        </a:p>
      </dgm:t>
    </dgm:pt>
    <dgm:pt modelId="{9C841B99-678F-483C-85A3-DE2A1A86CEE2}" type="pres">
      <dgm:prSet presAssocID="{45D630EE-6CDA-4D73-8D52-F2EF3CC6F4BB}" presName="hierChild5" presStyleCnt="0"/>
      <dgm:spPr/>
      <dgm:t>
        <a:bodyPr/>
        <a:lstStyle/>
        <a:p>
          <a:endParaRPr kumimoji="1" lang="ja-JP" altLang="en-US"/>
        </a:p>
      </dgm:t>
    </dgm:pt>
    <dgm:pt modelId="{CE61AB01-D880-4DB1-9DC3-64E20B3CEA83}" type="pres">
      <dgm:prSet presAssocID="{A874E486-E5B7-4320-9821-D309300CE006}" presName="Name37" presStyleLbl="parChTrans1D4" presStyleIdx="14" presStyleCnt="22"/>
      <dgm:spPr/>
      <dgm:t>
        <a:bodyPr/>
        <a:lstStyle/>
        <a:p>
          <a:endParaRPr kumimoji="1" lang="ja-JP" altLang="en-US"/>
        </a:p>
      </dgm:t>
    </dgm:pt>
    <dgm:pt modelId="{C3B1A0B4-2FD2-4F6E-BD22-162C659466F1}" type="pres">
      <dgm:prSet presAssocID="{F30B86F5-41B1-46DD-89EA-360DB82D10E0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574DDC7-706E-4C6D-88DA-2584203B22DE}" type="pres">
      <dgm:prSet presAssocID="{F30B86F5-41B1-46DD-89EA-360DB82D10E0}" presName="rootComposite" presStyleCnt="0"/>
      <dgm:spPr/>
      <dgm:t>
        <a:bodyPr/>
        <a:lstStyle/>
        <a:p>
          <a:endParaRPr kumimoji="1" lang="ja-JP" altLang="en-US"/>
        </a:p>
      </dgm:t>
    </dgm:pt>
    <dgm:pt modelId="{AF75797D-B32C-495E-A7A7-97CBA4DAEEB8}" type="pres">
      <dgm:prSet presAssocID="{F30B86F5-41B1-46DD-89EA-360DB82D10E0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6FC8256-A6EC-48E8-A0F0-4C699A495589}" type="pres">
      <dgm:prSet presAssocID="{F30B86F5-41B1-46DD-89EA-360DB82D10E0}" presName="rootConnector" presStyleLbl="node4" presStyleIdx="14" presStyleCnt="22"/>
      <dgm:spPr/>
      <dgm:t>
        <a:bodyPr/>
        <a:lstStyle/>
        <a:p>
          <a:endParaRPr kumimoji="1" lang="ja-JP" altLang="en-US"/>
        </a:p>
      </dgm:t>
    </dgm:pt>
    <dgm:pt modelId="{DC7C1F86-D1CD-4980-BA37-3B1FC58BEDB3}" type="pres">
      <dgm:prSet presAssocID="{F30B86F5-41B1-46DD-89EA-360DB82D10E0}" presName="hierChild4" presStyleCnt="0"/>
      <dgm:spPr/>
      <dgm:t>
        <a:bodyPr/>
        <a:lstStyle/>
        <a:p>
          <a:endParaRPr kumimoji="1" lang="ja-JP" altLang="en-US"/>
        </a:p>
      </dgm:t>
    </dgm:pt>
    <dgm:pt modelId="{7D1BE78C-A176-4398-9A7F-872936DEB15D}" type="pres">
      <dgm:prSet presAssocID="{F30B86F5-41B1-46DD-89EA-360DB82D10E0}" presName="hierChild5" presStyleCnt="0"/>
      <dgm:spPr/>
      <dgm:t>
        <a:bodyPr/>
        <a:lstStyle/>
        <a:p>
          <a:endParaRPr kumimoji="1" lang="ja-JP" altLang="en-US"/>
        </a:p>
      </dgm:t>
    </dgm:pt>
    <dgm:pt modelId="{73B50982-5D90-49BE-9344-D11B914FB06C}" type="pres">
      <dgm:prSet presAssocID="{9F6270C7-7C42-4D3B-91DD-53D1181846E6}" presName="Name37" presStyleLbl="parChTrans1D4" presStyleIdx="15" presStyleCnt="22"/>
      <dgm:spPr/>
      <dgm:t>
        <a:bodyPr/>
        <a:lstStyle/>
        <a:p>
          <a:endParaRPr kumimoji="1" lang="ja-JP" altLang="en-US"/>
        </a:p>
      </dgm:t>
    </dgm:pt>
    <dgm:pt modelId="{63DB0F18-1919-4DB6-BD9B-0EDF84B84339}" type="pres">
      <dgm:prSet presAssocID="{2D83C807-52B0-4B7C-AC11-958AB89807B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46DEA7E0-B7C8-4D4A-8D79-C033798D8141}" type="pres">
      <dgm:prSet presAssocID="{2D83C807-52B0-4B7C-AC11-958AB89807B2}" presName="rootComposite" presStyleCnt="0"/>
      <dgm:spPr/>
      <dgm:t>
        <a:bodyPr/>
        <a:lstStyle/>
        <a:p>
          <a:endParaRPr kumimoji="1" lang="ja-JP" altLang="en-US"/>
        </a:p>
      </dgm:t>
    </dgm:pt>
    <dgm:pt modelId="{1CE6C0B6-38BC-42D7-AA71-6BD7E2CBD521}" type="pres">
      <dgm:prSet presAssocID="{2D83C807-52B0-4B7C-AC11-958AB89807B2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2C1B20-F2A6-4BC2-90EF-43187E305E2D}" type="pres">
      <dgm:prSet presAssocID="{2D83C807-52B0-4B7C-AC11-958AB89807B2}" presName="rootConnector" presStyleLbl="node4" presStyleIdx="15" presStyleCnt="22"/>
      <dgm:spPr/>
      <dgm:t>
        <a:bodyPr/>
        <a:lstStyle/>
        <a:p>
          <a:endParaRPr kumimoji="1" lang="ja-JP" altLang="en-US"/>
        </a:p>
      </dgm:t>
    </dgm:pt>
    <dgm:pt modelId="{0F3EEA8D-2822-4424-B9FD-7C9E47188BEB}" type="pres">
      <dgm:prSet presAssocID="{2D83C807-52B0-4B7C-AC11-958AB89807B2}" presName="hierChild4" presStyleCnt="0"/>
      <dgm:spPr/>
      <dgm:t>
        <a:bodyPr/>
        <a:lstStyle/>
        <a:p>
          <a:endParaRPr kumimoji="1" lang="ja-JP" altLang="en-US"/>
        </a:p>
      </dgm:t>
    </dgm:pt>
    <dgm:pt modelId="{355C8285-469D-44A5-BA32-E4C59A9C9008}" type="pres">
      <dgm:prSet presAssocID="{2D83C807-52B0-4B7C-AC11-958AB89807B2}" presName="hierChild5" presStyleCnt="0"/>
      <dgm:spPr/>
      <dgm:t>
        <a:bodyPr/>
        <a:lstStyle/>
        <a:p>
          <a:endParaRPr kumimoji="1" lang="ja-JP" altLang="en-US"/>
        </a:p>
      </dgm:t>
    </dgm:pt>
    <dgm:pt modelId="{BB28EC4F-6964-4EE2-A6E6-F0CA5CAFE22F}" type="pres">
      <dgm:prSet presAssocID="{47D15A3B-015B-4298-94B1-5A0D5F1277B3}" presName="hierChild5" presStyleCnt="0"/>
      <dgm:spPr/>
      <dgm:t>
        <a:bodyPr/>
        <a:lstStyle/>
        <a:p>
          <a:endParaRPr kumimoji="1" lang="ja-JP" altLang="en-US"/>
        </a:p>
      </dgm:t>
    </dgm:pt>
    <dgm:pt modelId="{1667C5B7-24D9-4F5F-BC8A-C67A37507F13}" type="pres">
      <dgm:prSet presAssocID="{FC8EDCEF-3B89-4370-8438-7DD3E30FB17A}" presName="hierChild5" presStyleCnt="0"/>
      <dgm:spPr/>
      <dgm:t>
        <a:bodyPr/>
        <a:lstStyle/>
        <a:p>
          <a:endParaRPr kumimoji="1" lang="ja-JP" altLang="en-US"/>
        </a:p>
      </dgm:t>
    </dgm:pt>
    <dgm:pt modelId="{9E25D907-6708-4EC9-A89B-C894E433B844}" type="pres">
      <dgm:prSet presAssocID="{32E013B5-8D8A-4A54-B956-50AAA4805ABA}" presName="Name37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1A58CFEC-8034-4724-891C-4236C33E45A2}" type="pres">
      <dgm:prSet presAssocID="{CBD96B85-E42B-40F1-948E-F47E80846CA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14F1187-2350-45F6-A36C-8691CFFE1495}" type="pres">
      <dgm:prSet presAssocID="{CBD96B85-E42B-40F1-948E-F47E80846CA5}" presName="rootComposite" presStyleCnt="0"/>
      <dgm:spPr/>
      <dgm:t>
        <a:bodyPr/>
        <a:lstStyle/>
        <a:p>
          <a:endParaRPr kumimoji="1" lang="ja-JP" altLang="en-US"/>
        </a:p>
      </dgm:t>
    </dgm:pt>
    <dgm:pt modelId="{8D77AFB5-5440-4121-9F15-3F020D4A1ED6}" type="pres">
      <dgm:prSet presAssocID="{CBD96B85-E42B-40F1-948E-F47E80846CA5}" presName="rootText" presStyleLbl="node3" presStyleIdx="3" presStyleCnt="5" custScaleX="19537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482A24C-C24D-47B3-8161-F275439EA786}" type="pres">
      <dgm:prSet presAssocID="{CBD96B85-E42B-40F1-948E-F47E80846CA5}" presName="rootConnector" presStyleLbl="node3" presStyleIdx="3" presStyleCnt="5"/>
      <dgm:spPr/>
      <dgm:t>
        <a:bodyPr/>
        <a:lstStyle/>
        <a:p>
          <a:endParaRPr kumimoji="1" lang="ja-JP" altLang="en-US"/>
        </a:p>
      </dgm:t>
    </dgm:pt>
    <dgm:pt modelId="{78CCF500-C662-40F2-8A80-1FEFA38DBCAA}" type="pres">
      <dgm:prSet presAssocID="{CBD96B85-E42B-40F1-948E-F47E80846CA5}" presName="hierChild4" presStyleCnt="0"/>
      <dgm:spPr/>
      <dgm:t>
        <a:bodyPr/>
        <a:lstStyle/>
        <a:p>
          <a:endParaRPr kumimoji="1" lang="ja-JP" altLang="en-US"/>
        </a:p>
      </dgm:t>
    </dgm:pt>
    <dgm:pt modelId="{A3CA7562-B361-4935-9081-252091E89951}" type="pres">
      <dgm:prSet presAssocID="{B1BFED5D-B890-4C94-98FB-A0620AEB7E95}" presName="Name37" presStyleLbl="parChTrans1D4" presStyleIdx="16" presStyleCnt="22"/>
      <dgm:spPr/>
      <dgm:t>
        <a:bodyPr/>
        <a:lstStyle/>
        <a:p>
          <a:endParaRPr kumimoji="1" lang="ja-JP" altLang="en-US"/>
        </a:p>
      </dgm:t>
    </dgm:pt>
    <dgm:pt modelId="{08269575-B441-493C-A7D4-3242E6F84FD3}" type="pres">
      <dgm:prSet presAssocID="{66472EA2-D8BC-4299-AA11-29BCF79E2D2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EB95898-0418-435D-ABB1-0F4424D15EEF}" type="pres">
      <dgm:prSet presAssocID="{66472EA2-D8BC-4299-AA11-29BCF79E2D26}" presName="rootComposite" presStyleCnt="0"/>
      <dgm:spPr/>
      <dgm:t>
        <a:bodyPr/>
        <a:lstStyle/>
        <a:p>
          <a:endParaRPr kumimoji="1" lang="ja-JP" altLang="en-US"/>
        </a:p>
      </dgm:t>
    </dgm:pt>
    <dgm:pt modelId="{8265D282-B7F6-45EA-B504-167857A47C68}" type="pres">
      <dgm:prSet presAssocID="{66472EA2-D8BC-4299-AA11-29BCF79E2D26}" presName="rootText" presStyleLbl="node4" presStyleIdx="16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83B98C7-AC25-4B31-AB5C-45275D5BF9E1}" type="pres">
      <dgm:prSet presAssocID="{66472EA2-D8BC-4299-AA11-29BCF79E2D26}" presName="rootConnector" presStyleLbl="node4" presStyleIdx="16" presStyleCnt="22"/>
      <dgm:spPr/>
      <dgm:t>
        <a:bodyPr/>
        <a:lstStyle/>
        <a:p>
          <a:endParaRPr kumimoji="1" lang="ja-JP" altLang="en-US"/>
        </a:p>
      </dgm:t>
    </dgm:pt>
    <dgm:pt modelId="{2CFBD9DD-670D-4DD5-9FBB-BBE272A081FB}" type="pres">
      <dgm:prSet presAssocID="{66472EA2-D8BC-4299-AA11-29BCF79E2D26}" presName="hierChild4" presStyleCnt="0"/>
      <dgm:spPr/>
      <dgm:t>
        <a:bodyPr/>
        <a:lstStyle/>
        <a:p>
          <a:endParaRPr kumimoji="1" lang="ja-JP" altLang="en-US"/>
        </a:p>
      </dgm:t>
    </dgm:pt>
    <dgm:pt modelId="{D7A267FB-541B-4D0B-8908-AC467442FB90}" type="pres">
      <dgm:prSet presAssocID="{66472EA2-D8BC-4299-AA11-29BCF79E2D26}" presName="hierChild5" presStyleCnt="0"/>
      <dgm:spPr/>
      <dgm:t>
        <a:bodyPr/>
        <a:lstStyle/>
        <a:p>
          <a:endParaRPr kumimoji="1" lang="ja-JP" altLang="en-US"/>
        </a:p>
      </dgm:t>
    </dgm:pt>
    <dgm:pt modelId="{1FD42D92-4DDF-4546-812C-F58A9E6C80D0}" type="pres">
      <dgm:prSet presAssocID="{0F64A492-06B6-4DDC-B34D-13DC1D4B9D7D}" presName="Name37" presStyleLbl="parChTrans1D4" presStyleIdx="17" presStyleCnt="22"/>
      <dgm:spPr/>
      <dgm:t>
        <a:bodyPr/>
        <a:lstStyle/>
        <a:p>
          <a:endParaRPr kumimoji="1" lang="ja-JP" altLang="en-US"/>
        </a:p>
      </dgm:t>
    </dgm:pt>
    <dgm:pt modelId="{2BC035A2-A06D-4F18-8B3E-7825399F513C}" type="pres">
      <dgm:prSet presAssocID="{B1968216-5B0E-40EE-8AB7-4A029FA17E3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AA90B19-635A-4553-815D-659C7EFE2F1D}" type="pres">
      <dgm:prSet presAssocID="{B1968216-5B0E-40EE-8AB7-4A029FA17E33}" presName="rootComposite" presStyleCnt="0"/>
      <dgm:spPr/>
      <dgm:t>
        <a:bodyPr/>
        <a:lstStyle/>
        <a:p>
          <a:endParaRPr kumimoji="1" lang="ja-JP" altLang="en-US"/>
        </a:p>
      </dgm:t>
    </dgm:pt>
    <dgm:pt modelId="{B9A5FDB6-8991-45AE-B0F1-3B51F7A20B27}" type="pres">
      <dgm:prSet presAssocID="{B1968216-5B0E-40EE-8AB7-4A029FA17E33}" presName="rootText" presStyleLbl="node4" presStyleIdx="17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DCEF6E2-AB8B-4E07-8E5D-22039E04CE0D}" type="pres">
      <dgm:prSet presAssocID="{B1968216-5B0E-40EE-8AB7-4A029FA17E33}" presName="rootConnector" presStyleLbl="node4" presStyleIdx="17" presStyleCnt="22"/>
      <dgm:spPr/>
      <dgm:t>
        <a:bodyPr/>
        <a:lstStyle/>
        <a:p>
          <a:endParaRPr kumimoji="1" lang="ja-JP" altLang="en-US"/>
        </a:p>
      </dgm:t>
    </dgm:pt>
    <dgm:pt modelId="{F90635AF-B69C-47F9-AF74-02ABE2F46B99}" type="pres">
      <dgm:prSet presAssocID="{B1968216-5B0E-40EE-8AB7-4A029FA17E33}" presName="hierChild4" presStyleCnt="0"/>
      <dgm:spPr/>
      <dgm:t>
        <a:bodyPr/>
        <a:lstStyle/>
        <a:p>
          <a:endParaRPr kumimoji="1" lang="ja-JP" altLang="en-US"/>
        </a:p>
      </dgm:t>
    </dgm:pt>
    <dgm:pt modelId="{D8CEB56A-3E51-453B-A07F-FA4ECB264925}" type="pres">
      <dgm:prSet presAssocID="{B1968216-5B0E-40EE-8AB7-4A029FA17E33}" presName="hierChild5" presStyleCnt="0"/>
      <dgm:spPr/>
      <dgm:t>
        <a:bodyPr/>
        <a:lstStyle/>
        <a:p>
          <a:endParaRPr kumimoji="1" lang="ja-JP" altLang="en-US"/>
        </a:p>
      </dgm:t>
    </dgm:pt>
    <dgm:pt modelId="{38E60724-FBF2-43B3-B917-DE1BB5399670}" type="pres">
      <dgm:prSet presAssocID="{CBD96B85-E42B-40F1-948E-F47E80846CA5}" presName="hierChild5" presStyleCnt="0"/>
      <dgm:spPr/>
      <dgm:t>
        <a:bodyPr/>
        <a:lstStyle/>
        <a:p>
          <a:endParaRPr kumimoji="1" lang="ja-JP" altLang="en-US"/>
        </a:p>
      </dgm:t>
    </dgm:pt>
    <dgm:pt modelId="{6D95692A-89AE-462E-980C-05A65EF7BF63}" type="pres">
      <dgm:prSet presAssocID="{B6B0E20E-DA25-4A43-97CE-52B020FD78C5}" presName="Name37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6D9400E7-ABC1-4C0C-BFCA-7A14EA2E5378}" type="pres">
      <dgm:prSet presAssocID="{BE1F60DF-08B6-4903-8CF9-AF3604FAC5B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4F303C8-1859-4462-8EFC-3BF63DF80EC6}" type="pres">
      <dgm:prSet presAssocID="{BE1F60DF-08B6-4903-8CF9-AF3604FAC5BE}" presName="rootComposite" presStyleCnt="0"/>
      <dgm:spPr/>
      <dgm:t>
        <a:bodyPr/>
        <a:lstStyle/>
        <a:p>
          <a:endParaRPr kumimoji="1" lang="ja-JP" altLang="en-US"/>
        </a:p>
      </dgm:t>
    </dgm:pt>
    <dgm:pt modelId="{76EFE485-5ADF-413C-B4C2-266176D5E3E3}" type="pres">
      <dgm:prSet presAssocID="{BE1F60DF-08B6-4903-8CF9-AF3604FAC5BE}" presName="rootText" presStyleLbl="node3" presStyleIdx="4" presStyleCnt="5" custScaleX="1818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BF8FA2-7BD8-42C6-B5B3-430FF504CADC}" type="pres">
      <dgm:prSet presAssocID="{BE1F60DF-08B6-4903-8CF9-AF3604FAC5BE}" presName="rootConnector" presStyleLbl="node3" presStyleIdx="4" presStyleCnt="5"/>
      <dgm:spPr/>
      <dgm:t>
        <a:bodyPr/>
        <a:lstStyle/>
        <a:p>
          <a:endParaRPr kumimoji="1" lang="ja-JP" altLang="en-US"/>
        </a:p>
      </dgm:t>
    </dgm:pt>
    <dgm:pt modelId="{BA87DB92-ED8B-4BF8-8335-271C04024046}" type="pres">
      <dgm:prSet presAssocID="{BE1F60DF-08B6-4903-8CF9-AF3604FAC5BE}" presName="hierChild4" presStyleCnt="0"/>
      <dgm:spPr/>
      <dgm:t>
        <a:bodyPr/>
        <a:lstStyle/>
        <a:p>
          <a:endParaRPr kumimoji="1" lang="ja-JP" altLang="en-US"/>
        </a:p>
      </dgm:t>
    </dgm:pt>
    <dgm:pt modelId="{FB27BC97-57FB-4F42-8894-FA03DBB8C481}" type="pres">
      <dgm:prSet presAssocID="{52A82C8A-4507-4F6E-9A06-672AA1005AD9}" presName="Name37" presStyleLbl="parChTrans1D4" presStyleIdx="18" presStyleCnt="22"/>
      <dgm:spPr/>
      <dgm:t>
        <a:bodyPr/>
        <a:lstStyle/>
        <a:p>
          <a:endParaRPr kumimoji="1" lang="ja-JP" altLang="en-US"/>
        </a:p>
      </dgm:t>
    </dgm:pt>
    <dgm:pt modelId="{3044E140-8BAF-41B1-AFB2-F93E7451E07A}" type="pres">
      <dgm:prSet presAssocID="{AC5485D6-2951-4524-A347-D826FC6E263C}" presName="hierRoot2" presStyleCnt="0">
        <dgm:presLayoutVars>
          <dgm:hierBranch/>
        </dgm:presLayoutVars>
      </dgm:prSet>
      <dgm:spPr/>
      <dgm:t>
        <a:bodyPr/>
        <a:lstStyle/>
        <a:p>
          <a:endParaRPr kumimoji="1" lang="ja-JP" altLang="en-US"/>
        </a:p>
      </dgm:t>
    </dgm:pt>
    <dgm:pt modelId="{7205F7D1-79CD-4F17-827C-18395F239005}" type="pres">
      <dgm:prSet presAssocID="{AC5485D6-2951-4524-A347-D826FC6E263C}" presName="rootComposite" presStyleCnt="0"/>
      <dgm:spPr/>
      <dgm:t>
        <a:bodyPr/>
        <a:lstStyle/>
        <a:p>
          <a:endParaRPr kumimoji="1" lang="ja-JP" altLang="en-US"/>
        </a:p>
      </dgm:t>
    </dgm:pt>
    <dgm:pt modelId="{D1EB10E0-F9A9-477C-844F-B331EF877593}" type="pres">
      <dgm:prSet presAssocID="{AC5485D6-2951-4524-A347-D826FC6E263C}" presName="rootText" presStyleLbl="node4" presStyleIdx="18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EDCD7E3-9A55-4F74-94C9-114A0B348C43}" type="pres">
      <dgm:prSet presAssocID="{AC5485D6-2951-4524-A347-D826FC6E263C}" presName="rootConnector" presStyleLbl="node4" presStyleIdx="18" presStyleCnt="22"/>
      <dgm:spPr/>
      <dgm:t>
        <a:bodyPr/>
        <a:lstStyle/>
        <a:p>
          <a:endParaRPr kumimoji="1" lang="ja-JP" altLang="en-US"/>
        </a:p>
      </dgm:t>
    </dgm:pt>
    <dgm:pt modelId="{87591844-E203-4B5D-A5C9-8EBCAECC462A}" type="pres">
      <dgm:prSet presAssocID="{AC5485D6-2951-4524-A347-D826FC6E263C}" presName="hierChild4" presStyleCnt="0"/>
      <dgm:spPr/>
      <dgm:t>
        <a:bodyPr/>
        <a:lstStyle/>
        <a:p>
          <a:endParaRPr kumimoji="1" lang="ja-JP" altLang="en-US"/>
        </a:p>
      </dgm:t>
    </dgm:pt>
    <dgm:pt modelId="{8BB5EED6-F68C-44A4-9BB1-A22B5F2BBD26}" type="pres">
      <dgm:prSet presAssocID="{AC5485D6-2951-4524-A347-D826FC6E263C}" presName="hierChild5" presStyleCnt="0"/>
      <dgm:spPr/>
      <dgm:t>
        <a:bodyPr/>
        <a:lstStyle/>
        <a:p>
          <a:endParaRPr kumimoji="1" lang="ja-JP" altLang="en-US"/>
        </a:p>
      </dgm:t>
    </dgm:pt>
    <dgm:pt modelId="{9DD6E05C-83C6-4075-80F9-6E38DF5C8ECC}" type="pres">
      <dgm:prSet presAssocID="{C076EB9F-8D13-432D-8021-14034330B990}" presName="Name37" presStyleLbl="parChTrans1D4" presStyleIdx="19" presStyleCnt="22"/>
      <dgm:spPr/>
      <dgm:t>
        <a:bodyPr/>
        <a:lstStyle/>
        <a:p>
          <a:endParaRPr kumimoji="1" lang="ja-JP" altLang="en-US"/>
        </a:p>
      </dgm:t>
    </dgm:pt>
    <dgm:pt modelId="{BAC4F177-5ECD-4060-8F3B-63F0E98EF997}" type="pres">
      <dgm:prSet presAssocID="{5689E423-1F19-4F1C-814B-F130E643CE0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8995BA2-4976-41D5-AEF5-87B9EE077A50}" type="pres">
      <dgm:prSet presAssocID="{5689E423-1F19-4F1C-814B-F130E643CE06}" presName="rootComposite" presStyleCnt="0"/>
      <dgm:spPr/>
      <dgm:t>
        <a:bodyPr/>
        <a:lstStyle/>
        <a:p>
          <a:endParaRPr kumimoji="1" lang="ja-JP" altLang="en-US"/>
        </a:p>
      </dgm:t>
    </dgm:pt>
    <dgm:pt modelId="{60848912-4837-4B44-B4C9-E9E6F9ACD5A9}" type="pres">
      <dgm:prSet presAssocID="{5689E423-1F19-4F1C-814B-F130E643CE06}" presName="rootText" presStyleLbl="node4" presStyleIdx="19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F826569-92D4-4830-8E95-0EE52CF3A9D4}" type="pres">
      <dgm:prSet presAssocID="{5689E423-1F19-4F1C-814B-F130E643CE06}" presName="rootConnector" presStyleLbl="node4" presStyleIdx="19" presStyleCnt="22"/>
      <dgm:spPr/>
      <dgm:t>
        <a:bodyPr/>
        <a:lstStyle/>
        <a:p>
          <a:endParaRPr kumimoji="1" lang="ja-JP" altLang="en-US"/>
        </a:p>
      </dgm:t>
    </dgm:pt>
    <dgm:pt modelId="{A9B143D1-BCA0-4F7A-8170-094389669526}" type="pres">
      <dgm:prSet presAssocID="{5689E423-1F19-4F1C-814B-F130E643CE06}" presName="hierChild4" presStyleCnt="0"/>
      <dgm:spPr/>
      <dgm:t>
        <a:bodyPr/>
        <a:lstStyle/>
        <a:p>
          <a:endParaRPr kumimoji="1" lang="ja-JP" altLang="en-US"/>
        </a:p>
      </dgm:t>
    </dgm:pt>
    <dgm:pt modelId="{BA7131B5-FA7D-4791-9EE7-B37739952B21}" type="pres">
      <dgm:prSet presAssocID="{5689E423-1F19-4F1C-814B-F130E643CE06}" presName="hierChild5" presStyleCnt="0"/>
      <dgm:spPr/>
      <dgm:t>
        <a:bodyPr/>
        <a:lstStyle/>
        <a:p>
          <a:endParaRPr kumimoji="1" lang="ja-JP" altLang="en-US"/>
        </a:p>
      </dgm:t>
    </dgm:pt>
    <dgm:pt modelId="{4E2E090C-9D48-4118-BA0D-BACC2378940B}" type="pres">
      <dgm:prSet presAssocID="{7E8144E3-9A67-4DB3-B7C4-CC05C6EA6BCA}" presName="Name37" presStyleLbl="parChTrans1D4" presStyleIdx="20" presStyleCnt="22"/>
      <dgm:spPr/>
      <dgm:t>
        <a:bodyPr/>
        <a:lstStyle/>
        <a:p>
          <a:endParaRPr kumimoji="1" lang="ja-JP" altLang="en-US"/>
        </a:p>
      </dgm:t>
    </dgm:pt>
    <dgm:pt modelId="{1E9DC5AB-C1B5-4BB6-9C2C-537EC023E817}" type="pres">
      <dgm:prSet presAssocID="{69737203-4230-4414-86D2-2D1B621E56B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7E616D5-008B-469B-9FB8-CA49A4942F5B}" type="pres">
      <dgm:prSet presAssocID="{69737203-4230-4414-86D2-2D1B621E56BE}" presName="rootComposite" presStyleCnt="0"/>
      <dgm:spPr/>
      <dgm:t>
        <a:bodyPr/>
        <a:lstStyle/>
        <a:p>
          <a:endParaRPr kumimoji="1" lang="ja-JP" altLang="en-US"/>
        </a:p>
      </dgm:t>
    </dgm:pt>
    <dgm:pt modelId="{EF6DA679-D5B1-469E-AE53-25E75F2EE1AB}" type="pres">
      <dgm:prSet presAssocID="{69737203-4230-4414-86D2-2D1B621E56BE}" presName="rootText" presStyleLbl="node4" presStyleIdx="20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DED27D-BC9F-48FF-BD05-12455177DA3A}" type="pres">
      <dgm:prSet presAssocID="{69737203-4230-4414-86D2-2D1B621E56BE}" presName="rootConnector" presStyleLbl="node4" presStyleIdx="20" presStyleCnt="22"/>
      <dgm:spPr/>
      <dgm:t>
        <a:bodyPr/>
        <a:lstStyle/>
        <a:p>
          <a:endParaRPr kumimoji="1" lang="ja-JP" altLang="en-US"/>
        </a:p>
      </dgm:t>
    </dgm:pt>
    <dgm:pt modelId="{0E283B48-E879-4F4E-B121-E2120DB39063}" type="pres">
      <dgm:prSet presAssocID="{69737203-4230-4414-86D2-2D1B621E56BE}" presName="hierChild4" presStyleCnt="0"/>
      <dgm:spPr/>
      <dgm:t>
        <a:bodyPr/>
        <a:lstStyle/>
        <a:p>
          <a:endParaRPr kumimoji="1" lang="ja-JP" altLang="en-US"/>
        </a:p>
      </dgm:t>
    </dgm:pt>
    <dgm:pt modelId="{48EC1C2B-A6E3-4758-97BA-5A41297FEED1}" type="pres">
      <dgm:prSet presAssocID="{69737203-4230-4414-86D2-2D1B621E56BE}" presName="hierChild5" presStyleCnt="0"/>
      <dgm:spPr/>
      <dgm:t>
        <a:bodyPr/>
        <a:lstStyle/>
        <a:p>
          <a:endParaRPr kumimoji="1" lang="ja-JP" altLang="en-US"/>
        </a:p>
      </dgm:t>
    </dgm:pt>
    <dgm:pt modelId="{FD6FCB79-9C66-4361-B8D9-8BFF86DE8632}" type="pres">
      <dgm:prSet presAssocID="{715522F2-BAE9-44E2-88EC-5BAF8D4BF820}" presName="Name37" presStyleLbl="parChTrans1D4" presStyleIdx="21" presStyleCnt="22"/>
      <dgm:spPr/>
      <dgm:t>
        <a:bodyPr/>
        <a:lstStyle/>
        <a:p>
          <a:endParaRPr kumimoji="1" lang="ja-JP" altLang="en-US"/>
        </a:p>
      </dgm:t>
    </dgm:pt>
    <dgm:pt modelId="{946E7EED-C7BB-490C-B62A-D5F7AB28824F}" type="pres">
      <dgm:prSet presAssocID="{0C4D1CCA-F1A8-4059-9893-2F1CBA073BD4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2602290-A0BC-4985-82DA-827B4FED0735}" type="pres">
      <dgm:prSet presAssocID="{0C4D1CCA-F1A8-4059-9893-2F1CBA073BD4}" presName="rootComposite" presStyleCnt="0"/>
      <dgm:spPr/>
      <dgm:t>
        <a:bodyPr/>
        <a:lstStyle/>
        <a:p>
          <a:endParaRPr kumimoji="1" lang="ja-JP" altLang="en-US"/>
        </a:p>
      </dgm:t>
    </dgm:pt>
    <dgm:pt modelId="{60560DCB-BC15-496C-B365-C583550476A1}" type="pres">
      <dgm:prSet presAssocID="{0C4D1CCA-F1A8-4059-9893-2F1CBA073BD4}" presName="rootText" presStyleLbl="node4" presStyleIdx="21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D1319BD-B696-425D-B3FE-1E59A686E793}" type="pres">
      <dgm:prSet presAssocID="{0C4D1CCA-F1A8-4059-9893-2F1CBA073BD4}" presName="rootConnector" presStyleLbl="node4" presStyleIdx="21" presStyleCnt="22"/>
      <dgm:spPr/>
      <dgm:t>
        <a:bodyPr/>
        <a:lstStyle/>
        <a:p>
          <a:endParaRPr kumimoji="1" lang="ja-JP" altLang="en-US"/>
        </a:p>
      </dgm:t>
    </dgm:pt>
    <dgm:pt modelId="{43658055-800E-4A15-9EB4-78639BD43627}" type="pres">
      <dgm:prSet presAssocID="{0C4D1CCA-F1A8-4059-9893-2F1CBA073BD4}" presName="hierChild4" presStyleCnt="0"/>
      <dgm:spPr/>
      <dgm:t>
        <a:bodyPr/>
        <a:lstStyle/>
        <a:p>
          <a:endParaRPr kumimoji="1" lang="ja-JP" altLang="en-US"/>
        </a:p>
      </dgm:t>
    </dgm:pt>
    <dgm:pt modelId="{BE991DA9-B948-4A71-B0E8-E06CC26F5AC3}" type="pres">
      <dgm:prSet presAssocID="{0C4D1CCA-F1A8-4059-9893-2F1CBA073BD4}" presName="hierChild5" presStyleCnt="0"/>
      <dgm:spPr/>
      <dgm:t>
        <a:bodyPr/>
        <a:lstStyle/>
        <a:p>
          <a:endParaRPr kumimoji="1" lang="ja-JP" altLang="en-US"/>
        </a:p>
      </dgm:t>
    </dgm:pt>
    <dgm:pt modelId="{2774DCF5-9728-485C-A23A-E083178BD90C}" type="pres">
      <dgm:prSet presAssocID="{BE1F60DF-08B6-4903-8CF9-AF3604FAC5BE}" presName="hierChild5" presStyleCnt="0"/>
      <dgm:spPr/>
      <dgm:t>
        <a:bodyPr/>
        <a:lstStyle/>
        <a:p>
          <a:endParaRPr kumimoji="1" lang="ja-JP" altLang="en-US"/>
        </a:p>
      </dgm:t>
    </dgm:pt>
    <dgm:pt modelId="{99C9CF11-2603-46B8-A6BD-6386E81F2643}" type="pres">
      <dgm:prSet presAssocID="{37323F90-2C53-4EE4-9A91-9E24762E9A8B}" presName="hierChild5" presStyleCnt="0"/>
      <dgm:spPr/>
      <dgm:t>
        <a:bodyPr/>
        <a:lstStyle/>
        <a:p>
          <a:endParaRPr kumimoji="1" lang="ja-JP" altLang="en-US"/>
        </a:p>
      </dgm:t>
    </dgm:pt>
    <dgm:pt modelId="{67917FF9-CC23-4FF2-9CCD-D28D83276DA1}" type="pres">
      <dgm:prSet presAssocID="{A07FF29D-88F5-4E02-B636-D05D4F9B72C4}" presName="Name35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2430522-636F-4E4A-964D-F53E665AB77E}" type="pres">
      <dgm:prSet presAssocID="{634C75F5-793E-45D3-A8E7-5BBB0D045A0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0DE17BB-378F-4D99-BBDE-1A0BF859D6EA}" type="pres">
      <dgm:prSet presAssocID="{634C75F5-793E-45D3-A8E7-5BBB0D045A01}" presName="rootComposite" presStyleCnt="0"/>
      <dgm:spPr/>
      <dgm:t>
        <a:bodyPr/>
        <a:lstStyle/>
        <a:p>
          <a:endParaRPr kumimoji="1" lang="ja-JP" altLang="en-US"/>
        </a:p>
      </dgm:t>
    </dgm:pt>
    <dgm:pt modelId="{B69BD753-277A-4E88-A741-39055B2B65D7}" type="pres">
      <dgm:prSet presAssocID="{634C75F5-793E-45D3-A8E7-5BBB0D045A01}" presName="rootText" presStyleLbl="node2" presStyleIdx="1" presStyleCnt="2" custScaleX="21716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9CABB01-943C-4ADD-8E2B-C6648DC5FFE2}" type="pres">
      <dgm:prSet presAssocID="{634C75F5-793E-45D3-A8E7-5BBB0D045A01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2CCBB407-75A5-4844-9F16-F9C51A8BB6E3}" type="pres">
      <dgm:prSet presAssocID="{634C75F5-793E-45D3-A8E7-5BBB0D045A01}" presName="hierChild4" presStyleCnt="0"/>
      <dgm:spPr/>
      <dgm:t>
        <a:bodyPr/>
        <a:lstStyle/>
        <a:p>
          <a:endParaRPr kumimoji="1" lang="ja-JP" altLang="en-US"/>
        </a:p>
      </dgm:t>
    </dgm:pt>
    <dgm:pt modelId="{C56A2435-B451-4FEA-9BB7-233C44AA89C4}" type="pres">
      <dgm:prSet presAssocID="{634C75F5-793E-45D3-A8E7-5BBB0D045A01}" presName="hierChild5" presStyleCnt="0"/>
      <dgm:spPr/>
      <dgm:t>
        <a:bodyPr/>
        <a:lstStyle/>
        <a:p>
          <a:endParaRPr kumimoji="1" lang="ja-JP" altLang="en-US"/>
        </a:p>
      </dgm:t>
    </dgm:pt>
    <dgm:pt modelId="{3BE24D08-86E1-4B5A-8FE6-CFE505348480}" type="pres">
      <dgm:prSet presAssocID="{65047AFD-9724-42E9-B25D-868999BF2402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B120B601-1FF8-41D7-B45A-90078B95FBA6}" type="presOf" srcId="{A225E7C5-63CC-4276-A5B6-DD652DA88402}" destId="{4914B5A2-B370-47B1-B132-74B0E8A897B5}" srcOrd="1" destOrd="0" presId="urn:microsoft.com/office/officeart/2005/8/layout/orgChart1"/>
    <dgm:cxn modelId="{8004E292-00A8-47C3-B4AB-344D54AB5F61}" type="presOf" srcId="{6ECA0A26-F4BA-43FE-B7D4-AEB32F23BAFD}" destId="{3C891181-E832-4ACE-A4E5-67A5301BC091}" srcOrd="0" destOrd="0" presId="urn:microsoft.com/office/officeart/2005/8/layout/orgChart1"/>
    <dgm:cxn modelId="{65E40F5D-7CC5-4932-AB14-DDFBFD5B00AA}" srcId="{E5BE78B4-39DA-49C8-8C98-41C6146C04C2}" destId="{4E658A62-A463-4095-9A1B-7042A45FEB2D}" srcOrd="0" destOrd="0" parTransId="{31A95073-A8D8-48B0-B8C1-2328E14833B8}" sibTransId="{49393459-85F5-450D-B07B-8C6E779ECA53}"/>
    <dgm:cxn modelId="{5375F9A6-76A9-4D02-949B-6289B99A8AD8}" srcId="{97E49EDC-5F79-4581-87E5-F5DDDE6F833B}" destId="{A281D517-3BFB-4143-A433-6F5545A5ADD5}" srcOrd="0" destOrd="0" parTransId="{B19806B6-A5A5-49E7-BF55-D4AE79BF9046}" sibTransId="{E2BC60BC-8BF3-4CD2-AA52-5272E35002CE}"/>
    <dgm:cxn modelId="{E9032FA4-036C-432B-89AE-E3DD93678AB8}" type="presOf" srcId="{A57AA49B-636D-4A5E-AE05-92C3A1A0400E}" destId="{872B534D-5614-4C31-A25D-DCBE8D470826}" srcOrd="0" destOrd="0" presId="urn:microsoft.com/office/officeart/2005/8/layout/orgChart1"/>
    <dgm:cxn modelId="{7255566E-7314-44B0-A3AB-ED90C525AE75}" type="presOf" srcId="{C076EB9F-8D13-432D-8021-14034330B990}" destId="{9DD6E05C-83C6-4075-80F9-6E38DF5C8ECC}" srcOrd="0" destOrd="0" presId="urn:microsoft.com/office/officeart/2005/8/layout/orgChart1"/>
    <dgm:cxn modelId="{CED05CDF-9777-4FAD-844C-66C4CF14A3D9}" srcId="{97E49EDC-5F79-4581-87E5-F5DDDE6F833B}" destId="{C5AED306-FCF2-404B-8632-E9D40A286779}" srcOrd="1" destOrd="0" parTransId="{FF4C7F2C-7A2D-46F2-BF52-F3B222FFC604}" sibTransId="{766DCCED-5DF5-4FBA-A05C-A6D856F27039}"/>
    <dgm:cxn modelId="{F9E9B3BD-AEFF-47B4-97D6-CD69BD5F9AE2}" type="presOf" srcId="{582FDE7E-6967-4905-8807-C98C72B7E5FC}" destId="{E8B05745-8664-4147-BCFD-A79FFC2A90FB}" srcOrd="0" destOrd="0" presId="urn:microsoft.com/office/officeart/2005/8/layout/orgChart1"/>
    <dgm:cxn modelId="{913F5D8F-371A-4362-8A73-A9BDA6BDB339}" srcId="{47D15A3B-015B-4298-94B1-5A0D5F1277B3}" destId="{2D83C807-52B0-4B7C-AC11-958AB89807B2}" srcOrd="3" destOrd="0" parTransId="{9F6270C7-7C42-4D3B-91DD-53D1181846E6}" sibTransId="{EFD7451E-00FB-4972-9B46-E960D9DBC4EE}"/>
    <dgm:cxn modelId="{58C3FBCE-9812-4C20-80E7-1777552218A6}" type="presOf" srcId="{69737203-4230-4414-86D2-2D1B621E56BE}" destId="{EF6DA679-D5B1-469E-AE53-25E75F2EE1AB}" srcOrd="0" destOrd="0" presId="urn:microsoft.com/office/officeart/2005/8/layout/orgChart1"/>
    <dgm:cxn modelId="{B12E1AC2-1D4C-4479-AD21-B361E1D43808}" type="presOf" srcId="{CC8C51C8-59B6-4836-8EBB-ADB0565B8142}" destId="{D114B358-FCE9-4F1E-BFEA-733DC1AA9EC9}" srcOrd="0" destOrd="0" presId="urn:microsoft.com/office/officeart/2005/8/layout/orgChart1"/>
    <dgm:cxn modelId="{B153B640-B7F6-49E6-9D23-E8EC2F824E83}" srcId="{4E658A62-A463-4095-9A1B-7042A45FEB2D}" destId="{A225E7C5-63CC-4276-A5B6-DD652DA88402}" srcOrd="2" destOrd="0" parTransId="{EB5A5C4B-A0E6-4366-95D7-4303F1B0275C}" sibTransId="{84107488-E1FC-47A5-9B01-798564C63BB4}"/>
    <dgm:cxn modelId="{634CEF01-DB20-4FE0-A6B9-E02F9F50ABA5}" srcId="{E5BE78B4-39DA-49C8-8C98-41C6146C04C2}" destId="{97E49EDC-5F79-4581-87E5-F5DDDE6F833B}" srcOrd="1" destOrd="0" parTransId="{EA5B6C5F-8B0E-477F-A6DB-2FB5C8336572}" sibTransId="{8A8044E9-E6DB-425C-9A92-A2E8E22344D9}"/>
    <dgm:cxn modelId="{FF0AB6B4-46B6-4909-8656-D34AB3182A72}" type="presOf" srcId="{BE1F60DF-08B6-4903-8CF9-AF3604FAC5BE}" destId="{B2BF8FA2-7BD8-42C6-B5B3-430FF504CADC}" srcOrd="1" destOrd="0" presId="urn:microsoft.com/office/officeart/2005/8/layout/orgChart1"/>
    <dgm:cxn modelId="{7801BEBD-228D-406D-ADCE-2867E0F46F09}" type="presOf" srcId="{69737203-4230-4414-86D2-2D1B621E56BE}" destId="{52DED27D-BC9F-48FF-BD05-12455177DA3A}" srcOrd="1" destOrd="0" presId="urn:microsoft.com/office/officeart/2005/8/layout/orgChart1"/>
    <dgm:cxn modelId="{78B73F64-301D-4A6B-B3EE-CF1A098FE152}" type="presOf" srcId="{C7D5025B-67F4-4C2A-9BB2-74178F982D5F}" destId="{62C7D808-DA4C-4CA8-8F03-7246370ED232}" srcOrd="0" destOrd="0" presId="urn:microsoft.com/office/officeart/2005/8/layout/orgChart1"/>
    <dgm:cxn modelId="{42C6D128-A5E0-4F60-9800-FBFF03E86B93}" srcId="{CC8C51C8-59B6-4836-8EBB-ADB0565B8142}" destId="{1EA3DFCE-F078-461F-AD38-870C31CD827E}" srcOrd="2" destOrd="0" parTransId="{02F07DF3-FDF3-481C-9271-332A3D3D9583}" sibTransId="{3196E950-F560-46DE-9C64-269D99A050D4}"/>
    <dgm:cxn modelId="{C28424FC-A087-43BB-9D90-7BF35F452623}" type="presOf" srcId="{4E658A62-A463-4095-9A1B-7042A45FEB2D}" destId="{4C67AB49-7BF9-49C2-B6D8-859DA714DB40}" srcOrd="1" destOrd="0" presId="urn:microsoft.com/office/officeart/2005/8/layout/orgChart1"/>
    <dgm:cxn modelId="{19927DD3-90A1-4A32-812F-AB188530572A}" type="presOf" srcId="{32E013B5-8D8A-4A54-B956-50AAA4805ABA}" destId="{9E25D907-6708-4EC9-A89B-C894E433B844}" srcOrd="0" destOrd="0" presId="urn:microsoft.com/office/officeart/2005/8/layout/orgChart1"/>
    <dgm:cxn modelId="{73DEFC73-CC95-40D8-B239-8201901DF8FF}" type="presOf" srcId="{CBD96B85-E42B-40F1-948E-F47E80846CA5}" destId="{8D77AFB5-5440-4121-9F15-3F020D4A1ED6}" srcOrd="0" destOrd="0" presId="urn:microsoft.com/office/officeart/2005/8/layout/orgChart1"/>
    <dgm:cxn modelId="{57CDDA07-A5A7-4894-9DC5-C7A3E79882C3}" type="presOf" srcId="{DD291901-64C8-4473-86A1-151514ECD8E2}" destId="{647D4A24-6FB6-402B-99AF-693287250655}" srcOrd="0" destOrd="0" presId="urn:microsoft.com/office/officeart/2005/8/layout/orgChart1"/>
    <dgm:cxn modelId="{1FD1EB97-80F5-442D-B84C-9C2BF413DA87}" type="presOf" srcId="{5689E423-1F19-4F1C-814B-F130E643CE06}" destId="{FF826569-92D4-4830-8E95-0EE52CF3A9D4}" srcOrd="1" destOrd="0" presId="urn:microsoft.com/office/officeart/2005/8/layout/orgChart1"/>
    <dgm:cxn modelId="{E31CF58D-2FA4-4F15-875B-69ABEC10B37D}" type="presOf" srcId="{97E49EDC-5F79-4581-87E5-F5DDDE6F833B}" destId="{7F1811A6-67F9-45B8-8C60-A0F9456B1A52}" srcOrd="1" destOrd="0" presId="urn:microsoft.com/office/officeart/2005/8/layout/orgChart1"/>
    <dgm:cxn modelId="{465BF0D2-554F-441A-8194-1D82CFE2ECE5}" type="presOf" srcId="{52004991-5C16-42A7-87F7-3B99EA77CBFC}" destId="{CB36BEE7-8645-4EC9-9BAB-BD08CD9BAED3}" srcOrd="0" destOrd="0" presId="urn:microsoft.com/office/officeart/2005/8/layout/orgChart1"/>
    <dgm:cxn modelId="{22FD7608-25F0-4F13-85A1-490D690A9654}" srcId="{65047AFD-9724-42E9-B25D-868999BF2402}" destId="{634C75F5-793E-45D3-A8E7-5BBB0D045A01}" srcOrd="1" destOrd="0" parTransId="{A07FF29D-88F5-4E02-B636-D05D4F9B72C4}" sibTransId="{1836E8FF-38CB-4220-B2A4-CB07A9748302}"/>
    <dgm:cxn modelId="{23658A26-08C6-4EDA-96ED-F07AA531ED96}" srcId="{37323F90-2C53-4EE4-9A91-9E24762E9A8B}" destId="{E5BE78B4-39DA-49C8-8C98-41C6146C04C2}" srcOrd="1" destOrd="0" parTransId="{DD291901-64C8-4473-86A1-151514ECD8E2}" sibTransId="{E213EAB9-31C5-4B05-A6EB-42C8D999D2EE}"/>
    <dgm:cxn modelId="{CC6E988E-9CFD-499E-8469-A19EB7652EC8}" type="presOf" srcId="{A07FF29D-88F5-4E02-B636-D05D4F9B72C4}" destId="{67917FF9-CC23-4FF2-9CCD-D28D83276DA1}" srcOrd="0" destOrd="0" presId="urn:microsoft.com/office/officeart/2005/8/layout/orgChart1"/>
    <dgm:cxn modelId="{5D718A4A-2CC3-46E3-A52B-B4BCD58B902B}" type="presOf" srcId="{9F6270C7-7C42-4D3B-91DD-53D1181846E6}" destId="{73B50982-5D90-49BE-9344-D11B914FB06C}" srcOrd="0" destOrd="0" presId="urn:microsoft.com/office/officeart/2005/8/layout/orgChart1"/>
    <dgm:cxn modelId="{66233E70-F989-40AD-A3AA-CB6A02B47B23}" type="presOf" srcId="{634C75F5-793E-45D3-A8E7-5BBB0D045A01}" destId="{B69BD753-277A-4E88-A741-39055B2B65D7}" srcOrd="0" destOrd="0" presId="urn:microsoft.com/office/officeart/2005/8/layout/orgChart1"/>
    <dgm:cxn modelId="{C398B076-C227-4BA8-9320-8B8B01BACD31}" srcId="{FC8EDCEF-3B89-4370-8438-7DD3E30FB17A}" destId="{47D15A3B-015B-4298-94B1-5A0D5F1277B3}" srcOrd="1" destOrd="0" parTransId="{6ECA0A26-F4BA-43FE-B7D4-AEB32F23BAFD}" sibTransId="{488945F9-CEA6-4C53-A5B8-C774B5F12603}"/>
    <dgm:cxn modelId="{BCBB7798-92F6-40CE-992F-5918A3AEF750}" type="presOf" srcId="{504E028C-38CA-41C0-8CC4-839F7A164A3B}" destId="{CD86C376-8B02-4F87-99E0-28CB4761758E}" srcOrd="1" destOrd="0" presId="urn:microsoft.com/office/officeart/2005/8/layout/orgChart1"/>
    <dgm:cxn modelId="{9849F283-1514-4E95-B1D7-A68D9D7B24A3}" type="presOf" srcId="{02F07DF3-FDF3-481C-9271-332A3D3D9583}" destId="{3E3D15C4-A84A-4B6A-AD73-C39050217C06}" srcOrd="0" destOrd="0" presId="urn:microsoft.com/office/officeart/2005/8/layout/orgChart1"/>
    <dgm:cxn modelId="{CE4A17A8-B872-4E29-AE33-6CA99AC459BF}" type="presOf" srcId="{A51B6112-2087-4A89-83B1-85E0EDB6B962}" destId="{0362DC76-F917-402E-A2DB-3C394CD199F3}" srcOrd="0" destOrd="0" presId="urn:microsoft.com/office/officeart/2005/8/layout/orgChart1"/>
    <dgm:cxn modelId="{AB676994-F05C-41C3-A46D-AC3388DF95F5}" type="presOf" srcId="{504E028C-38CA-41C0-8CC4-839F7A164A3B}" destId="{BC8CB5B3-43CC-4788-A232-4408F9AEBE26}" srcOrd="0" destOrd="0" presId="urn:microsoft.com/office/officeart/2005/8/layout/orgChart1"/>
    <dgm:cxn modelId="{C3DA9FBE-9319-475E-A0B6-49ADA30C0490}" type="presOf" srcId="{E5BE78B4-39DA-49C8-8C98-41C6146C04C2}" destId="{E5D16283-5C1C-47C2-B91A-4AD64BF1CD62}" srcOrd="0" destOrd="0" presId="urn:microsoft.com/office/officeart/2005/8/layout/orgChart1"/>
    <dgm:cxn modelId="{E3AB702D-8E8C-4A57-A77C-05E5B2C67FD9}" srcId="{FC8EDCEF-3B89-4370-8438-7DD3E30FB17A}" destId="{CC8C51C8-59B6-4836-8EBB-ADB0565B8142}" srcOrd="0" destOrd="0" parTransId="{C3FEDB80-4976-4BAA-960A-C66D0AFA0B61}" sibTransId="{82A14A99-2DB1-41C7-AEA1-9476771CFF91}"/>
    <dgm:cxn modelId="{08C918B1-BFC3-488E-BE95-8DCCA6E54912}" type="presOf" srcId="{B9768CD4-F9A4-4598-8AB0-3F05F00EEDFD}" destId="{A9FAB501-B16D-47A4-9F3B-5831996E01E4}" srcOrd="1" destOrd="0" presId="urn:microsoft.com/office/officeart/2005/8/layout/orgChart1"/>
    <dgm:cxn modelId="{D2400AEB-7389-4A04-95F1-6357089ECEBD}" type="presOf" srcId="{108BCDFD-83DE-4C3E-92B4-3A89D9E741E5}" destId="{395DF3CF-FA4E-42EB-A9E2-44BB274D082F}" srcOrd="0" destOrd="0" presId="urn:microsoft.com/office/officeart/2005/8/layout/orgChart1"/>
    <dgm:cxn modelId="{9FA3A4B8-80AC-426C-9D7E-6BA600746CAF}" type="presOf" srcId="{65047AFD-9724-42E9-B25D-868999BF2402}" destId="{855900CC-E7F4-4893-A90A-5248120C1273}" srcOrd="0" destOrd="0" presId="urn:microsoft.com/office/officeart/2005/8/layout/orgChart1"/>
    <dgm:cxn modelId="{01F89315-0F57-4FE0-ACEC-54A586048CB0}" srcId="{4E658A62-A463-4095-9A1B-7042A45FEB2D}" destId="{582FDE7E-6967-4905-8807-C98C72B7E5FC}" srcOrd="1" destOrd="0" parTransId="{108BCDFD-83DE-4C3E-92B4-3A89D9E741E5}" sibTransId="{FDC996F9-3DD5-43ED-9BA0-388048018D3B}"/>
    <dgm:cxn modelId="{965DB1E5-36F0-4430-A7B3-6F2E7698FE87}" srcId="{CC8C51C8-59B6-4836-8EBB-ADB0565B8142}" destId="{52004991-5C16-42A7-87F7-3B99EA77CBFC}" srcOrd="1" destOrd="0" parTransId="{C7D5025B-67F4-4C2A-9BB2-74178F982D5F}" sibTransId="{CA2FFB2B-65D7-4097-A836-01C6E0B0F905}"/>
    <dgm:cxn modelId="{73D2AAE7-4734-486D-A094-92753F2C2700}" type="presOf" srcId="{26D57F3B-8BF1-483E-9B54-2DA90D980966}" destId="{45B8BFAE-6F8B-405D-BE60-B0B81FDB54A4}" srcOrd="1" destOrd="0" presId="urn:microsoft.com/office/officeart/2005/8/layout/orgChart1"/>
    <dgm:cxn modelId="{2A90C5EF-EABC-4A78-A5BF-9EDCAE58873A}" srcId="{CBD96B85-E42B-40F1-948E-F47E80846CA5}" destId="{B1968216-5B0E-40EE-8AB7-4A029FA17E33}" srcOrd="1" destOrd="0" parTransId="{0F64A492-06B6-4DDC-B34D-13DC1D4B9D7D}" sibTransId="{E8E0C4DE-D8BC-4E81-861E-CF0590ADA3BA}"/>
    <dgm:cxn modelId="{84EED788-3783-44DB-8E8A-F752B45496A0}" type="presOf" srcId="{FC8EDCEF-3B89-4370-8438-7DD3E30FB17A}" destId="{45B20E81-1DDA-47A6-A035-BA921F9D5255}" srcOrd="0" destOrd="0" presId="urn:microsoft.com/office/officeart/2005/8/layout/orgChart1"/>
    <dgm:cxn modelId="{8CEE981B-4F82-4AA7-98B8-5CD447B275E8}" type="presOf" srcId="{A225E7C5-63CC-4276-A5B6-DD652DA88402}" destId="{FDC051C5-BF84-4494-AEEF-77275E1687EA}" srcOrd="0" destOrd="0" presId="urn:microsoft.com/office/officeart/2005/8/layout/orgChart1"/>
    <dgm:cxn modelId="{4474DFF8-BA2A-400A-A57F-5E6D069AEF4B}" type="presOf" srcId="{FF4C7F2C-7A2D-46F2-BF52-F3B222FFC604}" destId="{4926985B-C164-41D3-8CA5-B47CD5E55F97}" srcOrd="0" destOrd="0" presId="urn:microsoft.com/office/officeart/2005/8/layout/orgChart1"/>
    <dgm:cxn modelId="{5C0BC744-54C4-4BA9-B7ED-5BB3A5F7E32C}" type="presOf" srcId="{634C75F5-793E-45D3-A8E7-5BBB0D045A01}" destId="{39CABB01-943C-4ADD-8E2B-C6648DC5FFE2}" srcOrd="1" destOrd="0" presId="urn:microsoft.com/office/officeart/2005/8/layout/orgChart1"/>
    <dgm:cxn modelId="{06442C9E-A003-4DD5-9DA0-ED6477884C22}" type="presOf" srcId="{6CFF2BCA-B416-4EE4-9EE2-1C3AA2C02119}" destId="{2C6F1D14-3AD6-45DC-972F-91F31019C5CE}" srcOrd="0" destOrd="0" presId="urn:microsoft.com/office/officeart/2005/8/layout/orgChart1"/>
    <dgm:cxn modelId="{8AD287C6-04DC-4A27-B27D-FA8B1E03A96E}" type="presOf" srcId="{F30B86F5-41B1-46DD-89EA-360DB82D10E0}" destId="{AF75797D-B32C-495E-A7A7-97CBA4DAEEB8}" srcOrd="0" destOrd="0" presId="urn:microsoft.com/office/officeart/2005/8/layout/orgChart1"/>
    <dgm:cxn modelId="{92E7620A-74C3-42B9-A4E7-1F94B0D537AA}" type="presOf" srcId="{AC5485D6-2951-4524-A347-D826FC6E263C}" destId="{FEDCD7E3-9A55-4F74-94C9-114A0B348C43}" srcOrd="1" destOrd="0" presId="urn:microsoft.com/office/officeart/2005/8/layout/orgChart1"/>
    <dgm:cxn modelId="{77802969-9A75-40AA-A0D9-40834EBDF371}" type="presOf" srcId="{37323F90-2C53-4EE4-9A91-9E24762E9A8B}" destId="{C58BCCA0-4BC9-481F-ADF7-27BCA266F6D4}" srcOrd="1" destOrd="0" presId="urn:microsoft.com/office/officeart/2005/8/layout/orgChart1"/>
    <dgm:cxn modelId="{AC7D5FCE-3FE1-4364-966B-1FDC4EF8C14E}" type="presOf" srcId="{7E8144E3-9A67-4DB3-B7C4-CC05C6EA6BCA}" destId="{4E2E090C-9D48-4118-BA0D-BACC2378940B}" srcOrd="0" destOrd="0" presId="urn:microsoft.com/office/officeart/2005/8/layout/orgChart1"/>
    <dgm:cxn modelId="{4A0653EC-BD6B-4CCC-B954-7BE9413A8BDE}" srcId="{47D15A3B-015B-4298-94B1-5A0D5F1277B3}" destId="{B9768CD4-F9A4-4598-8AB0-3F05F00EEDFD}" srcOrd="0" destOrd="0" parTransId="{D498F670-B169-4652-B205-F65CBFB5C371}" sibTransId="{E39C37CC-FEF8-4124-BBD8-D621347EB646}"/>
    <dgm:cxn modelId="{D9137FA5-C64E-4756-A23E-2E9ED3AF3DDE}" type="presOf" srcId="{1EA3DFCE-F078-461F-AD38-870C31CD827E}" destId="{C08FE145-D1F7-4754-A68B-D0240DF03518}" srcOrd="0" destOrd="0" presId="urn:microsoft.com/office/officeart/2005/8/layout/orgChart1"/>
    <dgm:cxn modelId="{D8E12C2A-ED62-460E-99BB-B9B5D7ABDE93}" srcId="{65047AFD-9724-42E9-B25D-868999BF2402}" destId="{37323F90-2C53-4EE4-9A91-9E24762E9A8B}" srcOrd="0" destOrd="0" parTransId="{6CFF2BCA-B416-4EE4-9EE2-1C3AA2C02119}" sibTransId="{321BC8D3-2283-49BF-9B93-E4EE8393BEE0}"/>
    <dgm:cxn modelId="{1E440FC5-DA62-49A4-B573-A3E2548BFA37}" type="presOf" srcId="{45D630EE-6CDA-4D73-8D52-F2EF3CC6F4BB}" destId="{CD37D0F6-E65A-4109-8C9F-33A9ACB3CB06}" srcOrd="0" destOrd="0" presId="urn:microsoft.com/office/officeart/2005/8/layout/orgChart1"/>
    <dgm:cxn modelId="{2D458B81-7E00-4670-9055-24994FE43735}" type="presOf" srcId="{E92AD056-1AC1-499C-96D1-4C09E8937A91}" destId="{8AD380FB-868F-4FBE-891F-6253C916DDFB}" srcOrd="0" destOrd="0" presId="urn:microsoft.com/office/officeart/2005/8/layout/orgChart1"/>
    <dgm:cxn modelId="{04D52E8A-9AB1-4087-ACC8-680852BAA4FF}" srcId="{BE1F60DF-08B6-4903-8CF9-AF3604FAC5BE}" destId="{69737203-4230-4414-86D2-2D1B621E56BE}" srcOrd="2" destOrd="0" parTransId="{7E8144E3-9A67-4DB3-B7C4-CC05C6EA6BCA}" sibTransId="{541DA4C4-7245-45F0-882D-53A8AA633990}"/>
    <dgm:cxn modelId="{8CE7D799-C593-4E8D-B360-E4F5CD1E5D95}" type="presOf" srcId="{E5BE78B4-39DA-49C8-8C98-41C6146C04C2}" destId="{D398746E-047A-4AFA-984B-C09E34123305}" srcOrd="1" destOrd="0" presId="urn:microsoft.com/office/officeart/2005/8/layout/orgChart1"/>
    <dgm:cxn modelId="{B1289D6F-FA3E-40AE-BDAC-CC7C393097F7}" type="presOf" srcId="{0C4D1CCA-F1A8-4059-9893-2F1CBA073BD4}" destId="{60560DCB-BC15-496C-B365-C583550476A1}" srcOrd="0" destOrd="0" presId="urn:microsoft.com/office/officeart/2005/8/layout/orgChart1"/>
    <dgm:cxn modelId="{9E3A5CB1-7809-4339-8330-FDD971CB38E3}" type="presOf" srcId="{FC8EDCEF-3B89-4370-8438-7DD3E30FB17A}" destId="{2BC1D51E-18BC-4CB0-B6DA-FCB2D7EF7ABA}" srcOrd="1" destOrd="0" presId="urn:microsoft.com/office/officeart/2005/8/layout/orgChart1"/>
    <dgm:cxn modelId="{14700F2E-77B5-421B-8ED0-4130C110F7CF}" srcId="{CC8C51C8-59B6-4836-8EBB-ADB0565B8142}" destId="{2058B99E-9CD1-4574-AF46-E4E93EB1F913}" srcOrd="0" destOrd="0" parTransId="{0204EEBD-0962-48C0-8BC3-8E3C4512FF83}" sibTransId="{4E04FF61-9FF2-4C9E-82E3-E237C96C1138}"/>
    <dgm:cxn modelId="{FCAE1C05-D9A6-4DBA-8C21-F752A431B0C0}" srcId="{37323F90-2C53-4EE4-9A91-9E24762E9A8B}" destId="{BE1F60DF-08B6-4903-8CF9-AF3604FAC5BE}" srcOrd="4" destOrd="0" parTransId="{B6B0E20E-DA25-4A43-97CE-52B020FD78C5}" sibTransId="{3A381F13-A7BD-4BF1-9E56-AEE9115E2975}"/>
    <dgm:cxn modelId="{9612CFEB-2486-4F44-BE5A-D6A949D9187E}" type="presOf" srcId="{37323F90-2C53-4EE4-9A91-9E24762E9A8B}" destId="{F95D6F93-B961-4F57-ACF6-516A5858871D}" srcOrd="0" destOrd="0" presId="urn:microsoft.com/office/officeart/2005/8/layout/orgChart1"/>
    <dgm:cxn modelId="{674687EC-E06D-43BF-BC59-64FE8B3502AE}" type="presOf" srcId="{B6B0E20E-DA25-4A43-97CE-52B020FD78C5}" destId="{6D95692A-89AE-462E-980C-05A65EF7BF63}" srcOrd="0" destOrd="0" presId="urn:microsoft.com/office/officeart/2005/8/layout/orgChart1"/>
    <dgm:cxn modelId="{39D53A73-CE61-409C-BA28-60F85A8DDAC5}" srcId="{47D15A3B-015B-4298-94B1-5A0D5F1277B3}" destId="{45D630EE-6CDA-4D73-8D52-F2EF3CC6F4BB}" srcOrd="1" destOrd="0" parTransId="{A57AA49B-636D-4A5E-AE05-92C3A1A0400E}" sibTransId="{1B254BBA-CCAD-462B-BF42-EB71953A3999}"/>
    <dgm:cxn modelId="{75BC4CF9-4FC6-4E7B-B813-167C486BAECE}" srcId="{47D15A3B-015B-4298-94B1-5A0D5F1277B3}" destId="{F30B86F5-41B1-46DD-89EA-360DB82D10E0}" srcOrd="2" destOrd="0" parTransId="{A874E486-E5B7-4320-9821-D309300CE006}" sibTransId="{0F5898C3-F250-4DC0-B683-B87A20E31D2F}"/>
    <dgm:cxn modelId="{D62D01F1-4011-40EF-A00B-377F164F55AE}" type="presOf" srcId="{5689E423-1F19-4F1C-814B-F130E643CE06}" destId="{60848912-4837-4B44-B4C9-E9E6F9ACD5A9}" srcOrd="0" destOrd="0" presId="urn:microsoft.com/office/officeart/2005/8/layout/orgChart1"/>
    <dgm:cxn modelId="{59385DB1-3906-489F-8B30-7198ED8A16E7}" type="presOf" srcId="{97E49EDC-5F79-4581-87E5-F5DDDE6F833B}" destId="{977CB5B6-A410-4AF8-AEC4-5EC5F1B27E63}" srcOrd="0" destOrd="0" presId="urn:microsoft.com/office/officeart/2005/8/layout/orgChart1"/>
    <dgm:cxn modelId="{FD59F1FE-F5EE-40DA-AB33-58972AEE167A}" type="presOf" srcId="{47D15A3B-015B-4298-94B1-5A0D5F1277B3}" destId="{BEFFF6E6-E0B8-49E8-8A25-223219C0B430}" srcOrd="1" destOrd="0" presId="urn:microsoft.com/office/officeart/2005/8/layout/orgChart1"/>
    <dgm:cxn modelId="{70DA2F4A-7C97-4D26-806E-7B694469BEFA}" type="presOf" srcId="{45D630EE-6CDA-4D73-8D52-F2EF3CC6F4BB}" destId="{BBCEC99A-8DD4-4365-926E-F8D03698FD72}" srcOrd="1" destOrd="0" presId="urn:microsoft.com/office/officeart/2005/8/layout/orgChart1"/>
    <dgm:cxn modelId="{219653E7-1A1D-4BD0-8DD7-74327D7A1E91}" type="presOf" srcId="{2058B99E-9CD1-4574-AF46-E4E93EB1F913}" destId="{71598A6E-73FD-4B09-A928-80F94112B969}" srcOrd="1" destOrd="0" presId="urn:microsoft.com/office/officeart/2005/8/layout/orgChart1"/>
    <dgm:cxn modelId="{F738BF51-7D33-4A50-A140-21FDAF45E328}" type="presOf" srcId="{C5AED306-FCF2-404B-8632-E9D40A286779}" destId="{F9CC6191-43C1-4DE7-9A49-1CC733952DEC}" srcOrd="0" destOrd="0" presId="urn:microsoft.com/office/officeart/2005/8/layout/orgChart1"/>
    <dgm:cxn modelId="{19530654-3B85-4AB0-AEA4-D1B01D374CE0}" type="presOf" srcId="{2058B99E-9CD1-4574-AF46-E4E93EB1F913}" destId="{CE0CF412-7C4B-4E7A-8552-33AF7BD8D3AB}" srcOrd="0" destOrd="0" presId="urn:microsoft.com/office/officeart/2005/8/layout/orgChart1"/>
    <dgm:cxn modelId="{BA77C840-22AF-4901-91B9-6FBA3EF4CEB3}" srcId="{37323F90-2C53-4EE4-9A91-9E24762E9A8B}" destId="{26D57F3B-8BF1-483E-9B54-2DA90D980966}" srcOrd="0" destOrd="0" parTransId="{A51B6112-2087-4A89-83B1-85E0EDB6B962}" sibTransId="{63025B3E-04FD-46AA-BAAF-35F701B3AD28}"/>
    <dgm:cxn modelId="{D022686F-6D1C-45B6-88C0-655312001C05}" type="presOf" srcId="{A281D517-3BFB-4143-A433-6F5545A5ADD5}" destId="{9E474FBE-CD8B-465B-8D14-7DEECDA72306}" srcOrd="1" destOrd="0" presId="urn:microsoft.com/office/officeart/2005/8/layout/orgChart1"/>
    <dgm:cxn modelId="{A9B591E1-8060-457D-AD67-9A1EDC9F1C40}" type="presOf" srcId="{BE1F60DF-08B6-4903-8CF9-AF3604FAC5BE}" destId="{76EFE485-5ADF-413C-B4C2-266176D5E3E3}" srcOrd="0" destOrd="0" presId="urn:microsoft.com/office/officeart/2005/8/layout/orgChart1"/>
    <dgm:cxn modelId="{A57B61E7-64B2-4801-BB33-61D7B7D76F90}" type="presOf" srcId="{B1968216-5B0E-40EE-8AB7-4A029FA17E33}" destId="{B9A5FDB6-8991-45AE-B0F1-3B51F7A20B27}" srcOrd="0" destOrd="0" presId="urn:microsoft.com/office/officeart/2005/8/layout/orgChart1"/>
    <dgm:cxn modelId="{8C25AD9C-0496-4460-9D65-F03CDA4FE77D}" type="presOf" srcId="{B1968216-5B0E-40EE-8AB7-4A029FA17E33}" destId="{BDCEF6E2-AB8B-4E07-8E5D-22039E04CE0D}" srcOrd="1" destOrd="0" presId="urn:microsoft.com/office/officeart/2005/8/layout/orgChart1"/>
    <dgm:cxn modelId="{F83CB8F5-B755-47E9-A736-1E722E8219DA}" type="presOf" srcId="{715522F2-BAE9-44E2-88EC-5BAF8D4BF820}" destId="{FD6FCB79-9C66-4361-B8D9-8BFF86DE8632}" srcOrd="0" destOrd="0" presId="urn:microsoft.com/office/officeart/2005/8/layout/orgChart1"/>
    <dgm:cxn modelId="{05FCCFDA-ECA3-48CC-A2E5-5484B24C40A9}" type="presOf" srcId="{D498F670-B169-4652-B205-F65CBFB5C371}" destId="{6FE8E3D7-6A56-45C3-AFA9-D9BD2A099271}" srcOrd="0" destOrd="0" presId="urn:microsoft.com/office/officeart/2005/8/layout/orgChart1"/>
    <dgm:cxn modelId="{A1A08FBB-1D66-4C21-BCAF-60C277CC8C81}" type="presOf" srcId="{CC8C51C8-59B6-4836-8EBB-ADB0565B8142}" destId="{B2E8B6F8-BBBA-4EB6-B226-8652180BD656}" srcOrd="1" destOrd="0" presId="urn:microsoft.com/office/officeart/2005/8/layout/orgChart1"/>
    <dgm:cxn modelId="{D180C4E9-32C0-4BB6-A810-81F2EB4EFADE}" srcId="{CBD96B85-E42B-40F1-948E-F47E80846CA5}" destId="{66472EA2-D8BC-4299-AA11-29BCF79E2D26}" srcOrd="0" destOrd="0" parTransId="{B1BFED5D-B890-4C94-98FB-A0620AEB7E95}" sibTransId="{98A4F369-335C-49C7-94AE-147415F05BA3}"/>
    <dgm:cxn modelId="{DDCFE8B5-5EC3-4001-816C-801F605F0C5C}" type="presOf" srcId="{A281D517-3BFB-4143-A433-6F5545A5ADD5}" destId="{ABB9F83D-16AE-415F-B580-BFD2A369869D}" srcOrd="0" destOrd="0" presId="urn:microsoft.com/office/officeart/2005/8/layout/orgChart1"/>
    <dgm:cxn modelId="{5ED0C3E3-495D-4E8F-B399-07AE621DACBF}" type="presOf" srcId="{AC5485D6-2951-4524-A347-D826FC6E263C}" destId="{D1EB10E0-F9A9-477C-844F-B331EF877593}" srcOrd="0" destOrd="0" presId="urn:microsoft.com/office/officeart/2005/8/layout/orgChart1"/>
    <dgm:cxn modelId="{454C9AA9-00FE-47EE-BD9C-C5DED3C59FAE}" type="presOf" srcId="{EB5A5C4B-A0E6-4366-95D7-4303F1B0275C}" destId="{5D459F51-82D4-4F75-9FB5-4A1AC75E482F}" srcOrd="0" destOrd="0" presId="urn:microsoft.com/office/officeart/2005/8/layout/orgChart1"/>
    <dgm:cxn modelId="{1D75FD8E-E551-47B2-B1EA-C291C13BC327}" type="presOf" srcId="{0204EEBD-0962-48C0-8BC3-8E3C4512FF83}" destId="{BC4D3695-385B-40BB-8CBB-94236667A5AB}" srcOrd="0" destOrd="0" presId="urn:microsoft.com/office/officeart/2005/8/layout/orgChart1"/>
    <dgm:cxn modelId="{D0B8EE76-DD69-4AAD-9DB3-49106DD2D9BE}" type="presOf" srcId="{BB2987D1-EF25-4FA0-8266-FF467EFB74D1}" destId="{2845FA34-73B4-4436-BF9E-BBB6D362CA26}" srcOrd="0" destOrd="0" presId="urn:microsoft.com/office/officeart/2005/8/layout/orgChart1"/>
    <dgm:cxn modelId="{92BADE78-C241-42C3-AFC5-2643C26AAEBB}" type="presOf" srcId="{66472EA2-D8BC-4299-AA11-29BCF79E2D26}" destId="{083B98C7-AC25-4B31-AB5C-45275D5BF9E1}" srcOrd="1" destOrd="0" presId="urn:microsoft.com/office/officeart/2005/8/layout/orgChart1"/>
    <dgm:cxn modelId="{76483BE4-DE6E-4341-B357-4DF3FE7C40D2}" type="presOf" srcId="{66472EA2-D8BC-4299-AA11-29BCF79E2D26}" destId="{8265D282-B7F6-45EA-B504-167857A47C68}" srcOrd="0" destOrd="0" presId="urn:microsoft.com/office/officeart/2005/8/layout/orgChart1"/>
    <dgm:cxn modelId="{04A03C8E-C2C9-4AD6-AE94-9CD8121AAE61}" srcId="{37323F90-2C53-4EE4-9A91-9E24762E9A8B}" destId="{CBD96B85-E42B-40F1-948E-F47E80846CA5}" srcOrd="3" destOrd="0" parTransId="{32E013B5-8D8A-4A54-B956-50AAA4805ABA}" sibTransId="{660D7934-F151-406C-8821-4E3D125471D3}"/>
    <dgm:cxn modelId="{CD35A1E2-9FFE-42F2-B4D4-139F627733FF}" type="presOf" srcId="{2D83C807-52B0-4B7C-AC11-958AB89807B2}" destId="{1CE6C0B6-38BC-42D7-AA71-6BD7E2CBD521}" srcOrd="0" destOrd="0" presId="urn:microsoft.com/office/officeart/2005/8/layout/orgChart1"/>
    <dgm:cxn modelId="{F875E6E9-5C26-4278-B917-C8461E00F9B1}" type="presOf" srcId="{B9768CD4-F9A4-4598-8AB0-3F05F00EEDFD}" destId="{BDF01905-3E99-4B1C-85B5-A632772C6CCC}" srcOrd="0" destOrd="0" presId="urn:microsoft.com/office/officeart/2005/8/layout/orgChart1"/>
    <dgm:cxn modelId="{873432B5-5C84-4A09-AF23-40C9BB6FF1E2}" type="presOf" srcId="{2D83C807-52B0-4B7C-AC11-958AB89807B2}" destId="{C52C1B20-F2A6-4BC2-90EF-43187E305E2D}" srcOrd="1" destOrd="0" presId="urn:microsoft.com/office/officeart/2005/8/layout/orgChart1"/>
    <dgm:cxn modelId="{440B0A01-B64D-475E-ACCC-A1C8B3A7B6AF}" srcId="{BE1F60DF-08B6-4903-8CF9-AF3604FAC5BE}" destId="{0C4D1CCA-F1A8-4059-9893-2F1CBA073BD4}" srcOrd="3" destOrd="0" parTransId="{715522F2-BAE9-44E2-88EC-5BAF8D4BF820}" sibTransId="{E1F72A9B-EF0A-48D8-85F2-BD36892DA62E}"/>
    <dgm:cxn modelId="{C5612780-0B3D-4B29-B394-34B8DE9090AF}" srcId="{4E658A62-A463-4095-9A1B-7042A45FEB2D}" destId="{504E028C-38CA-41C0-8CC4-839F7A164A3B}" srcOrd="0" destOrd="0" parTransId="{E92AD056-1AC1-499C-96D1-4C09E8937A91}" sibTransId="{458F9683-8223-4FD1-89B5-316ACD90F35C}"/>
    <dgm:cxn modelId="{D078C516-43D3-4579-B488-CB375B4385E0}" type="presOf" srcId="{C5AED306-FCF2-404B-8632-E9D40A286779}" destId="{0555F584-0124-4F8A-9F6F-0E13EAEF4880}" srcOrd="1" destOrd="0" presId="urn:microsoft.com/office/officeart/2005/8/layout/orgChart1"/>
    <dgm:cxn modelId="{B0EAC6C9-E559-4D88-8B6A-A9A8388DA894}" type="presOf" srcId="{1EA3DFCE-F078-461F-AD38-870C31CD827E}" destId="{395F1879-1BFA-488E-AD18-9D717631D92A}" srcOrd="1" destOrd="0" presId="urn:microsoft.com/office/officeart/2005/8/layout/orgChart1"/>
    <dgm:cxn modelId="{CC722CF1-6EBB-4295-B06A-8261E339D0BC}" type="presOf" srcId="{0C4D1CCA-F1A8-4059-9893-2F1CBA073BD4}" destId="{2D1319BD-B696-425D-B3FE-1E59A686E793}" srcOrd="1" destOrd="0" presId="urn:microsoft.com/office/officeart/2005/8/layout/orgChart1"/>
    <dgm:cxn modelId="{41F6C9EB-67C5-4E55-860A-CBB8B3626138}" type="presOf" srcId="{582FDE7E-6967-4905-8807-C98C72B7E5FC}" destId="{1F0670B5-5AA9-4E58-B6CE-4418FE631DEE}" srcOrd="1" destOrd="0" presId="urn:microsoft.com/office/officeart/2005/8/layout/orgChart1"/>
    <dgm:cxn modelId="{9EEEEE2F-ACC0-4441-B1C6-DE63F7F4F2A6}" type="presOf" srcId="{65047AFD-9724-42E9-B25D-868999BF2402}" destId="{D25BB036-E93E-4236-A96F-69AAE8BC3EF2}" srcOrd="1" destOrd="0" presId="urn:microsoft.com/office/officeart/2005/8/layout/orgChart1"/>
    <dgm:cxn modelId="{B1BF56FB-E8F3-4A05-8D59-712968A55B63}" type="presOf" srcId="{0F64A492-06B6-4DDC-B34D-13DC1D4B9D7D}" destId="{1FD42D92-4DDF-4546-812C-F58A9E6C80D0}" srcOrd="0" destOrd="0" presId="urn:microsoft.com/office/officeart/2005/8/layout/orgChart1"/>
    <dgm:cxn modelId="{D10F562D-737C-4AF9-9BB9-BD0B1BB4B75F}" srcId="{BB2987D1-EF25-4FA0-8266-FF467EFB74D1}" destId="{65047AFD-9724-42E9-B25D-868999BF2402}" srcOrd="0" destOrd="0" parTransId="{FFC8AD8B-0EF3-4A89-8CF7-A7BB64BC92B3}" sibTransId="{ABFFC83F-BC73-45DE-88F0-732716CC258C}"/>
    <dgm:cxn modelId="{08568629-A43F-4146-95FF-EFF780758ECD}" srcId="{BE1F60DF-08B6-4903-8CF9-AF3604FAC5BE}" destId="{5689E423-1F19-4F1C-814B-F130E643CE06}" srcOrd="1" destOrd="0" parTransId="{C076EB9F-8D13-432D-8021-14034330B990}" sibTransId="{5B20AC37-C8A9-413D-9333-3108389FA6AA}"/>
    <dgm:cxn modelId="{01B05A3C-780A-4CE0-8353-EDBF32E945E6}" type="presOf" srcId="{CBD96B85-E42B-40F1-948E-F47E80846CA5}" destId="{4482A24C-C24D-47B3-8161-F275439EA786}" srcOrd="1" destOrd="0" presId="urn:microsoft.com/office/officeart/2005/8/layout/orgChart1"/>
    <dgm:cxn modelId="{A4E43B02-8E9B-4AF4-BBF6-E2AFEC379EA1}" type="presOf" srcId="{52004991-5C16-42A7-87F7-3B99EA77CBFC}" destId="{E0FA8F57-638C-441F-B8F9-ABAF30EDC704}" srcOrd="1" destOrd="0" presId="urn:microsoft.com/office/officeart/2005/8/layout/orgChart1"/>
    <dgm:cxn modelId="{1B43C291-94D5-435C-88A7-564F827DB4FD}" type="presOf" srcId="{4E658A62-A463-4095-9A1B-7042A45FEB2D}" destId="{A8167217-E024-4D9A-9FD2-7396681D973F}" srcOrd="0" destOrd="0" presId="urn:microsoft.com/office/officeart/2005/8/layout/orgChart1"/>
    <dgm:cxn modelId="{9359C634-AAA9-4F0C-91F6-667873144596}" type="presOf" srcId="{B1BFED5D-B890-4C94-98FB-A0620AEB7E95}" destId="{A3CA7562-B361-4935-9081-252091E89951}" srcOrd="0" destOrd="0" presId="urn:microsoft.com/office/officeart/2005/8/layout/orgChart1"/>
    <dgm:cxn modelId="{B9FF7AA2-A8FA-47C1-9C59-17CCC90D6C0C}" type="presOf" srcId="{52A82C8A-4507-4F6E-9A06-672AA1005AD9}" destId="{FB27BC97-57FB-4F42-8894-FA03DBB8C481}" srcOrd="0" destOrd="0" presId="urn:microsoft.com/office/officeart/2005/8/layout/orgChart1"/>
    <dgm:cxn modelId="{19357EA1-48FF-4611-B818-E3CFC7928E85}" type="presOf" srcId="{E7EC2321-2235-4D5A-921B-118C56502829}" destId="{45075B4E-A07C-4BF7-AF44-1D2BCE8B5627}" srcOrd="0" destOrd="0" presId="urn:microsoft.com/office/officeart/2005/8/layout/orgChart1"/>
    <dgm:cxn modelId="{70C3D021-6D6A-48ED-B0F0-B445C7150CC0}" type="presOf" srcId="{A874E486-E5B7-4320-9821-D309300CE006}" destId="{CE61AB01-D880-4DB1-9DC3-64E20B3CEA83}" srcOrd="0" destOrd="0" presId="urn:microsoft.com/office/officeart/2005/8/layout/orgChart1"/>
    <dgm:cxn modelId="{92E61813-484F-48E0-8433-CA4EB6D373CE}" type="presOf" srcId="{EA5B6C5F-8B0E-477F-A6DB-2FB5C8336572}" destId="{98FB9070-7BC2-477B-BC8D-513CB20A0E54}" srcOrd="0" destOrd="0" presId="urn:microsoft.com/office/officeart/2005/8/layout/orgChart1"/>
    <dgm:cxn modelId="{8028D81B-DC6A-45F5-9349-A81F5F77794F}" type="presOf" srcId="{B19806B6-A5A5-49E7-BF55-D4AE79BF9046}" destId="{5C249381-162C-4E78-9AA3-B0510A345796}" srcOrd="0" destOrd="0" presId="urn:microsoft.com/office/officeart/2005/8/layout/orgChart1"/>
    <dgm:cxn modelId="{65511CCE-AA98-44E0-8B24-59D3CE5ED3BD}" srcId="{BE1F60DF-08B6-4903-8CF9-AF3604FAC5BE}" destId="{AC5485D6-2951-4524-A347-D826FC6E263C}" srcOrd="0" destOrd="0" parTransId="{52A82C8A-4507-4F6E-9A06-672AA1005AD9}" sibTransId="{879E679E-89C7-476C-95F3-A517A00F4CA3}"/>
    <dgm:cxn modelId="{996AF6FA-08E9-4AC5-969B-41B6D826D048}" type="presOf" srcId="{31A95073-A8D8-48B0-B8C1-2328E14833B8}" destId="{C30D569F-815C-4C53-B2F9-E43A3225F356}" srcOrd="0" destOrd="0" presId="urn:microsoft.com/office/officeart/2005/8/layout/orgChart1"/>
    <dgm:cxn modelId="{7C80EC76-2BC6-493D-9838-A7BC3ACC027D}" type="presOf" srcId="{47D15A3B-015B-4298-94B1-5A0D5F1277B3}" destId="{F8A95921-67C4-4D71-98CB-0A353706C3A2}" srcOrd="0" destOrd="0" presId="urn:microsoft.com/office/officeart/2005/8/layout/orgChart1"/>
    <dgm:cxn modelId="{00DAFA84-F8B2-450F-8720-537B85AB8312}" type="presOf" srcId="{F30B86F5-41B1-46DD-89EA-360DB82D10E0}" destId="{E6FC8256-A6EC-48E8-A0F0-4C699A495589}" srcOrd="1" destOrd="0" presId="urn:microsoft.com/office/officeart/2005/8/layout/orgChart1"/>
    <dgm:cxn modelId="{3E23306A-C045-49F2-BBA3-2B307E773685}" type="presOf" srcId="{C3FEDB80-4976-4BAA-960A-C66D0AFA0B61}" destId="{9F05A09F-654A-42B9-8D68-C1DEF609C982}" srcOrd="0" destOrd="0" presId="urn:microsoft.com/office/officeart/2005/8/layout/orgChart1"/>
    <dgm:cxn modelId="{FF820E6D-F127-4E2A-B697-321F614BB5DC}" type="presOf" srcId="{26D57F3B-8BF1-483E-9B54-2DA90D980966}" destId="{CABA08BD-5A80-43F8-ADFC-2928FF269B7F}" srcOrd="0" destOrd="0" presId="urn:microsoft.com/office/officeart/2005/8/layout/orgChart1"/>
    <dgm:cxn modelId="{DA569D91-E19C-4B87-AFF6-891ABCC960F2}" srcId="{37323F90-2C53-4EE4-9A91-9E24762E9A8B}" destId="{FC8EDCEF-3B89-4370-8438-7DD3E30FB17A}" srcOrd="2" destOrd="0" parTransId="{E7EC2321-2235-4D5A-921B-118C56502829}" sibTransId="{4A9792EC-C576-4535-8DC5-4BEAEB09B696}"/>
    <dgm:cxn modelId="{01C0F875-41D6-4158-9787-CB5C35E0958D}" type="presParOf" srcId="{2845FA34-73B4-4436-BF9E-BBB6D362CA26}" destId="{1AB418BA-6F52-4955-AF50-4DC7DE0AFDA4}" srcOrd="0" destOrd="0" presId="urn:microsoft.com/office/officeart/2005/8/layout/orgChart1"/>
    <dgm:cxn modelId="{05721E00-578B-4064-9B66-D65816D99904}" type="presParOf" srcId="{1AB418BA-6F52-4955-AF50-4DC7DE0AFDA4}" destId="{F7665022-3E50-42A2-9707-685449E21054}" srcOrd="0" destOrd="0" presId="urn:microsoft.com/office/officeart/2005/8/layout/orgChart1"/>
    <dgm:cxn modelId="{ACDC61BC-BE2F-440D-A49E-BDB5DFFCD00B}" type="presParOf" srcId="{F7665022-3E50-42A2-9707-685449E21054}" destId="{855900CC-E7F4-4893-A90A-5248120C1273}" srcOrd="0" destOrd="0" presId="urn:microsoft.com/office/officeart/2005/8/layout/orgChart1"/>
    <dgm:cxn modelId="{2851CC08-1798-4832-8B1E-0D344F566F46}" type="presParOf" srcId="{F7665022-3E50-42A2-9707-685449E21054}" destId="{D25BB036-E93E-4236-A96F-69AAE8BC3EF2}" srcOrd="1" destOrd="0" presId="urn:microsoft.com/office/officeart/2005/8/layout/orgChart1"/>
    <dgm:cxn modelId="{B4DF708A-DB36-484E-A727-17D3D3CF2AA5}" type="presParOf" srcId="{1AB418BA-6F52-4955-AF50-4DC7DE0AFDA4}" destId="{E6C564DD-08DF-4D05-8B13-2C55646BCDEB}" srcOrd="1" destOrd="0" presId="urn:microsoft.com/office/officeart/2005/8/layout/orgChart1"/>
    <dgm:cxn modelId="{23EB169F-90A4-472F-A355-AE300C9978A7}" type="presParOf" srcId="{E6C564DD-08DF-4D05-8B13-2C55646BCDEB}" destId="{2C6F1D14-3AD6-45DC-972F-91F31019C5CE}" srcOrd="0" destOrd="0" presId="urn:microsoft.com/office/officeart/2005/8/layout/orgChart1"/>
    <dgm:cxn modelId="{DFEEC76C-8C44-49B1-846D-E1D3E366EB6F}" type="presParOf" srcId="{E6C564DD-08DF-4D05-8B13-2C55646BCDEB}" destId="{A6161797-5DFA-4A1D-85FD-5DCE6AD7CEBB}" srcOrd="1" destOrd="0" presId="urn:microsoft.com/office/officeart/2005/8/layout/orgChart1"/>
    <dgm:cxn modelId="{9F7CB619-1601-4407-9BBF-3D5C7D20232C}" type="presParOf" srcId="{A6161797-5DFA-4A1D-85FD-5DCE6AD7CEBB}" destId="{E40B8F35-7F31-4B52-8A2A-20F6D0B7237F}" srcOrd="0" destOrd="0" presId="urn:microsoft.com/office/officeart/2005/8/layout/orgChart1"/>
    <dgm:cxn modelId="{C55DABE6-5D84-4AC1-9E36-8D7EC0F64CDA}" type="presParOf" srcId="{E40B8F35-7F31-4B52-8A2A-20F6D0B7237F}" destId="{F95D6F93-B961-4F57-ACF6-516A5858871D}" srcOrd="0" destOrd="0" presId="urn:microsoft.com/office/officeart/2005/8/layout/orgChart1"/>
    <dgm:cxn modelId="{D8700282-AE65-4B3D-9E0A-F9A8FFC1F5B3}" type="presParOf" srcId="{E40B8F35-7F31-4B52-8A2A-20F6D0B7237F}" destId="{C58BCCA0-4BC9-481F-ADF7-27BCA266F6D4}" srcOrd="1" destOrd="0" presId="urn:microsoft.com/office/officeart/2005/8/layout/orgChart1"/>
    <dgm:cxn modelId="{3E3AE2A8-A465-491E-B908-4A18EE455E29}" type="presParOf" srcId="{A6161797-5DFA-4A1D-85FD-5DCE6AD7CEBB}" destId="{8B92C703-CE02-494D-98C8-FAEDFB48C2DB}" srcOrd="1" destOrd="0" presId="urn:microsoft.com/office/officeart/2005/8/layout/orgChart1"/>
    <dgm:cxn modelId="{78E2D8AE-1954-4A24-95BC-C0D1E7BC54BD}" type="presParOf" srcId="{8B92C703-CE02-494D-98C8-FAEDFB48C2DB}" destId="{0362DC76-F917-402E-A2DB-3C394CD199F3}" srcOrd="0" destOrd="0" presId="urn:microsoft.com/office/officeart/2005/8/layout/orgChart1"/>
    <dgm:cxn modelId="{F17B2753-950C-4084-B631-8B925BB34FD1}" type="presParOf" srcId="{8B92C703-CE02-494D-98C8-FAEDFB48C2DB}" destId="{42528E5F-6668-45D3-BCA3-C258E001F475}" srcOrd="1" destOrd="0" presId="urn:microsoft.com/office/officeart/2005/8/layout/orgChart1"/>
    <dgm:cxn modelId="{50C2747F-C789-499B-83D9-497111C7EDEC}" type="presParOf" srcId="{42528E5F-6668-45D3-BCA3-C258E001F475}" destId="{9D543D23-C5C6-4099-BCCE-4F70B5984969}" srcOrd="0" destOrd="0" presId="urn:microsoft.com/office/officeart/2005/8/layout/orgChart1"/>
    <dgm:cxn modelId="{06CC0EE6-DD30-47DC-854E-23551A9F7F2A}" type="presParOf" srcId="{9D543D23-C5C6-4099-BCCE-4F70B5984969}" destId="{CABA08BD-5A80-43F8-ADFC-2928FF269B7F}" srcOrd="0" destOrd="0" presId="urn:microsoft.com/office/officeart/2005/8/layout/orgChart1"/>
    <dgm:cxn modelId="{31A1DF91-769B-4CFA-8A31-676697317126}" type="presParOf" srcId="{9D543D23-C5C6-4099-BCCE-4F70B5984969}" destId="{45B8BFAE-6F8B-405D-BE60-B0B81FDB54A4}" srcOrd="1" destOrd="0" presId="urn:microsoft.com/office/officeart/2005/8/layout/orgChart1"/>
    <dgm:cxn modelId="{7C00412C-0115-465E-9BE7-B6F23FE15FB7}" type="presParOf" srcId="{42528E5F-6668-45D3-BCA3-C258E001F475}" destId="{EA83815F-4EFE-4EE9-BE35-D32DB93A521B}" srcOrd="1" destOrd="0" presId="urn:microsoft.com/office/officeart/2005/8/layout/orgChart1"/>
    <dgm:cxn modelId="{F469D184-A04B-455D-B4FB-C8455B111D36}" type="presParOf" srcId="{42528E5F-6668-45D3-BCA3-C258E001F475}" destId="{7F07D50D-C132-43A0-B570-7B43CF7B4A6D}" srcOrd="2" destOrd="0" presId="urn:microsoft.com/office/officeart/2005/8/layout/orgChart1"/>
    <dgm:cxn modelId="{03898390-03C4-4AF7-BB99-C0AEEF452B6D}" type="presParOf" srcId="{8B92C703-CE02-494D-98C8-FAEDFB48C2DB}" destId="{647D4A24-6FB6-402B-99AF-693287250655}" srcOrd="2" destOrd="0" presId="urn:microsoft.com/office/officeart/2005/8/layout/orgChart1"/>
    <dgm:cxn modelId="{58B2AC65-A6EB-4F89-B8BB-9158E4412B4F}" type="presParOf" srcId="{8B92C703-CE02-494D-98C8-FAEDFB48C2DB}" destId="{4E566770-D5CB-4EAF-B603-CF2B2E712593}" srcOrd="3" destOrd="0" presId="urn:microsoft.com/office/officeart/2005/8/layout/orgChart1"/>
    <dgm:cxn modelId="{973A0389-B99D-42C9-B31F-D9BE45245807}" type="presParOf" srcId="{4E566770-D5CB-4EAF-B603-CF2B2E712593}" destId="{D95889C5-5638-4A74-AD82-5D5F2B6CDFC6}" srcOrd="0" destOrd="0" presId="urn:microsoft.com/office/officeart/2005/8/layout/orgChart1"/>
    <dgm:cxn modelId="{50CECB3C-68A1-4DB8-B042-0A1CE4137B4A}" type="presParOf" srcId="{D95889C5-5638-4A74-AD82-5D5F2B6CDFC6}" destId="{E5D16283-5C1C-47C2-B91A-4AD64BF1CD62}" srcOrd="0" destOrd="0" presId="urn:microsoft.com/office/officeart/2005/8/layout/orgChart1"/>
    <dgm:cxn modelId="{EE03A2FE-818E-4C18-A9B0-0FC99C82E59F}" type="presParOf" srcId="{D95889C5-5638-4A74-AD82-5D5F2B6CDFC6}" destId="{D398746E-047A-4AFA-984B-C09E34123305}" srcOrd="1" destOrd="0" presId="urn:microsoft.com/office/officeart/2005/8/layout/orgChart1"/>
    <dgm:cxn modelId="{60F4CB2F-87B0-4154-A60C-35BB118F4A6E}" type="presParOf" srcId="{4E566770-D5CB-4EAF-B603-CF2B2E712593}" destId="{75869283-A240-4C11-A681-957EAD4B664D}" srcOrd="1" destOrd="0" presId="urn:microsoft.com/office/officeart/2005/8/layout/orgChart1"/>
    <dgm:cxn modelId="{BC0ED14B-C4CE-4205-A723-0FB30E750827}" type="presParOf" srcId="{75869283-A240-4C11-A681-957EAD4B664D}" destId="{C30D569F-815C-4C53-B2F9-E43A3225F356}" srcOrd="0" destOrd="0" presId="urn:microsoft.com/office/officeart/2005/8/layout/orgChart1"/>
    <dgm:cxn modelId="{625884B9-3A7D-424A-BA54-BF0EBEEE9D96}" type="presParOf" srcId="{75869283-A240-4C11-A681-957EAD4B664D}" destId="{C930BF0E-CD4A-4D16-8904-5D6874F2C24B}" srcOrd="1" destOrd="0" presId="urn:microsoft.com/office/officeart/2005/8/layout/orgChart1"/>
    <dgm:cxn modelId="{EA268999-4AB7-43A0-BC86-FDB658AA45E9}" type="presParOf" srcId="{C930BF0E-CD4A-4D16-8904-5D6874F2C24B}" destId="{9FA915FA-0D0C-4757-AD8A-8C1D22D02AF1}" srcOrd="0" destOrd="0" presId="urn:microsoft.com/office/officeart/2005/8/layout/orgChart1"/>
    <dgm:cxn modelId="{74DC3C55-2F96-4679-B8EA-3DEE743EEFF2}" type="presParOf" srcId="{9FA915FA-0D0C-4757-AD8A-8C1D22D02AF1}" destId="{A8167217-E024-4D9A-9FD2-7396681D973F}" srcOrd="0" destOrd="0" presId="urn:microsoft.com/office/officeart/2005/8/layout/orgChart1"/>
    <dgm:cxn modelId="{8AF39400-CF0F-4EBD-8FA5-30D7A37B6A4A}" type="presParOf" srcId="{9FA915FA-0D0C-4757-AD8A-8C1D22D02AF1}" destId="{4C67AB49-7BF9-49C2-B6D8-859DA714DB40}" srcOrd="1" destOrd="0" presId="urn:microsoft.com/office/officeart/2005/8/layout/orgChart1"/>
    <dgm:cxn modelId="{A806BD32-CE07-4F93-B568-330D809F1556}" type="presParOf" srcId="{C930BF0E-CD4A-4D16-8904-5D6874F2C24B}" destId="{C472B1F5-607F-4304-9732-1C65ED0AAE18}" srcOrd="1" destOrd="0" presId="urn:microsoft.com/office/officeart/2005/8/layout/orgChart1"/>
    <dgm:cxn modelId="{F65FB702-F085-4D51-80BE-A1D942E6F28A}" type="presParOf" srcId="{C472B1F5-607F-4304-9732-1C65ED0AAE18}" destId="{8AD380FB-868F-4FBE-891F-6253C916DDFB}" srcOrd="0" destOrd="0" presId="urn:microsoft.com/office/officeart/2005/8/layout/orgChart1"/>
    <dgm:cxn modelId="{807912BB-FA1E-4CCB-80C8-E1243A5695CB}" type="presParOf" srcId="{C472B1F5-607F-4304-9732-1C65ED0AAE18}" destId="{295AC4AE-A1C8-4012-90BE-1050E4B23A76}" srcOrd="1" destOrd="0" presId="urn:microsoft.com/office/officeart/2005/8/layout/orgChart1"/>
    <dgm:cxn modelId="{32C2A774-7272-465E-B8FF-4051B85F25D5}" type="presParOf" srcId="{295AC4AE-A1C8-4012-90BE-1050E4B23A76}" destId="{FD35C9FE-2B91-4AF8-89C2-F5B53FDE642A}" srcOrd="0" destOrd="0" presId="urn:microsoft.com/office/officeart/2005/8/layout/orgChart1"/>
    <dgm:cxn modelId="{82117BF6-741D-4F68-9434-F493132C97A5}" type="presParOf" srcId="{FD35C9FE-2B91-4AF8-89C2-F5B53FDE642A}" destId="{BC8CB5B3-43CC-4788-A232-4408F9AEBE26}" srcOrd="0" destOrd="0" presId="urn:microsoft.com/office/officeart/2005/8/layout/orgChart1"/>
    <dgm:cxn modelId="{287D92DE-7C0B-4F61-9960-F50B544051ED}" type="presParOf" srcId="{FD35C9FE-2B91-4AF8-89C2-F5B53FDE642A}" destId="{CD86C376-8B02-4F87-99E0-28CB4761758E}" srcOrd="1" destOrd="0" presId="urn:microsoft.com/office/officeart/2005/8/layout/orgChart1"/>
    <dgm:cxn modelId="{7F48086C-8267-4F4A-A807-B9C54ADF49DE}" type="presParOf" srcId="{295AC4AE-A1C8-4012-90BE-1050E4B23A76}" destId="{1370781E-0866-45FB-8820-50F30644E03A}" srcOrd="1" destOrd="0" presId="urn:microsoft.com/office/officeart/2005/8/layout/orgChart1"/>
    <dgm:cxn modelId="{EA5C4350-F8E7-4DBD-8579-16D30139E2C9}" type="presParOf" srcId="{295AC4AE-A1C8-4012-90BE-1050E4B23A76}" destId="{3845C767-67BD-4A03-A308-F8D84DCB9CF9}" srcOrd="2" destOrd="0" presId="urn:microsoft.com/office/officeart/2005/8/layout/orgChart1"/>
    <dgm:cxn modelId="{1925AE2C-439B-44CF-B1DB-2614ADE3F2F9}" type="presParOf" srcId="{C472B1F5-607F-4304-9732-1C65ED0AAE18}" destId="{395DF3CF-FA4E-42EB-A9E2-44BB274D082F}" srcOrd="2" destOrd="0" presId="urn:microsoft.com/office/officeart/2005/8/layout/orgChart1"/>
    <dgm:cxn modelId="{01EFCBCE-3088-441F-83C6-BE3476101ED9}" type="presParOf" srcId="{C472B1F5-607F-4304-9732-1C65ED0AAE18}" destId="{8DCDEEF4-E434-4039-9501-9A01FAEA7A4B}" srcOrd="3" destOrd="0" presId="urn:microsoft.com/office/officeart/2005/8/layout/orgChart1"/>
    <dgm:cxn modelId="{74B26112-66EC-4482-9F48-402C147E792F}" type="presParOf" srcId="{8DCDEEF4-E434-4039-9501-9A01FAEA7A4B}" destId="{9E747568-C699-4DB9-A73B-3784FEF234AE}" srcOrd="0" destOrd="0" presId="urn:microsoft.com/office/officeart/2005/8/layout/orgChart1"/>
    <dgm:cxn modelId="{2B1663EC-32A1-46E1-9DE2-85DC108E6378}" type="presParOf" srcId="{9E747568-C699-4DB9-A73B-3784FEF234AE}" destId="{E8B05745-8664-4147-BCFD-A79FFC2A90FB}" srcOrd="0" destOrd="0" presId="urn:microsoft.com/office/officeart/2005/8/layout/orgChart1"/>
    <dgm:cxn modelId="{4511E96F-858E-4D86-8685-85CFB99AF3B6}" type="presParOf" srcId="{9E747568-C699-4DB9-A73B-3784FEF234AE}" destId="{1F0670B5-5AA9-4E58-B6CE-4418FE631DEE}" srcOrd="1" destOrd="0" presId="urn:microsoft.com/office/officeart/2005/8/layout/orgChart1"/>
    <dgm:cxn modelId="{8B05C77A-2F31-48ED-ADAB-9150E7988AFD}" type="presParOf" srcId="{8DCDEEF4-E434-4039-9501-9A01FAEA7A4B}" destId="{4DEA4BF1-2DC0-4272-916E-E694C9BE65C4}" srcOrd="1" destOrd="0" presId="urn:microsoft.com/office/officeart/2005/8/layout/orgChart1"/>
    <dgm:cxn modelId="{B1765116-7121-4E31-B142-7F967FC68820}" type="presParOf" srcId="{8DCDEEF4-E434-4039-9501-9A01FAEA7A4B}" destId="{0C2DA7DC-5431-45BF-BE6A-6760E3B472D4}" srcOrd="2" destOrd="0" presId="urn:microsoft.com/office/officeart/2005/8/layout/orgChart1"/>
    <dgm:cxn modelId="{85416574-10A8-4F5F-A77B-4C7A23403995}" type="presParOf" srcId="{C472B1F5-607F-4304-9732-1C65ED0AAE18}" destId="{5D459F51-82D4-4F75-9FB5-4A1AC75E482F}" srcOrd="4" destOrd="0" presId="urn:microsoft.com/office/officeart/2005/8/layout/orgChart1"/>
    <dgm:cxn modelId="{CDBD7734-5E99-44A1-9B28-8FC17A8CAE27}" type="presParOf" srcId="{C472B1F5-607F-4304-9732-1C65ED0AAE18}" destId="{EF571F4E-B656-4CD5-9419-F9DB6302C109}" srcOrd="5" destOrd="0" presId="urn:microsoft.com/office/officeart/2005/8/layout/orgChart1"/>
    <dgm:cxn modelId="{2B6EFC6D-F561-4A0E-B4CC-B2E6552A55E7}" type="presParOf" srcId="{EF571F4E-B656-4CD5-9419-F9DB6302C109}" destId="{FD5F9493-7BB4-4746-9004-F6181A44FB83}" srcOrd="0" destOrd="0" presId="urn:microsoft.com/office/officeart/2005/8/layout/orgChart1"/>
    <dgm:cxn modelId="{2459C41F-22F1-4E62-BA98-B01C08DC5DFF}" type="presParOf" srcId="{FD5F9493-7BB4-4746-9004-F6181A44FB83}" destId="{FDC051C5-BF84-4494-AEEF-77275E1687EA}" srcOrd="0" destOrd="0" presId="urn:microsoft.com/office/officeart/2005/8/layout/orgChart1"/>
    <dgm:cxn modelId="{181325B7-EA0C-4F2C-849F-223DB171B143}" type="presParOf" srcId="{FD5F9493-7BB4-4746-9004-F6181A44FB83}" destId="{4914B5A2-B370-47B1-B132-74B0E8A897B5}" srcOrd="1" destOrd="0" presId="urn:microsoft.com/office/officeart/2005/8/layout/orgChart1"/>
    <dgm:cxn modelId="{987E5740-6A36-4F85-B733-62F9384B61CE}" type="presParOf" srcId="{EF571F4E-B656-4CD5-9419-F9DB6302C109}" destId="{B2E9F53C-F78F-4A54-8587-1C5F643EAC36}" srcOrd="1" destOrd="0" presId="urn:microsoft.com/office/officeart/2005/8/layout/orgChart1"/>
    <dgm:cxn modelId="{082E4F8C-EC3B-4A0A-A9F4-5C266F2C7AFF}" type="presParOf" srcId="{EF571F4E-B656-4CD5-9419-F9DB6302C109}" destId="{1728FFB8-13CC-4D96-B7AD-1B39C40F7AC0}" srcOrd="2" destOrd="0" presId="urn:microsoft.com/office/officeart/2005/8/layout/orgChart1"/>
    <dgm:cxn modelId="{88571CC9-FC68-42F0-A23B-80D01A58E253}" type="presParOf" srcId="{C930BF0E-CD4A-4D16-8904-5D6874F2C24B}" destId="{D2181E4A-D5D0-4330-B392-87DD2BD2EC3A}" srcOrd="2" destOrd="0" presId="urn:microsoft.com/office/officeart/2005/8/layout/orgChart1"/>
    <dgm:cxn modelId="{761202C9-FFE7-4AF7-BBE9-803C1E0C7130}" type="presParOf" srcId="{75869283-A240-4C11-A681-957EAD4B664D}" destId="{98FB9070-7BC2-477B-BC8D-513CB20A0E54}" srcOrd="2" destOrd="0" presId="urn:microsoft.com/office/officeart/2005/8/layout/orgChart1"/>
    <dgm:cxn modelId="{74FA3CB4-C6B5-4506-8C2E-FA6EA2BFB868}" type="presParOf" srcId="{75869283-A240-4C11-A681-957EAD4B664D}" destId="{5B498541-0247-4945-B1BD-FA734C3DEF8D}" srcOrd="3" destOrd="0" presId="urn:microsoft.com/office/officeart/2005/8/layout/orgChart1"/>
    <dgm:cxn modelId="{1B94DE1A-2CD5-4D03-BE0E-FC6AE9C64D5F}" type="presParOf" srcId="{5B498541-0247-4945-B1BD-FA734C3DEF8D}" destId="{B9E8F47B-1B6B-4262-A1FC-A8B5CB6F3F8D}" srcOrd="0" destOrd="0" presId="urn:microsoft.com/office/officeart/2005/8/layout/orgChart1"/>
    <dgm:cxn modelId="{33E3222F-4640-4AC7-AC7E-62356CDBB2A3}" type="presParOf" srcId="{B9E8F47B-1B6B-4262-A1FC-A8B5CB6F3F8D}" destId="{977CB5B6-A410-4AF8-AEC4-5EC5F1B27E63}" srcOrd="0" destOrd="0" presId="urn:microsoft.com/office/officeart/2005/8/layout/orgChart1"/>
    <dgm:cxn modelId="{461F76CD-9704-4648-8987-81525C814BAB}" type="presParOf" srcId="{B9E8F47B-1B6B-4262-A1FC-A8B5CB6F3F8D}" destId="{7F1811A6-67F9-45B8-8C60-A0F9456B1A52}" srcOrd="1" destOrd="0" presId="urn:microsoft.com/office/officeart/2005/8/layout/orgChart1"/>
    <dgm:cxn modelId="{E622D396-5E23-4EA2-96CE-1D401C09D0C8}" type="presParOf" srcId="{5B498541-0247-4945-B1BD-FA734C3DEF8D}" destId="{6E425E41-1CB9-469C-AF89-EC56E41B570A}" srcOrd="1" destOrd="0" presId="urn:microsoft.com/office/officeart/2005/8/layout/orgChart1"/>
    <dgm:cxn modelId="{D435155B-0BC1-40C5-936B-BF8417479B88}" type="presParOf" srcId="{6E425E41-1CB9-469C-AF89-EC56E41B570A}" destId="{5C249381-162C-4E78-9AA3-B0510A345796}" srcOrd="0" destOrd="0" presId="urn:microsoft.com/office/officeart/2005/8/layout/orgChart1"/>
    <dgm:cxn modelId="{86C620DC-92FE-45D0-A416-7FA9D63FE2EC}" type="presParOf" srcId="{6E425E41-1CB9-469C-AF89-EC56E41B570A}" destId="{9D46295B-C267-4644-967A-02EFCE14E1BC}" srcOrd="1" destOrd="0" presId="urn:microsoft.com/office/officeart/2005/8/layout/orgChart1"/>
    <dgm:cxn modelId="{4210859B-4987-4844-B840-B5F33BDB9641}" type="presParOf" srcId="{9D46295B-C267-4644-967A-02EFCE14E1BC}" destId="{B315A0FA-B5E1-47B8-B807-BFB6B29EA4C9}" srcOrd="0" destOrd="0" presId="urn:microsoft.com/office/officeart/2005/8/layout/orgChart1"/>
    <dgm:cxn modelId="{4449FBC4-A70A-46B6-8982-E68936E90456}" type="presParOf" srcId="{B315A0FA-B5E1-47B8-B807-BFB6B29EA4C9}" destId="{ABB9F83D-16AE-415F-B580-BFD2A369869D}" srcOrd="0" destOrd="0" presId="urn:microsoft.com/office/officeart/2005/8/layout/orgChart1"/>
    <dgm:cxn modelId="{9CD57AAB-09AF-45E2-87D0-E4EE65A211CD}" type="presParOf" srcId="{B315A0FA-B5E1-47B8-B807-BFB6B29EA4C9}" destId="{9E474FBE-CD8B-465B-8D14-7DEECDA72306}" srcOrd="1" destOrd="0" presId="urn:microsoft.com/office/officeart/2005/8/layout/orgChart1"/>
    <dgm:cxn modelId="{985B0CB2-44AA-4BC3-9C16-C0BB3E2E97BE}" type="presParOf" srcId="{9D46295B-C267-4644-967A-02EFCE14E1BC}" destId="{5E87992A-8097-4124-ADB6-13E50D5B9624}" srcOrd="1" destOrd="0" presId="urn:microsoft.com/office/officeart/2005/8/layout/orgChart1"/>
    <dgm:cxn modelId="{AA3DF2C4-5193-4FD0-AA73-967E2DFA5255}" type="presParOf" srcId="{9D46295B-C267-4644-967A-02EFCE14E1BC}" destId="{7520FA2C-00E7-4CA9-A248-A13BD704B061}" srcOrd="2" destOrd="0" presId="urn:microsoft.com/office/officeart/2005/8/layout/orgChart1"/>
    <dgm:cxn modelId="{E19BB6F2-E3A1-46FB-86DE-04B51A348870}" type="presParOf" srcId="{6E425E41-1CB9-469C-AF89-EC56E41B570A}" destId="{4926985B-C164-41D3-8CA5-B47CD5E55F97}" srcOrd="2" destOrd="0" presId="urn:microsoft.com/office/officeart/2005/8/layout/orgChart1"/>
    <dgm:cxn modelId="{14AA899E-4C32-48F3-8F26-58EC6C3B1414}" type="presParOf" srcId="{6E425E41-1CB9-469C-AF89-EC56E41B570A}" destId="{F822295D-6D7C-47AB-9A16-6F90DE14CE14}" srcOrd="3" destOrd="0" presId="urn:microsoft.com/office/officeart/2005/8/layout/orgChart1"/>
    <dgm:cxn modelId="{A210F4EA-0070-4D9D-ABFA-FBD92124C6C3}" type="presParOf" srcId="{F822295D-6D7C-47AB-9A16-6F90DE14CE14}" destId="{8FB397B8-9C5D-47EB-9D35-FB366D9BDA37}" srcOrd="0" destOrd="0" presId="urn:microsoft.com/office/officeart/2005/8/layout/orgChart1"/>
    <dgm:cxn modelId="{402F7A2F-EFFF-4632-BAED-2ED508AABD95}" type="presParOf" srcId="{8FB397B8-9C5D-47EB-9D35-FB366D9BDA37}" destId="{F9CC6191-43C1-4DE7-9A49-1CC733952DEC}" srcOrd="0" destOrd="0" presId="urn:microsoft.com/office/officeart/2005/8/layout/orgChart1"/>
    <dgm:cxn modelId="{410C44D8-C403-4A86-81B7-801A1E66D0B1}" type="presParOf" srcId="{8FB397B8-9C5D-47EB-9D35-FB366D9BDA37}" destId="{0555F584-0124-4F8A-9F6F-0E13EAEF4880}" srcOrd="1" destOrd="0" presId="urn:microsoft.com/office/officeart/2005/8/layout/orgChart1"/>
    <dgm:cxn modelId="{5415D932-5962-4F09-9791-FAA8446C1F7B}" type="presParOf" srcId="{F822295D-6D7C-47AB-9A16-6F90DE14CE14}" destId="{AB8B71C1-8D7A-4734-935D-5124EE86CC9A}" srcOrd="1" destOrd="0" presId="urn:microsoft.com/office/officeart/2005/8/layout/orgChart1"/>
    <dgm:cxn modelId="{5A62C394-47E4-4654-800B-AB9E51210A67}" type="presParOf" srcId="{F822295D-6D7C-47AB-9A16-6F90DE14CE14}" destId="{36883E7B-D223-4833-B3E7-C7E632E7EEFD}" srcOrd="2" destOrd="0" presId="urn:microsoft.com/office/officeart/2005/8/layout/orgChart1"/>
    <dgm:cxn modelId="{C94E1B59-3B61-4EA2-846F-1D7758E82E9A}" type="presParOf" srcId="{5B498541-0247-4945-B1BD-FA734C3DEF8D}" destId="{89D3EFFE-7743-42A5-A315-2DCD1205C0D6}" srcOrd="2" destOrd="0" presId="urn:microsoft.com/office/officeart/2005/8/layout/orgChart1"/>
    <dgm:cxn modelId="{B9D3C455-D05B-4293-A23D-1EB87DE66BAD}" type="presParOf" srcId="{4E566770-D5CB-4EAF-B603-CF2B2E712593}" destId="{B1143083-D4F7-447F-AD79-A15B4E6E6041}" srcOrd="2" destOrd="0" presId="urn:microsoft.com/office/officeart/2005/8/layout/orgChart1"/>
    <dgm:cxn modelId="{ED9313DE-6C49-435E-B9BB-E91BAFC2CCF4}" type="presParOf" srcId="{8B92C703-CE02-494D-98C8-FAEDFB48C2DB}" destId="{45075B4E-A07C-4BF7-AF44-1D2BCE8B5627}" srcOrd="4" destOrd="0" presId="urn:microsoft.com/office/officeart/2005/8/layout/orgChart1"/>
    <dgm:cxn modelId="{A7ADB44D-B898-4104-B499-8900578A9853}" type="presParOf" srcId="{8B92C703-CE02-494D-98C8-FAEDFB48C2DB}" destId="{8BAAB9EE-E37D-435C-8202-E0F3918A083E}" srcOrd="5" destOrd="0" presId="urn:microsoft.com/office/officeart/2005/8/layout/orgChart1"/>
    <dgm:cxn modelId="{CE7B9193-AABA-4A4A-B478-850994D95A79}" type="presParOf" srcId="{8BAAB9EE-E37D-435C-8202-E0F3918A083E}" destId="{58559198-89A0-4E9F-A79C-04EFAA4B7B8A}" srcOrd="0" destOrd="0" presId="urn:microsoft.com/office/officeart/2005/8/layout/orgChart1"/>
    <dgm:cxn modelId="{645B1789-3FE7-4621-963B-5243D16254F2}" type="presParOf" srcId="{58559198-89A0-4E9F-A79C-04EFAA4B7B8A}" destId="{45B20E81-1DDA-47A6-A035-BA921F9D5255}" srcOrd="0" destOrd="0" presId="urn:microsoft.com/office/officeart/2005/8/layout/orgChart1"/>
    <dgm:cxn modelId="{52990DFA-CCFD-4DA9-90FB-7B10557C973D}" type="presParOf" srcId="{58559198-89A0-4E9F-A79C-04EFAA4B7B8A}" destId="{2BC1D51E-18BC-4CB0-B6DA-FCB2D7EF7ABA}" srcOrd="1" destOrd="0" presId="urn:microsoft.com/office/officeart/2005/8/layout/orgChart1"/>
    <dgm:cxn modelId="{A48460F9-D5DD-45B5-A0F7-D816D78C8504}" type="presParOf" srcId="{8BAAB9EE-E37D-435C-8202-E0F3918A083E}" destId="{99E59ADE-7C84-4B80-9D00-7EAD8D9843D4}" srcOrd="1" destOrd="0" presId="urn:microsoft.com/office/officeart/2005/8/layout/orgChart1"/>
    <dgm:cxn modelId="{D7281BE8-C110-4F75-9F05-A94713B30AFA}" type="presParOf" srcId="{99E59ADE-7C84-4B80-9D00-7EAD8D9843D4}" destId="{9F05A09F-654A-42B9-8D68-C1DEF609C982}" srcOrd="0" destOrd="0" presId="urn:microsoft.com/office/officeart/2005/8/layout/orgChart1"/>
    <dgm:cxn modelId="{6BB2A21D-CAC1-4406-86DD-3E80FF594F89}" type="presParOf" srcId="{99E59ADE-7C84-4B80-9D00-7EAD8D9843D4}" destId="{EC3414AD-A2B3-4B23-BC6B-0F9D5742290B}" srcOrd="1" destOrd="0" presId="urn:microsoft.com/office/officeart/2005/8/layout/orgChart1"/>
    <dgm:cxn modelId="{3B6485D8-6343-450B-BF10-E4EF62620419}" type="presParOf" srcId="{EC3414AD-A2B3-4B23-BC6B-0F9D5742290B}" destId="{3D4D20EF-1BC1-407B-AA26-44C06F8791AB}" srcOrd="0" destOrd="0" presId="urn:microsoft.com/office/officeart/2005/8/layout/orgChart1"/>
    <dgm:cxn modelId="{09804083-B4A0-4BE3-BD59-27446A76D68C}" type="presParOf" srcId="{3D4D20EF-1BC1-407B-AA26-44C06F8791AB}" destId="{D114B358-FCE9-4F1E-BFEA-733DC1AA9EC9}" srcOrd="0" destOrd="0" presId="urn:microsoft.com/office/officeart/2005/8/layout/orgChart1"/>
    <dgm:cxn modelId="{3CC96DF0-4489-4FA0-B9EA-A47EFFA6144B}" type="presParOf" srcId="{3D4D20EF-1BC1-407B-AA26-44C06F8791AB}" destId="{B2E8B6F8-BBBA-4EB6-B226-8652180BD656}" srcOrd="1" destOrd="0" presId="urn:microsoft.com/office/officeart/2005/8/layout/orgChart1"/>
    <dgm:cxn modelId="{E692F3A1-DDC8-4837-9A52-7BAC905CFF50}" type="presParOf" srcId="{EC3414AD-A2B3-4B23-BC6B-0F9D5742290B}" destId="{BC9E449D-558B-4981-BA64-88918C73A745}" srcOrd="1" destOrd="0" presId="urn:microsoft.com/office/officeart/2005/8/layout/orgChart1"/>
    <dgm:cxn modelId="{9A500EF7-4495-4F4D-99FA-D12A4171FBB1}" type="presParOf" srcId="{BC9E449D-558B-4981-BA64-88918C73A745}" destId="{BC4D3695-385B-40BB-8CBB-94236667A5AB}" srcOrd="0" destOrd="0" presId="urn:microsoft.com/office/officeart/2005/8/layout/orgChart1"/>
    <dgm:cxn modelId="{8537EFF7-C0B9-49C6-BBB6-7A5C4ED2DEC0}" type="presParOf" srcId="{BC9E449D-558B-4981-BA64-88918C73A745}" destId="{B624EA62-C961-4525-97E4-F94ADBED7D2D}" srcOrd="1" destOrd="0" presId="urn:microsoft.com/office/officeart/2005/8/layout/orgChart1"/>
    <dgm:cxn modelId="{3C02212F-271E-4588-8EF3-BD40A282E579}" type="presParOf" srcId="{B624EA62-C961-4525-97E4-F94ADBED7D2D}" destId="{976DF619-1058-4391-8E74-2DAAB7BF05EB}" srcOrd="0" destOrd="0" presId="urn:microsoft.com/office/officeart/2005/8/layout/orgChart1"/>
    <dgm:cxn modelId="{A5C4DF45-F42A-42C3-BEC5-5B72581ABB42}" type="presParOf" srcId="{976DF619-1058-4391-8E74-2DAAB7BF05EB}" destId="{CE0CF412-7C4B-4E7A-8552-33AF7BD8D3AB}" srcOrd="0" destOrd="0" presId="urn:microsoft.com/office/officeart/2005/8/layout/orgChart1"/>
    <dgm:cxn modelId="{3DB0052E-66A1-4FD1-8686-6EA2CA009793}" type="presParOf" srcId="{976DF619-1058-4391-8E74-2DAAB7BF05EB}" destId="{71598A6E-73FD-4B09-A928-80F94112B969}" srcOrd="1" destOrd="0" presId="urn:microsoft.com/office/officeart/2005/8/layout/orgChart1"/>
    <dgm:cxn modelId="{012FC480-6209-4ABD-BE96-E75C1B72616A}" type="presParOf" srcId="{B624EA62-C961-4525-97E4-F94ADBED7D2D}" destId="{6E2770DA-CEF3-4F0F-B679-34A83F61D5CE}" srcOrd="1" destOrd="0" presId="urn:microsoft.com/office/officeart/2005/8/layout/orgChart1"/>
    <dgm:cxn modelId="{3DD6E0D7-5DD1-4EA1-BDEF-7AF57D82C3A4}" type="presParOf" srcId="{B624EA62-C961-4525-97E4-F94ADBED7D2D}" destId="{77492807-7F26-41AE-8A56-C7B41F9E089C}" srcOrd="2" destOrd="0" presId="urn:microsoft.com/office/officeart/2005/8/layout/orgChart1"/>
    <dgm:cxn modelId="{58AF6E9E-1CB8-4928-899D-F4ECE80CAC49}" type="presParOf" srcId="{BC9E449D-558B-4981-BA64-88918C73A745}" destId="{62C7D808-DA4C-4CA8-8F03-7246370ED232}" srcOrd="2" destOrd="0" presId="urn:microsoft.com/office/officeart/2005/8/layout/orgChart1"/>
    <dgm:cxn modelId="{0099AE30-FFD4-4DA9-B1FD-4A2E1B15D6E1}" type="presParOf" srcId="{BC9E449D-558B-4981-BA64-88918C73A745}" destId="{4EC3E3A7-3C0A-40FC-8EEF-A4D7B4762143}" srcOrd="3" destOrd="0" presId="urn:microsoft.com/office/officeart/2005/8/layout/orgChart1"/>
    <dgm:cxn modelId="{852E802C-5DB8-4FAF-9BC3-AD62E1AEB852}" type="presParOf" srcId="{4EC3E3A7-3C0A-40FC-8EEF-A4D7B4762143}" destId="{23D9E2A3-ADB7-4DFE-8CE1-34DF8FFB7F37}" srcOrd="0" destOrd="0" presId="urn:microsoft.com/office/officeart/2005/8/layout/orgChart1"/>
    <dgm:cxn modelId="{DCC59ADB-950C-4BE4-B2A1-AA1820E2EE5A}" type="presParOf" srcId="{23D9E2A3-ADB7-4DFE-8CE1-34DF8FFB7F37}" destId="{CB36BEE7-8645-4EC9-9BAB-BD08CD9BAED3}" srcOrd="0" destOrd="0" presId="urn:microsoft.com/office/officeart/2005/8/layout/orgChart1"/>
    <dgm:cxn modelId="{71CD0725-A2D8-4A72-8112-D946B80BC395}" type="presParOf" srcId="{23D9E2A3-ADB7-4DFE-8CE1-34DF8FFB7F37}" destId="{E0FA8F57-638C-441F-B8F9-ABAF30EDC704}" srcOrd="1" destOrd="0" presId="urn:microsoft.com/office/officeart/2005/8/layout/orgChart1"/>
    <dgm:cxn modelId="{AB685F01-00B7-4CC9-8BD6-D8E8C588143C}" type="presParOf" srcId="{4EC3E3A7-3C0A-40FC-8EEF-A4D7B4762143}" destId="{1E02505D-D313-4EA5-9AD2-0B034816E294}" srcOrd="1" destOrd="0" presId="urn:microsoft.com/office/officeart/2005/8/layout/orgChart1"/>
    <dgm:cxn modelId="{885AC654-60D6-486C-9E00-8EBF7A7126C4}" type="presParOf" srcId="{4EC3E3A7-3C0A-40FC-8EEF-A4D7B4762143}" destId="{CB32A81D-59DC-47D4-878E-AAD977228D35}" srcOrd="2" destOrd="0" presId="urn:microsoft.com/office/officeart/2005/8/layout/orgChart1"/>
    <dgm:cxn modelId="{037B79B2-E22C-4638-8C67-9EA22459AD72}" type="presParOf" srcId="{BC9E449D-558B-4981-BA64-88918C73A745}" destId="{3E3D15C4-A84A-4B6A-AD73-C39050217C06}" srcOrd="4" destOrd="0" presId="urn:microsoft.com/office/officeart/2005/8/layout/orgChart1"/>
    <dgm:cxn modelId="{F7867055-3107-48E1-BA08-D669887E9962}" type="presParOf" srcId="{BC9E449D-558B-4981-BA64-88918C73A745}" destId="{84BD66FD-F836-4CDF-B2D6-903DF5BC4353}" srcOrd="5" destOrd="0" presId="urn:microsoft.com/office/officeart/2005/8/layout/orgChart1"/>
    <dgm:cxn modelId="{FB342C7A-DCD5-4783-AD34-8678A5086056}" type="presParOf" srcId="{84BD66FD-F836-4CDF-B2D6-903DF5BC4353}" destId="{9EF7AE3A-CF85-48C5-B001-3B36B593870D}" srcOrd="0" destOrd="0" presId="urn:microsoft.com/office/officeart/2005/8/layout/orgChart1"/>
    <dgm:cxn modelId="{7C7A4AAF-DC40-4679-9F0F-21CC06B5DCC2}" type="presParOf" srcId="{9EF7AE3A-CF85-48C5-B001-3B36B593870D}" destId="{C08FE145-D1F7-4754-A68B-D0240DF03518}" srcOrd="0" destOrd="0" presId="urn:microsoft.com/office/officeart/2005/8/layout/orgChart1"/>
    <dgm:cxn modelId="{F3190FFD-46E4-45E1-9547-47C496417FEE}" type="presParOf" srcId="{9EF7AE3A-CF85-48C5-B001-3B36B593870D}" destId="{395F1879-1BFA-488E-AD18-9D717631D92A}" srcOrd="1" destOrd="0" presId="urn:microsoft.com/office/officeart/2005/8/layout/orgChart1"/>
    <dgm:cxn modelId="{E92D8FDA-EA8A-477A-8EFC-F031E9309A2D}" type="presParOf" srcId="{84BD66FD-F836-4CDF-B2D6-903DF5BC4353}" destId="{ECF4D799-5CDF-4BBE-8527-EFB74A50B899}" srcOrd="1" destOrd="0" presId="urn:microsoft.com/office/officeart/2005/8/layout/orgChart1"/>
    <dgm:cxn modelId="{BA0A9ABA-285D-4647-858C-7AE0099DE16A}" type="presParOf" srcId="{84BD66FD-F836-4CDF-B2D6-903DF5BC4353}" destId="{DD992F9F-5A09-4052-9E18-6111B20E6C49}" srcOrd="2" destOrd="0" presId="urn:microsoft.com/office/officeart/2005/8/layout/orgChart1"/>
    <dgm:cxn modelId="{AAC0D23E-E0B7-4296-B506-415BCB82C05A}" type="presParOf" srcId="{EC3414AD-A2B3-4B23-BC6B-0F9D5742290B}" destId="{E09AA797-7649-42E0-943F-CF35489803A3}" srcOrd="2" destOrd="0" presId="urn:microsoft.com/office/officeart/2005/8/layout/orgChart1"/>
    <dgm:cxn modelId="{88101A24-F66C-427E-9F41-8D95F9389778}" type="presParOf" srcId="{99E59ADE-7C84-4B80-9D00-7EAD8D9843D4}" destId="{3C891181-E832-4ACE-A4E5-67A5301BC091}" srcOrd="2" destOrd="0" presId="urn:microsoft.com/office/officeart/2005/8/layout/orgChart1"/>
    <dgm:cxn modelId="{B314CCB1-EE71-414A-B402-E70C580098D4}" type="presParOf" srcId="{99E59ADE-7C84-4B80-9D00-7EAD8D9843D4}" destId="{8CCA51FF-E6AB-4972-8ADD-6D8B6D842E3A}" srcOrd="3" destOrd="0" presId="urn:microsoft.com/office/officeart/2005/8/layout/orgChart1"/>
    <dgm:cxn modelId="{66F5F784-9F76-4F14-BFFD-8A92EC5848BD}" type="presParOf" srcId="{8CCA51FF-E6AB-4972-8ADD-6D8B6D842E3A}" destId="{5B39EDD0-AD1B-4612-A629-9195C6EF56D0}" srcOrd="0" destOrd="0" presId="urn:microsoft.com/office/officeart/2005/8/layout/orgChart1"/>
    <dgm:cxn modelId="{9B64B123-BBA5-425B-899A-C42759D271D1}" type="presParOf" srcId="{5B39EDD0-AD1B-4612-A629-9195C6EF56D0}" destId="{F8A95921-67C4-4D71-98CB-0A353706C3A2}" srcOrd="0" destOrd="0" presId="urn:microsoft.com/office/officeart/2005/8/layout/orgChart1"/>
    <dgm:cxn modelId="{B25B9EA1-8F91-43D2-A904-02A856063ACA}" type="presParOf" srcId="{5B39EDD0-AD1B-4612-A629-9195C6EF56D0}" destId="{BEFFF6E6-E0B8-49E8-8A25-223219C0B430}" srcOrd="1" destOrd="0" presId="urn:microsoft.com/office/officeart/2005/8/layout/orgChart1"/>
    <dgm:cxn modelId="{5410D646-3803-4C6C-88C5-1FC82CE3F3D6}" type="presParOf" srcId="{8CCA51FF-E6AB-4972-8ADD-6D8B6D842E3A}" destId="{EBD4F560-71DE-40DB-8724-88C292A87D36}" srcOrd="1" destOrd="0" presId="urn:microsoft.com/office/officeart/2005/8/layout/orgChart1"/>
    <dgm:cxn modelId="{13E9375A-8AE3-4799-A129-0A408FA5E6DB}" type="presParOf" srcId="{EBD4F560-71DE-40DB-8724-88C292A87D36}" destId="{6FE8E3D7-6A56-45C3-AFA9-D9BD2A099271}" srcOrd="0" destOrd="0" presId="urn:microsoft.com/office/officeart/2005/8/layout/orgChart1"/>
    <dgm:cxn modelId="{B9AD99CF-1522-4E53-8A46-108D67A4DB1A}" type="presParOf" srcId="{EBD4F560-71DE-40DB-8724-88C292A87D36}" destId="{868639CF-79F3-42F7-88F1-759690CB8187}" srcOrd="1" destOrd="0" presId="urn:microsoft.com/office/officeart/2005/8/layout/orgChart1"/>
    <dgm:cxn modelId="{C82079E7-7A52-49A2-A454-AAB30A90A171}" type="presParOf" srcId="{868639CF-79F3-42F7-88F1-759690CB8187}" destId="{C0F39787-DAEE-49B1-A8F9-E7BFED7CD71A}" srcOrd="0" destOrd="0" presId="urn:microsoft.com/office/officeart/2005/8/layout/orgChart1"/>
    <dgm:cxn modelId="{DCD5846D-117B-4A7E-A66E-B80F83A94F74}" type="presParOf" srcId="{C0F39787-DAEE-49B1-A8F9-E7BFED7CD71A}" destId="{BDF01905-3E99-4B1C-85B5-A632772C6CCC}" srcOrd="0" destOrd="0" presId="urn:microsoft.com/office/officeart/2005/8/layout/orgChart1"/>
    <dgm:cxn modelId="{B13119C7-8C05-4175-933B-F0B5833A47B9}" type="presParOf" srcId="{C0F39787-DAEE-49B1-A8F9-E7BFED7CD71A}" destId="{A9FAB501-B16D-47A4-9F3B-5831996E01E4}" srcOrd="1" destOrd="0" presId="urn:microsoft.com/office/officeart/2005/8/layout/orgChart1"/>
    <dgm:cxn modelId="{708C3DAF-9EB1-4127-868B-17C866EBDB0D}" type="presParOf" srcId="{868639CF-79F3-42F7-88F1-759690CB8187}" destId="{30F85A5E-87B6-4197-A5F4-58AA0B171FD8}" srcOrd="1" destOrd="0" presId="urn:microsoft.com/office/officeart/2005/8/layout/orgChart1"/>
    <dgm:cxn modelId="{C9C25969-2F1A-42DB-A3AB-20D5A1961E60}" type="presParOf" srcId="{868639CF-79F3-42F7-88F1-759690CB8187}" destId="{53AEABFE-D6D1-4CA3-8A51-760F87BB8D82}" srcOrd="2" destOrd="0" presId="urn:microsoft.com/office/officeart/2005/8/layout/orgChart1"/>
    <dgm:cxn modelId="{A0B4A822-A92E-4444-9B8E-428A8786B0BD}" type="presParOf" srcId="{EBD4F560-71DE-40DB-8724-88C292A87D36}" destId="{872B534D-5614-4C31-A25D-DCBE8D470826}" srcOrd="2" destOrd="0" presId="urn:microsoft.com/office/officeart/2005/8/layout/orgChart1"/>
    <dgm:cxn modelId="{FBF1DE2A-F204-4E71-8402-D2FFE763EFE6}" type="presParOf" srcId="{EBD4F560-71DE-40DB-8724-88C292A87D36}" destId="{DF78CF9E-DE5A-45BB-95FF-058F2FA7AADA}" srcOrd="3" destOrd="0" presId="urn:microsoft.com/office/officeart/2005/8/layout/orgChart1"/>
    <dgm:cxn modelId="{7B4216B2-7166-4233-874D-BEC224DAE081}" type="presParOf" srcId="{DF78CF9E-DE5A-45BB-95FF-058F2FA7AADA}" destId="{0A681F7E-C238-47F3-B38F-95BCBED0B7E6}" srcOrd="0" destOrd="0" presId="urn:microsoft.com/office/officeart/2005/8/layout/orgChart1"/>
    <dgm:cxn modelId="{62D13E71-0C65-40C3-8A12-EA94C24DDB1D}" type="presParOf" srcId="{0A681F7E-C238-47F3-B38F-95BCBED0B7E6}" destId="{CD37D0F6-E65A-4109-8C9F-33A9ACB3CB06}" srcOrd="0" destOrd="0" presId="urn:microsoft.com/office/officeart/2005/8/layout/orgChart1"/>
    <dgm:cxn modelId="{1165DCAC-A5DD-4414-82DD-692084E71278}" type="presParOf" srcId="{0A681F7E-C238-47F3-B38F-95BCBED0B7E6}" destId="{BBCEC99A-8DD4-4365-926E-F8D03698FD72}" srcOrd="1" destOrd="0" presId="urn:microsoft.com/office/officeart/2005/8/layout/orgChart1"/>
    <dgm:cxn modelId="{2B5F6797-BB7A-44E6-8ABF-B531DAEC27F0}" type="presParOf" srcId="{DF78CF9E-DE5A-45BB-95FF-058F2FA7AADA}" destId="{2EB6CD72-740F-4ACD-B84D-16432DE80228}" srcOrd="1" destOrd="0" presId="urn:microsoft.com/office/officeart/2005/8/layout/orgChart1"/>
    <dgm:cxn modelId="{B3550122-340A-464F-B7DE-43C259B8B250}" type="presParOf" srcId="{DF78CF9E-DE5A-45BB-95FF-058F2FA7AADA}" destId="{9C841B99-678F-483C-85A3-DE2A1A86CEE2}" srcOrd="2" destOrd="0" presId="urn:microsoft.com/office/officeart/2005/8/layout/orgChart1"/>
    <dgm:cxn modelId="{39ED3EBD-6115-43F7-9C43-759BC8DA4A3B}" type="presParOf" srcId="{EBD4F560-71DE-40DB-8724-88C292A87D36}" destId="{CE61AB01-D880-4DB1-9DC3-64E20B3CEA83}" srcOrd="4" destOrd="0" presId="urn:microsoft.com/office/officeart/2005/8/layout/orgChart1"/>
    <dgm:cxn modelId="{7A473F50-742E-4D58-92B0-5AF4D749E1E6}" type="presParOf" srcId="{EBD4F560-71DE-40DB-8724-88C292A87D36}" destId="{C3B1A0B4-2FD2-4F6E-BD22-162C659466F1}" srcOrd="5" destOrd="0" presId="urn:microsoft.com/office/officeart/2005/8/layout/orgChart1"/>
    <dgm:cxn modelId="{52FEE648-335F-4CE5-99C6-310062CE6EB4}" type="presParOf" srcId="{C3B1A0B4-2FD2-4F6E-BD22-162C659466F1}" destId="{9574DDC7-706E-4C6D-88DA-2584203B22DE}" srcOrd="0" destOrd="0" presId="urn:microsoft.com/office/officeart/2005/8/layout/orgChart1"/>
    <dgm:cxn modelId="{D3ACF029-24B6-4E95-80F3-061CB2B482CC}" type="presParOf" srcId="{9574DDC7-706E-4C6D-88DA-2584203B22DE}" destId="{AF75797D-B32C-495E-A7A7-97CBA4DAEEB8}" srcOrd="0" destOrd="0" presId="urn:microsoft.com/office/officeart/2005/8/layout/orgChart1"/>
    <dgm:cxn modelId="{D115DBCC-5E5E-49B8-83B2-ACA033FC073B}" type="presParOf" srcId="{9574DDC7-706E-4C6D-88DA-2584203B22DE}" destId="{E6FC8256-A6EC-48E8-A0F0-4C699A495589}" srcOrd="1" destOrd="0" presId="urn:microsoft.com/office/officeart/2005/8/layout/orgChart1"/>
    <dgm:cxn modelId="{19F4ACBE-040E-4765-AB8A-6C206D836364}" type="presParOf" srcId="{C3B1A0B4-2FD2-4F6E-BD22-162C659466F1}" destId="{DC7C1F86-D1CD-4980-BA37-3B1FC58BEDB3}" srcOrd="1" destOrd="0" presId="urn:microsoft.com/office/officeart/2005/8/layout/orgChart1"/>
    <dgm:cxn modelId="{10ADB0F1-3A1C-4810-B488-6F08E6A6974A}" type="presParOf" srcId="{C3B1A0B4-2FD2-4F6E-BD22-162C659466F1}" destId="{7D1BE78C-A176-4398-9A7F-872936DEB15D}" srcOrd="2" destOrd="0" presId="urn:microsoft.com/office/officeart/2005/8/layout/orgChart1"/>
    <dgm:cxn modelId="{397537BF-ACC2-4D01-B7F2-D01AD8C9991E}" type="presParOf" srcId="{EBD4F560-71DE-40DB-8724-88C292A87D36}" destId="{73B50982-5D90-49BE-9344-D11B914FB06C}" srcOrd="6" destOrd="0" presId="urn:microsoft.com/office/officeart/2005/8/layout/orgChart1"/>
    <dgm:cxn modelId="{7A6593C3-39B7-4422-8821-1894D90B6690}" type="presParOf" srcId="{EBD4F560-71DE-40DB-8724-88C292A87D36}" destId="{63DB0F18-1919-4DB6-BD9B-0EDF84B84339}" srcOrd="7" destOrd="0" presId="urn:microsoft.com/office/officeart/2005/8/layout/orgChart1"/>
    <dgm:cxn modelId="{9910D66D-076D-4DE6-9C17-4BC17B9E1F00}" type="presParOf" srcId="{63DB0F18-1919-4DB6-BD9B-0EDF84B84339}" destId="{46DEA7E0-B7C8-4D4A-8D79-C033798D8141}" srcOrd="0" destOrd="0" presId="urn:microsoft.com/office/officeart/2005/8/layout/orgChart1"/>
    <dgm:cxn modelId="{56C2B2DE-5F0D-4E3C-B206-4ACB27E00F4B}" type="presParOf" srcId="{46DEA7E0-B7C8-4D4A-8D79-C033798D8141}" destId="{1CE6C0B6-38BC-42D7-AA71-6BD7E2CBD521}" srcOrd="0" destOrd="0" presId="urn:microsoft.com/office/officeart/2005/8/layout/orgChart1"/>
    <dgm:cxn modelId="{62677B84-BC09-4EED-B58A-AD9960848CA2}" type="presParOf" srcId="{46DEA7E0-B7C8-4D4A-8D79-C033798D8141}" destId="{C52C1B20-F2A6-4BC2-90EF-43187E305E2D}" srcOrd="1" destOrd="0" presId="urn:microsoft.com/office/officeart/2005/8/layout/orgChart1"/>
    <dgm:cxn modelId="{F7962C40-B7E7-4313-8BCE-526FC52289CE}" type="presParOf" srcId="{63DB0F18-1919-4DB6-BD9B-0EDF84B84339}" destId="{0F3EEA8D-2822-4424-B9FD-7C9E47188BEB}" srcOrd="1" destOrd="0" presId="urn:microsoft.com/office/officeart/2005/8/layout/orgChart1"/>
    <dgm:cxn modelId="{0AC303F3-29C7-483B-AFAD-E5E0A0739FC6}" type="presParOf" srcId="{63DB0F18-1919-4DB6-BD9B-0EDF84B84339}" destId="{355C8285-469D-44A5-BA32-E4C59A9C9008}" srcOrd="2" destOrd="0" presId="urn:microsoft.com/office/officeart/2005/8/layout/orgChart1"/>
    <dgm:cxn modelId="{64CABB92-F108-4140-BFF8-13319134AF52}" type="presParOf" srcId="{8CCA51FF-E6AB-4972-8ADD-6D8B6D842E3A}" destId="{BB28EC4F-6964-4EE2-A6E6-F0CA5CAFE22F}" srcOrd="2" destOrd="0" presId="urn:microsoft.com/office/officeart/2005/8/layout/orgChart1"/>
    <dgm:cxn modelId="{82828546-F325-4A28-AEDD-2977A34C6854}" type="presParOf" srcId="{8BAAB9EE-E37D-435C-8202-E0F3918A083E}" destId="{1667C5B7-24D9-4F5F-BC8A-C67A37507F13}" srcOrd="2" destOrd="0" presId="urn:microsoft.com/office/officeart/2005/8/layout/orgChart1"/>
    <dgm:cxn modelId="{BE97007E-E705-4B71-B4B5-9C0DA090F5DC}" type="presParOf" srcId="{8B92C703-CE02-494D-98C8-FAEDFB48C2DB}" destId="{9E25D907-6708-4EC9-A89B-C894E433B844}" srcOrd="6" destOrd="0" presId="urn:microsoft.com/office/officeart/2005/8/layout/orgChart1"/>
    <dgm:cxn modelId="{959BA493-12AE-4F5B-BB71-6E7E956730B9}" type="presParOf" srcId="{8B92C703-CE02-494D-98C8-FAEDFB48C2DB}" destId="{1A58CFEC-8034-4724-891C-4236C33E45A2}" srcOrd="7" destOrd="0" presId="urn:microsoft.com/office/officeart/2005/8/layout/orgChart1"/>
    <dgm:cxn modelId="{F4BCA140-24F5-4D28-B5D2-4A334EF02861}" type="presParOf" srcId="{1A58CFEC-8034-4724-891C-4236C33E45A2}" destId="{714F1187-2350-45F6-A36C-8691CFFE1495}" srcOrd="0" destOrd="0" presId="urn:microsoft.com/office/officeart/2005/8/layout/orgChart1"/>
    <dgm:cxn modelId="{54251DA9-0D16-4092-A392-AC1CE61884A4}" type="presParOf" srcId="{714F1187-2350-45F6-A36C-8691CFFE1495}" destId="{8D77AFB5-5440-4121-9F15-3F020D4A1ED6}" srcOrd="0" destOrd="0" presId="urn:microsoft.com/office/officeart/2005/8/layout/orgChart1"/>
    <dgm:cxn modelId="{AAA61D07-EAB8-4C90-B255-33C7F943E18A}" type="presParOf" srcId="{714F1187-2350-45F6-A36C-8691CFFE1495}" destId="{4482A24C-C24D-47B3-8161-F275439EA786}" srcOrd="1" destOrd="0" presId="urn:microsoft.com/office/officeart/2005/8/layout/orgChart1"/>
    <dgm:cxn modelId="{7642D8B5-8B84-467B-9AF5-2A2ECB2B0D73}" type="presParOf" srcId="{1A58CFEC-8034-4724-891C-4236C33E45A2}" destId="{78CCF500-C662-40F2-8A80-1FEFA38DBCAA}" srcOrd="1" destOrd="0" presId="urn:microsoft.com/office/officeart/2005/8/layout/orgChart1"/>
    <dgm:cxn modelId="{7CEB9663-31FC-4C9E-A362-9D11639C0479}" type="presParOf" srcId="{78CCF500-C662-40F2-8A80-1FEFA38DBCAA}" destId="{A3CA7562-B361-4935-9081-252091E89951}" srcOrd="0" destOrd="0" presId="urn:microsoft.com/office/officeart/2005/8/layout/orgChart1"/>
    <dgm:cxn modelId="{C65A3E25-AAB2-4514-89E4-97CD595333CC}" type="presParOf" srcId="{78CCF500-C662-40F2-8A80-1FEFA38DBCAA}" destId="{08269575-B441-493C-A7D4-3242E6F84FD3}" srcOrd="1" destOrd="0" presId="urn:microsoft.com/office/officeart/2005/8/layout/orgChart1"/>
    <dgm:cxn modelId="{88A1062E-49C4-4F92-8C94-2C8E7FCAA236}" type="presParOf" srcId="{08269575-B441-493C-A7D4-3242E6F84FD3}" destId="{5EB95898-0418-435D-ABB1-0F4424D15EEF}" srcOrd="0" destOrd="0" presId="urn:microsoft.com/office/officeart/2005/8/layout/orgChart1"/>
    <dgm:cxn modelId="{30E38009-E93A-4D3A-993A-43B66EE278D9}" type="presParOf" srcId="{5EB95898-0418-435D-ABB1-0F4424D15EEF}" destId="{8265D282-B7F6-45EA-B504-167857A47C68}" srcOrd="0" destOrd="0" presId="urn:microsoft.com/office/officeart/2005/8/layout/orgChart1"/>
    <dgm:cxn modelId="{C3F411F2-CD14-4B99-8C43-1378AD0FF8CD}" type="presParOf" srcId="{5EB95898-0418-435D-ABB1-0F4424D15EEF}" destId="{083B98C7-AC25-4B31-AB5C-45275D5BF9E1}" srcOrd="1" destOrd="0" presId="urn:microsoft.com/office/officeart/2005/8/layout/orgChart1"/>
    <dgm:cxn modelId="{475C63E4-9B18-41F6-A360-69B58396CABE}" type="presParOf" srcId="{08269575-B441-493C-A7D4-3242E6F84FD3}" destId="{2CFBD9DD-670D-4DD5-9FBB-BBE272A081FB}" srcOrd="1" destOrd="0" presId="urn:microsoft.com/office/officeart/2005/8/layout/orgChart1"/>
    <dgm:cxn modelId="{9443C70D-798D-4D16-8848-52C51A0998EC}" type="presParOf" srcId="{08269575-B441-493C-A7D4-3242E6F84FD3}" destId="{D7A267FB-541B-4D0B-8908-AC467442FB90}" srcOrd="2" destOrd="0" presId="urn:microsoft.com/office/officeart/2005/8/layout/orgChart1"/>
    <dgm:cxn modelId="{8D7C3739-AB9C-403D-886F-3E3EFB0F92D3}" type="presParOf" srcId="{78CCF500-C662-40F2-8A80-1FEFA38DBCAA}" destId="{1FD42D92-4DDF-4546-812C-F58A9E6C80D0}" srcOrd="2" destOrd="0" presId="urn:microsoft.com/office/officeart/2005/8/layout/orgChart1"/>
    <dgm:cxn modelId="{CAA7CB1C-4B9B-4875-B7E1-8CFD82AE2B73}" type="presParOf" srcId="{78CCF500-C662-40F2-8A80-1FEFA38DBCAA}" destId="{2BC035A2-A06D-4F18-8B3E-7825399F513C}" srcOrd="3" destOrd="0" presId="urn:microsoft.com/office/officeart/2005/8/layout/orgChart1"/>
    <dgm:cxn modelId="{BA246282-13B6-468E-B8D2-03E2C7E787E7}" type="presParOf" srcId="{2BC035A2-A06D-4F18-8B3E-7825399F513C}" destId="{6AA90B19-635A-4553-815D-659C7EFE2F1D}" srcOrd="0" destOrd="0" presId="urn:microsoft.com/office/officeart/2005/8/layout/orgChart1"/>
    <dgm:cxn modelId="{252B3C8D-4816-4AB4-AC9D-169F962B4E09}" type="presParOf" srcId="{6AA90B19-635A-4553-815D-659C7EFE2F1D}" destId="{B9A5FDB6-8991-45AE-B0F1-3B51F7A20B27}" srcOrd="0" destOrd="0" presId="urn:microsoft.com/office/officeart/2005/8/layout/orgChart1"/>
    <dgm:cxn modelId="{3A12C3B3-128B-4817-9647-B205B37533F3}" type="presParOf" srcId="{6AA90B19-635A-4553-815D-659C7EFE2F1D}" destId="{BDCEF6E2-AB8B-4E07-8E5D-22039E04CE0D}" srcOrd="1" destOrd="0" presId="urn:microsoft.com/office/officeart/2005/8/layout/orgChart1"/>
    <dgm:cxn modelId="{F3EA18DA-4E22-473E-A601-9F017D8AE4D6}" type="presParOf" srcId="{2BC035A2-A06D-4F18-8B3E-7825399F513C}" destId="{F90635AF-B69C-47F9-AF74-02ABE2F46B99}" srcOrd="1" destOrd="0" presId="urn:microsoft.com/office/officeart/2005/8/layout/orgChart1"/>
    <dgm:cxn modelId="{FFFD3388-176C-4F10-81D6-C5D3C31D311D}" type="presParOf" srcId="{2BC035A2-A06D-4F18-8B3E-7825399F513C}" destId="{D8CEB56A-3E51-453B-A07F-FA4ECB264925}" srcOrd="2" destOrd="0" presId="urn:microsoft.com/office/officeart/2005/8/layout/orgChart1"/>
    <dgm:cxn modelId="{FACAAD22-AAF8-4710-B120-C5B367F8DAD4}" type="presParOf" srcId="{1A58CFEC-8034-4724-891C-4236C33E45A2}" destId="{38E60724-FBF2-43B3-B917-DE1BB5399670}" srcOrd="2" destOrd="0" presId="urn:microsoft.com/office/officeart/2005/8/layout/orgChart1"/>
    <dgm:cxn modelId="{465DD612-7934-4BA0-A783-1C7720F4CE6C}" type="presParOf" srcId="{8B92C703-CE02-494D-98C8-FAEDFB48C2DB}" destId="{6D95692A-89AE-462E-980C-05A65EF7BF63}" srcOrd="8" destOrd="0" presId="urn:microsoft.com/office/officeart/2005/8/layout/orgChart1"/>
    <dgm:cxn modelId="{037579A4-5C19-45FA-BCFA-90DB77516836}" type="presParOf" srcId="{8B92C703-CE02-494D-98C8-FAEDFB48C2DB}" destId="{6D9400E7-ABC1-4C0C-BFCA-7A14EA2E5378}" srcOrd="9" destOrd="0" presId="urn:microsoft.com/office/officeart/2005/8/layout/orgChart1"/>
    <dgm:cxn modelId="{B7963FA2-D750-4D0C-9104-9BF7033F1421}" type="presParOf" srcId="{6D9400E7-ABC1-4C0C-BFCA-7A14EA2E5378}" destId="{94F303C8-1859-4462-8EFC-3BF63DF80EC6}" srcOrd="0" destOrd="0" presId="urn:microsoft.com/office/officeart/2005/8/layout/orgChart1"/>
    <dgm:cxn modelId="{7A3BEE23-91E9-4869-A042-A116D59C8E4D}" type="presParOf" srcId="{94F303C8-1859-4462-8EFC-3BF63DF80EC6}" destId="{76EFE485-5ADF-413C-B4C2-266176D5E3E3}" srcOrd="0" destOrd="0" presId="urn:microsoft.com/office/officeart/2005/8/layout/orgChart1"/>
    <dgm:cxn modelId="{93B7BADE-8433-4584-A40E-14A74EBF462F}" type="presParOf" srcId="{94F303C8-1859-4462-8EFC-3BF63DF80EC6}" destId="{B2BF8FA2-7BD8-42C6-B5B3-430FF504CADC}" srcOrd="1" destOrd="0" presId="urn:microsoft.com/office/officeart/2005/8/layout/orgChart1"/>
    <dgm:cxn modelId="{0A94CBE1-444A-4FFC-890F-64B1B7227925}" type="presParOf" srcId="{6D9400E7-ABC1-4C0C-BFCA-7A14EA2E5378}" destId="{BA87DB92-ED8B-4BF8-8335-271C04024046}" srcOrd="1" destOrd="0" presId="urn:microsoft.com/office/officeart/2005/8/layout/orgChart1"/>
    <dgm:cxn modelId="{0348D55E-C80B-497F-A27C-0AE8888C6A02}" type="presParOf" srcId="{BA87DB92-ED8B-4BF8-8335-271C04024046}" destId="{FB27BC97-57FB-4F42-8894-FA03DBB8C481}" srcOrd="0" destOrd="0" presId="urn:microsoft.com/office/officeart/2005/8/layout/orgChart1"/>
    <dgm:cxn modelId="{B1BAF805-5F5A-40DE-B252-2523D73D2286}" type="presParOf" srcId="{BA87DB92-ED8B-4BF8-8335-271C04024046}" destId="{3044E140-8BAF-41B1-AFB2-F93E7451E07A}" srcOrd="1" destOrd="0" presId="urn:microsoft.com/office/officeart/2005/8/layout/orgChart1"/>
    <dgm:cxn modelId="{67B9B3B0-493F-4A67-A186-647B933DA4DC}" type="presParOf" srcId="{3044E140-8BAF-41B1-AFB2-F93E7451E07A}" destId="{7205F7D1-79CD-4F17-827C-18395F239005}" srcOrd="0" destOrd="0" presId="urn:microsoft.com/office/officeart/2005/8/layout/orgChart1"/>
    <dgm:cxn modelId="{56E72F9E-138A-4EC2-A615-0E16A72E7CDF}" type="presParOf" srcId="{7205F7D1-79CD-4F17-827C-18395F239005}" destId="{D1EB10E0-F9A9-477C-844F-B331EF877593}" srcOrd="0" destOrd="0" presId="urn:microsoft.com/office/officeart/2005/8/layout/orgChart1"/>
    <dgm:cxn modelId="{DD342E64-9A6B-4A31-BA0A-17465ABC5CAB}" type="presParOf" srcId="{7205F7D1-79CD-4F17-827C-18395F239005}" destId="{FEDCD7E3-9A55-4F74-94C9-114A0B348C43}" srcOrd="1" destOrd="0" presId="urn:microsoft.com/office/officeart/2005/8/layout/orgChart1"/>
    <dgm:cxn modelId="{28D925B2-7C92-49F2-A626-2F9F490D6CCE}" type="presParOf" srcId="{3044E140-8BAF-41B1-AFB2-F93E7451E07A}" destId="{87591844-E203-4B5D-A5C9-8EBCAECC462A}" srcOrd="1" destOrd="0" presId="urn:microsoft.com/office/officeart/2005/8/layout/orgChart1"/>
    <dgm:cxn modelId="{5A84FC59-8272-4AC6-BD77-C1A107B8307E}" type="presParOf" srcId="{3044E140-8BAF-41B1-AFB2-F93E7451E07A}" destId="{8BB5EED6-F68C-44A4-9BB1-A22B5F2BBD26}" srcOrd="2" destOrd="0" presId="urn:microsoft.com/office/officeart/2005/8/layout/orgChart1"/>
    <dgm:cxn modelId="{8095848E-2684-4C1B-93D3-9FB0D301C158}" type="presParOf" srcId="{BA87DB92-ED8B-4BF8-8335-271C04024046}" destId="{9DD6E05C-83C6-4075-80F9-6E38DF5C8ECC}" srcOrd="2" destOrd="0" presId="urn:microsoft.com/office/officeart/2005/8/layout/orgChart1"/>
    <dgm:cxn modelId="{C295487C-9F79-45C5-9972-254D9B5EFC15}" type="presParOf" srcId="{BA87DB92-ED8B-4BF8-8335-271C04024046}" destId="{BAC4F177-5ECD-4060-8F3B-63F0E98EF997}" srcOrd="3" destOrd="0" presId="urn:microsoft.com/office/officeart/2005/8/layout/orgChart1"/>
    <dgm:cxn modelId="{164DE8E9-F0A2-4FD3-85FE-1890F6AAF481}" type="presParOf" srcId="{BAC4F177-5ECD-4060-8F3B-63F0E98EF997}" destId="{38995BA2-4976-41D5-AEF5-87B9EE077A50}" srcOrd="0" destOrd="0" presId="urn:microsoft.com/office/officeart/2005/8/layout/orgChart1"/>
    <dgm:cxn modelId="{FB86006A-90B7-4A7A-BDC3-342D2409B8EB}" type="presParOf" srcId="{38995BA2-4976-41D5-AEF5-87B9EE077A50}" destId="{60848912-4837-4B44-B4C9-E9E6F9ACD5A9}" srcOrd="0" destOrd="0" presId="urn:microsoft.com/office/officeart/2005/8/layout/orgChart1"/>
    <dgm:cxn modelId="{47CE6A6F-7019-4047-A5A3-47C0394CCE78}" type="presParOf" srcId="{38995BA2-4976-41D5-AEF5-87B9EE077A50}" destId="{FF826569-92D4-4830-8E95-0EE52CF3A9D4}" srcOrd="1" destOrd="0" presId="urn:microsoft.com/office/officeart/2005/8/layout/orgChart1"/>
    <dgm:cxn modelId="{524315AB-54A5-49E8-8464-1935376EA866}" type="presParOf" srcId="{BAC4F177-5ECD-4060-8F3B-63F0E98EF997}" destId="{A9B143D1-BCA0-4F7A-8170-094389669526}" srcOrd="1" destOrd="0" presId="urn:microsoft.com/office/officeart/2005/8/layout/orgChart1"/>
    <dgm:cxn modelId="{33FF85CE-8546-4195-9CE4-104A06DB7E3D}" type="presParOf" srcId="{BAC4F177-5ECD-4060-8F3B-63F0E98EF997}" destId="{BA7131B5-FA7D-4791-9EE7-B37739952B21}" srcOrd="2" destOrd="0" presId="urn:microsoft.com/office/officeart/2005/8/layout/orgChart1"/>
    <dgm:cxn modelId="{4F095B49-F0E4-45F7-A654-7BBCA2F91AC5}" type="presParOf" srcId="{BA87DB92-ED8B-4BF8-8335-271C04024046}" destId="{4E2E090C-9D48-4118-BA0D-BACC2378940B}" srcOrd="4" destOrd="0" presId="urn:microsoft.com/office/officeart/2005/8/layout/orgChart1"/>
    <dgm:cxn modelId="{4606A2A1-2E7C-4AB9-BD5D-554F4C10FB87}" type="presParOf" srcId="{BA87DB92-ED8B-4BF8-8335-271C04024046}" destId="{1E9DC5AB-C1B5-4BB6-9C2C-537EC023E817}" srcOrd="5" destOrd="0" presId="urn:microsoft.com/office/officeart/2005/8/layout/orgChart1"/>
    <dgm:cxn modelId="{91F02FEB-3EDA-4632-9848-60F8184B3384}" type="presParOf" srcId="{1E9DC5AB-C1B5-4BB6-9C2C-537EC023E817}" destId="{F7E616D5-008B-469B-9FB8-CA49A4942F5B}" srcOrd="0" destOrd="0" presId="urn:microsoft.com/office/officeart/2005/8/layout/orgChart1"/>
    <dgm:cxn modelId="{66233760-E96C-477C-B139-0B2715F3C1C4}" type="presParOf" srcId="{F7E616D5-008B-469B-9FB8-CA49A4942F5B}" destId="{EF6DA679-D5B1-469E-AE53-25E75F2EE1AB}" srcOrd="0" destOrd="0" presId="urn:microsoft.com/office/officeart/2005/8/layout/orgChart1"/>
    <dgm:cxn modelId="{229080FF-ECE0-4FB8-AB28-81E5551B05F5}" type="presParOf" srcId="{F7E616D5-008B-469B-9FB8-CA49A4942F5B}" destId="{52DED27D-BC9F-48FF-BD05-12455177DA3A}" srcOrd="1" destOrd="0" presId="urn:microsoft.com/office/officeart/2005/8/layout/orgChart1"/>
    <dgm:cxn modelId="{7755FEE2-EABC-4A88-B257-EE20CEAFF423}" type="presParOf" srcId="{1E9DC5AB-C1B5-4BB6-9C2C-537EC023E817}" destId="{0E283B48-E879-4F4E-B121-E2120DB39063}" srcOrd="1" destOrd="0" presId="urn:microsoft.com/office/officeart/2005/8/layout/orgChart1"/>
    <dgm:cxn modelId="{8CAAB2B6-BE2A-4F1A-B1FC-F7D61E14744B}" type="presParOf" srcId="{1E9DC5AB-C1B5-4BB6-9C2C-537EC023E817}" destId="{48EC1C2B-A6E3-4758-97BA-5A41297FEED1}" srcOrd="2" destOrd="0" presId="urn:microsoft.com/office/officeart/2005/8/layout/orgChart1"/>
    <dgm:cxn modelId="{E7F9DF6C-8CBE-4072-8B50-9A0BB0E8C0FA}" type="presParOf" srcId="{BA87DB92-ED8B-4BF8-8335-271C04024046}" destId="{FD6FCB79-9C66-4361-B8D9-8BFF86DE8632}" srcOrd="6" destOrd="0" presId="urn:microsoft.com/office/officeart/2005/8/layout/orgChart1"/>
    <dgm:cxn modelId="{3AF0E377-FD8E-4480-BF69-0FD4F7581E3C}" type="presParOf" srcId="{BA87DB92-ED8B-4BF8-8335-271C04024046}" destId="{946E7EED-C7BB-490C-B62A-D5F7AB28824F}" srcOrd="7" destOrd="0" presId="urn:microsoft.com/office/officeart/2005/8/layout/orgChart1"/>
    <dgm:cxn modelId="{C7CAE6BB-568C-4CF6-A9A3-EF267BA0D9ED}" type="presParOf" srcId="{946E7EED-C7BB-490C-B62A-D5F7AB28824F}" destId="{F2602290-A0BC-4985-82DA-827B4FED0735}" srcOrd="0" destOrd="0" presId="urn:microsoft.com/office/officeart/2005/8/layout/orgChart1"/>
    <dgm:cxn modelId="{2AC52B65-B534-4604-85BA-1D0E24C2D3C7}" type="presParOf" srcId="{F2602290-A0BC-4985-82DA-827B4FED0735}" destId="{60560DCB-BC15-496C-B365-C583550476A1}" srcOrd="0" destOrd="0" presId="urn:microsoft.com/office/officeart/2005/8/layout/orgChart1"/>
    <dgm:cxn modelId="{2080C735-123C-4E3D-95A8-84602FEC6110}" type="presParOf" srcId="{F2602290-A0BC-4985-82DA-827B4FED0735}" destId="{2D1319BD-B696-425D-B3FE-1E59A686E793}" srcOrd="1" destOrd="0" presId="urn:microsoft.com/office/officeart/2005/8/layout/orgChart1"/>
    <dgm:cxn modelId="{99837346-5108-4FCD-8F85-E8718A36F008}" type="presParOf" srcId="{946E7EED-C7BB-490C-B62A-D5F7AB28824F}" destId="{43658055-800E-4A15-9EB4-78639BD43627}" srcOrd="1" destOrd="0" presId="urn:microsoft.com/office/officeart/2005/8/layout/orgChart1"/>
    <dgm:cxn modelId="{06C2BBBB-3BD5-47CD-A170-E259F8E6D5E0}" type="presParOf" srcId="{946E7EED-C7BB-490C-B62A-D5F7AB28824F}" destId="{BE991DA9-B948-4A71-B0E8-E06CC26F5AC3}" srcOrd="2" destOrd="0" presId="urn:microsoft.com/office/officeart/2005/8/layout/orgChart1"/>
    <dgm:cxn modelId="{10D2CD95-1A44-4157-A7FB-938CC5AC77A8}" type="presParOf" srcId="{6D9400E7-ABC1-4C0C-BFCA-7A14EA2E5378}" destId="{2774DCF5-9728-485C-A23A-E083178BD90C}" srcOrd="2" destOrd="0" presId="urn:microsoft.com/office/officeart/2005/8/layout/orgChart1"/>
    <dgm:cxn modelId="{942C2330-14E5-4EBD-AE64-07600C025164}" type="presParOf" srcId="{A6161797-5DFA-4A1D-85FD-5DCE6AD7CEBB}" destId="{99C9CF11-2603-46B8-A6BD-6386E81F2643}" srcOrd="2" destOrd="0" presId="urn:microsoft.com/office/officeart/2005/8/layout/orgChart1"/>
    <dgm:cxn modelId="{083EBFF4-E4AF-4B78-AE9A-EDD4EC49B775}" type="presParOf" srcId="{E6C564DD-08DF-4D05-8B13-2C55646BCDEB}" destId="{67917FF9-CC23-4FF2-9CCD-D28D83276DA1}" srcOrd="2" destOrd="0" presId="urn:microsoft.com/office/officeart/2005/8/layout/orgChart1"/>
    <dgm:cxn modelId="{882D4E4A-9B35-464E-939A-6ACC6E6702B0}" type="presParOf" srcId="{E6C564DD-08DF-4D05-8B13-2C55646BCDEB}" destId="{82430522-636F-4E4A-964D-F53E665AB77E}" srcOrd="3" destOrd="0" presId="urn:microsoft.com/office/officeart/2005/8/layout/orgChart1"/>
    <dgm:cxn modelId="{81146A2E-2106-4C58-A132-509F5242DA89}" type="presParOf" srcId="{82430522-636F-4E4A-964D-F53E665AB77E}" destId="{20DE17BB-378F-4D99-BBDE-1A0BF859D6EA}" srcOrd="0" destOrd="0" presId="urn:microsoft.com/office/officeart/2005/8/layout/orgChart1"/>
    <dgm:cxn modelId="{B79B5D32-2B7A-4F85-BB2D-8AAC3E74D807}" type="presParOf" srcId="{20DE17BB-378F-4D99-BBDE-1A0BF859D6EA}" destId="{B69BD753-277A-4E88-A741-39055B2B65D7}" srcOrd="0" destOrd="0" presId="urn:microsoft.com/office/officeart/2005/8/layout/orgChart1"/>
    <dgm:cxn modelId="{9FAA4DAF-9933-4F85-AD4F-25B76E19D919}" type="presParOf" srcId="{20DE17BB-378F-4D99-BBDE-1A0BF859D6EA}" destId="{39CABB01-943C-4ADD-8E2B-C6648DC5FFE2}" srcOrd="1" destOrd="0" presId="urn:microsoft.com/office/officeart/2005/8/layout/orgChart1"/>
    <dgm:cxn modelId="{934CF7C5-8AA1-4921-BB65-6BE1BAE395C2}" type="presParOf" srcId="{82430522-636F-4E4A-964D-F53E665AB77E}" destId="{2CCBB407-75A5-4844-9F16-F9C51A8BB6E3}" srcOrd="1" destOrd="0" presId="urn:microsoft.com/office/officeart/2005/8/layout/orgChart1"/>
    <dgm:cxn modelId="{8D20ED66-6E64-4542-99D8-95A4901F51FD}" type="presParOf" srcId="{82430522-636F-4E4A-964D-F53E665AB77E}" destId="{C56A2435-B451-4FEA-9BB7-233C44AA89C4}" srcOrd="2" destOrd="0" presId="urn:microsoft.com/office/officeart/2005/8/layout/orgChart1"/>
    <dgm:cxn modelId="{FB7FB314-E04F-4ACB-9682-0FF168272582}" type="presParOf" srcId="{1AB418BA-6F52-4955-AF50-4DC7DE0AFDA4}" destId="{3BE24D08-86E1-4B5A-8FE6-CFE5053484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17FF9-CC23-4FF2-9CCD-D28D83276DA1}">
      <dsp:nvSpPr>
        <dsp:cNvPr id="0" name=""/>
        <dsp:cNvSpPr/>
      </dsp:nvSpPr>
      <dsp:spPr>
        <a:xfrm>
          <a:off x="3412559" y="846183"/>
          <a:ext cx="913503" cy="163846"/>
        </a:xfrm>
        <a:custGeom>
          <a:avLst/>
          <a:gdLst/>
          <a:ahLst/>
          <a:cxnLst/>
          <a:rect l="0" t="0" r="0" b="0"/>
          <a:pathLst>
            <a:path>
              <a:moveTo>
                <a:pt x="913503" y="0"/>
              </a:moveTo>
              <a:lnTo>
                <a:pt x="913503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FCB79-9C66-4361-B8D9-8BFF86DE8632}">
      <dsp:nvSpPr>
        <dsp:cNvPr id="0" name=""/>
        <dsp:cNvSpPr/>
      </dsp:nvSpPr>
      <dsp:spPr>
        <a:xfrm>
          <a:off x="145151" y="1954098"/>
          <a:ext cx="212796" cy="202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774"/>
              </a:lnTo>
              <a:lnTo>
                <a:pt x="212796" y="202077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E090C-9D48-4118-BA0D-BACC2378940B}">
      <dsp:nvSpPr>
        <dsp:cNvPr id="0" name=""/>
        <dsp:cNvSpPr/>
      </dsp:nvSpPr>
      <dsp:spPr>
        <a:xfrm>
          <a:off x="145151" y="1954098"/>
          <a:ext cx="212796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212796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6E05C-83C6-4075-80F9-6E38DF5C8ECC}">
      <dsp:nvSpPr>
        <dsp:cNvPr id="0" name=""/>
        <dsp:cNvSpPr/>
      </dsp:nvSpPr>
      <dsp:spPr>
        <a:xfrm>
          <a:off x="145151" y="1954098"/>
          <a:ext cx="212796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12796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7BC97-57FB-4F42-8894-FA03DBB8C481}">
      <dsp:nvSpPr>
        <dsp:cNvPr id="0" name=""/>
        <dsp:cNvSpPr/>
      </dsp:nvSpPr>
      <dsp:spPr>
        <a:xfrm>
          <a:off x="145151" y="1954098"/>
          <a:ext cx="212796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12796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5692A-89AE-462E-980C-05A65EF7BF63}">
      <dsp:nvSpPr>
        <dsp:cNvPr id="0" name=""/>
        <dsp:cNvSpPr/>
      </dsp:nvSpPr>
      <dsp:spPr>
        <a:xfrm>
          <a:off x="712609" y="1400141"/>
          <a:ext cx="4542541" cy="163846"/>
        </a:xfrm>
        <a:custGeom>
          <a:avLst/>
          <a:gdLst/>
          <a:ahLst/>
          <a:cxnLst/>
          <a:rect l="0" t="0" r="0" b="0"/>
          <a:pathLst>
            <a:path>
              <a:moveTo>
                <a:pt x="4542541" y="0"/>
              </a:moveTo>
              <a:lnTo>
                <a:pt x="4542541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42D92-4DDF-4546-812C-F58A9E6C80D0}">
      <dsp:nvSpPr>
        <dsp:cNvPr id="0" name=""/>
        <dsp:cNvSpPr/>
      </dsp:nvSpPr>
      <dsp:spPr>
        <a:xfrm>
          <a:off x="1738214" y="1954098"/>
          <a:ext cx="228652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28652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A7562-B361-4935-9081-252091E89951}">
      <dsp:nvSpPr>
        <dsp:cNvPr id="0" name=""/>
        <dsp:cNvSpPr/>
      </dsp:nvSpPr>
      <dsp:spPr>
        <a:xfrm>
          <a:off x="1738214" y="1954098"/>
          <a:ext cx="228652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28652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5D907-6708-4EC9-A89B-C894E433B844}">
      <dsp:nvSpPr>
        <dsp:cNvPr id="0" name=""/>
        <dsp:cNvSpPr/>
      </dsp:nvSpPr>
      <dsp:spPr>
        <a:xfrm>
          <a:off x="2347954" y="1400141"/>
          <a:ext cx="2907196" cy="163846"/>
        </a:xfrm>
        <a:custGeom>
          <a:avLst/>
          <a:gdLst/>
          <a:ahLst/>
          <a:cxnLst/>
          <a:rect l="0" t="0" r="0" b="0"/>
          <a:pathLst>
            <a:path>
              <a:moveTo>
                <a:pt x="2907196" y="0"/>
              </a:moveTo>
              <a:lnTo>
                <a:pt x="2907196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50982-5D90-49BE-9344-D11B914FB06C}">
      <dsp:nvSpPr>
        <dsp:cNvPr id="0" name=""/>
        <dsp:cNvSpPr/>
      </dsp:nvSpPr>
      <dsp:spPr>
        <a:xfrm>
          <a:off x="3423855" y="2508056"/>
          <a:ext cx="176337" cy="202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774"/>
              </a:lnTo>
              <a:lnTo>
                <a:pt x="176337" y="202077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1AB01-D880-4DB1-9DC3-64E20B3CEA83}">
      <dsp:nvSpPr>
        <dsp:cNvPr id="0" name=""/>
        <dsp:cNvSpPr/>
      </dsp:nvSpPr>
      <dsp:spPr>
        <a:xfrm>
          <a:off x="3423855" y="2508056"/>
          <a:ext cx="176337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176337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B534D-5614-4C31-A25D-DCBE8D470826}">
      <dsp:nvSpPr>
        <dsp:cNvPr id="0" name=""/>
        <dsp:cNvSpPr/>
      </dsp:nvSpPr>
      <dsp:spPr>
        <a:xfrm>
          <a:off x="3423855" y="2508056"/>
          <a:ext cx="176337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176337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8E3D7-6A56-45C3-AFA9-D9BD2A099271}">
      <dsp:nvSpPr>
        <dsp:cNvPr id="0" name=""/>
        <dsp:cNvSpPr/>
      </dsp:nvSpPr>
      <dsp:spPr>
        <a:xfrm>
          <a:off x="3423855" y="2508056"/>
          <a:ext cx="176337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176337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1181-E832-4ACE-A4E5-67A5301BC091}">
      <dsp:nvSpPr>
        <dsp:cNvPr id="0" name=""/>
        <dsp:cNvSpPr/>
      </dsp:nvSpPr>
      <dsp:spPr>
        <a:xfrm>
          <a:off x="3894089" y="1954098"/>
          <a:ext cx="1018291" cy="163846"/>
        </a:xfrm>
        <a:custGeom>
          <a:avLst/>
          <a:gdLst/>
          <a:ahLst/>
          <a:cxnLst/>
          <a:rect l="0" t="0" r="0" b="0"/>
          <a:pathLst>
            <a:path>
              <a:moveTo>
                <a:pt x="1018291" y="0"/>
              </a:moveTo>
              <a:lnTo>
                <a:pt x="1018291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D15C4-A84A-4B6A-AD73-C39050217C06}">
      <dsp:nvSpPr>
        <dsp:cNvPr id="0" name=""/>
        <dsp:cNvSpPr/>
      </dsp:nvSpPr>
      <dsp:spPr>
        <a:xfrm>
          <a:off x="4833001" y="2508056"/>
          <a:ext cx="280910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280910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D808-DA4C-4CA8-8F03-7246370ED232}">
      <dsp:nvSpPr>
        <dsp:cNvPr id="0" name=""/>
        <dsp:cNvSpPr/>
      </dsp:nvSpPr>
      <dsp:spPr>
        <a:xfrm>
          <a:off x="4833001" y="2508056"/>
          <a:ext cx="280910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80910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D3695-385B-40BB-8CBB-94236667A5AB}">
      <dsp:nvSpPr>
        <dsp:cNvPr id="0" name=""/>
        <dsp:cNvSpPr/>
      </dsp:nvSpPr>
      <dsp:spPr>
        <a:xfrm>
          <a:off x="4833001" y="2508056"/>
          <a:ext cx="280910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80910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5A09F-654A-42B9-8D68-C1DEF609C982}">
      <dsp:nvSpPr>
        <dsp:cNvPr id="0" name=""/>
        <dsp:cNvSpPr/>
      </dsp:nvSpPr>
      <dsp:spPr>
        <a:xfrm>
          <a:off x="4912380" y="1954098"/>
          <a:ext cx="669715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669715" y="81923"/>
              </a:lnTo>
              <a:lnTo>
                <a:pt x="669715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75B4E-A07C-4BF7-AF44-1D2BCE8B5627}">
      <dsp:nvSpPr>
        <dsp:cNvPr id="0" name=""/>
        <dsp:cNvSpPr/>
      </dsp:nvSpPr>
      <dsp:spPr>
        <a:xfrm>
          <a:off x="4912380" y="1400141"/>
          <a:ext cx="342770" cy="163846"/>
        </a:xfrm>
        <a:custGeom>
          <a:avLst/>
          <a:gdLst/>
          <a:ahLst/>
          <a:cxnLst/>
          <a:rect l="0" t="0" r="0" b="0"/>
          <a:pathLst>
            <a:path>
              <a:moveTo>
                <a:pt x="342770" y="0"/>
              </a:moveTo>
              <a:lnTo>
                <a:pt x="342770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6985B-C164-41D3-8CA5-B47CD5E55F97}">
      <dsp:nvSpPr>
        <dsp:cNvPr id="0" name=""/>
        <dsp:cNvSpPr/>
      </dsp:nvSpPr>
      <dsp:spPr>
        <a:xfrm>
          <a:off x="6799868" y="2508056"/>
          <a:ext cx="176337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176337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9381-162C-4E78-9AA3-B0510A345796}">
      <dsp:nvSpPr>
        <dsp:cNvPr id="0" name=""/>
        <dsp:cNvSpPr/>
      </dsp:nvSpPr>
      <dsp:spPr>
        <a:xfrm>
          <a:off x="6799868" y="2508056"/>
          <a:ext cx="176337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176337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B9070-7BC2-477B-BC8D-513CB20A0E54}">
      <dsp:nvSpPr>
        <dsp:cNvPr id="0" name=""/>
        <dsp:cNvSpPr/>
      </dsp:nvSpPr>
      <dsp:spPr>
        <a:xfrm>
          <a:off x="7270101" y="1954098"/>
          <a:ext cx="1014900" cy="163846"/>
        </a:xfrm>
        <a:custGeom>
          <a:avLst/>
          <a:gdLst/>
          <a:ahLst/>
          <a:cxnLst/>
          <a:rect l="0" t="0" r="0" b="0"/>
          <a:pathLst>
            <a:path>
              <a:moveTo>
                <a:pt x="1014900" y="0"/>
              </a:moveTo>
              <a:lnTo>
                <a:pt x="1014900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59F51-82D4-4F75-9FB5-4A1AC75E482F}">
      <dsp:nvSpPr>
        <dsp:cNvPr id="0" name=""/>
        <dsp:cNvSpPr/>
      </dsp:nvSpPr>
      <dsp:spPr>
        <a:xfrm>
          <a:off x="8208335" y="2508056"/>
          <a:ext cx="279893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279893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DF3CF-FA4E-42EB-A9E2-44BB274D082F}">
      <dsp:nvSpPr>
        <dsp:cNvPr id="0" name=""/>
        <dsp:cNvSpPr/>
      </dsp:nvSpPr>
      <dsp:spPr>
        <a:xfrm>
          <a:off x="8208335" y="2508056"/>
          <a:ext cx="279893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79893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380FB-868F-4FBE-891F-6253C916DDFB}">
      <dsp:nvSpPr>
        <dsp:cNvPr id="0" name=""/>
        <dsp:cNvSpPr/>
      </dsp:nvSpPr>
      <dsp:spPr>
        <a:xfrm>
          <a:off x="8208335" y="2508056"/>
          <a:ext cx="279893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79893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D569F-815C-4C53-B2F9-E43A3225F356}">
      <dsp:nvSpPr>
        <dsp:cNvPr id="0" name=""/>
        <dsp:cNvSpPr/>
      </dsp:nvSpPr>
      <dsp:spPr>
        <a:xfrm>
          <a:off x="8285002" y="1954098"/>
          <a:ext cx="669715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669715" y="81923"/>
              </a:lnTo>
              <a:lnTo>
                <a:pt x="669715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D4A24-6FB6-402B-99AF-693287250655}">
      <dsp:nvSpPr>
        <dsp:cNvPr id="0" name=""/>
        <dsp:cNvSpPr/>
      </dsp:nvSpPr>
      <dsp:spPr>
        <a:xfrm>
          <a:off x="5255151" y="1400141"/>
          <a:ext cx="3029851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3029851" y="81923"/>
              </a:lnTo>
              <a:lnTo>
                <a:pt x="3029851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2DC76-F917-402E-A2DB-3C394CD199F3}">
      <dsp:nvSpPr>
        <dsp:cNvPr id="0" name=""/>
        <dsp:cNvSpPr/>
      </dsp:nvSpPr>
      <dsp:spPr>
        <a:xfrm>
          <a:off x="5255151" y="1400141"/>
          <a:ext cx="4590494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4590494" y="81923"/>
              </a:lnTo>
              <a:lnTo>
                <a:pt x="4590494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F1D14-3AD6-45DC-972F-91F31019C5CE}">
      <dsp:nvSpPr>
        <dsp:cNvPr id="0" name=""/>
        <dsp:cNvSpPr/>
      </dsp:nvSpPr>
      <dsp:spPr>
        <a:xfrm>
          <a:off x="4326063" y="846183"/>
          <a:ext cx="929088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929088" y="81923"/>
              </a:lnTo>
              <a:lnTo>
                <a:pt x="929088" y="1638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900CC-E7F4-4893-A90A-5248120C1273}">
      <dsp:nvSpPr>
        <dsp:cNvPr id="0" name=""/>
        <dsp:cNvSpPr/>
      </dsp:nvSpPr>
      <dsp:spPr>
        <a:xfrm>
          <a:off x="3176761" y="456072"/>
          <a:ext cx="2298604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TOP</a:t>
          </a:r>
          <a:endParaRPr kumimoji="1" lang="ja-JP" altLang="en-US" sz="1200" kern="1200" dirty="0"/>
        </a:p>
      </dsp:txBody>
      <dsp:txXfrm>
        <a:off x="3176761" y="456072"/>
        <a:ext cx="2298604" cy="390110"/>
      </dsp:txXfrm>
    </dsp:sp>
    <dsp:sp modelId="{F95D6F93-B961-4F57-ACF6-516A5858871D}">
      <dsp:nvSpPr>
        <dsp:cNvPr id="0" name=""/>
        <dsp:cNvSpPr/>
      </dsp:nvSpPr>
      <dsp:spPr>
        <a:xfrm>
          <a:off x="4423571" y="1010030"/>
          <a:ext cx="1663160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ログイン</a:t>
          </a:r>
          <a:endParaRPr kumimoji="1" lang="ja-JP" altLang="en-US" sz="1200" kern="1200" dirty="0"/>
        </a:p>
      </dsp:txBody>
      <dsp:txXfrm>
        <a:off x="4423571" y="1010030"/>
        <a:ext cx="1663160" cy="390110"/>
      </dsp:txXfrm>
    </dsp:sp>
    <dsp:sp modelId="{CABA08BD-5A80-43F8-ADFC-2928FF269B7F}">
      <dsp:nvSpPr>
        <dsp:cNvPr id="0" name=""/>
        <dsp:cNvSpPr/>
      </dsp:nvSpPr>
      <dsp:spPr>
        <a:xfrm>
          <a:off x="9184274" y="1563987"/>
          <a:ext cx="1322741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ログアウト</a:t>
          </a:r>
          <a:endParaRPr kumimoji="1" lang="ja-JP" altLang="en-US" sz="1200" kern="1200" dirty="0"/>
        </a:p>
      </dsp:txBody>
      <dsp:txXfrm>
        <a:off x="9184274" y="1563987"/>
        <a:ext cx="1322741" cy="390110"/>
      </dsp:txXfrm>
    </dsp:sp>
    <dsp:sp modelId="{E5D16283-5C1C-47C2-B91A-4AD64BF1CD62}">
      <dsp:nvSpPr>
        <dsp:cNvPr id="0" name=""/>
        <dsp:cNvSpPr/>
      </dsp:nvSpPr>
      <dsp:spPr>
        <a:xfrm>
          <a:off x="7549577" y="1563987"/>
          <a:ext cx="1470850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ユーザページ</a:t>
          </a:r>
          <a:endParaRPr kumimoji="1" lang="ja-JP" altLang="en-US" sz="1200" kern="1200" dirty="0"/>
        </a:p>
      </dsp:txBody>
      <dsp:txXfrm>
        <a:off x="7549577" y="1563987"/>
        <a:ext cx="1470850" cy="390110"/>
      </dsp:txXfrm>
    </dsp:sp>
    <dsp:sp modelId="{A8167217-E024-4D9A-9FD2-7396681D973F}">
      <dsp:nvSpPr>
        <dsp:cNvPr id="0" name=""/>
        <dsp:cNvSpPr/>
      </dsp:nvSpPr>
      <dsp:spPr>
        <a:xfrm>
          <a:off x="8021740" y="2117945"/>
          <a:ext cx="1865955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ユーザスケジュール管理</a:t>
          </a:r>
          <a:endParaRPr kumimoji="1" lang="ja-JP" altLang="en-US" sz="1200" kern="1200" dirty="0"/>
        </a:p>
      </dsp:txBody>
      <dsp:txXfrm>
        <a:off x="8021740" y="2117945"/>
        <a:ext cx="1865955" cy="390110"/>
      </dsp:txXfrm>
    </dsp:sp>
    <dsp:sp modelId="{BC8CB5B3-43CC-4788-A232-4408F9AEBE26}">
      <dsp:nvSpPr>
        <dsp:cNvPr id="0" name=""/>
        <dsp:cNvSpPr/>
      </dsp:nvSpPr>
      <dsp:spPr>
        <a:xfrm>
          <a:off x="8488229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8488229" y="2671902"/>
        <a:ext cx="780221" cy="390110"/>
      </dsp:txXfrm>
    </dsp:sp>
    <dsp:sp modelId="{E8B05745-8664-4147-BCFD-A79FFC2A90FB}">
      <dsp:nvSpPr>
        <dsp:cNvPr id="0" name=""/>
        <dsp:cNvSpPr/>
      </dsp:nvSpPr>
      <dsp:spPr>
        <a:xfrm>
          <a:off x="8488229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8488229" y="3225860"/>
        <a:ext cx="780221" cy="390110"/>
      </dsp:txXfrm>
    </dsp:sp>
    <dsp:sp modelId="{FDC051C5-BF84-4494-AEEF-77275E1687EA}">
      <dsp:nvSpPr>
        <dsp:cNvPr id="0" name=""/>
        <dsp:cNvSpPr/>
      </dsp:nvSpPr>
      <dsp:spPr>
        <a:xfrm>
          <a:off x="8488229" y="3779817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8488229" y="3779817"/>
        <a:ext cx="780221" cy="390110"/>
      </dsp:txXfrm>
    </dsp:sp>
    <dsp:sp modelId="{977CB5B6-A410-4AF8-AEC4-5EC5F1B27E63}">
      <dsp:nvSpPr>
        <dsp:cNvPr id="0" name=""/>
        <dsp:cNvSpPr/>
      </dsp:nvSpPr>
      <dsp:spPr>
        <a:xfrm>
          <a:off x="6682310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ユーザ情報管理</a:t>
          </a:r>
          <a:endParaRPr kumimoji="1" lang="ja-JP" altLang="en-US" sz="1200" kern="1200" dirty="0"/>
        </a:p>
      </dsp:txBody>
      <dsp:txXfrm>
        <a:off x="6682310" y="2117945"/>
        <a:ext cx="1175583" cy="390110"/>
      </dsp:txXfrm>
    </dsp:sp>
    <dsp:sp modelId="{ABB9F83D-16AE-415F-B580-BFD2A369869D}">
      <dsp:nvSpPr>
        <dsp:cNvPr id="0" name=""/>
        <dsp:cNvSpPr/>
      </dsp:nvSpPr>
      <dsp:spPr>
        <a:xfrm>
          <a:off x="6976205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6976205" y="2671902"/>
        <a:ext cx="780221" cy="390110"/>
      </dsp:txXfrm>
    </dsp:sp>
    <dsp:sp modelId="{F9CC6191-43C1-4DE7-9A49-1CC733952DEC}">
      <dsp:nvSpPr>
        <dsp:cNvPr id="0" name=""/>
        <dsp:cNvSpPr/>
      </dsp:nvSpPr>
      <dsp:spPr>
        <a:xfrm>
          <a:off x="6976205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6976205" y="3225860"/>
        <a:ext cx="780221" cy="390110"/>
      </dsp:txXfrm>
    </dsp:sp>
    <dsp:sp modelId="{45B20E81-1DDA-47A6-A035-BA921F9D5255}">
      <dsp:nvSpPr>
        <dsp:cNvPr id="0" name=""/>
        <dsp:cNvSpPr/>
      </dsp:nvSpPr>
      <dsp:spPr>
        <a:xfrm>
          <a:off x="4254797" y="1563987"/>
          <a:ext cx="1315165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グループページ</a:t>
          </a:r>
          <a:endParaRPr kumimoji="1" lang="ja-JP" altLang="en-US" sz="1200" kern="1200" dirty="0"/>
        </a:p>
      </dsp:txBody>
      <dsp:txXfrm>
        <a:off x="4254797" y="1563987"/>
        <a:ext cx="1315165" cy="390110"/>
      </dsp:txXfrm>
    </dsp:sp>
    <dsp:sp modelId="{D114B358-FCE9-4F1E-BFEA-733DC1AA9EC9}">
      <dsp:nvSpPr>
        <dsp:cNvPr id="0" name=""/>
        <dsp:cNvSpPr/>
      </dsp:nvSpPr>
      <dsp:spPr>
        <a:xfrm>
          <a:off x="4645727" y="2117945"/>
          <a:ext cx="1872735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50" kern="1200" dirty="0" smtClean="0"/>
            <a:t>グループスケジュール管理</a:t>
          </a:r>
          <a:endParaRPr kumimoji="1" lang="ja-JP" altLang="en-US" sz="1050" kern="1200" dirty="0"/>
        </a:p>
      </dsp:txBody>
      <dsp:txXfrm>
        <a:off x="4645727" y="2117945"/>
        <a:ext cx="1872735" cy="390110"/>
      </dsp:txXfrm>
    </dsp:sp>
    <dsp:sp modelId="{CE0CF412-7C4B-4E7A-8552-33AF7BD8D3AB}">
      <dsp:nvSpPr>
        <dsp:cNvPr id="0" name=""/>
        <dsp:cNvSpPr/>
      </dsp:nvSpPr>
      <dsp:spPr>
        <a:xfrm>
          <a:off x="5113911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5113911" y="2671902"/>
        <a:ext cx="780221" cy="390110"/>
      </dsp:txXfrm>
    </dsp:sp>
    <dsp:sp modelId="{CB36BEE7-8645-4EC9-9BAB-BD08CD9BAED3}">
      <dsp:nvSpPr>
        <dsp:cNvPr id="0" name=""/>
        <dsp:cNvSpPr/>
      </dsp:nvSpPr>
      <dsp:spPr>
        <a:xfrm>
          <a:off x="5113911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5113911" y="3225860"/>
        <a:ext cx="780221" cy="390110"/>
      </dsp:txXfrm>
    </dsp:sp>
    <dsp:sp modelId="{C08FE145-D1F7-4754-A68B-D0240DF03518}">
      <dsp:nvSpPr>
        <dsp:cNvPr id="0" name=""/>
        <dsp:cNvSpPr/>
      </dsp:nvSpPr>
      <dsp:spPr>
        <a:xfrm>
          <a:off x="5113911" y="3779817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5113911" y="3779817"/>
        <a:ext cx="780221" cy="390110"/>
      </dsp:txXfrm>
    </dsp:sp>
    <dsp:sp modelId="{F8A95921-67C4-4D71-98CB-0A353706C3A2}">
      <dsp:nvSpPr>
        <dsp:cNvPr id="0" name=""/>
        <dsp:cNvSpPr/>
      </dsp:nvSpPr>
      <dsp:spPr>
        <a:xfrm>
          <a:off x="3306297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グループ情報管理</a:t>
          </a:r>
          <a:endParaRPr kumimoji="1" lang="ja-JP" altLang="en-US" sz="1000" kern="1200" dirty="0"/>
        </a:p>
      </dsp:txBody>
      <dsp:txXfrm>
        <a:off x="3306297" y="2117945"/>
        <a:ext cx="1175583" cy="390110"/>
      </dsp:txXfrm>
    </dsp:sp>
    <dsp:sp modelId="{BDF01905-3E99-4B1C-85B5-A632772C6CCC}">
      <dsp:nvSpPr>
        <dsp:cNvPr id="0" name=""/>
        <dsp:cNvSpPr/>
      </dsp:nvSpPr>
      <dsp:spPr>
        <a:xfrm>
          <a:off x="3600193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3600193" y="2671902"/>
        <a:ext cx="780221" cy="390110"/>
      </dsp:txXfrm>
    </dsp:sp>
    <dsp:sp modelId="{CD37D0F6-E65A-4109-8C9F-33A9ACB3CB06}">
      <dsp:nvSpPr>
        <dsp:cNvPr id="0" name=""/>
        <dsp:cNvSpPr/>
      </dsp:nvSpPr>
      <dsp:spPr>
        <a:xfrm>
          <a:off x="3600193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3600193" y="3225860"/>
        <a:ext cx="780221" cy="390110"/>
      </dsp:txXfrm>
    </dsp:sp>
    <dsp:sp modelId="{AF75797D-B32C-495E-A7A7-97CBA4DAEEB8}">
      <dsp:nvSpPr>
        <dsp:cNvPr id="0" name=""/>
        <dsp:cNvSpPr/>
      </dsp:nvSpPr>
      <dsp:spPr>
        <a:xfrm>
          <a:off x="3600193" y="3779817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3600193" y="3779817"/>
        <a:ext cx="780221" cy="390110"/>
      </dsp:txXfrm>
    </dsp:sp>
    <dsp:sp modelId="{1CE6C0B6-38BC-42D7-AA71-6BD7E2CBD521}">
      <dsp:nvSpPr>
        <dsp:cNvPr id="0" name=""/>
        <dsp:cNvSpPr/>
      </dsp:nvSpPr>
      <dsp:spPr>
        <a:xfrm>
          <a:off x="3600193" y="4333775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グループ切替</a:t>
          </a:r>
          <a:endParaRPr kumimoji="1" lang="ja-JP" altLang="en-US" sz="1000" kern="1200" dirty="0"/>
        </a:p>
      </dsp:txBody>
      <dsp:txXfrm>
        <a:off x="3600193" y="4333775"/>
        <a:ext cx="780221" cy="390110"/>
      </dsp:txXfrm>
    </dsp:sp>
    <dsp:sp modelId="{8D77AFB5-5440-4121-9F15-3F020D4A1ED6}">
      <dsp:nvSpPr>
        <dsp:cNvPr id="0" name=""/>
        <dsp:cNvSpPr/>
      </dsp:nvSpPr>
      <dsp:spPr>
        <a:xfrm>
          <a:off x="1585779" y="1563987"/>
          <a:ext cx="1524350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カレンダー</a:t>
          </a:r>
          <a:endParaRPr kumimoji="1" lang="ja-JP" altLang="en-US" sz="1200" kern="1200" dirty="0"/>
        </a:p>
      </dsp:txBody>
      <dsp:txXfrm>
        <a:off x="1585779" y="1563987"/>
        <a:ext cx="1524350" cy="390110"/>
      </dsp:txXfrm>
    </dsp:sp>
    <dsp:sp modelId="{8265D282-B7F6-45EA-B504-167857A47C68}">
      <dsp:nvSpPr>
        <dsp:cNvPr id="0" name=""/>
        <dsp:cNvSpPr/>
      </dsp:nvSpPr>
      <dsp:spPr>
        <a:xfrm>
          <a:off x="1966867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ユーザカレンダー</a:t>
          </a:r>
          <a:endParaRPr kumimoji="1" lang="ja-JP" altLang="en-US" sz="1200" kern="1200" dirty="0"/>
        </a:p>
      </dsp:txBody>
      <dsp:txXfrm>
        <a:off x="1966867" y="2117945"/>
        <a:ext cx="1175583" cy="390110"/>
      </dsp:txXfrm>
    </dsp:sp>
    <dsp:sp modelId="{B9A5FDB6-8991-45AE-B0F1-3B51F7A20B27}">
      <dsp:nvSpPr>
        <dsp:cNvPr id="0" name=""/>
        <dsp:cNvSpPr/>
      </dsp:nvSpPr>
      <dsp:spPr>
        <a:xfrm>
          <a:off x="1966867" y="2671902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グループカレンダー</a:t>
          </a:r>
          <a:endParaRPr kumimoji="1" lang="ja-JP" altLang="en-US" sz="1200" kern="1200" dirty="0"/>
        </a:p>
      </dsp:txBody>
      <dsp:txXfrm>
        <a:off x="1966867" y="2671902"/>
        <a:ext cx="1175583" cy="390110"/>
      </dsp:txXfrm>
    </dsp:sp>
    <dsp:sp modelId="{76EFE485-5ADF-413C-B4C2-266176D5E3E3}">
      <dsp:nvSpPr>
        <dsp:cNvPr id="0" name=""/>
        <dsp:cNvSpPr/>
      </dsp:nvSpPr>
      <dsp:spPr>
        <a:xfrm>
          <a:off x="3286" y="1563987"/>
          <a:ext cx="1418646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管理者ページ</a:t>
          </a:r>
          <a:endParaRPr kumimoji="1" lang="ja-JP" altLang="en-US" sz="1200" kern="1200" dirty="0"/>
        </a:p>
      </dsp:txBody>
      <dsp:txXfrm>
        <a:off x="3286" y="1563987"/>
        <a:ext cx="1418646" cy="390110"/>
      </dsp:txXfrm>
    </dsp:sp>
    <dsp:sp modelId="{D1EB10E0-F9A9-477C-844F-B331EF877593}">
      <dsp:nvSpPr>
        <dsp:cNvPr id="0" name=""/>
        <dsp:cNvSpPr/>
      </dsp:nvSpPr>
      <dsp:spPr>
        <a:xfrm>
          <a:off x="357948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全体スケジュール入力</a:t>
          </a:r>
          <a:endParaRPr kumimoji="1" lang="ja-JP" altLang="en-US" sz="1200" kern="1200" dirty="0"/>
        </a:p>
      </dsp:txBody>
      <dsp:txXfrm>
        <a:off x="357948" y="2117945"/>
        <a:ext cx="1175583" cy="390110"/>
      </dsp:txXfrm>
    </dsp:sp>
    <dsp:sp modelId="{60848912-4837-4B44-B4C9-E9E6F9ACD5A9}">
      <dsp:nvSpPr>
        <dsp:cNvPr id="0" name=""/>
        <dsp:cNvSpPr/>
      </dsp:nvSpPr>
      <dsp:spPr>
        <a:xfrm>
          <a:off x="357948" y="2671902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スケジュール管理</a:t>
          </a:r>
          <a:endParaRPr kumimoji="1" lang="ja-JP" altLang="en-US" sz="1200" kern="1200" dirty="0"/>
        </a:p>
      </dsp:txBody>
      <dsp:txXfrm>
        <a:off x="357948" y="2671902"/>
        <a:ext cx="1175583" cy="390110"/>
      </dsp:txXfrm>
    </dsp:sp>
    <dsp:sp modelId="{EF6DA679-D5B1-469E-AE53-25E75F2EE1AB}">
      <dsp:nvSpPr>
        <dsp:cNvPr id="0" name=""/>
        <dsp:cNvSpPr/>
      </dsp:nvSpPr>
      <dsp:spPr>
        <a:xfrm>
          <a:off x="357948" y="3225860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ユーザ管理</a:t>
          </a:r>
          <a:endParaRPr kumimoji="1" lang="ja-JP" altLang="en-US" sz="1200" kern="1200" dirty="0"/>
        </a:p>
      </dsp:txBody>
      <dsp:txXfrm>
        <a:off x="357948" y="3225860"/>
        <a:ext cx="1175583" cy="390110"/>
      </dsp:txXfrm>
    </dsp:sp>
    <dsp:sp modelId="{60560DCB-BC15-496C-B365-C583550476A1}">
      <dsp:nvSpPr>
        <dsp:cNvPr id="0" name=""/>
        <dsp:cNvSpPr/>
      </dsp:nvSpPr>
      <dsp:spPr>
        <a:xfrm>
          <a:off x="357948" y="3779817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グループ管理</a:t>
          </a:r>
          <a:endParaRPr kumimoji="1" lang="ja-JP" altLang="en-US" sz="1200" kern="1200" dirty="0"/>
        </a:p>
      </dsp:txBody>
      <dsp:txXfrm>
        <a:off x="357948" y="3779817"/>
        <a:ext cx="1175583" cy="390110"/>
      </dsp:txXfrm>
    </dsp:sp>
    <dsp:sp modelId="{B69BD753-277A-4E88-A741-39055B2B65D7}">
      <dsp:nvSpPr>
        <dsp:cNvPr id="0" name=""/>
        <dsp:cNvSpPr/>
      </dsp:nvSpPr>
      <dsp:spPr>
        <a:xfrm>
          <a:off x="2565394" y="1010030"/>
          <a:ext cx="1694329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ユーザ登録</a:t>
          </a:r>
          <a:endParaRPr kumimoji="1" lang="ja-JP" altLang="en-US" sz="1200" kern="1200" dirty="0"/>
        </a:p>
      </dsp:txBody>
      <dsp:txXfrm>
        <a:off x="2565394" y="1010030"/>
        <a:ext cx="1694329" cy="39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03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9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51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66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6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9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000" b="1" dirty="0" smtClean="0"/>
              <a:t>WeCalendar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スケジュール共有システム</a:t>
            </a:r>
            <a:endParaRPr lang="en-US" altLang="ja-JP" dirty="0" smtClean="0"/>
          </a:p>
          <a:p>
            <a:endParaRPr kumimoji="1" lang="en-US" altLang="ja-JP" dirty="0"/>
          </a:p>
          <a:p>
            <a:pPr algn="r"/>
            <a:r>
              <a:rPr lang="ja-JP" altLang="en-US" dirty="0" smtClean="0"/>
              <a:t>製作者・田中　慎二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④</a:t>
            </a:r>
            <a:r>
              <a:rPr lang="ja-JP" altLang="en-US" b="1" dirty="0" smtClean="0"/>
              <a:t>　スケジュール機能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4672" y="2561113"/>
            <a:ext cx="813235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スケジュール登録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/>
              <a:t>スケジュール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/>
              <a:t>作成</a:t>
            </a:r>
            <a:r>
              <a:rPr kumimoji="1" lang="ja-JP" altLang="en-US" sz="2000" dirty="0" smtClean="0"/>
              <a:t>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個人スケジュール</a:t>
            </a:r>
            <a:r>
              <a:rPr kumimoji="1" lang="en-US" altLang="ja-JP" sz="2000" dirty="0" smtClean="0"/>
              <a:t>』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グループスケジュール</a:t>
            </a:r>
            <a:r>
              <a:rPr kumimoji="1" lang="en-US" altLang="ja-JP" sz="2000" dirty="0" smtClean="0"/>
              <a:t>』</a:t>
            </a:r>
            <a:r>
              <a:rPr kumimoji="1" lang="ja-JP" altLang="en-US" sz="2000" dirty="0" smtClean="0"/>
              <a:t>の作成ができる。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グループ</a:t>
            </a:r>
            <a:r>
              <a:rPr kumimoji="1" lang="ja-JP" altLang="en-US" sz="2000" dirty="0"/>
              <a:t>スケジュール</a:t>
            </a:r>
            <a:r>
              <a:rPr kumimoji="1" lang="en-US" altLang="ja-JP" sz="2000" dirty="0" smtClean="0"/>
              <a:t>』</a:t>
            </a:r>
            <a:r>
              <a:rPr kumimoji="1" lang="ja-JP" altLang="en-US" sz="2000" dirty="0" smtClean="0"/>
              <a:t>は、そのグループメンバしか作成できない。</a:t>
            </a:r>
            <a:endParaRPr kumimoji="1" lang="en-US" altLang="ja-JP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スケジュール情報変更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登録したスケジュール情報の変更ができる。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システム管理者・</a:t>
            </a:r>
            <a:r>
              <a:rPr kumimoji="1" lang="ja-JP" altLang="en-US" sz="2000" dirty="0" smtClean="0"/>
              <a:t>グループ管理者・作成者</a:t>
            </a:r>
            <a:r>
              <a:rPr kumimoji="1" lang="ja-JP" altLang="en-US" sz="2000" dirty="0"/>
              <a:t>のみ変更が可能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/>
              <a:t>スケジュール</a:t>
            </a:r>
            <a:r>
              <a:rPr kumimoji="1" lang="ja-JP" altLang="en-US" sz="2400" b="1" u="sng" dirty="0" smtClean="0"/>
              <a:t>情報削除</a:t>
            </a:r>
            <a:endParaRPr kumimoji="1" lang="en-US" altLang="ja-JP" sz="2400" b="1" u="sng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登録した</a:t>
            </a:r>
            <a:r>
              <a:rPr kumimoji="1" lang="ja-JP" altLang="en-US" sz="2000" dirty="0"/>
              <a:t>スケジュール</a:t>
            </a:r>
            <a:r>
              <a:rPr kumimoji="1" lang="ja-JP" altLang="en-US" sz="2000" dirty="0" smtClean="0"/>
              <a:t>情報の削除ができる。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システム管理者・</a:t>
            </a:r>
            <a:r>
              <a:rPr kumimoji="1" lang="ja-JP" altLang="en-US" sz="2000" dirty="0" smtClean="0"/>
              <a:t>グループ</a:t>
            </a:r>
            <a:r>
              <a:rPr kumimoji="1" lang="ja-JP" altLang="en-US" sz="2000" dirty="0"/>
              <a:t>管理者</a:t>
            </a:r>
            <a:r>
              <a:rPr kumimoji="1" lang="ja-JP" altLang="en-US" sz="2000" dirty="0" smtClean="0"/>
              <a:t>・作成者のみ削除が</a:t>
            </a:r>
            <a:r>
              <a:rPr kumimoji="1" lang="ja-JP" altLang="en-US" sz="2000" dirty="0"/>
              <a:t>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25" y="3485609"/>
            <a:ext cx="2763536" cy="23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④</a:t>
            </a:r>
            <a:r>
              <a:rPr lang="ja-JP" altLang="en-US" b="1" dirty="0" smtClean="0"/>
              <a:t>　カレンダー機能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6864" y="2561113"/>
            <a:ext cx="846738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>
                <a:latin typeface="+mn-ea"/>
              </a:rPr>
              <a:t>カレンダー表示</a:t>
            </a:r>
            <a:endParaRPr kumimoji="1" lang="en-US" altLang="ja-JP" sz="2400" b="1" u="sng" dirty="0" smtClean="0">
              <a:latin typeface="+mn-ea"/>
            </a:endParaRPr>
          </a:p>
          <a:p>
            <a:r>
              <a:rPr kumimoji="1" lang="en-US" altLang="ja-JP" sz="2000" dirty="0" smtClean="0">
                <a:latin typeface="+mn-ea"/>
              </a:rPr>
              <a:t>	</a:t>
            </a:r>
            <a:r>
              <a:rPr kumimoji="1" lang="ja-JP" altLang="en-US" sz="2000" dirty="0" smtClean="0">
                <a:latin typeface="+mn-ea"/>
              </a:rPr>
              <a:t>カレンダーを</a:t>
            </a:r>
            <a:r>
              <a:rPr kumimoji="1" lang="ja-JP" altLang="en-US" sz="2000" dirty="0">
                <a:latin typeface="+mn-ea"/>
              </a:rPr>
              <a:t>表示</a:t>
            </a:r>
            <a:r>
              <a:rPr kumimoji="1" lang="ja-JP" altLang="en-US" sz="2000" dirty="0" smtClean="0">
                <a:latin typeface="+mn-ea"/>
              </a:rPr>
              <a:t>する。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>
                <a:latin typeface="+mn-ea"/>
              </a:rPr>
              <a:t>	</a:t>
            </a:r>
            <a:r>
              <a:rPr kumimoji="1" lang="en-US" altLang="ja-JP" sz="2000" dirty="0" smtClean="0">
                <a:latin typeface="+mn-ea"/>
              </a:rPr>
              <a:t>	</a:t>
            </a:r>
            <a:r>
              <a:rPr kumimoji="1" lang="ja-JP" altLang="en-US" sz="2000" dirty="0" smtClean="0">
                <a:latin typeface="+mn-ea"/>
              </a:rPr>
              <a:t>日付</a:t>
            </a:r>
            <a:r>
              <a:rPr kumimoji="1" lang="ja-JP" altLang="en-US" sz="2000" dirty="0" smtClean="0">
                <a:latin typeface="+mn-ea"/>
              </a:rPr>
              <a:t>をクリックするとその日のスケジュール一覧が表示される。</a:t>
            </a:r>
            <a:endParaRPr kumimoji="1" lang="en-US" altLang="ja-JP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>
                <a:latin typeface="+mn-ea"/>
              </a:rPr>
              <a:t>一日スケジュール一覧</a:t>
            </a:r>
            <a:endParaRPr kumimoji="1" lang="en-US" altLang="ja-JP" sz="2400" b="1" u="sng" dirty="0" smtClean="0">
              <a:latin typeface="+mn-ea"/>
            </a:endParaRPr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>
                <a:latin typeface="+mn-ea"/>
              </a:rPr>
              <a:t>一日のスケジュール一覧が表示される。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 smtClean="0">
                <a:latin typeface="+mn-ea"/>
              </a:rPr>
              <a:t>	</a:t>
            </a:r>
            <a:r>
              <a:rPr kumimoji="1" lang="ja-JP" altLang="en-US" sz="2000" dirty="0" smtClean="0">
                <a:latin typeface="+mn-ea"/>
              </a:rPr>
              <a:t>表示は</a:t>
            </a:r>
            <a:r>
              <a:rPr kumimoji="1" lang="en-US" altLang="ja-JP" sz="2000" dirty="0" smtClean="0">
                <a:latin typeface="+mn-ea"/>
              </a:rPr>
              <a:t>『</a:t>
            </a:r>
            <a:r>
              <a:rPr kumimoji="1" lang="ja-JP" altLang="en-US" sz="2000" dirty="0" smtClean="0">
                <a:latin typeface="+mn-ea"/>
              </a:rPr>
              <a:t>個人スケジュール</a:t>
            </a:r>
            <a:r>
              <a:rPr kumimoji="1" lang="en-US" altLang="ja-JP" sz="2000" dirty="0" smtClean="0">
                <a:latin typeface="+mn-ea"/>
              </a:rPr>
              <a:t>』『</a:t>
            </a:r>
            <a:r>
              <a:rPr kumimoji="1" lang="ja-JP" altLang="en-US" sz="2000" dirty="0" smtClean="0">
                <a:latin typeface="+mn-ea"/>
              </a:rPr>
              <a:t>グループスケジュール</a:t>
            </a:r>
            <a:r>
              <a:rPr kumimoji="1" lang="en-US" altLang="ja-JP" sz="2000" dirty="0" smtClean="0">
                <a:latin typeface="+mn-ea"/>
              </a:rPr>
              <a:t>』</a:t>
            </a:r>
            <a:r>
              <a:rPr kumimoji="1" lang="ja-JP" altLang="en-US" sz="2000" dirty="0" smtClean="0">
                <a:latin typeface="+mn-ea"/>
              </a:rPr>
              <a:t>の切替が可能。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>
                <a:latin typeface="+mn-ea"/>
              </a:rPr>
              <a:t>	</a:t>
            </a:r>
            <a:r>
              <a:rPr kumimoji="1" lang="en-US" altLang="ja-JP" sz="2000" dirty="0" smtClean="0">
                <a:latin typeface="+mn-ea"/>
              </a:rPr>
              <a:t>『</a:t>
            </a:r>
            <a:r>
              <a:rPr kumimoji="1" lang="ja-JP" altLang="en-US" sz="2000" dirty="0" smtClean="0">
                <a:latin typeface="+mn-ea"/>
              </a:rPr>
              <a:t>グループスケジュール</a:t>
            </a:r>
            <a:r>
              <a:rPr kumimoji="1" lang="en-US" altLang="ja-JP" sz="2000" dirty="0" smtClean="0">
                <a:latin typeface="+mn-ea"/>
              </a:rPr>
              <a:t>』</a:t>
            </a:r>
            <a:r>
              <a:rPr kumimoji="1" lang="ja-JP" altLang="en-US" sz="2000" dirty="0" smtClean="0">
                <a:latin typeface="+mn-ea"/>
              </a:rPr>
              <a:t>はログインしているグループのものが表示される。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45" y="3746053"/>
            <a:ext cx="2147145" cy="19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1400" y="1185333"/>
            <a:ext cx="9321796" cy="795868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/>
              <a:t>目次</a:t>
            </a:r>
            <a:endParaRPr kumimoji="1" lang="ja-JP" altLang="en-US" sz="8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90999" y="2489200"/>
            <a:ext cx="5943597" cy="34882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概要</a:t>
            </a:r>
            <a:endParaRPr lang="en-US" altLang="ja-JP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概略機能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対象ユーザ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サイトマップ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機能</a:t>
            </a:r>
            <a:r>
              <a:rPr kumimoji="1" lang="ja-JP" altLang="en-US" sz="3600" b="1" dirty="0"/>
              <a:t>一覧</a:t>
            </a:r>
            <a:endParaRPr kumimoji="1" lang="en-US" altLang="ja-JP" sz="36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18" y="3850327"/>
            <a:ext cx="3029566" cy="203501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68" y="2567194"/>
            <a:ext cx="2000988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8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659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dirty="0"/>
              <a:t>登録者</a:t>
            </a:r>
            <a:r>
              <a:rPr lang="ja-JP" altLang="en-US" sz="4000" b="1" dirty="0" smtClean="0"/>
              <a:t>がスケジュールを入力し、</a:t>
            </a:r>
            <a:endParaRPr lang="en-US" altLang="ja-JP" sz="4000" b="1" dirty="0" smtClean="0"/>
          </a:p>
          <a:p>
            <a:pPr marL="0" indent="0" algn="r">
              <a:buNone/>
            </a:pPr>
            <a:r>
              <a:rPr lang="en-US" altLang="ja-JP" sz="4000" b="1" dirty="0" smtClean="0"/>
              <a:t>Gr</a:t>
            </a:r>
            <a:r>
              <a:rPr lang="ja-JP" altLang="en-US" sz="4000" b="1" dirty="0" smtClean="0"/>
              <a:t>単位で共有できるシステム</a:t>
            </a:r>
            <a:endParaRPr kumimoji="1" lang="ja-JP" altLang="en-US" sz="40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69" y="4394602"/>
            <a:ext cx="1710267" cy="171026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65" y="4518145"/>
            <a:ext cx="1263527" cy="138974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1295401" y="1269273"/>
            <a:ext cx="3682998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１</a:t>
            </a:r>
            <a:r>
              <a:rPr lang="ja-JP" altLang="en-US" sz="6000" b="1" dirty="0" smtClean="0"/>
              <a:t>．概要</a:t>
            </a:r>
            <a:endParaRPr lang="ja-JP" altLang="en-US" sz="60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98" y="4321165"/>
            <a:ext cx="793690" cy="1783704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3164575" y="4860592"/>
            <a:ext cx="139065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右矢印 8"/>
          <p:cNvSpPr/>
          <p:nvPr/>
        </p:nvSpPr>
        <p:spPr>
          <a:xfrm>
            <a:off x="6804606" y="4860592"/>
            <a:ext cx="1352550" cy="723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イベントの告知やグループでの予定を共有する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グループ管理者がメンバの予定を把握する。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個人カレンダーとして利用する</a:t>
            </a:r>
            <a:endParaRPr kumimoji="1" lang="ja-JP" altLang="en-US" sz="3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9" y="4549577"/>
            <a:ext cx="4267200" cy="1521023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1295400" y="1269273"/>
            <a:ext cx="4533899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２</a:t>
            </a:r>
            <a:r>
              <a:rPr lang="ja-JP" altLang="en-US" sz="6000" b="1" dirty="0" smtClean="0"/>
              <a:t>．</a:t>
            </a:r>
            <a:r>
              <a:rPr lang="ja-JP" altLang="en-US" sz="6000" b="1" dirty="0"/>
              <a:t>概略機能</a:t>
            </a:r>
          </a:p>
        </p:txBody>
      </p:sp>
    </p:spTree>
    <p:extLst>
      <p:ext uri="{BB962C8B-B14F-4D97-AF65-F5344CB8AC3E}">
        <p14:creationId xmlns:p14="http://schemas.microsoft.com/office/powerpoint/2010/main" val="265893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5707164" y="3490570"/>
            <a:ext cx="5638800" cy="2652486"/>
          </a:xfrm>
          <a:prstGeom prst="ellipse">
            <a:avLst/>
          </a:prstGeom>
          <a:solidFill>
            <a:srgbClr val="09FF78">
              <a:alpha val="227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システム管理者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個人（ユーザ）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7803" y="2750269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①</a:t>
            </a:r>
            <a:endParaRPr kumimoji="1" lang="ja-JP" altLang="en-US" sz="40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88347" y="39545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6428621" y="4784886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29"/>
          <a:stretch/>
        </p:blipFill>
        <p:spPr>
          <a:xfrm>
            <a:off x="7362972" y="2709934"/>
            <a:ext cx="2095499" cy="16484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45" y="4313766"/>
            <a:ext cx="1054176" cy="1280444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8074928" y="4882972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632179" y="4393965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382" y="4350557"/>
            <a:ext cx="1054176" cy="128044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36" y="3886126"/>
            <a:ext cx="1054176" cy="128044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540632" y="481681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③</a:t>
            </a:r>
            <a:endParaRPr kumimoji="1" lang="ja-JP" altLang="en-US" sz="2400" b="1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30" y="2432730"/>
            <a:ext cx="884418" cy="972764"/>
          </a:xfrm>
          <a:prstGeom prst="rect">
            <a:avLst/>
          </a:prstGeom>
        </p:spPr>
      </p:pic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３</a:t>
            </a:r>
            <a:r>
              <a:rPr lang="ja-JP" altLang="en-US" sz="6000" b="1" dirty="0" smtClean="0"/>
              <a:t>．対象ユーザ</a:t>
            </a:r>
            <a:endParaRPr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993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620485" y="605971"/>
            <a:ext cx="3683000" cy="6445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b="1" dirty="0"/>
              <a:t>４</a:t>
            </a:r>
            <a:r>
              <a:rPr kumimoji="1" lang="ja-JP" altLang="en-US" b="1" dirty="0" smtClean="0"/>
              <a:t>．サイトマップ</a:t>
            </a:r>
            <a:endParaRPr kumimoji="1" lang="ja-JP" altLang="en-US" b="1" dirty="0"/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866319163"/>
              </p:ext>
            </p:extLst>
          </p:nvPr>
        </p:nvGraphicFramePr>
        <p:xfrm>
          <a:off x="840449" y="1013577"/>
          <a:ext cx="10510303" cy="5179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5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①　ログイン・ログアウト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36192" y="2561113"/>
            <a:ext cx="6345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ログイン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ID</a:t>
            </a:r>
            <a:r>
              <a:rPr kumimoji="1" lang="ja-JP" altLang="en-US" sz="2000" dirty="0" smtClean="0"/>
              <a:t>・パスワードを入力するとシステムにログインできる。</a:t>
            </a:r>
            <a:endParaRPr kumimoji="1"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ログアウト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システムからログアウトができる</a:t>
            </a:r>
            <a:r>
              <a:rPr kumimoji="1" lang="ja-JP" altLang="en-US" sz="2000" b="1" dirty="0" smtClean="0"/>
              <a:t>。</a:t>
            </a:r>
            <a:endParaRPr kumimoji="1" lang="en-US" altLang="ja-JP" sz="2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99" y="3286418"/>
            <a:ext cx="3263051" cy="249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②</a:t>
            </a:r>
            <a:r>
              <a:rPr lang="ja-JP" altLang="en-US" b="1" dirty="0" smtClean="0"/>
              <a:t>　ユーザ管理機能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4672" y="2561113"/>
            <a:ext cx="779572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ユーザ登録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ID</a:t>
            </a:r>
            <a:r>
              <a:rPr kumimoji="1" lang="ja-JP" altLang="en-US" sz="2000" dirty="0" smtClean="0"/>
              <a:t>・名前・メール・パスワードを登録するとシステムにログインできる。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すでに登録のある</a:t>
            </a:r>
            <a:r>
              <a:rPr kumimoji="1" lang="en-US" altLang="ja-JP" sz="2000" dirty="0" smtClean="0"/>
              <a:t>ID</a:t>
            </a:r>
            <a:r>
              <a:rPr kumimoji="1" lang="ja-JP" altLang="en-US" sz="2000" dirty="0" smtClean="0"/>
              <a:t>・メールは登録できない。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個人スケジュールが使用できる。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ユーザ情報変更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登録したユーザ情報の変更ができる。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システム管理者・登録者本のみ変更が可能。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ユーザ情報削除</a:t>
            </a:r>
            <a:endParaRPr kumimoji="1" lang="en-US" altLang="ja-JP" sz="2400" b="1" u="sng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登録したユーザ情報の削除ができる。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システム</a:t>
            </a:r>
            <a:r>
              <a:rPr kumimoji="1" lang="ja-JP" altLang="en-US" sz="2000" dirty="0"/>
              <a:t>管理者・登録者</a:t>
            </a:r>
            <a:r>
              <a:rPr kumimoji="1" lang="ja-JP" altLang="en-US" sz="2000" dirty="0" smtClean="0"/>
              <a:t>本人のみ</a:t>
            </a:r>
            <a:r>
              <a:rPr kumimoji="1" lang="ja-JP" altLang="en-US" sz="2000" dirty="0"/>
              <a:t>削除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/>
              <a:t>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39" y="3336982"/>
            <a:ext cx="3198137" cy="254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③</a:t>
            </a:r>
            <a:r>
              <a:rPr lang="ja-JP" altLang="en-US" b="1" dirty="0" smtClean="0"/>
              <a:t>　グループ管理機能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9420" y="2561113"/>
            <a:ext cx="63434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グループ作成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ID</a:t>
            </a:r>
            <a:r>
              <a:rPr kumimoji="1" lang="ja-JP" altLang="en-US" sz="2000" dirty="0" smtClean="0"/>
              <a:t>・名前・パスワード・メンバを登録できる。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すでに登録のある</a:t>
            </a:r>
            <a:r>
              <a:rPr kumimoji="1" lang="en-US" altLang="ja-JP" sz="2000" dirty="0" smtClean="0"/>
              <a:t>ID</a:t>
            </a:r>
            <a:r>
              <a:rPr kumimoji="1" lang="ja-JP" altLang="en-US" sz="2000" dirty="0" smtClean="0"/>
              <a:t>は登録できない。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グループスケジュール機能が使用できる。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作成者がそのグループ管理者となる。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グループ情報変更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登録した</a:t>
            </a:r>
            <a:r>
              <a:rPr kumimoji="1" lang="ja-JP" altLang="en-US" sz="2000" dirty="0"/>
              <a:t>グループ</a:t>
            </a:r>
            <a:r>
              <a:rPr kumimoji="1" lang="ja-JP" altLang="en-US" sz="2000" dirty="0" smtClean="0"/>
              <a:t>情報の変更ができる。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システム管理者</a:t>
            </a:r>
            <a:r>
              <a:rPr kumimoji="1" lang="ja-JP" altLang="en-US" sz="2000" dirty="0" smtClean="0"/>
              <a:t>・グループ管理者</a:t>
            </a:r>
            <a:r>
              <a:rPr kumimoji="1" lang="ja-JP" altLang="en-US" sz="2000" dirty="0"/>
              <a:t>のみ変更が可能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/>
              <a:t>グループ</a:t>
            </a:r>
            <a:r>
              <a:rPr kumimoji="1" lang="ja-JP" altLang="en-US" sz="2400" b="1" u="sng" dirty="0" smtClean="0"/>
              <a:t>情報削除</a:t>
            </a:r>
            <a:endParaRPr kumimoji="1" lang="en-US" altLang="ja-JP" sz="2400" b="1" u="sng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登録した</a:t>
            </a:r>
            <a:r>
              <a:rPr kumimoji="1" lang="ja-JP" altLang="en-US" sz="2000" dirty="0"/>
              <a:t>グループ</a:t>
            </a:r>
            <a:r>
              <a:rPr kumimoji="1" lang="ja-JP" altLang="en-US" sz="2000" dirty="0" smtClean="0"/>
              <a:t>情報の削除ができる。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システム</a:t>
            </a:r>
            <a:r>
              <a:rPr kumimoji="1" lang="ja-JP" altLang="en-US" sz="2000" dirty="0"/>
              <a:t>管理者・グループ</a:t>
            </a:r>
            <a:r>
              <a:rPr kumimoji="1" lang="ja-JP" altLang="en-US" sz="2000" dirty="0" smtClean="0"/>
              <a:t>管理者のみ</a:t>
            </a:r>
            <a:r>
              <a:rPr kumimoji="1" lang="ja-JP" altLang="en-US" sz="2000" dirty="0"/>
              <a:t>削除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/>
              <a:t>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95" y="2799522"/>
            <a:ext cx="3270967" cy="30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346</TotalTime>
  <Words>176</Words>
  <Application>Microsoft Office PowerPoint</Application>
  <PresentationFormat>ワイド画面</PresentationFormat>
  <Paragraphs>115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ＭＳ Ｐ明朝</vt:lpstr>
      <vt:lpstr>Arial</vt:lpstr>
      <vt:lpstr>Garamond</vt:lpstr>
      <vt:lpstr>Wingdings</vt:lpstr>
      <vt:lpstr>オーガニック</vt:lpstr>
      <vt:lpstr>WeCalendar</vt:lpstr>
      <vt:lpstr>目次</vt:lpstr>
      <vt:lpstr>PowerPoint プレゼンテーション</vt:lpstr>
      <vt:lpstr>PowerPoint プレゼンテーション</vt:lpstr>
      <vt:lpstr>PowerPoint プレゼンテーション</vt:lpstr>
      <vt:lpstr>４．サイトマップ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WeCalendar</dc:title>
  <dc:creator>田中慎二</dc:creator>
  <cp:lastModifiedBy>田中慎二</cp:lastModifiedBy>
  <cp:revision>44</cp:revision>
  <dcterms:created xsi:type="dcterms:W3CDTF">2016-11-07T13:22:20Z</dcterms:created>
  <dcterms:modified xsi:type="dcterms:W3CDTF">2016-11-15T13:05:10Z</dcterms:modified>
</cp:coreProperties>
</file>