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Second Outline Level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9" spc="-1" strike="noStrike">
                <a:latin typeface="Arial"/>
              </a:rPr>
              <a:t>Fourth Outline Level</a:t>
            </a:r>
            <a:endParaRPr b="0" lang="en-US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Fifth Outline Level</a:t>
            </a:r>
            <a:endParaRPr b="0" lang="en-US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Sixth Outline Level</a:t>
            </a:r>
            <a:endParaRPr b="0" lang="en-US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Seventh Outline Level</a:t>
            </a:r>
            <a:endParaRPr b="0" lang="en-US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89E3D2C-C7C6-4B86-B18C-F6D46DC6A112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HILS with FlightGear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91440" y="1789920"/>
            <a:ext cx="3583080" cy="32392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7053120" y="3200400"/>
            <a:ext cx="627840" cy="10972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6454440" y="1501560"/>
            <a:ext cx="1592280" cy="967320"/>
          </a:xfrm>
          <a:prstGeom prst="rect">
            <a:avLst/>
          </a:prstGeom>
          <a:ln>
            <a:noFill/>
          </a:ln>
        </p:spPr>
      </p:pic>
      <p:sp>
        <p:nvSpPr>
          <p:cNvPr id="46" name="TextShape 2"/>
          <p:cNvSpPr txBox="1"/>
          <p:nvPr/>
        </p:nvSpPr>
        <p:spPr>
          <a:xfrm>
            <a:off x="666720" y="5054760"/>
            <a:ext cx="253368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200" spc="-1" strike="noStrike">
                <a:latin typeface="Arial"/>
              </a:rPr>
              <a:t>FlightGear(Open Source Simulator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Model: CH47d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4206240" y="3200400"/>
            <a:ext cx="2541600" cy="602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FlightGear Bridge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(Extenal AHRS &amp; GPS)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6913440" y="4389120"/>
            <a:ext cx="9504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Primary FC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8412480" y="4951080"/>
            <a:ext cx="115776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Secondary FC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" name="TextShape 6"/>
          <p:cNvSpPr txBox="1"/>
          <p:nvPr/>
        </p:nvSpPr>
        <p:spPr>
          <a:xfrm>
            <a:off x="6639120" y="2468880"/>
            <a:ext cx="122472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MissionPlanner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(GCS 1)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" name="TextShape 7"/>
          <p:cNvSpPr txBox="1"/>
          <p:nvPr/>
        </p:nvSpPr>
        <p:spPr>
          <a:xfrm>
            <a:off x="8559360" y="2468880"/>
            <a:ext cx="122472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MissionPlanner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(GCS 2)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4"/>
          <a:stretch/>
        </p:blipFill>
        <p:spPr>
          <a:xfrm>
            <a:off x="8607600" y="3840480"/>
            <a:ext cx="627840" cy="1097280"/>
          </a:xfrm>
          <a:prstGeom prst="rect">
            <a:avLst/>
          </a:prstGeom>
          <a:ln>
            <a:noFill/>
          </a:ln>
        </p:spPr>
      </p:pic>
      <p:sp>
        <p:nvSpPr>
          <p:cNvPr id="53" name="Freeform 8"/>
          <p:cNvSpPr/>
          <p:nvPr/>
        </p:nvSpPr>
        <p:spPr>
          <a:xfrm>
            <a:off x="6747840" y="3593520"/>
            <a:ext cx="368280" cy="1080"/>
          </a:xfrm>
          <a:custGeom>
            <a:avLst/>
            <a:gdLst/>
            <a:ahLst/>
            <a:rect l="0" t="0" r="r" b="b"/>
            <a:pathLst>
              <a:path w="1023" h="3">
                <a:moveTo>
                  <a:pt x="0" y="0"/>
                </a:moveTo>
                <a:cubicBezTo>
                  <a:pt x="201" y="0"/>
                  <a:pt x="401" y="2"/>
                  <a:pt x="603" y="0"/>
                </a:cubicBezTo>
                <a:lnTo>
                  <a:pt x="799" y="0"/>
                </a:lnTo>
                <a:lnTo>
                  <a:pt x="931" y="0"/>
                </a:lnTo>
                <a:lnTo>
                  <a:pt x="1022" y="0"/>
                </a:lnTo>
              </a:path>
            </a:pathLst>
          </a:custGeom>
          <a:ln>
            <a:solidFill>
              <a:srgbClr val="000000"/>
            </a:solidFill>
          </a:ln>
        </p:spPr>
      </p:sp>
      <p:sp>
        <p:nvSpPr>
          <p:cNvPr id="54" name="Line 9"/>
          <p:cNvSpPr/>
          <p:nvPr/>
        </p:nvSpPr>
        <p:spPr>
          <a:xfrm>
            <a:off x="4937760" y="3802680"/>
            <a:ext cx="0" cy="1043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10"/>
          <p:cNvSpPr/>
          <p:nvPr/>
        </p:nvSpPr>
        <p:spPr>
          <a:xfrm flipH="1">
            <a:off x="4937760" y="4846320"/>
            <a:ext cx="35661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11"/>
          <p:cNvSpPr/>
          <p:nvPr/>
        </p:nvSpPr>
        <p:spPr>
          <a:xfrm flipV="1">
            <a:off x="8961120" y="2926080"/>
            <a:ext cx="0" cy="914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12"/>
          <p:cNvSpPr/>
          <p:nvPr/>
        </p:nvSpPr>
        <p:spPr>
          <a:xfrm flipV="1">
            <a:off x="7406640" y="2900520"/>
            <a:ext cx="0" cy="299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Line 13"/>
          <p:cNvSpPr/>
          <p:nvPr/>
        </p:nvSpPr>
        <p:spPr>
          <a:xfrm>
            <a:off x="3674520" y="3474720"/>
            <a:ext cx="5317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TextShape 14"/>
          <p:cNvSpPr txBox="1"/>
          <p:nvPr/>
        </p:nvSpPr>
        <p:spPr>
          <a:xfrm>
            <a:off x="3674520" y="2847960"/>
            <a:ext cx="120636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UDP(localhost)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" name="TextShape 15"/>
          <p:cNvSpPr txBox="1"/>
          <p:nvPr/>
        </p:nvSpPr>
        <p:spPr>
          <a:xfrm>
            <a:off x="4937760" y="4297680"/>
            <a:ext cx="113004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200" spc="-1" strike="noStrike">
                <a:latin typeface="Arial"/>
              </a:rPr>
              <a:t>Serial(telem2)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TextShape 16"/>
          <p:cNvSpPr txBox="1"/>
          <p:nvPr/>
        </p:nvSpPr>
        <p:spPr>
          <a:xfrm>
            <a:off x="6462720" y="3657600"/>
            <a:ext cx="74016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200" spc="-1" strike="noStrike">
                <a:latin typeface="Arial"/>
              </a:rPr>
              <a:t>Serial</a:t>
            </a:r>
            <a:endParaRPr b="0" lang="en-US" sz="1200" spc="-1" strike="noStrike">
              <a:latin typeface="Arial"/>
            </a:endParaRPr>
          </a:p>
          <a:p>
            <a:r>
              <a:rPr b="0" i="1" lang="en-US" sz="1200" spc="-1" strike="noStrike">
                <a:latin typeface="Arial"/>
              </a:rPr>
              <a:t>(telem2)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" name="TextShape 17"/>
          <p:cNvSpPr txBox="1"/>
          <p:nvPr/>
        </p:nvSpPr>
        <p:spPr>
          <a:xfrm>
            <a:off x="7498080" y="2743200"/>
            <a:ext cx="90324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200" spc="-1" strike="noStrike">
                <a:latin typeface="Arial"/>
              </a:rPr>
              <a:t>usb2Serial</a:t>
            </a:r>
            <a:endParaRPr b="0" lang="en-US" sz="1200" spc="-1" strike="noStrike">
              <a:latin typeface="Arial"/>
            </a:endParaRPr>
          </a:p>
          <a:p>
            <a:r>
              <a:rPr b="0" i="1" lang="en-US" sz="1200" spc="-1" strike="noStrike">
                <a:latin typeface="Arial"/>
              </a:rPr>
              <a:t>(telem1)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" name="TextShape 18"/>
          <p:cNvSpPr txBox="1"/>
          <p:nvPr/>
        </p:nvSpPr>
        <p:spPr>
          <a:xfrm>
            <a:off x="8961120" y="3200400"/>
            <a:ext cx="90324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200" spc="-1" strike="noStrike">
                <a:latin typeface="Arial"/>
              </a:rPr>
              <a:t>usb2Serial</a:t>
            </a:r>
            <a:endParaRPr b="0" lang="en-US" sz="1200" spc="-1" strike="noStrike">
              <a:latin typeface="Arial"/>
            </a:endParaRPr>
          </a:p>
          <a:p>
            <a:r>
              <a:rPr b="0" i="1" lang="en-US" sz="1200" spc="-1" strike="noStrike">
                <a:latin typeface="Arial"/>
              </a:rPr>
              <a:t>(telem1)</a:t>
            </a:r>
            <a:endParaRPr b="0" lang="en-US" sz="1200" spc="-1" strike="noStrike">
              <a:latin typeface="Arial"/>
            </a:endParaRPr>
          </a:p>
        </p:txBody>
      </p:sp>
      <p:cxnSp>
        <p:nvCxnSpPr>
          <p:cNvPr id="64" name="Line 19"/>
          <p:cNvCxnSpPr>
            <a:stCxn id="44" idx="3"/>
            <a:endCxn id="52" idx="1"/>
          </p:cNvCxnSpPr>
          <p:nvPr/>
        </p:nvCxnSpPr>
        <p:spPr>
          <a:xfrm>
            <a:off x="7680960" y="3749040"/>
            <a:ext cx="927000" cy="640440"/>
          </a:xfrm>
          <a:prstGeom prst="bentConnector3">
            <a:avLst/>
          </a:prstGeom>
          <a:ln>
            <a:solidFill>
              <a:srgbClr val="000000"/>
            </a:solidFill>
          </a:ln>
        </p:spPr>
      </p:cxnSp>
      <p:sp>
        <p:nvSpPr>
          <p:cNvPr id="65" name="TextShape 20"/>
          <p:cNvSpPr txBox="1"/>
          <p:nvPr/>
        </p:nvSpPr>
        <p:spPr>
          <a:xfrm>
            <a:off x="7803720" y="3488040"/>
            <a:ext cx="80388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UAVCAN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5"/>
          <a:stretch/>
        </p:blipFill>
        <p:spPr>
          <a:xfrm>
            <a:off x="8229600" y="1501560"/>
            <a:ext cx="1592280" cy="96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2023-11-21T08:29:04Z</dcterms:created>
  <dc:creator/>
  <dc:description/>
  <dc:language>en-US</dc:language>
  <cp:lastModifiedBy/>
  <dcterms:modified xsi:type="dcterms:W3CDTF">2023-11-21T09:11:27Z</dcterms:modified>
  <cp:revision>4</cp:revision>
  <dc:subject/>
  <dc:title>Bright Blue</dc:title>
</cp:coreProperties>
</file>