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36ED1-3CF5-F0D1-A4FD-E06A4DA3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0A675-8E44-F296-CC15-9F4BD725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45543-A4DA-91DF-A3B1-7B152D9B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1E6AA-15C0-1396-254D-CB1FCDC2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5B2C8-EEE1-EE18-5995-15CBA49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C9CAD-6954-BAA9-C90C-B5D0BEC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90A44B-1D59-DD2A-6020-1EE9FF4F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9F1F8-B5E2-39D9-7076-BE57D5DF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80092-E814-C4B1-08FF-2E501D3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4CA7E-088C-4C73-2FC1-AC1D8DD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1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355BE2-ABBB-7D10-EDC5-46707F29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14F26-F8C8-D45C-0187-1A3B7B68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F7235-1B5D-F011-2CA3-8CBA2497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83BEF-611A-1455-2F32-7E0C6B9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7969B-2E1B-F5EE-BA13-F0A9D71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21ACE-174E-1E06-853B-9E182FC4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085DE-AD0A-204D-0680-64DD7FA5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EC40EA-A838-377C-F2FC-95538F8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8CBC9-D15F-66F2-D030-7886ACB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FF72-8B64-FB63-CC68-74884B9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D3404-B08E-93B6-0350-10E08374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97F79-504C-2140-2A97-1A76A897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5AD60-8A1D-935E-2BEF-ED5AF90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5A3E1-F469-2EB7-6FD4-24AF0ACC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5FF41-5C4C-82B0-605D-6F2217A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5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5176E-AD72-0045-1335-EF3DE4B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D4D49-8327-E2F1-692E-3D1E3D6B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31CBC-1AC1-F8C2-1604-C493F07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79D77-CD82-1D30-CADF-A6387521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0A12E-B037-179B-14AC-F869F63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4F5078-7DAC-491E-4D75-F7D0ABF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9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99DCA-C949-DED4-282B-4A2E4353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542554-6204-C59B-E783-ACFEBD4C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2AD7D6-9610-52B6-8674-F788FB32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363695-ECB9-E3AC-5C62-352BADFA5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B733FC-51BA-42A1-D7F5-E4F31B9F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9D335-E076-5B8C-595F-8C4D969B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D99326-4CCC-4070-4C6B-0300FD1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8036B9-7B5C-0F19-4B4E-E3199F99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3D7BB-4355-C256-5381-C46D4DA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4ED73-83B8-F90F-84AF-6A8E291F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99577-69F7-8855-27C5-63E4C781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D992E-9BE9-9BAF-5717-44BC86A2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2F5429-22FE-C72A-53E4-F53D1A5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0AA3D4-7C50-63AD-EDE1-0474166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0BA4E-C58E-899D-AC44-B423F3FF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1EDE9-C979-71B5-A4C5-3079FCAF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25C7F-F4DF-4A9C-169B-9B9D7C4D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C9D92-5CAE-23C8-53AE-7C5DD83A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059DA3-8FD7-7C82-F6D6-8CE26D1A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F86BD4-5FFA-536E-6C86-AD3292F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85C2-29EE-066A-FEDE-270C2E8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1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FDBB-6F76-8035-60F7-C798A4F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14253-E6AF-C5E7-0EC9-910F22FA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F58B3-200B-B815-6101-EB0293B5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21ED0B-EB87-DF10-F8F8-20A8608F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625B02-50E4-F748-23EA-94E3A56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53ABD-3817-35F5-C898-AF79EC9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2858D2-691F-4FFC-9DF2-D1052B4B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94A49-27FB-9CC0-976F-F1E12B7B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6BD57-8212-8493-ECF3-B190B497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43317-7695-49B6-9BAC-BC6CEEBC052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CA49F-A993-56BB-A7D4-E0D3E85D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472B-20F6-F731-2201-A56DE6D23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C9AEF-397E-8686-9066-FDFFDAAE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45748-4FAC-4434-1569-AC294CDA4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眞城博文</a:t>
            </a:r>
          </a:p>
        </p:txBody>
      </p:sp>
    </p:spTree>
    <p:extLst>
      <p:ext uri="{BB962C8B-B14F-4D97-AF65-F5344CB8AC3E}">
        <p14:creationId xmlns:p14="http://schemas.microsoft.com/office/powerpoint/2010/main" val="29239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268E-A621-03A8-9BDD-77E0D9A3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作りたい機能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597206-1BF6-D499-DFE9-5E9E3FC5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クイズアプリ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タイトル画面→クイズ画面→結果画面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クイズを何問か出してスコアを出す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初級、中級、上級などのランクも作りたい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8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9589B-9F43-5933-8A65-7F14C814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19813-AFB1-512C-D842-436DA0BB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１</a:t>
            </a:r>
            <a:r>
              <a:rPr kumimoji="1" lang="ja-JP" altLang="en-US" dirty="0"/>
              <a:t>．技術詳細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２</a:t>
            </a:r>
            <a:r>
              <a:rPr kumimoji="1" lang="ja-JP" altLang="en-US" dirty="0"/>
              <a:t>．概要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３</a:t>
            </a:r>
            <a:r>
              <a:rPr kumimoji="1" lang="ja-JP" altLang="en-US" dirty="0"/>
              <a:t>．実機説明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b="1" dirty="0"/>
              <a:t>４</a:t>
            </a:r>
            <a:r>
              <a:rPr kumimoji="1" lang="ja-JP" altLang="en-US" dirty="0"/>
              <a:t>．改善</a:t>
            </a:r>
          </a:p>
        </p:txBody>
      </p:sp>
    </p:spTree>
    <p:extLst>
      <p:ext uri="{BB962C8B-B14F-4D97-AF65-F5344CB8AC3E}">
        <p14:creationId xmlns:p14="http://schemas.microsoft.com/office/powerpoint/2010/main" val="6177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62A53-D4B2-40E3-C6C5-39CE76A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技術詳細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C8678-309B-426F-9008-683FDFA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650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71F0E-2008-CE92-15D5-22E7954B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95FFE-3748-54FC-3328-BF3FE6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3429000"/>
            <a:ext cx="10134600" cy="423017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のクイズができるアプリ</a:t>
            </a:r>
          </a:p>
        </p:txBody>
      </p:sp>
    </p:spTree>
    <p:extLst>
      <p:ext uri="{BB962C8B-B14F-4D97-AF65-F5344CB8AC3E}">
        <p14:creationId xmlns:p14="http://schemas.microsoft.com/office/powerpoint/2010/main" val="78127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3DB61-8B3B-7EE6-B206-D46D68F4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693" y="2766218"/>
            <a:ext cx="2396613" cy="1325563"/>
          </a:xfrm>
        </p:spPr>
        <p:txBody>
          <a:bodyPr/>
          <a:lstStyle/>
          <a:p>
            <a:r>
              <a:rPr kumimoji="1" lang="ja-JP" altLang="en-US" b="1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342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6789C-E881-EFFA-0E32-DE0528A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改善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45D10-5820-AB22-46C1-0BA30E71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43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</Words>
  <Application>Microsoft Office PowerPoint</Application>
  <PresentationFormat>ワイド画面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Flutter開発</vt:lpstr>
      <vt:lpstr>作りたい機能</vt:lpstr>
      <vt:lpstr>目次</vt:lpstr>
      <vt:lpstr>技術詳細</vt:lpstr>
      <vt:lpstr>概要</vt:lpstr>
      <vt:lpstr>実機説明</vt:lpstr>
      <vt:lpstr>改善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眞城</dc:creator>
  <cp:lastModifiedBy>博文 眞城</cp:lastModifiedBy>
  <cp:revision>4</cp:revision>
  <dcterms:created xsi:type="dcterms:W3CDTF">2025-05-07T02:03:25Z</dcterms:created>
  <dcterms:modified xsi:type="dcterms:W3CDTF">2025-05-14T02:04:07Z</dcterms:modified>
</cp:coreProperties>
</file>