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6"/>
  </p:notesMasterIdLst>
  <p:sldIdLst>
    <p:sldId id="385" r:id="rId2"/>
    <p:sldId id="264" r:id="rId3"/>
    <p:sldId id="283" r:id="rId4"/>
    <p:sldId id="262" r:id="rId5"/>
    <p:sldId id="528" r:id="rId6"/>
    <p:sldId id="534" r:id="rId7"/>
    <p:sldId id="531" r:id="rId8"/>
    <p:sldId id="535" r:id="rId9"/>
    <p:sldId id="529" r:id="rId10"/>
    <p:sldId id="532" r:id="rId11"/>
    <p:sldId id="536" r:id="rId12"/>
    <p:sldId id="533" r:id="rId13"/>
    <p:sldId id="537" r:id="rId14"/>
    <p:sldId id="469" r:id="rId15"/>
    <p:sldId id="470" r:id="rId16"/>
    <p:sldId id="472" r:id="rId17"/>
    <p:sldId id="260" r:id="rId18"/>
    <p:sldId id="444" r:id="rId19"/>
    <p:sldId id="463" r:id="rId20"/>
    <p:sldId id="448" r:id="rId21"/>
    <p:sldId id="449" r:id="rId22"/>
    <p:sldId id="464" r:id="rId23"/>
    <p:sldId id="465" r:id="rId24"/>
    <p:sldId id="466" r:id="rId25"/>
    <p:sldId id="450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501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538" r:id="rId43"/>
    <p:sldId id="489" r:id="rId44"/>
    <p:sldId id="490" r:id="rId45"/>
    <p:sldId id="491" r:id="rId46"/>
    <p:sldId id="492" r:id="rId47"/>
    <p:sldId id="493" r:id="rId48"/>
    <p:sldId id="495" r:id="rId49"/>
    <p:sldId id="502" r:id="rId50"/>
    <p:sldId id="503" r:id="rId51"/>
    <p:sldId id="504" r:id="rId52"/>
    <p:sldId id="505" r:id="rId53"/>
    <p:sldId id="506" r:id="rId54"/>
    <p:sldId id="507" r:id="rId55"/>
    <p:sldId id="496" r:id="rId56"/>
    <p:sldId id="497" r:id="rId57"/>
    <p:sldId id="498" r:id="rId58"/>
    <p:sldId id="499" r:id="rId59"/>
    <p:sldId id="500" r:id="rId60"/>
    <p:sldId id="508" r:id="rId61"/>
    <p:sldId id="509" r:id="rId62"/>
    <p:sldId id="510" r:id="rId63"/>
    <p:sldId id="511" r:id="rId64"/>
    <p:sldId id="512" r:id="rId65"/>
    <p:sldId id="539" r:id="rId66"/>
    <p:sldId id="540" r:id="rId67"/>
    <p:sldId id="541" r:id="rId68"/>
    <p:sldId id="542" r:id="rId69"/>
    <p:sldId id="543" r:id="rId70"/>
    <p:sldId id="544" r:id="rId71"/>
    <p:sldId id="545" r:id="rId72"/>
    <p:sldId id="546" r:id="rId73"/>
    <p:sldId id="547" r:id="rId74"/>
    <p:sldId id="352" r:id="rId7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7A2D"/>
    <a:srgbClr val="F9A46F"/>
    <a:srgbClr val="A9D18E"/>
    <a:srgbClr val="0099CC"/>
    <a:srgbClr val="007F8E"/>
    <a:srgbClr val="1590FF"/>
    <a:srgbClr val="1F7BE1"/>
    <a:srgbClr val="94DDFE"/>
    <a:srgbClr val="CBEAFD"/>
    <a:srgbClr val="17A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2438" autoAdjust="0"/>
  </p:normalViewPr>
  <p:slideViewPr>
    <p:cSldViewPr showGuides="1">
      <p:cViewPr varScale="1">
        <p:scale>
          <a:sx n="135" d="100"/>
          <a:sy n="135" d="100"/>
        </p:scale>
        <p:origin x="810" y="138"/>
      </p:cViewPr>
      <p:guideLst>
        <p:guide orient="horz" pos="3239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7A7B5-9848-4784-9B1E-F1B385B9A4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0C346-454A-4313-A6FC-FDF8331FB609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中国</a:t>
          </a:r>
        </a:p>
      </dgm:t>
    </dgm:pt>
    <dgm:pt modelId="{86CF73DA-EA5E-4107-8ABD-B9EBE5532363}" type="parTrans" cxnId="{53EA6C36-4F43-410D-91A4-4D8DE4C6AB07}">
      <dgm:prSet/>
      <dgm:spPr/>
      <dgm:t>
        <a:bodyPr/>
        <a:lstStyle/>
        <a:p>
          <a:endParaRPr lang="zh-CN" altLang="en-US"/>
        </a:p>
      </dgm:t>
    </dgm:pt>
    <dgm:pt modelId="{405B61F8-007E-46D3-A9F4-87521FF8E6DF}" type="sibTrans" cxnId="{53EA6C36-4F43-410D-91A4-4D8DE4C6AB07}">
      <dgm:prSet/>
      <dgm:spPr/>
      <dgm:t>
        <a:bodyPr/>
        <a:lstStyle/>
        <a:p>
          <a:endParaRPr lang="zh-CN" altLang="en-US"/>
        </a:p>
      </dgm:t>
    </dgm:pt>
    <dgm:pt modelId="{37D32A9A-CA33-4B47-A390-484D54F27302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黑龙江省</a:t>
          </a:r>
        </a:p>
      </dgm:t>
    </dgm:pt>
    <dgm:pt modelId="{EE8EF088-99A9-44F6-BE78-CFF7E27104D0}" type="parTrans" cxnId="{98A57FA1-D68A-4181-87C9-FC848C6BBCFD}">
      <dgm:prSet/>
      <dgm:spPr/>
      <dgm:t>
        <a:bodyPr/>
        <a:lstStyle/>
        <a:p>
          <a:endParaRPr lang="zh-CN" altLang="en-US"/>
        </a:p>
      </dgm:t>
    </dgm:pt>
    <dgm:pt modelId="{BC3A4905-F86E-4BE5-B756-E11388C3DAE0}" type="sibTrans" cxnId="{98A57FA1-D68A-4181-87C9-FC848C6BBCFD}">
      <dgm:prSet/>
      <dgm:spPr/>
      <dgm:t>
        <a:bodyPr/>
        <a:lstStyle/>
        <a:p>
          <a:endParaRPr lang="zh-CN" altLang="en-US"/>
        </a:p>
      </dgm:t>
    </dgm:pt>
    <dgm:pt modelId="{16989B5B-97A4-451F-965A-1B132DF3DD2E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北京市</a:t>
          </a:r>
        </a:p>
      </dgm:t>
    </dgm:pt>
    <dgm:pt modelId="{63B7A4D4-1C6D-49E4-9265-30AAD195F69E}" type="parTrans" cxnId="{5A06E106-4AEA-4929-821C-646755CF2E40}">
      <dgm:prSet/>
      <dgm:spPr/>
      <dgm:t>
        <a:bodyPr/>
        <a:lstStyle/>
        <a:p>
          <a:endParaRPr lang="zh-CN" altLang="en-US"/>
        </a:p>
      </dgm:t>
    </dgm:pt>
    <dgm:pt modelId="{6AAB7F5E-8FFA-4D8A-B33D-780C6644FE58}" type="sibTrans" cxnId="{5A06E106-4AEA-4929-821C-646755CF2E40}">
      <dgm:prSet/>
      <dgm:spPr/>
      <dgm:t>
        <a:bodyPr/>
        <a:lstStyle/>
        <a:p>
          <a:endParaRPr lang="zh-CN" altLang="en-US"/>
        </a:p>
      </dgm:t>
    </dgm:pt>
    <dgm:pt modelId="{DDF9C57D-80E2-421A-8C98-9143EE80140C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西城区</a:t>
          </a:r>
        </a:p>
      </dgm:t>
    </dgm:pt>
    <dgm:pt modelId="{9A121FC1-25A4-41B4-AAEA-DFF1DC74C226}" type="parTrans" cxnId="{3ADAF328-C32E-4CA4-9DFD-BA5C6AFA96D0}">
      <dgm:prSet/>
      <dgm:spPr/>
      <dgm:t>
        <a:bodyPr/>
        <a:lstStyle/>
        <a:p>
          <a:endParaRPr lang="zh-CN" altLang="en-US"/>
        </a:p>
      </dgm:t>
    </dgm:pt>
    <dgm:pt modelId="{D020CFDE-9564-48F8-8F7B-7CEAF76990A5}" type="sibTrans" cxnId="{3ADAF328-C32E-4CA4-9DFD-BA5C6AFA96D0}">
      <dgm:prSet/>
      <dgm:spPr/>
      <dgm:t>
        <a:bodyPr/>
        <a:lstStyle/>
        <a:p>
          <a:endParaRPr lang="zh-CN" altLang="en-US"/>
        </a:p>
      </dgm:t>
    </dgm:pt>
    <dgm:pt modelId="{055D8493-2E98-46F5-A92C-F73FFF7B1C1C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广东省</a:t>
          </a:r>
        </a:p>
      </dgm:t>
    </dgm:pt>
    <dgm:pt modelId="{2342240A-59AF-4B30-A2C4-5192D8DA31B6}" type="parTrans" cxnId="{BF53A8C7-D266-4D44-B399-023FFAD6E619}">
      <dgm:prSet/>
      <dgm:spPr/>
      <dgm:t>
        <a:bodyPr/>
        <a:lstStyle/>
        <a:p>
          <a:endParaRPr lang="zh-CN" altLang="en-US"/>
        </a:p>
      </dgm:t>
    </dgm:pt>
    <dgm:pt modelId="{ABAE125E-A6DC-4AD9-A03D-9887496B057F}" type="sibTrans" cxnId="{BF53A8C7-D266-4D44-B399-023FFAD6E619}">
      <dgm:prSet/>
      <dgm:spPr/>
      <dgm:t>
        <a:bodyPr/>
        <a:lstStyle/>
        <a:p>
          <a:endParaRPr lang="zh-CN" altLang="en-US"/>
        </a:p>
      </dgm:t>
    </dgm:pt>
    <dgm:pt modelId="{8FEC791C-489A-4B45-8C8B-9E5CAADA3F0D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海淀区</a:t>
          </a:r>
        </a:p>
      </dgm:t>
    </dgm:pt>
    <dgm:pt modelId="{B6F12C7C-3DE4-4232-914F-028177282226}" type="parTrans" cxnId="{86DE233A-2763-4B44-9330-EB58C2C3780A}">
      <dgm:prSet/>
      <dgm:spPr/>
      <dgm:t>
        <a:bodyPr/>
        <a:lstStyle/>
        <a:p>
          <a:endParaRPr lang="zh-CN" altLang="en-US"/>
        </a:p>
      </dgm:t>
    </dgm:pt>
    <dgm:pt modelId="{85AE8B12-F6CE-4DA8-8E04-8D24072C3023}" type="sibTrans" cxnId="{86DE233A-2763-4B44-9330-EB58C2C3780A}">
      <dgm:prSet/>
      <dgm:spPr/>
      <dgm:t>
        <a:bodyPr/>
        <a:lstStyle/>
        <a:p>
          <a:endParaRPr lang="zh-CN" altLang="en-US"/>
        </a:p>
      </dgm:t>
    </dgm:pt>
    <dgm:pt modelId="{CCFF18C1-99DA-4B12-A763-7EE35AB40F9C}">
      <dgm:prSet phldrT="[文本]" custT="1"/>
      <dgm:spPr/>
      <dgm:t>
        <a:bodyPr/>
        <a:lstStyle/>
        <a:p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1F564B-FE7D-46F9-A6B4-6683A31C917C}" type="parTrans" cxnId="{1BAD70EF-E603-4C0C-A5AF-01675DCCACFA}">
      <dgm:prSet/>
      <dgm:spPr/>
      <dgm:t>
        <a:bodyPr/>
        <a:lstStyle/>
        <a:p>
          <a:endParaRPr lang="zh-CN" altLang="en-US"/>
        </a:p>
      </dgm:t>
    </dgm:pt>
    <dgm:pt modelId="{DB340B8C-77D3-42C3-8C94-9ACE12F1A74D}" type="sibTrans" cxnId="{1BAD70EF-E603-4C0C-A5AF-01675DCCACFA}">
      <dgm:prSet/>
      <dgm:spPr/>
      <dgm:t>
        <a:bodyPr/>
        <a:lstStyle/>
        <a:p>
          <a:endParaRPr lang="zh-CN" altLang="en-US"/>
        </a:p>
      </dgm:t>
    </dgm:pt>
    <dgm:pt modelId="{03DCC7FE-F8BC-4685-B9A0-FF1C5C437B43}">
      <dgm:prSet custT="1"/>
      <dgm:spPr/>
      <dgm:t>
        <a:bodyPr/>
        <a:lstStyle/>
        <a:p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EA5AEA-C073-49BA-A688-8A1A647FF6AB}" type="parTrans" cxnId="{DE717E3C-C20D-4BD9-BDA4-2A877DA2BFA3}">
      <dgm:prSet/>
      <dgm:spPr/>
      <dgm:t>
        <a:bodyPr/>
        <a:lstStyle/>
        <a:p>
          <a:endParaRPr lang="zh-CN" altLang="en-US"/>
        </a:p>
      </dgm:t>
    </dgm:pt>
    <dgm:pt modelId="{6BCC8DC8-5669-48B4-AE8E-056E980FCFC7}" type="sibTrans" cxnId="{DE717E3C-C20D-4BD9-BDA4-2A877DA2BFA3}">
      <dgm:prSet/>
      <dgm:spPr/>
      <dgm:t>
        <a:bodyPr/>
        <a:lstStyle/>
        <a:p>
          <a:endParaRPr lang="zh-CN" altLang="en-US"/>
        </a:p>
      </dgm:t>
    </dgm:pt>
    <dgm:pt modelId="{F8898F92-8694-42C4-B61C-A02CEE5023E6}">
      <dgm:prSet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北下关街道</a:t>
          </a:r>
        </a:p>
      </dgm:t>
    </dgm:pt>
    <dgm:pt modelId="{14AC2EAA-6D96-4F34-886F-A353F976FA59}" type="parTrans" cxnId="{50BAAF80-E21B-4F43-8CD9-D5C98057A84A}">
      <dgm:prSet/>
      <dgm:spPr/>
      <dgm:t>
        <a:bodyPr/>
        <a:lstStyle/>
        <a:p>
          <a:endParaRPr lang="zh-CN" altLang="en-US"/>
        </a:p>
      </dgm:t>
    </dgm:pt>
    <dgm:pt modelId="{D7D46C77-A960-4365-8BA3-F6802923D566}" type="sibTrans" cxnId="{50BAAF80-E21B-4F43-8CD9-D5C98057A84A}">
      <dgm:prSet/>
      <dgm:spPr/>
      <dgm:t>
        <a:bodyPr/>
        <a:lstStyle/>
        <a:p>
          <a:endParaRPr lang="zh-CN" altLang="en-US"/>
        </a:p>
      </dgm:t>
    </dgm:pt>
    <dgm:pt modelId="{D8E7E84D-7437-4C1C-94AC-3B07DBE71C69}">
      <dgm:prSet custT="1"/>
      <dgm:spPr/>
      <dgm:t>
        <a:bodyPr/>
        <a:lstStyle/>
        <a:p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6A3500-E15A-4FF1-A6AD-C87AB442C15B}" type="parTrans" cxnId="{6DD30A63-387B-456A-85AD-8C26FB66A190}">
      <dgm:prSet/>
      <dgm:spPr/>
      <dgm:t>
        <a:bodyPr/>
        <a:lstStyle/>
        <a:p>
          <a:endParaRPr lang="zh-CN" altLang="en-US"/>
        </a:p>
      </dgm:t>
    </dgm:pt>
    <dgm:pt modelId="{350DCA46-FEE4-4FB0-B352-1F3B80F1DC7C}" type="sibTrans" cxnId="{6DD30A63-387B-456A-85AD-8C26FB66A190}">
      <dgm:prSet/>
      <dgm:spPr/>
      <dgm:t>
        <a:bodyPr/>
        <a:lstStyle/>
        <a:p>
          <a:endParaRPr lang="zh-CN" altLang="en-US"/>
        </a:p>
      </dgm:t>
    </dgm:pt>
    <dgm:pt modelId="{4F3CCA53-5395-475C-9059-376321EF6AF0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东城区</a:t>
          </a:r>
        </a:p>
      </dgm:t>
    </dgm:pt>
    <dgm:pt modelId="{62AE193B-BB5D-43DA-A285-CCE329F0642E}" type="parTrans" cxnId="{CA5B007E-3383-41E4-BD5D-5E63A5E7768A}">
      <dgm:prSet/>
      <dgm:spPr/>
      <dgm:t>
        <a:bodyPr/>
        <a:lstStyle/>
        <a:p>
          <a:endParaRPr lang="zh-CN" altLang="en-US"/>
        </a:p>
      </dgm:t>
    </dgm:pt>
    <dgm:pt modelId="{176996C7-7ADA-446A-ABDE-B9CA5EFB9BFB}" type="sibTrans" cxnId="{CA5B007E-3383-41E4-BD5D-5E63A5E7768A}">
      <dgm:prSet/>
      <dgm:spPr/>
      <dgm:t>
        <a:bodyPr/>
        <a:lstStyle/>
        <a:p>
          <a:endParaRPr lang="zh-CN" altLang="en-US"/>
        </a:p>
      </dgm:t>
    </dgm:pt>
    <dgm:pt modelId="{17F67AD6-108A-4B85-A3FA-C92D371E93F1}">
      <dgm:prSet phldrT="[文本]" custT="1"/>
      <dgm:spPr/>
      <dgm:t>
        <a:bodyPr/>
        <a:lstStyle/>
        <a:p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C2B133-5840-4905-9273-23AB1E4A03F9}" type="parTrans" cxnId="{0D86C0D5-4725-42E9-9F20-527CFA03342A}">
      <dgm:prSet/>
      <dgm:spPr/>
      <dgm:t>
        <a:bodyPr/>
        <a:lstStyle/>
        <a:p>
          <a:endParaRPr lang="zh-CN" altLang="en-US"/>
        </a:p>
      </dgm:t>
    </dgm:pt>
    <dgm:pt modelId="{3E3C7432-D488-4DDC-8E67-22ED9EF08884}" type="sibTrans" cxnId="{0D86C0D5-4725-42E9-9F20-527CFA03342A}">
      <dgm:prSet/>
      <dgm:spPr/>
      <dgm:t>
        <a:bodyPr/>
        <a:lstStyle/>
        <a:p>
          <a:endParaRPr lang="zh-CN" altLang="en-US"/>
        </a:p>
      </dgm:t>
    </dgm:pt>
    <dgm:pt modelId="{CDFDFD46-8A02-4136-90C1-7B0F632B375D}">
      <dgm:prSet custT="1"/>
      <dgm:spPr/>
      <dgm:t>
        <a:bodyPr/>
        <a:lstStyle/>
        <a:p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1449D8-E983-47BE-827E-529EB4FFE810}" type="parTrans" cxnId="{6F7E44C7-091D-48BB-B14A-8FA08CAD34B5}">
      <dgm:prSet/>
      <dgm:spPr/>
      <dgm:t>
        <a:bodyPr/>
        <a:lstStyle/>
        <a:p>
          <a:endParaRPr lang="zh-CN" altLang="en-US"/>
        </a:p>
      </dgm:t>
    </dgm:pt>
    <dgm:pt modelId="{1D852D9D-CF2F-41D6-B750-A50FBBA7EF04}" type="sibTrans" cxnId="{6F7E44C7-091D-48BB-B14A-8FA08CAD34B5}">
      <dgm:prSet/>
      <dgm:spPr/>
      <dgm:t>
        <a:bodyPr/>
        <a:lstStyle/>
        <a:p>
          <a:endParaRPr lang="zh-CN" altLang="en-US"/>
        </a:p>
      </dgm:t>
    </dgm:pt>
    <dgm:pt modelId="{2A26A27E-0933-4290-A542-ECA3A2D1FF87}">
      <dgm:prSet custT="1"/>
      <dgm:spPr/>
      <dgm:t>
        <a:bodyPr/>
        <a:lstStyle/>
        <a:p>
          <a:r>
            <a: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BD2049-FF8C-466A-9D66-7FB806E0465A}" type="parTrans" cxnId="{3D8EE82E-8226-44EC-B768-724DD84531C4}">
      <dgm:prSet/>
      <dgm:spPr/>
      <dgm:t>
        <a:bodyPr/>
        <a:lstStyle/>
        <a:p>
          <a:endParaRPr lang="zh-CN" altLang="en-US"/>
        </a:p>
      </dgm:t>
    </dgm:pt>
    <dgm:pt modelId="{5EEAF3BC-3428-49FE-8D99-B6E512661AFA}" type="sibTrans" cxnId="{3D8EE82E-8226-44EC-B768-724DD84531C4}">
      <dgm:prSet/>
      <dgm:spPr/>
      <dgm:t>
        <a:bodyPr/>
        <a:lstStyle/>
        <a:p>
          <a:endParaRPr lang="zh-CN" altLang="en-US"/>
        </a:p>
      </dgm:t>
    </dgm:pt>
    <dgm:pt modelId="{DD1FF9F1-B8B9-414F-A066-AE749E11F021}" type="pres">
      <dgm:prSet presAssocID="{D967A7B5-9848-4784-9B1E-F1B385B9A4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3993901-3B54-4C6F-B824-E67D2039EE03}" type="pres">
      <dgm:prSet presAssocID="{7970C346-454A-4313-A6FC-FDF8331FB609}" presName="hierRoot1" presStyleCnt="0"/>
      <dgm:spPr/>
    </dgm:pt>
    <dgm:pt modelId="{A40EF6A0-3DCD-4D1C-93D7-761AFCC08D26}" type="pres">
      <dgm:prSet presAssocID="{7970C346-454A-4313-A6FC-FDF8331FB609}" presName="composite" presStyleCnt="0"/>
      <dgm:spPr/>
    </dgm:pt>
    <dgm:pt modelId="{0D8C7280-6838-4698-B1B8-A7F9F6813C0F}" type="pres">
      <dgm:prSet presAssocID="{7970C346-454A-4313-A6FC-FDF8331FB609}" presName="background" presStyleLbl="node0" presStyleIdx="0" presStyleCnt="1"/>
      <dgm:spPr>
        <a:solidFill>
          <a:schemeClr val="tx2">
            <a:lumMod val="40000"/>
            <a:lumOff val="60000"/>
          </a:schemeClr>
        </a:solidFill>
      </dgm:spPr>
    </dgm:pt>
    <dgm:pt modelId="{56E3325B-C7CA-415B-9134-165CBB8D75F5}" type="pres">
      <dgm:prSet presAssocID="{7970C346-454A-4313-A6FC-FDF8331FB60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CB51CF-31F5-4313-BF83-78F7E24C0A46}" type="pres">
      <dgm:prSet presAssocID="{7970C346-454A-4313-A6FC-FDF8331FB609}" presName="hierChild2" presStyleCnt="0"/>
      <dgm:spPr/>
    </dgm:pt>
    <dgm:pt modelId="{16CA6D59-4C0F-4719-B1F2-DF48A7CAA471}" type="pres">
      <dgm:prSet presAssocID="{EE8EF088-99A9-44F6-BE78-CFF7E27104D0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E5188FD2-7F35-4195-A80E-C217EB96B0BF}" type="pres">
      <dgm:prSet presAssocID="{37D32A9A-CA33-4B47-A390-484D54F27302}" presName="hierRoot2" presStyleCnt="0"/>
      <dgm:spPr/>
    </dgm:pt>
    <dgm:pt modelId="{E6DDFED4-8903-4A05-89AD-5C5D809C5D18}" type="pres">
      <dgm:prSet presAssocID="{37D32A9A-CA33-4B47-A390-484D54F27302}" presName="composite2" presStyleCnt="0"/>
      <dgm:spPr/>
    </dgm:pt>
    <dgm:pt modelId="{119B50AC-36DB-48B7-8BBB-5D467C1E8A56}" type="pres">
      <dgm:prSet presAssocID="{37D32A9A-CA33-4B47-A390-484D54F27302}" presName="background2" presStyleLbl="node2" presStyleIdx="0" presStyleCnt="5"/>
      <dgm:spPr/>
    </dgm:pt>
    <dgm:pt modelId="{43D6D27E-CAAB-4B37-9016-F6674F4497C9}" type="pres">
      <dgm:prSet presAssocID="{37D32A9A-CA33-4B47-A390-484D54F27302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00A41D-E864-4CCB-863D-854E05AA24F7}" type="pres">
      <dgm:prSet presAssocID="{37D32A9A-CA33-4B47-A390-484D54F27302}" presName="hierChild3" presStyleCnt="0"/>
      <dgm:spPr/>
    </dgm:pt>
    <dgm:pt modelId="{BC56EE9C-E6FA-4403-A488-662BD64AB698}" type="pres">
      <dgm:prSet presAssocID="{C7BD2049-FF8C-466A-9D66-7FB806E0465A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47D97148-EDE7-4E67-984E-7160538C1115}" type="pres">
      <dgm:prSet presAssocID="{2A26A27E-0933-4290-A542-ECA3A2D1FF87}" presName="hierRoot2" presStyleCnt="0"/>
      <dgm:spPr/>
    </dgm:pt>
    <dgm:pt modelId="{1330E34D-3F29-4BEF-B198-B8D980E8BB03}" type="pres">
      <dgm:prSet presAssocID="{2A26A27E-0933-4290-A542-ECA3A2D1FF87}" presName="composite2" presStyleCnt="0"/>
      <dgm:spPr/>
    </dgm:pt>
    <dgm:pt modelId="{D0C9BCEB-AAB8-4909-9B4C-E9172277A112}" type="pres">
      <dgm:prSet presAssocID="{2A26A27E-0933-4290-A542-ECA3A2D1FF87}" presName="background2" presStyleLbl="node2" presStyleIdx="1" presStyleCnt="5"/>
      <dgm:spPr/>
    </dgm:pt>
    <dgm:pt modelId="{50FC6E92-4993-4FA1-9D15-D36EFA97874B}" type="pres">
      <dgm:prSet presAssocID="{2A26A27E-0933-4290-A542-ECA3A2D1FF87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8FA6DB-230D-4AE2-B810-9FB1D124FBC8}" type="pres">
      <dgm:prSet presAssocID="{2A26A27E-0933-4290-A542-ECA3A2D1FF87}" presName="hierChild3" presStyleCnt="0"/>
      <dgm:spPr/>
    </dgm:pt>
    <dgm:pt modelId="{122F39EC-174B-4456-A279-A736E3404E2A}" type="pres">
      <dgm:prSet presAssocID="{63B7A4D4-1C6D-49E4-9265-30AAD195F69E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A950F26A-8191-4817-B644-6B61640A2DDB}" type="pres">
      <dgm:prSet presAssocID="{16989B5B-97A4-451F-965A-1B132DF3DD2E}" presName="hierRoot2" presStyleCnt="0"/>
      <dgm:spPr/>
    </dgm:pt>
    <dgm:pt modelId="{649579B3-60DE-4DB6-9A4F-C7550837D9D2}" type="pres">
      <dgm:prSet presAssocID="{16989B5B-97A4-451F-965A-1B132DF3DD2E}" presName="composite2" presStyleCnt="0"/>
      <dgm:spPr/>
    </dgm:pt>
    <dgm:pt modelId="{8CD08209-2215-4C3D-A1BB-A480304B8FA7}" type="pres">
      <dgm:prSet presAssocID="{16989B5B-97A4-451F-965A-1B132DF3DD2E}" presName="background2" presStyleLbl="node2" presStyleIdx="2" presStyleCnt="5"/>
      <dgm:spPr>
        <a:solidFill>
          <a:schemeClr val="tx2">
            <a:lumMod val="40000"/>
            <a:lumOff val="60000"/>
          </a:schemeClr>
        </a:solidFill>
      </dgm:spPr>
    </dgm:pt>
    <dgm:pt modelId="{82C1023C-A3F6-4972-B1BF-F995FFF01116}" type="pres">
      <dgm:prSet presAssocID="{16989B5B-97A4-451F-965A-1B132DF3DD2E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45FC87-9544-4109-945A-FE850304B1A4}" type="pres">
      <dgm:prSet presAssocID="{16989B5B-97A4-451F-965A-1B132DF3DD2E}" presName="hierChild3" presStyleCnt="0"/>
      <dgm:spPr/>
    </dgm:pt>
    <dgm:pt modelId="{528B1C96-DE89-4887-8741-2127495F4B27}" type="pres">
      <dgm:prSet presAssocID="{9A121FC1-25A4-41B4-AAEA-DFF1DC74C226}" presName="Name17" presStyleLbl="parChTrans1D3" presStyleIdx="0" presStyleCnt="5"/>
      <dgm:spPr/>
      <dgm:t>
        <a:bodyPr/>
        <a:lstStyle/>
        <a:p>
          <a:endParaRPr lang="zh-CN" altLang="en-US"/>
        </a:p>
      </dgm:t>
    </dgm:pt>
    <dgm:pt modelId="{6F865B72-6410-4AE6-A781-084C6EB002FD}" type="pres">
      <dgm:prSet presAssocID="{DDF9C57D-80E2-421A-8C98-9143EE80140C}" presName="hierRoot3" presStyleCnt="0"/>
      <dgm:spPr/>
    </dgm:pt>
    <dgm:pt modelId="{51C67439-98FD-45BE-91DD-4A62298C4503}" type="pres">
      <dgm:prSet presAssocID="{DDF9C57D-80E2-421A-8C98-9143EE80140C}" presName="composite3" presStyleCnt="0"/>
      <dgm:spPr/>
    </dgm:pt>
    <dgm:pt modelId="{7E32EC91-4249-4B15-AC33-0887581A0DAC}" type="pres">
      <dgm:prSet presAssocID="{DDF9C57D-80E2-421A-8C98-9143EE80140C}" presName="background3" presStyleLbl="node3" presStyleIdx="0" presStyleCnt="5"/>
      <dgm:spPr/>
    </dgm:pt>
    <dgm:pt modelId="{80302088-FCD4-46BF-8582-F1E3D9A96CAA}" type="pres">
      <dgm:prSet presAssocID="{DDF9C57D-80E2-421A-8C98-9143EE80140C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DA2A9-0015-4A2F-9A02-BCC2B731A41E}" type="pres">
      <dgm:prSet presAssocID="{DDF9C57D-80E2-421A-8C98-9143EE80140C}" presName="hierChild4" presStyleCnt="0"/>
      <dgm:spPr/>
    </dgm:pt>
    <dgm:pt modelId="{950DA54E-1F88-4EBE-A9BF-6C5558DCEFE9}" type="pres">
      <dgm:prSet presAssocID="{BCC2B133-5840-4905-9273-23AB1E4A03F9}" presName="Name17" presStyleLbl="parChTrans1D3" presStyleIdx="1" presStyleCnt="5"/>
      <dgm:spPr/>
      <dgm:t>
        <a:bodyPr/>
        <a:lstStyle/>
        <a:p>
          <a:endParaRPr lang="zh-CN" altLang="en-US"/>
        </a:p>
      </dgm:t>
    </dgm:pt>
    <dgm:pt modelId="{53E51CDF-74C1-4FC6-9195-6DF0BEC20512}" type="pres">
      <dgm:prSet presAssocID="{17F67AD6-108A-4B85-A3FA-C92D371E93F1}" presName="hierRoot3" presStyleCnt="0"/>
      <dgm:spPr/>
    </dgm:pt>
    <dgm:pt modelId="{87471FC6-067B-4541-B406-86FFA4C74391}" type="pres">
      <dgm:prSet presAssocID="{17F67AD6-108A-4B85-A3FA-C92D371E93F1}" presName="composite3" presStyleCnt="0"/>
      <dgm:spPr/>
    </dgm:pt>
    <dgm:pt modelId="{4FFE3CE5-5F99-4A37-842A-AA6E310A74E4}" type="pres">
      <dgm:prSet presAssocID="{17F67AD6-108A-4B85-A3FA-C92D371E93F1}" presName="background3" presStyleLbl="node3" presStyleIdx="1" presStyleCnt="5"/>
      <dgm:spPr/>
    </dgm:pt>
    <dgm:pt modelId="{2AFCCC3C-86C3-4407-BE5B-E1F93AEF4480}" type="pres">
      <dgm:prSet presAssocID="{17F67AD6-108A-4B85-A3FA-C92D371E93F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6501B9-D71C-4434-BEE4-F780D3B3C3C2}" type="pres">
      <dgm:prSet presAssocID="{17F67AD6-108A-4B85-A3FA-C92D371E93F1}" presName="hierChild4" presStyleCnt="0"/>
      <dgm:spPr/>
    </dgm:pt>
    <dgm:pt modelId="{F1971227-463C-403B-B282-331446F5411C}" type="pres">
      <dgm:prSet presAssocID="{B6F12C7C-3DE4-4232-914F-028177282226}" presName="Name17" presStyleLbl="parChTrans1D3" presStyleIdx="2" presStyleCnt="5"/>
      <dgm:spPr/>
      <dgm:t>
        <a:bodyPr/>
        <a:lstStyle/>
        <a:p>
          <a:endParaRPr lang="zh-CN" altLang="en-US"/>
        </a:p>
      </dgm:t>
    </dgm:pt>
    <dgm:pt modelId="{0F315E77-64AE-4E01-A092-4B1D0599E217}" type="pres">
      <dgm:prSet presAssocID="{8FEC791C-489A-4B45-8C8B-9E5CAADA3F0D}" presName="hierRoot3" presStyleCnt="0"/>
      <dgm:spPr/>
    </dgm:pt>
    <dgm:pt modelId="{1D11EBF8-EEA8-4694-BB2A-A16F5900935B}" type="pres">
      <dgm:prSet presAssocID="{8FEC791C-489A-4B45-8C8B-9E5CAADA3F0D}" presName="composite3" presStyleCnt="0"/>
      <dgm:spPr/>
    </dgm:pt>
    <dgm:pt modelId="{D72ED625-F55E-4E53-A27F-27C8706CA2ED}" type="pres">
      <dgm:prSet presAssocID="{8FEC791C-489A-4B45-8C8B-9E5CAADA3F0D}" presName="background3" presStyleLbl="node3" presStyleIdx="2" presStyleCnt="5"/>
      <dgm:spPr>
        <a:solidFill>
          <a:schemeClr val="tx2">
            <a:lumMod val="40000"/>
            <a:lumOff val="60000"/>
          </a:schemeClr>
        </a:solidFill>
      </dgm:spPr>
    </dgm:pt>
    <dgm:pt modelId="{C7CFFF21-58D5-490D-8204-A6FDA122B7C5}" type="pres">
      <dgm:prSet presAssocID="{8FEC791C-489A-4B45-8C8B-9E5CAADA3F0D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172A75-D586-4692-9021-9FA8133CCAD1}" type="pres">
      <dgm:prSet presAssocID="{8FEC791C-489A-4B45-8C8B-9E5CAADA3F0D}" presName="hierChild4" presStyleCnt="0"/>
      <dgm:spPr/>
    </dgm:pt>
    <dgm:pt modelId="{E69F210E-0AC3-42D7-9812-6C9EA7F57FDC}" type="pres">
      <dgm:prSet presAssocID="{4AEA5AEA-C073-49BA-A688-8A1A647FF6AB}" presName="Name23" presStyleLbl="parChTrans1D4" presStyleIdx="0" presStyleCnt="3"/>
      <dgm:spPr/>
      <dgm:t>
        <a:bodyPr/>
        <a:lstStyle/>
        <a:p>
          <a:endParaRPr lang="zh-CN" altLang="en-US"/>
        </a:p>
      </dgm:t>
    </dgm:pt>
    <dgm:pt modelId="{3575C03D-DEBB-4C7C-B5EC-8F73422022FF}" type="pres">
      <dgm:prSet presAssocID="{03DCC7FE-F8BC-4685-B9A0-FF1C5C437B43}" presName="hierRoot4" presStyleCnt="0"/>
      <dgm:spPr/>
    </dgm:pt>
    <dgm:pt modelId="{5299A992-059E-4501-8873-48588902F15F}" type="pres">
      <dgm:prSet presAssocID="{03DCC7FE-F8BC-4685-B9A0-FF1C5C437B43}" presName="composite4" presStyleCnt="0"/>
      <dgm:spPr/>
    </dgm:pt>
    <dgm:pt modelId="{1501DC13-EDEC-4B50-833E-C426C716795E}" type="pres">
      <dgm:prSet presAssocID="{03DCC7FE-F8BC-4685-B9A0-FF1C5C437B43}" presName="background4" presStyleLbl="node4" presStyleIdx="0" presStyleCnt="3"/>
      <dgm:spPr/>
    </dgm:pt>
    <dgm:pt modelId="{C1F34484-E89D-409E-9728-1871B04975C8}" type="pres">
      <dgm:prSet presAssocID="{03DCC7FE-F8BC-4685-B9A0-FF1C5C437B43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6F4552-4054-4A56-9723-AA6BA7FC0D34}" type="pres">
      <dgm:prSet presAssocID="{03DCC7FE-F8BC-4685-B9A0-FF1C5C437B43}" presName="hierChild5" presStyleCnt="0"/>
      <dgm:spPr/>
    </dgm:pt>
    <dgm:pt modelId="{15D1A68E-7320-4870-9B74-F128BD271874}" type="pres">
      <dgm:prSet presAssocID="{14AC2EAA-6D96-4F34-886F-A353F976FA59}" presName="Name23" presStyleLbl="parChTrans1D4" presStyleIdx="1" presStyleCnt="3"/>
      <dgm:spPr/>
      <dgm:t>
        <a:bodyPr/>
        <a:lstStyle/>
        <a:p>
          <a:endParaRPr lang="zh-CN" altLang="en-US"/>
        </a:p>
      </dgm:t>
    </dgm:pt>
    <dgm:pt modelId="{77C351C4-EE37-4353-9849-E56471F5B0BE}" type="pres">
      <dgm:prSet presAssocID="{F8898F92-8694-42C4-B61C-A02CEE5023E6}" presName="hierRoot4" presStyleCnt="0"/>
      <dgm:spPr/>
    </dgm:pt>
    <dgm:pt modelId="{DF4F5C22-DCB3-4A20-A61C-9AFCDA797490}" type="pres">
      <dgm:prSet presAssocID="{F8898F92-8694-42C4-B61C-A02CEE5023E6}" presName="composite4" presStyleCnt="0"/>
      <dgm:spPr/>
    </dgm:pt>
    <dgm:pt modelId="{C2813201-ACD5-48F5-9CE4-28BDBAB8F6B1}" type="pres">
      <dgm:prSet presAssocID="{F8898F92-8694-42C4-B61C-A02CEE5023E6}" presName="background4" presStyleLbl="node4" presStyleIdx="1" presStyleCnt="3"/>
      <dgm:spPr>
        <a:solidFill>
          <a:schemeClr val="tx2">
            <a:lumMod val="40000"/>
            <a:lumOff val="60000"/>
          </a:schemeClr>
        </a:solidFill>
      </dgm:spPr>
    </dgm:pt>
    <dgm:pt modelId="{8C62BD24-A8EB-4A71-82C2-5F620F16D5B2}" type="pres">
      <dgm:prSet presAssocID="{F8898F92-8694-42C4-B61C-A02CEE5023E6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08BC7E-3B88-416B-A1EC-C6A4C870D830}" type="pres">
      <dgm:prSet presAssocID="{F8898F92-8694-42C4-B61C-A02CEE5023E6}" presName="hierChild5" presStyleCnt="0"/>
      <dgm:spPr/>
    </dgm:pt>
    <dgm:pt modelId="{6D3BD7C1-4928-40F5-BD1C-7324823EE22C}" type="pres">
      <dgm:prSet presAssocID="{526A3500-E15A-4FF1-A6AD-C87AB442C15B}" presName="Name23" presStyleLbl="parChTrans1D4" presStyleIdx="2" presStyleCnt="3"/>
      <dgm:spPr/>
      <dgm:t>
        <a:bodyPr/>
        <a:lstStyle/>
        <a:p>
          <a:endParaRPr lang="zh-CN" altLang="en-US"/>
        </a:p>
      </dgm:t>
    </dgm:pt>
    <dgm:pt modelId="{5A57B238-D335-437B-A8EC-0C7A64BFBB7F}" type="pres">
      <dgm:prSet presAssocID="{D8E7E84D-7437-4C1C-94AC-3B07DBE71C69}" presName="hierRoot4" presStyleCnt="0"/>
      <dgm:spPr/>
    </dgm:pt>
    <dgm:pt modelId="{5ADC3A4F-153B-415D-A4B4-24C664467190}" type="pres">
      <dgm:prSet presAssocID="{D8E7E84D-7437-4C1C-94AC-3B07DBE71C69}" presName="composite4" presStyleCnt="0"/>
      <dgm:spPr/>
    </dgm:pt>
    <dgm:pt modelId="{E7263B4F-2244-45A5-87BF-2DB247E9024F}" type="pres">
      <dgm:prSet presAssocID="{D8E7E84D-7437-4C1C-94AC-3B07DBE71C69}" presName="background4" presStyleLbl="node4" presStyleIdx="2" presStyleCnt="3"/>
      <dgm:spPr/>
    </dgm:pt>
    <dgm:pt modelId="{A3E40643-51D6-4782-8B7A-BA66F341FB56}" type="pres">
      <dgm:prSet presAssocID="{D8E7E84D-7437-4C1C-94AC-3B07DBE71C69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CB9FF2-9D21-4C10-A630-0AE2F9B0506B}" type="pres">
      <dgm:prSet presAssocID="{D8E7E84D-7437-4C1C-94AC-3B07DBE71C69}" presName="hierChild5" presStyleCnt="0"/>
      <dgm:spPr/>
    </dgm:pt>
    <dgm:pt modelId="{EA721E3A-D6DD-4BF9-88BC-03CAE70C5AD3}" type="pres">
      <dgm:prSet presAssocID="{C41F564B-FE7D-46F9-A6B4-6683A31C917C}" presName="Name17" presStyleLbl="parChTrans1D3" presStyleIdx="3" presStyleCnt="5"/>
      <dgm:spPr/>
      <dgm:t>
        <a:bodyPr/>
        <a:lstStyle/>
        <a:p>
          <a:endParaRPr lang="zh-CN" altLang="en-US"/>
        </a:p>
      </dgm:t>
    </dgm:pt>
    <dgm:pt modelId="{D7BE9510-D30F-476C-9344-23CFC1052116}" type="pres">
      <dgm:prSet presAssocID="{CCFF18C1-99DA-4B12-A763-7EE35AB40F9C}" presName="hierRoot3" presStyleCnt="0"/>
      <dgm:spPr/>
    </dgm:pt>
    <dgm:pt modelId="{D44B3FE8-2DF5-4C8A-B3A4-1BDB379A5018}" type="pres">
      <dgm:prSet presAssocID="{CCFF18C1-99DA-4B12-A763-7EE35AB40F9C}" presName="composite3" presStyleCnt="0"/>
      <dgm:spPr/>
    </dgm:pt>
    <dgm:pt modelId="{3BA9BD13-A55A-4A00-A12A-CFA690D088CC}" type="pres">
      <dgm:prSet presAssocID="{CCFF18C1-99DA-4B12-A763-7EE35AB40F9C}" presName="background3" presStyleLbl="node3" presStyleIdx="3" presStyleCnt="5"/>
      <dgm:spPr/>
    </dgm:pt>
    <dgm:pt modelId="{770DE8CA-657B-4D93-B816-3DA0FB4CAE4F}" type="pres">
      <dgm:prSet presAssocID="{CCFF18C1-99DA-4B12-A763-7EE35AB40F9C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A40D4F-8BDF-41E2-B886-00B7D3EF9FEB}" type="pres">
      <dgm:prSet presAssocID="{CCFF18C1-99DA-4B12-A763-7EE35AB40F9C}" presName="hierChild4" presStyleCnt="0"/>
      <dgm:spPr/>
    </dgm:pt>
    <dgm:pt modelId="{38FC5297-B1FC-41B8-B668-E23A8A70945A}" type="pres">
      <dgm:prSet presAssocID="{62AE193B-BB5D-43DA-A285-CCE329F0642E}" presName="Name17" presStyleLbl="parChTrans1D3" presStyleIdx="4" presStyleCnt="5"/>
      <dgm:spPr/>
      <dgm:t>
        <a:bodyPr/>
        <a:lstStyle/>
        <a:p>
          <a:endParaRPr lang="zh-CN" altLang="en-US"/>
        </a:p>
      </dgm:t>
    </dgm:pt>
    <dgm:pt modelId="{C9A93D46-8C1F-46F4-867C-069A1428268B}" type="pres">
      <dgm:prSet presAssocID="{4F3CCA53-5395-475C-9059-376321EF6AF0}" presName="hierRoot3" presStyleCnt="0"/>
      <dgm:spPr/>
    </dgm:pt>
    <dgm:pt modelId="{C9CD8C62-10A4-41DA-A70E-F8C293ED68E6}" type="pres">
      <dgm:prSet presAssocID="{4F3CCA53-5395-475C-9059-376321EF6AF0}" presName="composite3" presStyleCnt="0"/>
      <dgm:spPr/>
    </dgm:pt>
    <dgm:pt modelId="{689740FC-45EA-478F-9860-9B500846B4DD}" type="pres">
      <dgm:prSet presAssocID="{4F3CCA53-5395-475C-9059-376321EF6AF0}" presName="background3" presStyleLbl="node3" presStyleIdx="4" presStyleCnt="5"/>
      <dgm:spPr/>
    </dgm:pt>
    <dgm:pt modelId="{491EE304-2169-48EB-B4DC-9692931D3A58}" type="pres">
      <dgm:prSet presAssocID="{4F3CCA53-5395-475C-9059-376321EF6AF0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120CFB-9B85-4A79-9120-DC95DAC673DB}" type="pres">
      <dgm:prSet presAssocID="{4F3CCA53-5395-475C-9059-376321EF6AF0}" presName="hierChild4" presStyleCnt="0"/>
      <dgm:spPr/>
    </dgm:pt>
    <dgm:pt modelId="{0E29D09F-8AC0-4C06-A977-55105A8C298C}" type="pres">
      <dgm:prSet presAssocID="{F31449D8-E983-47BE-827E-529EB4FFE810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6D26A319-F3AC-494C-B52C-AFFAEB6FEA2B}" type="pres">
      <dgm:prSet presAssocID="{CDFDFD46-8A02-4136-90C1-7B0F632B375D}" presName="hierRoot2" presStyleCnt="0"/>
      <dgm:spPr/>
    </dgm:pt>
    <dgm:pt modelId="{BB1D7407-C27A-417D-ABE8-24D65515418C}" type="pres">
      <dgm:prSet presAssocID="{CDFDFD46-8A02-4136-90C1-7B0F632B375D}" presName="composite2" presStyleCnt="0"/>
      <dgm:spPr/>
    </dgm:pt>
    <dgm:pt modelId="{5A69A4CD-C212-4776-B161-E407496C770E}" type="pres">
      <dgm:prSet presAssocID="{CDFDFD46-8A02-4136-90C1-7B0F632B375D}" presName="background2" presStyleLbl="node2" presStyleIdx="3" presStyleCnt="5"/>
      <dgm:spPr/>
    </dgm:pt>
    <dgm:pt modelId="{CE66DBFF-C41C-428D-97EF-A5F428AAAE3E}" type="pres">
      <dgm:prSet presAssocID="{CDFDFD46-8A02-4136-90C1-7B0F632B375D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AB43DB-C2C3-483F-9671-2E353576B30D}" type="pres">
      <dgm:prSet presAssocID="{CDFDFD46-8A02-4136-90C1-7B0F632B375D}" presName="hierChild3" presStyleCnt="0"/>
      <dgm:spPr/>
    </dgm:pt>
    <dgm:pt modelId="{C767F873-6582-4262-91B7-28CED5E7EEB8}" type="pres">
      <dgm:prSet presAssocID="{2342240A-59AF-4B30-A2C4-5192D8DA31B6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AB543445-219C-4604-90DB-AB35F7A7A3D9}" type="pres">
      <dgm:prSet presAssocID="{055D8493-2E98-46F5-A92C-F73FFF7B1C1C}" presName="hierRoot2" presStyleCnt="0"/>
      <dgm:spPr/>
    </dgm:pt>
    <dgm:pt modelId="{103E487A-AED7-49E3-B9D0-1F9081D08571}" type="pres">
      <dgm:prSet presAssocID="{055D8493-2E98-46F5-A92C-F73FFF7B1C1C}" presName="composite2" presStyleCnt="0"/>
      <dgm:spPr/>
    </dgm:pt>
    <dgm:pt modelId="{0A69CE81-40C2-4352-80CE-9F79A9B72C4D}" type="pres">
      <dgm:prSet presAssocID="{055D8493-2E98-46F5-A92C-F73FFF7B1C1C}" presName="background2" presStyleLbl="node2" presStyleIdx="4" presStyleCnt="5"/>
      <dgm:spPr/>
    </dgm:pt>
    <dgm:pt modelId="{14C43077-0CBC-41C6-AF50-15ACFC85409E}" type="pres">
      <dgm:prSet presAssocID="{055D8493-2E98-46F5-A92C-F73FFF7B1C1C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278D96-5A90-41E8-A410-B87CCEB71604}" type="pres">
      <dgm:prSet presAssocID="{055D8493-2E98-46F5-A92C-F73FFF7B1C1C}" presName="hierChild3" presStyleCnt="0"/>
      <dgm:spPr/>
    </dgm:pt>
  </dgm:ptLst>
  <dgm:cxnLst>
    <dgm:cxn modelId="{86DE233A-2763-4B44-9330-EB58C2C3780A}" srcId="{16989B5B-97A4-451F-965A-1B132DF3DD2E}" destId="{8FEC791C-489A-4B45-8C8B-9E5CAADA3F0D}" srcOrd="2" destOrd="0" parTransId="{B6F12C7C-3DE4-4232-914F-028177282226}" sibTransId="{85AE8B12-F6CE-4DA8-8E04-8D24072C3023}"/>
    <dgm:cxn modelId="{6BCF3ECD-9E94-455F-AE7D-97794D6017B7}" type="presOf" srcId="{62AE193B-BB5D-43DA-A285-CCE329F0642E}" destId="{38FC5297-B1FC-41B8-B668-E23A8A70945A}" srcOrd="0" destOrd="0" presId="urn:microsoft.com/office/officeart/2005/8/layout/hierarchy1"/>
    <dgm:cxn modelId="{F63A4E95-DEDD-4657-B7B4-46D580546B7A}" type="presOf" srcId="{37D32A9A-CA33-4B47-A390-484D54F27302}" destId="{43D6D27E-CAAB-4B37-9016-F6674F4497C9}" srcOrd="0" destOrd="0" presId="urn:microsoft.com/office/officeart/2005/8/layout/hierarchy1"/>
    <dgm:cxn modelId="{A428DA8B-B2FB-4BEC-BCA4-789D60437D92}" type="presOf" srcId="{C7BD2049-FF8C-466A-9D66-7FB806E0465A}" destId="{BC56EE9C-E6FA-4403-A488-662BD64AB698}" srcOrd="0" destOrd="0" presId="urn:microsoft.com/office/officeart/2005/8/layout/hierarchy1"/>
    <dgm:cxn modelId="{9A61EB33-DCDA-49B7-AD23-D4409A1353E6}" type="presOf" srcId="{9A121FC1-25A4-41B4-AAEA-DFF1DC74C226}" destId="{528B1C96-DE89-4887-8741-2127495F4B27}" srcOrd="0" destOrd="0" presId="urn:microsoft.com/office/officeart/2005/8/layout/hierarchy1"/>
    <dgm:cxn modelId="{38C8F78B-EB58-4FF2-884C-D99F95B93290}" type="presOf" srcId="{4AEA5AEA-C073-49BA-A688-8A1A647FF6AB}" destId="{E69F210E-0AC3-42D7-9812-6C9EA7F57FDC}" srcOrd="0" destOrd="0" presId="urn:microsoft.com/office/officeart/2005/8/layout/hierarchy1"/>
    <dgm:cxn modelId="{0E701984-AC1D-4946-957A-91FB309427B3}" type="presOf" srcId="{D8E7E84D-7437-4C1C-94AC-3B07DBE71C69}" destId="{A3E40643-51D6-4782-8B7A-BA66F341FB56}" srcOrd="0" destOrd="0" presId="urn:microsoft.com/office/officeart/2005/8/layout/hierarchy1"/>
    <dgm:cxn modelId="{B2BE898A-1671-4CB5-9E93-C506A8DE0B74}" type="presOf" srcId="{B6F12C7C-3DE4-4232-914F-028177282226}" destId="{F1971227-463C-403B-B282-331446F5411C}" srcOrd="0" destOrd="0" presId="urn:microsoft.com/office/officeart/2005/8/layout/hierarchy1"/>
    <dgm:cxn modelId="{DE717E3C-C20D-4BD9-BDA4-2A877DA2BFA3}" srcId="{8FEC791C-489A-4B45-8C8B-9E5CAADA3F0D}" destId="{03DCC7FE-F8BC-4685-B9A0-FF1C5C437B43}" srcOrd="0" destOrd="0" parTransId="{4AEA5AEA-C073-49BA-A688-8A1A647FF6AB}" sibTransId="{6BCC8DC8-5669-48B4-AE8E-056E980FCFC7}"/>
    <dgm:cxn modelId="{6336C4ED-04CF-4E42-A01D-2731FC5899C2}" type="presOf" srcId="{F31449D8-E983-47BE-827E-529EB4FFE810}" destId="{0E29D09F-8AC0-4C06-A977-55105A8C298C}" srcOrd="0" destOrd="0" presId="urn:microsoft.com/office/officeart/2005/8/layout/hierarchy1"/>
    <dgm:cxn modelId="{50BAAF80-E21B-4F43-8CD9-D5C98057A84A}" srcId="{8FEC791C-489A-4B45-8C8B-9E5CAADA3F0D}" destId="{F8898F92-8694-42C4-B61C-A02CEE5023E6}" srcOrd="1" destOrd="0" parTransId="{14AC2EAA-6D96-4F34-886F-A353F976FA59}" sibTransId="{D7D46C77-A960-4365-8BA3-F6802923D566}"/>
    <dgm:cxn modelId="{3B177A0E-7A00-4594-9B9B-66EAA2DFF583}" type="presOf" srcId="{2342240A-59AF-4B30-A2C4-5192D8DA31B6}" destId="{C767F873-6582-4262-91B7-28CED5E7EEB8}" srcOrd="0" destOrd="0" presId="urn:microsoft.com/office/officeart/2005/8/layout/hierarchy1"/>
    <dgm:cxn modelId="{1BAD70EF-E603-4C0C-A5AF-01675DCCACFA}" srcId="{16989B5B-97A4-451F-965A-1B132DF3DD2E}" destId="{CCFF18C1-99DA-4B12-A763-7EE35AB40F9C}" srcOrd="3" destOrd="0" parTransId="{C41F564B-FE7D-46F9-A6B4-6683A31C917C}" sibTransId="{DB340B8C-77D3-42C3-8C94-9ACE12F1A74D}"/>
    <dgm:cxn modelId="{9A5B88D1-F215-4908-BD6F-42320AB3D53A}" type="presOf" srcId="{4F3CCA53-5395-475C-9059-376321EF6AF0}" destId="{491EE304-2169-48EB-B4DC-9692931D3A58}" srcOrd="0" destOrd="0" presId="urn:microsoft.com/office/officeart/2005/8/layout/hierarchy1"/>
    <dgm:cxn modelId="{3D8EE82E-8226-44EC-B768-724DD84531C4}" srcId="{7970C346-454A-4313-A6FC-FDF8331FB609}" destId="{2A26A27E-0933-4290-A542-ECA3A2D1FF87}" srcOrd="1" destOrd="0" parTransId="{C7BD2049-FF8C-466A-9D66-7FB806E0465A}" sibTransId="{5EEAF3BC-3428-49FE-8D99-B6E512661AFA}"/>
    <dgm:cxn modelId="{AF042DF6-C22E-4922-9231-BF3B3AA62801}" type="presOf" srcId="{7970C346-454A-4313-A6FC-FDF8331FB609}" destId="{56E3325B-C7CA-415B-9134-165CBB8D75F5}" srcOrd="0" destOrd="0" presId="urn:microsoft.com/office/officeart/2005/8/layout/hierarchy1"/>
    <dgm:cxn modelId="{60B2021C-6BEF-47EA-9C80-2AD524D6E8BD}" type="presOf" srcId="{CDFDFD46-8A02-4136-90C1-7B0F632B375D}" destId="{CE66DBFF-C41C-428D-97EF-A5F428AAAE3E}" srcOrd="0" destOrd="0" presId="urn:microsoft.com/office/officeart/2005/8/layout/hierarchy1"/>
    <dgm:cxn modelId="{B0BCE16F-1022-4FCD-B3D5-30453092666A}" type="presOf" srcId="{C41F564B-FE7D-46F9-A6B4-6683A31C917C}" destId="{EA721E3A-D6DD-4BF9-88BC-03CAE70C5AD3}" srcOrd="0" destOrd="0" presId="urn:microsoft.com/office/officeart/2005/8/layout/hierarchy1"/>
    <dgm:cxn modelId="{61635F21-ED18-4D03-8EF6-BE7F4D7EBB1D}" type="presOf" srcId="{D967A7B5-9848-4784-9B1E-F1B385B9A467}" destId="{DD1FF9F1-B8B9-414F-A066-AE749E11F021}" srcOrd="0" destOrd="0" presId="urn:microsoft.com/office/officeart/2005/8/layout/hierarchy1"/>
    <dgm:cxn modelId="{3F2477FE-F049-4E86-A3B7-C85521186D01}" type="presOf" srcId="{63B7A4D4-1C6D-49E4-9265-30AAD195F69E}" destId="{122F39EC-174B-4456-A279-A736E3404E2A}" srcOrd="0" destOrd="0" presId="urn:microsoft.com/office/officeart/2005/8/layout/hierarchy1"/>
    <dgm:cxn modelId="{BBC150C7-8494-421D-A338-6F03CB36B48F}" type="presOf" srcId="{2A26A27E-0933-4290-A542-ECA3A2D1FF87}" destId="{50FC6E92-4993-4FA1-9D15-D36EFA97874B}" srcOrd="0" destOrd="0" presId="urn:microsoft.com/office/officeart/2005/8/layout/hierarchy1"/>
    <dgm:cxn modelId="{243E13E0-E9E1-48A8-AA24-DF302BFBF496}" type="presOf" srcId="{EE8EF088-99A9-44F6-BE78-CFF7E27104D0}" destId="{16CA6D59-4C0F-4719-B1F2-DF48A7CAA471}" srcOrd="0" destOrd="0" presId="urn:microsoft.com/office/officeart/2005/8/layout/hierarchy1"/>
    <dgm:cxn modelId="{D6B26962-C801-4851-9C6D-613D87904CBB}" type="presOf" srcId="{526A3500-E15A-4FF1-A6AD-C87AB442C15B}" destId="{6D3BD7C1-4928-40F5-BD1C-7324823EE22C}" srcOrd="0" destOrd="0" presId="urn:microsoft.com/office/officeart/2005/8/layout/hierarchy1"/>
    <dgm:cxn modelId="{6F7E44C7-091D-48BB-B14A-8FA08CAD34B5}" srcId="{7970C346-454A-4313-A6FC-FDF8331FB609}" destId="{CDFDFD46-8A02-4136-90C1-7B0F632B375D}" srcOrd="3" destOrd="0" parTransId="{F31449D8-E983-47BE-827E-529EB4FFE810}" sibTransId="{1D852D9D-CF2F-41D6-B750-A50FBBA7EF04}"/>
    <dgm:cxn modelId="{07E4F67E-83A2-459A-BD28-088A968D5B51}" type="presOf" srcId="{17F67AD6-108A-4B85-A3FA-C92D371E93F1}" destId="{2AFCCC3C-86C3-4407-BE5B-E1F93AEF4480}" srcOrd="0" destOrd="0" presId="urn:microsoft.com/office/officeart/2005/8/layout/hierarchy1"/>
    <dgm:cxn modelId="{AC21B18E-FAAF-4052-B357-C197A924C36F}" type="presOf" srcId="{DDF9C57D-80E2-421A-8C98-9143EE80140C}" destId="{80302088-FCD4-46BF-8582-F1E3D9A96CAA}" srcOrd="0" destOrd="0" presId="urn:microsoft.com/office/officeart/2005/8/layout/hierarchy1"/>
    <dgm:cxn modelId="{261A5E16-780F-4A6F-9786-A0BB8BBB9D96}" type="presOf" srcId="{14AC2EAA-6D96-4F34-886F-A353F976FA59}" destId="{15D1A68E-7320-4870-9B74-F128BD271874}" srcOrd="0" destOrd="0" presId="urn:microsoft.com/office/officeart/2005/8/layout/hierarchy1"/>
    <dgm:cxn modelId="{0198297B-1DFE-4D3E-823E-6B890A2A49FC}" type="presOf" srcId="{055D8493-2E98-46F5-A92C-F73FFF7B1C1C}" destId="{14C43077-0CBC-41C6-AF50-15ACFC85409E}" srcOrd="0" destOrd="0" presId="urn:microsoft.com/office/officeart/2005/8/layout/hierarchy1"/>
    <dgm:cxn modelId="{5A06E106-4AEA-4929-821C-646755CF2E40}" srcId="{7970C346-454A-4313-A6FC-FDF8331FB609}" destId="{16989B5B-97A4-451F-965A-1B132DF3DD2E}" srcOrd="2" destOrd="0" parTransId="{63B7A4D4-1C6D-49E4-9265-30AAD195F69E}" sibTransId="{6AAB7F5E-8FFA-4D8A-B33D-780C6644FE58}"/>
    <dgm:cxn modelId="{F8AE7DF7-0D29-48CF-8F92-AD45C2A9BF03}" type="presOf" srcId="{F8898F92-8694-42C4-B61C-A02CEE5023E6}" destId="{8C62BD24-A8EB-4A71-82C2-5F620F16D5B2}" srcOrd="0" destOrd="0" presId="urn:microsoft.com/office/officeart/2005/8/layout/hierarchy1"/>
    <dgm:cxn modelId="{01912990-70DA-49A6-A2E6-F6BCA738CB1A}" type="presOf" srcId="{8FEC791C-489A-4B45-8C8B-9E5CAADA3F0D}" destId="{C7CFFF21-58D5-490D-8204-A6FDA122B7C5}" srcOrd="0" destOrd="0" presId="urn:microsoft.com/office/officeart/2005/8/layout/hierarchy1"/>
    <dgm:cxn modelId="{0D86C0D5-4725-42E9-9F20-527CFA03342A}" srcId="{16989B5B-97A4-451F-965A-1B132DF3DD2E}" destId="{17F67AD6-108A-4B85-A3FA-C92D371E93F1}" srcOrd="1" destOrd="0" parTransId="{BCC2B133-5840-4905-9273-23AB1E4A03F9}" sibTransId="{3E3C7432-D488-4DDC-8E67-22ED9EF08884}"/>
    <dgm:cxn modelId="{3ADAF328-C32E-4CA4-9DFD-BA5C6AFA96D0}" srcId="{16989B5B-97A4-451F-965A-1B132DF3DD2E}" destId="{DDF9C57D-80E2-421A-8C98-9143EE80140C}" srcOrd="0" destOrd="0" parTransId="{9A121FC1-25A4-41B4-AAEA-DFF1DC74C226}" sibTransId="{D020CFDE-9564-48F8-8F7B-7CEAF76990A5}"/>
    <dgm:cxn modelId="{F37C4523-BAF4-4D05-A88A-9A4726BCD7C1}" type="presOf" srcId="{CCFF18C1-99DA-4B12-A763-7EE35AB40F9C}" destId="{770DE8CA-657B-4D93-B816-3DA0FB4CAE4F}" srcOrd="0" destOrd="0" presId="urn:microsoft.com/office/officeart/2005/8/layout/hierarchy1"/>
    <dgm:cxn modelId="{BF53A8C7-D266-4D44-B399-023FFAD6E619}" srcId="{7970C346-454A-4313-A6FC-FDF8331FB609}" destId="{055D8493-2E98-46F5-A92C-F73FFF7B1C1C}" srcOrd="4" destOrd="0" parTransId="{2342240A-59AF-4B30-A2C4-5192D8DA31B6}" sibTransId="{ABAE125E-A6DC-4AD9-A03D-9887496B057F}"/>
    <dgm:cxn modelId="{E50860EC-4814-45F6-8DDD-CD2E643DF907}" type="presOf" srcId="{16989B5B-97A4-451F-965A-1B132DF3DD2E}" destId="{82C1023C-A3F6-4972-B1BF-F995FFF01116}" srcOrd="0" destOrd="0" presId="urn:microsoft.com/office/officeart/2005/8/layout/hierarchy1"/>
    <dgm:cxn modelId="{56F8BB96-123E-4B2E-96B8-6FF79A613216}" type="presOf" srcId="{03DCC7FE-F8BC-4685-B9A0-FF1C5C437B43}" destId="{C1F34484-E89D-409E-9728-1871B04975C8}" srcOrd="0" destOrd="0" presId="urn:microsoft.com/office/officeart/2005/8/layout/hierarchy1"/>
    <dgm:cxn modelId="{98A57FA1-D68A-4181-87C9-FC848C6BBCFD}" srcId="{7970C346-454A-4313-A6FC-FDF8331FB609}" destId="{37D32A9A-CA33-4B47-A390-484D54F27302}" srcOrd="0" destOrd="0" parTransId="{EE8EF088-99A9-44F6-BE78-CFF7E27104D0}" sibTransId="{BC3A4905-F86E-4BE5-B756-E11388C3DAE0}"/>
    <dgm:cxn modelId="{9BA92FDF-38AF-4553-89C9-8074F1B5AC4F}" type="presOf" srcId="{BCC2B133-5840-4905-9273-23AB1E4A03F9}" destId="{950DA54E-1F88-4EBE-A9BF-6C5558DCEFE9}" srcOrd="0" destOrd="0" presId="urn:microsoft.com/office/officeart/2005/8/layout/hierarchy1"/>
    <dgm:cxn modelId="{CA5B007E-3383-41E4-BD5D-5E63A5E7768A}" srcId="{16989B5B-97A4-451F-965A-1B132DF3DD2E}" destId="{4F3CCA53-5395-475C-9059-376321EF6AF0}" srcOrd="4" destOrd="0" parTransId="{62AE193B-BB5D-43DA-A285-CCE329F0642E}" sibTransId="{176996C7-7ADA-446A-ABDE-B9CA5EFB9BFB}"/>
    <dgm:cxn modelId="{53EA6C36-4F43-410D-91A4-4D8DE4C6AB07}" srcId="{D967A7B5-9848-4784-9B1E-F1B385B9A467}" destId="{7970C346-454A-4313-A6FC-FDF8331FB609}" srcOrd="0" destOrd="0" parTransId="{86CF73DA-EA5E-4107-8ABD-B9EBE5532363}" sibTransId="{405B61F8-007E-46D3-A9F4-87521FF8E6DF}"/>
    <dgm:cxn modelId="{6DD30A63-387B-456A-85AD-8C26FB66A190}" srcId="{8FEC791C-489A-4B45-8C8B-9E5CAADA3F0D}" destId="{D8E7E84D-7437-4C1C-94AC-3B07DBE71C69}" srcOrd="2" destOrd="0" parTransId="{526A3500-E15A-4FF1-A6AD-C87AB442C15B}" sibTransId="{350DCA46-FEE4-4FB0-B352-1F3B80F1DC7C}"/>
    <dgm:cxn modelId="{5D712063-1718-46C4-BDB7-9232F273B200}" type="presParOf" srcId="{DD1FF9F1-B8B9-414F-A066-AE749E11F021}" destId="{63993901-3B54-4C6F-B824-E67D2039EE03}" srcOrd="0" destOrd="0" presId="urn:microsoft.com/office/officeart/2005/8/layout/hierarchy1"/>
    <dgm:cxn modelId="{115CD076-6844-4B1E-BFD1-C22A0E3C2729}" type="presParOf" srcId="{63993901-3B54-4C6F-B824-E67D2039EE03}" destId="{A40EF6A0-3DCD-4D1C-93D7-761AFCC08D26}" srcOrd="0" destOrd="0" presId="urn:microsoft.com/office/officeart/2005/8/layout/hierarchy1"/>
    <dgm:cxn modelId="{1D2A935E-F27B-43F3-8426-4E5FBE5412AE}" type="presParOf" srcId="{A40EF6A0-3DCD-4D1C-93D7-761AFCC08D26}" destId="{0D8C7280-6838-4698-B1B8-A7F9F6813C0F}" srcOrd="0" destOrd="0" presId="urn:microsoft.com/office/officeart/2005/8/layout/hierarchy1"/>
    <dgm:cxn modelId="{570F0EC4-2E60-44F3-818F-ADC2B36B8B06}" type="presParOf" srcId="{A40EF6A0-3DCD-4D1C-93D7-761AFCC08D26}" destId="{56E3325B-C7CA-415B-9134-165CBB8D75F5}" srcOrd="1" destOrd="0" presId="urn:microsoft.com/office/officeart/2005/8/layout/hierarchy1"/>
    <dgm:cxn modelId="{847F06E5-C5FE-4FB5-81E2-98932C45B4D7}" type="presParOf" srcId="{63993901-3B54-4C6F-B824-E67D2039EE03}" destId="{83CB51CF-31F5-4313-BF83-78F7E24C0A46}" srcOrd="1" destOrd="0" presId="urn:microsoft.com/office/officeart/2005/8/layout/hierarchy1"/>
    <dgm:cxn modelId="{B50EFCEA-4BC1-4E3C-95FB-47763947E14B}" type="presParOf" srcId="{83CB51CF-31F5-4313-BF83-78F7E24C0A46}" destId="{16CA6D59-4C0F-4719-B1F2-DF48A7CAA471}" srcOrd="0" destOrd="0" presId="urn:microsoft.com/office/officeart/2005/8/layout/hierarchy1"/>
    <dgm:cxn modelId="{299EA1F9-47A0-4533-AD04-4F14DAB0A4BE}" type="presParOf" srcId="{83CB51CF-31F5-4313-BF83-78F7E24C0A46}" destId="{E5188FD2-7F35-4195-A80E-C217EB96B0BF}" srcOrd="1" destOrd="0" presId="urn:microsoft.com/office/officeart/2005/8/layout/hierarchy1"/>
    <dgm:cxn modelId="{37588621-98EB-4190-A9D6-3A3CE8481C13}" type="presParOf" srcId="{E5188FD2-7F35-4195-A80E-C217EB96B0BF}" destId="{E6DDFED4-8903-4A05-89AD-5C5D809C5D18}" srcOrd="0" destOrd="0" presId="urn:microsoft.com/office/officeart/2005/8/layout/hierarchy1"/>
    <dgm:cxn modelId="{8A2B4DC1-0EC4-48F8-AAF5-0D799A412393}" type="presParOf" srcId="{E6DDFED4-8903-4A05-89AD-5C5D809C5D18}" destId="{119B50AC-36DB-48B7-8BBB-5D467C1E8A56}" srcOrd="0" destOrd="0" presId="urn:microsoft.com/office/officeart/2005/8/layout/hierarchy1"/>
    <dgm:cxn modelId="{E594388F-132B-4D6C-8D23-1DB81E119302}" type="presParOf" srcId="{E6DDFED4-8903-4A05-89AD-5C5D809C5D18}" destId="{43D6D27E-CAAB-4B37-9016-F6674F4497C9}" srcOrd="1" destOrd="0" presId="urn:microsoft.com/office/officeart/2005/8/layout/hierarchy1"/>
    <dgm:cxn modelId="{5EBD731F-2E38-4AED-8AAC-2E1AFA395146}" type="presParOf" srcId="{E5188FD2-7F35-4195-A80E-C217EB96B0BF}" destId="{5B00A41D-E864-4CCB-863D-854E05AA24F7}" srcOrd="1" destOrd="0" presId="urn:microsoft.com/office/officeart/2005/8/layout/hierarchy1"/>
    <dgm:cxn modelId="{A9CC8A62-25FC-4EB8-A658-2A8278C539D8}" type="presParOf" srcId="{83CB51CF-31F5-4313-BF83-78F7E24C0A46}" destId="{BC56EE9C-E6FA-4403-A488-662BD64AB698}" srcOrd="2" destOrd="0" presId="urn:microsoft.com/office/officeart/2005/8/layout/hierarchy1"/>
    <dgm:cxn modelId="{85BCAC73-AE28-48C9-BE47-22972DFD5F45}" type="presParOf" srcId="{83CB51CF-31F5-4313-BF83-78F7E24C0A46}" destId="{47D97148-EDE7-4E67-984E-7160538C1115}" srcOrd="3" destOrd="0" presId="urn:microsoft.com/office/officeart/2005/8/layout/hierarchy1"/>
    <dgm:cxn modelId="{2BB98120-9609-49BE-92AD-13E0AF0D6716}" type="presParOf" srcId="{47D97148-EDE7-4E67-984E-7160538C1115}" destId="{1330E34D-3F29-4BEF-B198-B8D980E8BB03}" srcOrd="0" destOrd="0" presId="urn:microsoft.com/office/officeart/2005/8/layout/hierarchy1"/>
    <dgm:cxn modelId="{7F2D7D0E-22B0-45D8-95A5-64E14D4A5FE1}" type="presParOf" srcId="{1330E34D-3F29-4BEF-B198-B8D980E8BB03}" destId="{D0C9BCEB-AAB8-4909-9B4C-E9172277A112}" srcOrd="0" destOrd="0" presId="urn:microsoft.com/office/officeart/2005/8/layout/hierarchy1"/>
    <dgm:cxn modelId="{C44D5708-2AAC-4067-BE33-1EF5AE3FA677}" type="presParOf" srcId="{1330E34D-3F29-4BEF-B198-B8D980E8BB03}" destId="{50FC6E92-4993-4FA1-9D15-D36EFA97874B}" srcOrd="1" destOrd="0" presId="urn:microsoft.com/office/officeart/2005/8/layout/hierarchy1"/>
    <dgm:cxn modelId="{FE94EC1A-E916-4922-985B-5995B2AE700D}" type="presParOf" srcId="{47D97148-EDE7-4E67-984E-7160538C1115}" destId="{218FA6DB-230D-4AE2-B810-9FB1D124FBC8}" srcOrd="1" destOrd="0" presId="urn:microsoft.com/office/officeart/2005/8/layout/hierarchy1"/>
    <dgm:cxn modelId="{1EDBBE8F-6F13-45B6-8025-AE81ED1F54C0}" type="presParOf" srcId="{83CB51CF-31F5-4313-BF83-78F7E24C0A46}" destId="{122F39EC-174B-4456-A279-A736E3404E2A}" srcOrd="4" destOrd="0" presId="urn:microsoft.com/office/officeart/2005/8/layout/hierarchy1"/>
    <dgm:cxn modelId="{EE727578-CB56-4AC8-8AFF-5686DB58AEF7}" type="presParOf" srcId="{83CB51CF-31F5-4313-BF83-78F7E24C0A46}" destId="{A950F26A-8191-4817-B644-6B61640A2DDB}" srcOrd="5" destOrd="0" presId="urn:microsoft.com/office/officeart/2005/8/layout/hierarchy1"/>
    <dgm:cxn modelId="{794FCC88-7AE8-4215-BB02-D80D2DCF92CB}" type="presParOf" srcId="{A950F26A-8191-4817-B644-6B61640A2DDB}" destId="{649579B3-60DE-4DB6-9A4F-C7550837D9D2}" srcOrd="0" destOrd="0" presId="urn:microsoft.com/office/officeart/2005/8/layout/hierarchy1"/>
    <dgm:cxn modelId="{6B4E71A1-8430-4510-8E9E-7B50491C1782}" type="presParOf" srcId="{649579B3-60DE-4DB6-9A4F-C7550837D9D2}" destId="{8CD08209-2215-4C3D-A1BB-A480304B8FA7}" srcOrd="0" destOrd="0" presId="urn:microsoft.com/office/officeart/2005/8/layout/hierarchy1"/>
    <dgm:cxn modelId="{173EAEFF-1BD3-4FCD-B721-0F776A0BFDC5}" type="presParOf" srcId="{649579B3-60DE-4DB6-9A4F-C7550837D9D2}" destId="{82C1023C-A3F6-4972-B1BF-F995FFF01116}" srcOrd="1" destOrd="0" presId="urn:microsoft.com/office/officeart/2005/8/layout/hierarchy1"/>
    <dgm:cxn modelId="{D2110A94-2417-486B-B5E5-E848FA1B7548}" type="presParOf" srcId="{A950F26A-8191-4817-B644-6B61640A2DDB}" destId="{AD45FC87-9544-4109-945A-FE850304B1A4}" srcOrd="1" destOrd="0" presId="urn:microsoft.com/office/officeart/2005/8/layout/hierarchy1"/>
    <dgm:cxn modelId="{CC18712D-9F64-4828-BAC7-4A383C814A7F}" type="presParOf" srcId="{AD45FC87-9544-4109-945A-FE850304B1A4}" destId="{528B1C96-DE89-4887-8741-2127495F4B27}" srcOrd="0" destOrd="0" presId="urn:microsoft.com/office/officeart/2005/8/layout/hierarchy1"/>
    <dgm:cxn modelId="{84DAF6E3-FDB4-4F72-A341-A70F5F70711A}" type="presParOf" srcId="{AD45FC87-9544-4109-945A-FE850304B1A4}" destId="{6F865B72-6410-4AE6-A781-084C6EB002FD}" srcOrd="1" destOrd="0" presId="urn:microsoft.com/office/officeart/2005/8/layout/hierarchy1"/>
    <dgm:cxn modelId="{15789033-A796-493F-9371-0564E726BA95}" type="presParOf" srcId="{6F865B72-6410-4AE6-A781-084C6EB002FD}" destId="{51C67439-98FD-45BE-91DD-4A62298C4503}" srcOrd="0" destOrd="0" presId="urn:microsoft.com/office/officeart/2005/8/layout/hierarchy1"/>
    <dgm:cxn modelId="{936F7BE4-2DD6-41C4-8CEE-9FB1CCE6A123}" type="presParOf" srcId="{51C67439-98FD-45BE-91DD-4A62298C4503}" destId="{7E32EC91-4249-4B15-AC33-0887581A0DAC}" srcOrd="0" destOrd="0" presId="urn:microsoft.com/office/officeart/2005/8/layout/hierarchy1"/>
    <dgm:cxn modelId="{C0508B92-D112-49AA-8D8B-EE8D849362E9}" type="presParOf" srcId="{51C67439-98FD-45BE-91DD-4A62298C4503}" destId="{80302088-FCD4-46BF-8582-F1E3D9A96CAA}" srcOrd="1" destOrd="0" presId="urn:microsoft.com/office/officeart/2005/8/layout/hierarchy1"/>
    <dgm:cxn modelId="{BBB2ED30-3CF0-444B-8B02-2B4D37167C03}" type="presParOf" srcId="{6F865B72-6410-4AE6-A781-084C6EB002FD}" destId="{8EEDA2A9-0015-4A2F-9A02-BCC2B731A41E}" srcOrd="1" destOrd="0" presId="urn:microsoft.com/office/officeart/2005/8/layout/hierarchy1"/>
    <dgm:cxn modelId="{C15E46BC-5419-4716-9D38-E1A2EEA1430B}" type="presParOf" srcId="{AD45FC87-9544-4109-945A-FE850304B1A4}" destId="{950DA54E-1F88-4EBE-A9BF-6C5558DCEFE9}" srcOrd="2" destOrd="0" presId="urn:microsoft.com/office/officeart/2005/8/layout/hierarchy1"/>
    <dgm:cxn modelId="{576281F5-20AB-467B-AA31-E37940562407}" type="presParOf" srcId="{AD45FC87-9544-4109-945A-FE850304B1A4}" destId="{53E51CDF-74C1-4FC6-9195-6DF0BEC20512}" srcOrd="3" destOrd="0" presId="urn:microsoft.com/office/officeart/2005/8/layout/hierarchy1"/>
    <dgm:cxn modelId="{EF76EC32-EC84-4B60-BE2A-0603F97AEF81}" type="presParOf" srcId="{53E51CDF-74C1-4FC6-9195-6DF0BEC20512}" destId="{87471FC6-067B-4541-B406-86FFA4C74391}" srcOrd="0" destOrd="0" presId="urn:microsoft.com/office/officeart/2005/8/layout/hierarchy1"/>
    <dgm:cxn modelId="{18098C69-C776-4B4C-A2C8-5F1768CC7ED4}" type="presParOf" srcId="{87471FC6-067B-4541-B406-86FFA4C74391}" destId="{4FFE3CE5-5F99-4A37-842A-AA6E310A74E4}" srcOrd="0" destOrd="0" presId="urn:microsoft.com/office/officeart/2005/8/layout/hierarchy1"/>
    <dgm:cxn modelId="{9C479541-62A7-48B9-AB22-7E4D5DAD3E81}" type="presParOf" srcId="{87471FC6-067B-4541-B406-86FFA4C74391}" destId="{2AFCCC3C-86C3-4407-BE5B-E1F93AEF4480}" srcOrd="1" destOrd="0" presId="urn:microsoft.com/office/officeart/2005/8/layout/hierarchy1"/>
    <dgm:cxn modelId="{5D7EE181-EF18-4D8B-9E30-A836C8BCE611}" type="presParOf" srcId="{53E51CDF-74C1-4FC6-9195-6DF0BEC20512}" destId="{FB6501B9-D71C-4434-BEE4-F780D3B3C3C2}" srcOrd="1" destOrd="0" presId="urn:microsoft.com/office/officeart/2005/8/layout/hierarchy1"/>
    <dgm:cxn modelId="{88A15C89-CF10-4A9F-BB20-E1609A4CAF5A}" type="presParOf" srcId="{AD45FC87-9544-4109-945A-FE850304B1A4}" destId="{F1971227-463C-403B-B282-331446F5411C}" srcOrd="4" destOrd="0" presId="urn:microsoft.com/office/officeart/2005/8/layout/hierarchy1"/>
    <dgm:cxn modelId="{BBD23B55-0670-471C-8C04-6BFA02498A19}" type="presParOf" srcId="{AD45FC87-9544-4109-945A-FE850304B1A4}" destId="{0F315E77-64AE-4E01-A092-4B1D0599E217}" srcOrd="5" destOrd="0" presId="urn:microsoft.com/office/officeart/2005/8/layout/hierarchy1"/>
    <dgm:cxn modelId="{293D43BE-E35D-4A35-8CFE-D0CB2C514506}" type="presParOf" srcId="{0F315E77-64AE-4E01-A092-4B1D0599E217}" destId="{1D11EBF8-EEA8-4694-BB2A-A16F5900935B}" srcOrd="0" destOrd="0" presId="urn:microsoft.com/office/officeart/2005/8/layout/hierarchy1"/>
    <dgm:cxn modelId="{5C8F71D1-DB05-497F-9970-E9DFFA857851}" type="presParOf" srcId="{1D11EBF8-EEA8-4694-BB2A-A16F5900935B}" destId="{D72ED625-F55E-4E53-A27F-27C8706CA2ED}" srcOrd="0" destOrd="0" presId="urn:microsoft.com/office/officeart/2005/8/layout/hierarchy1"/>
    <dgm:cxn modelId="{85DB136D-1485-424C-BD09-A08886D41349}" type="presParOf" srcId="{1D11EBF8-EEA8-4694-BB2A-A16F5900935B}" destId="{C7CFFF21-58D5-490D-8204-A6FDA122B7C5}" srcOrd="1" destOrd="0" presId="urn:microsoft.com/office/officeart/2005/8/layout/hierarchy1"/>
    <dgm:cxn modelId="{63E06FF0-2CE9-4E92-9BBA-3CB1E68108A5}" type="presParOf" srcId="{0F315E77-64AE-4E01-A092-4B1D0599E217}" destId="{7E172A75-D586-4692-9021-9FA8133CCAD1}" srcOrd="1" destOrd="0" presId="urn:microsoft.com/office/officeart/2005/8/layout/hierarchy1"/>
    <dgm:cxn modelId="{630FDE95-E5A1-49FE-A369-F21D8114688E}" type="presParOf" srcId="{7E172A75-D586-4692-9021-9FA8133CCAD1}" destId="{E69F210E-0AC3-42D7-9812-6C9EA7F57FDC}" srcOrd="0" destOrd="0" presId="urn:microsoft.com/office/officeart/2005/8/layout/hierarchy1"/>
    <dgm:cxn modelId="{60086248-5AED-45A9-BF0F-79592207089C}" type="presParOf" srcId="{7E172A75-D586-4692-9021-9FA8133CCAD1}" destId="{3575C03D-DEBB-4C7C-B5EC-8F73422022FF}" srcOrd="1" destOrd="0" presId="urn:microsoft.com/office/officeart/2005/8/layout/hierarchy1"/>
    <dgm:cxn modelId="{14C893ED-BF6E-40C2-97A1-77D82B42ED64}" type="presParOf" srcId="{3575C03D-DEBB-4C7C-B5EC-8F73422022FF}" destId="{5299A992-059E-4501-8873-48588902F15F}" srcOrd="0" destOrd="0" presId="urn:microsoft.com/office/officeart/2005/8/layout/hierarchy1"/>
    <dgm:cxn modelId="{12A1F965-8B87-402F-A026-6836C97DC5F3}" type="presParOf" srcId="{5299A992-059E-4501-8873-48588902F15F}" destId="{1501DC13-EDEC-4B50-833E-C426C716795E}" srcOrd="0" destOrd="0" presId="urn:microsoft.com/office/officeart/2005/8/layout/hierarchy1"/>
    <dgm:cxn modelId="{DBD73E8F-DE92-402A-A750-7A045A315612}" type="presParOf" srcId="{5299A992-059E-4501-8873-48588902F15F}" destId="{C1F34484-E89D-409E-9728-1871B04975C8}" srcOrd="1" destOrd="0" presId="urn:microsoft.com/office/officeart/2005/8/layout/hierarchy1"/>
    <dgm:cxn modelId="{416BB721-4EB0-4F82-B2A9-C98C664B561F}" type="presParOf" srcId="{3575C03D-DEBB-4C7C-B5EC-8F73422022FF}" destId="{606F4552-4054-4A56-9723-AA6BA7FC0D34}" srcOrd="1" destOrd="0" presId="urn:microsoft.com/office/officeart/2005/8/layout/hierarchy1"/>
    <dgm:cxn modelId="{830F2365-C765-4714-A125-28293F197B6B}" type="presParOf" srcId="{7E172A75-D586-4692-9021-9FA8133CCAD1}" destId="{15D1A68E-7320-4870-9B74-F128BD271874}" srcOrd="2" destOrd="0" presId="urn:microsoft.com/office/officeart/2005/8/layout/hierarchy1"/>
    <dgm:cxn modelId="{1FFC8F12-95AC-4ED1-B9DC-8F3991A5F82B}" type="presParOf" srcId="{7E172A75-D586-4692-9021-9FA8133CCAD1}" destId="{77C351C4-EE37-4353-9849-E56471F5B0BE}" srcOrd="3" destOrd="0" presId="urn:microsoft.com/office/officeart/2005/8/layout/hierarchy1"/>
    <dgm:cxn modelId="{37BB75D8-6AC4-41B3-A8C2-41C7A368CD4D}" type="presParOf" srcId="{77C351C4-EE37-4353-9849-E56471F5B0BE}" destId="{DF4F5C22-DCB3-4A20-A61C-9AFCDA797490}" srcOrd="0" destOrd="0" presId="urn:microsoft.com/office/officeart/2005/8/layout/hierarchy1"/>
    <dgm:cxn modelId="{19FE8B5C-DCB7-4DE8-B899-08C91026EACB}" type="presParOf" srcId="{DF4F5C22-DCB3-4A20-A61C-9AFCDA797490}" destId="{C2813201-ACD5-48F5-9CE4-28BDBAB8F6B1}" srcOrd="0" destOrd="0" presId="urn:microsoft.com/office/officeart/2005/8/layout/hierarchy1"/>
    <dgm:cxn modelId="{5F756B52-25B6-4102-8CCB-F704596C4226}" type="presParOf" srcId="{DF4F5C22-DCB3-4A20-A61C-9AFCDA797490}" destId="{8C62BD24-A8EB-4A71-82C2-5F620F16D5B2}" srcOrd="1" destOrd="0" presId="urn:microsoft.com/office/officeart/2005/8/layout/hierarchy1"/>
    <dgm:cxn modelId="{ECEEFEE9-9B7F-43D3-8C72-BC36AC592C2B}" type="presParOf" srcId="{77C351C4-EE37-4353-9849-E56471F5B0BE}" destId="{0208BC7E-3B88-416B-A1EC-C6A4C870D830}" srcOrd="1" destOrd="0" presId="urn:microsoft.com/office/officeart/2005/8/layout/hierarchy1"/>
    <dgm:cxn modelId="{FB945FAF-4EC6-4BCB-8B83-58B46BCD8E27}" type="presParOf" srcId="{7E172A75-D586-4692-9021-9FA8133CCAD1}" destId="{6D3BD7C1-4928-40F5-BD1C-7324823EE22C}" srcOrd="4" destOrd="0" presId="urn:microsoft.com/office/officeart/2005/8/layout/hierarchy1"/>
    <dgm:cxn modelId="{FACDD3CE-072A-4028-944C-3639E0E697AE}" type="presParOf" srcId="{7E172A75-D586-4692-9021-9FA8133CCAD1}" destId="{5A57B238-D335-437B-A8EC-0C7A64BFBB7F}" srcOrd="5" destOrd="0" presId="urn:microsoft.com/office/officeart/2005/8/layout/hierarchy1"/>
    <dgm:cxn modelId="{8C33577D-5EFD-4239-BEA5-F58EEA247173}" type="presParOf" srcId="{5A57B238-D335-437B-A8EC-0C7A64BFBB7F}" destId="{5ADC3A4F-153B-415D-A4B4-24C664467190}" srcOrd="0" destOrd="0" presId="urn:microsoft.com/office/officeart/2005/8/layout/hierarchy1"/>
    <dgm:cxn modelId="{C9BA2914-AC98-42FB-8248-4CA084FFF868}" type="presParOf" srcId="{5ADC3A4F-153B-415D-A4B4-24C664467190}" destId="{E7263B4F-2244-45A5-87BF-2DB247E9024F}" srcOrd="0" destOrd="0" presId="urn:microsoft.com/office/officeart/2005/8/layout/hierarchy1"/>
    <dgm:cxn modelId="{DA3D8C1E-9693-45BA-A300-CB5F970CCD92}" type="presParOf" srcId="{5ADC3A4F-153B-415D-A4B4-24C664467190}" destId="{A3E40643-51D6-4782-8B7A-BA66F341FB56}" srcOrd="1" destOrd="0" presId="urn:microsoft.com/office/officeart/2005/8/layout/hierarchy1"/>
    <dgm:cxn modelId="{5B1EB4FF-E771-4AE3-96B1-9276CE151D13}" type="presParOf" srcId="{5A57B238-D335-437B-A8EC-0C7A64BFBB7F}" destId="{12CB9FF2-9D21-4C10-A630-0AE2F9B0506B}" srcOrd="1" destOrd="0" presId="urn:microsoft.com/office/officeart/2005/8/layout/hierarchy1"/>
    <dgm:cxn modelId="{939B857E-6C3B-44A9-9580-B4183D1C58F4}" type="presParOf" srcId="{AD45FC87-9544-4109-945A-FE850304B1A4}" destId="{EA721E3A-D6DD-4BF9-88BC-03CAE70C5AD3}" srcOrd="6" destOrd="0" presId="urn:microsoft.com/office/officeart/2005/8/layout/hierarchy1"/>
    <dgm:cxn modelId="{E2B49D24-6E87-400B-B7A5-A642FE31A517}" type="presParOf" srcId="{AD45FC87-9544-4109-945A-FE850304B1A4}" destId="{D7BE9510-D30F-476C-9344-23CFC1052116}" srcOrd="7" destOrd="0" presId="urn:microsoft.com/office/officeart/2005/8/layout/hierarchy1"/>
    <dgm:cxn modelId="{0C5A6AD9-2C8B-44D1-8C8D-A631DB64FD75}" type="presParOf" srcId="{D7BE9510-D30F-476C-9344-23CFC1052116}" destId="{D44B3FE8-2DF5-4C8A-B3A4-1BDB379A5018}" srcOrd="0" destOrd="0" presId="urn:microsoft.com/office/officeart/2005/8/layout/hierarchy1"/>
    <dgm:cxn modelId="{6C19E4E7-6D36-4311-A05C-39B8D572E8B3}" type="presParOf" srcId="{D44B3FE8-2DF5-4C8A-B3A4-1BDB379A5018}" destId="{3BA9BD13-A55A-4A00-A12A-CFA690D088CC}" srcOrd="0" destOrd="0" presId="urn:microsoft.com/office/officeart/2005/8/layout/hierarchy1"/>
    <dgm:cxn modelId="{AB0133F4-62A6-4792-907D-BA6074E9D603}" type="presParOf" srcId="{D44B3FE8-2DF5-4C8A-B3A4-1BDB379A5018}" destId="{770DE8CA-657B-4D93-B816-3DA0FB4CAE4F}" srcOrd="1" destOrd="0" presId="urn:microsoft.com/office/officeart/2005/8/layout/hierarchy1"/>
    <dgm:cxn modelId="{B2DCBCE0-A387-47F8-A748-C77E62D039B0}" type="presParOf" srcId="{D7BE9510-D30F-476C-9344-23CFC1052116}" destId="{EDA40D4F-8BDF-41E2-B886-00B7D3EF9FEB}" srcOrd="1" destOrd="0" presId="urn:microsoft.com/office/officeart/2005/8/layout/hierarchy1"/>
    <dgm:cxn modelId="{ACB6B4F4-92F7-4DA0-8464-015E3E665012}" type="presParOf" srcId="{AD45FC87-9544-4109-945A-FE850304B1A4}" destId="{38FC5297-B1FC-41B8-B668-E23A8A70945A}" srcOrd="8" destOrd="0" presId="urn:microsoft.com/office/officeart/2005/8/layout/hierarchy1"/>
    <dgm:cxn modelId="{5C0710F4-8354-4B76-BAF9-EAB3A676EF02}" type="presParOf" srcId="{AD45FC87-9544-4109-945A-FE850304B1A4}" destId="{C9A93D46-8C1F-46F4-867C-069A1428268B}" srcOrd="9" destOrd="0" presId="urn:microsoft.com/office/officeart/2005/8/layout/hierarchy1"/>
    <dgm:cxn modelId="{DCE687B6-7445-4E5C-A6D3-DBC9E96410C4}" type="presParOf" srcId="{C9A93D46-8C1F-46F4-867C-069A1428268B}" destId="{C9CD8C62-10A4-41DA-A70E-F8C293ED68E6}" srcOrd="0" destOrd="0" presId="urn:microsoft.com/office/officeart/2005/8/layout/hierarchy1"/>
    <dgm:cxn modelId="{9F2F60C8-EFA8-4757-A196-B62718B8F770}" type="presParOf" srcId="{C9CD8C62-10A4-41DA-A70E-F8C293ED68E6}" destId="{689740FC-45EA-478F-9860-9B500846B4DD}" srcOrd="0" destOrd="0" presId="urn:microsoft.com/office/officeart/2005/8/layout/hierarchy1"/>
    <dgm:cxn modelId="{C81CF689-737F-43CC-AC0E-E469FD7C0325}" type="presParOf" srcId="{C9CD8C62-10A4-41DA-A70E-F8C293ED68E6}" destId="{491EE304-2169-48EB-B4DC-9692931D3A58}" srcOrd="1" destOrd="0" presId="urn:microsoft.com/office/officeart/2005/8/layout/hierarchy1"/>
    <dgm:cxn modelId="{E66C97C9-9ADD-4081-8B33-A2B9342BF884}" type="presParOf" srcId="{C9A93D46-8C1F-46F4-867C-069A1428268B}" destId="{22120CFB-9B85-4A79-9120-DC95DAC673DB}" srcOrd="1" destOrd="0" presId="urn:microsoft.com/office/officeart/2005/8/layout/hierarchy1"/>
    <dgm:cxn modelId="{4CF90089-8F07-46C5-9A55-9D7F39FF5DA3}" type="presParOf" srcId="{83CB51CF-31F5-4313-BF83-78F7E24C0A46}" destId="{0E29D09F-8AC0-4C06-A977-55105A8C298C}" srcOrd="6" destOrd="0" presId="urn:microsoft.com/office/officeart/2005/8/layout/hierarchy1"/>
    <dgm:cxn modelId="{0877CE19-D433-4D21-88A9-CF0DE8A56A46}" type="presParOf" srcId="{83CB51CF-31F5-4313-BF83-78F7E24C0A46}" destId="{6D26A319-F3AC-494C-B52C-AFFAEB6FEA2B}" srcOrd="7" destOrd="0" presId="urn:microsoft.com/office/officeart/2005/8/layout/hierarchy1"/>
    <dgm:cxn modelId="{403DE95E-4802-422E-9F02-6955B0ED72AC}" type="presParOf" srcId="{6D26A319-F3AC-494C-B52C-AFFAEB6FEA2B}" destId="{BB1D7407-C27A-417D-ABE8-24D65515418C}" srcOrd="0" destOrd="0" presId="urn:microsoft.com/office/officeart/2005/8/layout/hierarchy1"/>
    <dgm:cxn modelId="{BD6EBE5F-E8C4-44FA-9020-18D4D1E4DE5D}" type="presParOf" srcId="{BB1D7407-C27A-417D-ABE8-24D65515418C}" destId="{5A69A4CD-C212-4776-B161-E407496C770E}" srcOrd="0" destOrd="0" presId="urn:microsoft.com/office/officeart/2005/8/layout/hierarchy1"/>
    <dgm:cxn modelId="{7328C383-1D13-4AD9-AC06-C9A7B060C08B}" type="presParOf" srcId="{BB1D7407-C27A-417D-ABE8-24D65515418C}" destId="{CE66DBFF-C41C-428D-97EF-A5F428AAAE3E}" srcOrd="1" destOrd="0" presId="urn:microsoft.com/office/officeart/2005/8/layout/hierarchy1"/>
    <dgm:cxn modelId="{47754004-7E7D-4AB7-93D4-BA72B85B5A2A}" type="presParOf" srcId="{6D26A319-F3AC-494C-B52C-AFFAEB6FEA2B}" destId="{4BAB43DB-C2C3-483F-9671-2E353576B30D}" srcOrd="1" destOrd="0" presId="urn:microsoft.com/office/officeart/2005/8/layout/hierarchy1"/>
    <dgm:cxn modelId="{8ED05838-DB79-41BE-A834-6F571B257FF0}" type="presParOf" srcId="{83CB51CF-31F5-4313-BF83-78F7E24C0A46}" destId="{C767F873-6582-4262-91B7-28CED5E7EEB8}" srcOrd="8" destOrd="0" presId="urn:microsoft.com/office/officeart/2005/8/layout/hierarchy1"/>
    <dgm:cxn modelId="{2F90DB1B-2DB6-401E-92DB-C73DC5CC66B4}" type="presParOf" srcId="{83CB51CF-31F5-4313-BF83-78F7E24C0A46}" destId="{AB543445-219C-4604-90DB-AB35F7A7A3D9}" srcOrd="9" destOrd="0" presId="urn:microsoft.com/office/officeart/2005/8/layout/hierarchy1"/>
    <dgm:cxn modelId="{0517C728-9B2E-4948-97E4-B5B86F9FD002}" type="presParOf" srcId="{AB543445-219C-4604-90DB-AB35F7A7A3D9}" destId="{103E487A-AED7-49E3-B9D0-1F9081D08571}" srcOrd="0" destOrd="0" presId="urn:microsoft.com/office/officeart/2005/8/layout/hierarchy1"/>
    <dgm:cxn modelId="{3AC2EFD9-143F-434A-A998-1BCA0FB5C9A8}" type="presParOf" srcId="{103E487A-AED7-49E3-B9D0-1F9081D08571}" destId="{0A69CE81-40C2-4352-80CE-9F79A9B72C4D}" srcOrd="0" destOrd="0" presId="urn:microsoft.com/office/officeart/2005/8/layout/hierarchy1"/>
    <dgm:cxn modelId="{16502CF9-63F4-4E72-8DEA-C20190152133}" type="presParOf" srcId="{103E487A-AED7-49E3-B9D0-1F9081D08571}" destId="{14C43077-0CBC-41C6-AF50-15ACFC85409E}" srcOrd="1" destOrd="0" presId="urn:microsoft.com/office/officeart/2005/8/layout/hierarchy1"/>
    <dgm:cxn modelId="{30BE780B-BBFA-41A4-8F72-CD4909FF68A6}" type="presParOf" srcId="{AB543445-219C-4604-90DB-AB35F7A7A3D9}" destId="{7D278D96-5A90-41E8-A410-B87CCEB716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7F873-6582-4262-91B7-28CED5E7EEB8}">
      <dsp:nvSpPr>
        <dsp:cNvPr id="0" name=""/>
        <dsp:cNvSpPr/>
      </dsp:nvSpPr>
      <dsp:spPr>
        <a:xfrm>
          <a:off x="2650328" y="775764"/>
          <a:ext cx="2198740" cy="261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72"/>
              </a:lnTo>
              <a:lnTo>
                <a:pt x="2198740" y="178272"/>
              </a:lnTo>
              <a:lnTo>
                <a:pt x="2198740" y="2616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9D09F-8AC0-4C06-A977-55105A8C298C}">
      <dsp:nvSpPr>
        <dsp:cNvPr id="0" name=""/>
        <dsp:cNvSpPr/>
      </dsp:nvSpPr>
      <dsp:spPr>
        <a:xfrm>
          <a:off x="2650328" y="775764"/>
          <a:ext cx="1099370" cy="261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72"/>
              </a:lnTo>
              <a:lnTo>
                <a:pt x="1099370" y="178272"/>
              </a:lnTo>
              <a:lnTo>
                <a:pt x="1099370" y="2616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C5297-B1FC-41B8-B668-E23A8A70945A}">
      <dsp:nvSpPr>
        <dsp:cNvPr id="0" name=""/>
        <dsp:cNvSpPr/>
      </dsp:nvSpPr>
      <dsp:spPr>
        <a:xfrm>
          <a:off x="2650328" y="1608537"/>
          <a:ext cx="2198740" cy="261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72"/>
              </a:lnTo>
              <a:lnTo>
                <a:pt x="2198740" y="178272"/>
              </a:lnTo>
              <a:lnTo>
                <a:pt x="2198740" y="2616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21E3A-D6DD-4BF9-88BC-03CAE70C5AD3}">
      <dsp:nvSpPr>
        <dsp:cNvPr id="0" name=""/>
        <dsp:cNvSpPr/>
      </dsp:nvSpPr>
      <dsp:spPr>
        <a:xfrm>
          <a:off x="2650328" y="1608537"/>
          <a:ext cx="1099370" cy="261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72"/>
              </a:lnTo>
              <a:lnTo>
                <a:pt x="1099370" y="178272"/>
              </a:lnTo>
              <a:lnTo>
                <a:pt x="1099370" y="2616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BD7C1-4928-40F5-BD1C-7324823EE22C}">
      <dsp:nvSpPr>
        <dsp:cNvPr id="0" name=""/>
        <dsp:cNvSpPr/>
      </dsp:nvSpPr>
      <dsp:spPr>
        <a:xfrm>
          <a:off x="2650328" y="2441310"/>
          <a:ext cx="1099370" cy="261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72"/>
              </a:lnTo>
              <a:lnTo>
                <a:pt x="1099370" y="178272"/>
              </a:lnTo>
              <a:lnTo>
                <a:pt x="1099370" y="2616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1A68E-7320-4870-9B74-F128BD271874}">
      <dsp:nvSpPr>
        <dsp:cNvPr id="0" name=""/>
        <dsp:cNvSpPr/>
      </dsp:nvSpPr>
      <dsp:spPr>
        <a:xfrm>
          <a:off x="2604608" y="2441310"/>
          <a:ext cx="91440" cy="261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6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F210E-0AC3-42D7-9812-6C9EA7F57FDC}">
      <dsp:nvSpPr>
        <dsp:cNvPr id="0" name=""/>
        <dsp:cNvSpPr/>
      </dsp:nvSpPr>
      <dsp:spPr>
        <a:xfrm>
          <a:off x="1550958" y="2441310"/>
          <a:ext cx="1099370" cy="261600"/>
        </a:xfrm>
        <a:custGeom>
          <a:avLst/>
          <a:gdLst/>
          <a:ahLst/>
          <a:cxnLst/>
          <a:rect l="0" t="0" r="0" b="0"/>
          <a:pathLst>
            <a:path>
              <a:moveTo>
                <a:pt x="1099370" y="0"/>
              </a:moveTo>
              <a:lnTo>
                <a:pt x="1099370" y="178272"/>
              </a:lnTo>
              <a:lnTo>
                <a:pt x="0" y="178272"/>
              </a:lnTo>
              <a:lnTo>
                <a:pt x="0" y="2616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71227-463C-403B-B282-331446F5411C}">
      <dsp:nvSpPr>
        <dsp:cNvPr id="0" name=""/>
        <dsp:cNvSpPr/>
      </dsp:nvSpPr>
      <dsp:spPr>
        <a:xfrm>
          <a:off x="2604608" y="1608537"/>
          <a:ext cx="91440" cy="261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6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DA54E-1F88-4EBE-A9BF-6C5558DCEFE9}">
      <dsp:nvSpPr>
        <dsp:cNvPr id="0" name=""/>
        <dsp:cNvSpPr/>
      </dsp:nvSpPr>
      <dsp:spPr>
        <a:xfrm>
          <a:off x="1550958" y="1608537"/>
          <a:ext cx="1099370" cy="261600"/>
        </a:xfrm>
        <a:custGeom>
          <a:avLst/>
          <a:gdLst/>
          <a:ahLst/>
          <a:cxnLst/>
          <a:rect l="0" t="0" r="0" b="0"/>
          <a:pathLst>
            <a:path>
              <a:moveTo>
                <a:pt x="1099370" y="0"/>
              </a:moveTo>
              <a:lnTo>
                <a:pt x="1099370" y="178272"/>
              </a:lnTo>
              <a:lnTo>
                <a:pt x="0" y="178272"/>
              </a:lnTo>
              <a:lnTo>
                <a:pt x="0" y="2616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B1C96-DE89-4887-8741-2127495F4B27}">
      <dsp:nvSpPr>
        <dsp:cNvPr id="0" name=""/>
        <dsp:cNvSpPr/>
      </dsp:nvSpPr>
      <dsp:spPr>
        <a:xfrm>
          <a:off x="451588" y="1608537"/>
          <a:ext cx="2198740" cy="261600"/>
        </a:xfrm>
        <a:custGeom>
          <a:avLst/>
          <a:gdLst/>
          <a:ahLst/>
          <a:cxnLst/>
          <a:rect l="0" t="0" r="0" b="0"/>
          <a:pathLst>
            <a:path>
              <a:moveTo>
                <a:pt x="2198740" y="0"/>
              </a:moveTo>
              <a:lnTo>
                <a:pt x="2198740" y="178272"/>
              </a:lnTo>
              <a:lnTo>
                <a:pt x="0" y="178272"/>
              </a:lnTo>
              <a:lnTo>
                <a:pt x="0" y="2616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F39EC-174B-4456-A279-A736E3404E2A}">
      <dsp:nvSpPr>
        <dsp:cNvPr id="0" name=""/>
        <dsp:cNvSpPr/>
      </dsp:nvSpPr>
      <dsp:spPr>
        <a:xfrm>
          <a:off x="2604608" y="775764"/>
          <a:ext cx="91440" cy="261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6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6EE9C-E6FA-4403-A488-662BD64AB698}">
      <dsp:nvSpPr>
        <dsp:cNvPr id="0" name=""/>
        <dsp:cNvSpPr/>
      </dsp:nvSpPr>
      <dsp:spPr>
        <a:xfrm>
          <a:off x="1550958" y="775764"/>
          <a:ext cx="1099370" cy="261600"/>
        </a:xfrm>
        <a:custGeom>
          <a:avLst/>
          <a:gdLst/>
          <a:ahLst/>
          <a:cxnLst/>
          <a:rect l="0" t="0" r="0" b="0"/>
          <a:pathLst>
            <a:path>
              <a:moveTo>
                <a:pt x="1099370" y="0"/>
              </a:moveTo>
              <a:lnTo>
                <a:pt x="1099370" y="178272"/>
              </a:lnTo>
              <a:lnTo>
                <a:pt x="0" y="178272"/>
              </a:lnTo>
              <a:lnTo>
                <a:pt x="0" y="2616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A6D59-4C0F-4719-B1F2-DF48A7CAA471}">
      <dsp:nvSpPr>
        <dsp:cNvPr id="0" name=""/>
        <dsp:cNvSpPr/>
      </dsp:nvSpPr>
      <dsp:spPr>
        <a:xfrm>
          <a:off x="451588" y="775764"/>
          <a:ext cx="2198740" cy="261600"/>
        </a:xfrm>
        <a:custGeom>
          <a:avLst/>
          <a:gdLst/>
          <a:ahLst/>
          <a:cxnLst/>
          <a:rect l="0" t="0" r="0" b="0"/>
          <a:pathLst>
            <a:path>
              <a:moveTo>
                <a:pt x="2198740" y="0"/>
              </a:moveTo>
              <a:lnTo>
                <a:pt x="2198740" y="178272"/>
              </a:lnTo>
              <a:lnTo>
                <a:pt x="0" y="178272"/>
              </a:lnTo>
              <a:lnTo>
                <a:pt x="0" y="2616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C7280-6838-4698-B1B8-A7F9F6813C0F}">
      <dsp:nvSpPr>
        <dsp:cNvPr id="0" name=""/>
        <dsp:cNvSpPr/>
      </dsp:nvSpPr>
      <dsp:spPr>
        <a:xfrm>
          <a:off x="2200586" y="204591"/>
          <a:ext cx="899484" cy="57117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3325B-C7CA-415B-9134-165CBB8D75F5}">
      <dsp:nvSpPr>
        <dsp:cNvPr id="0" name=""/>
        <dsp:cNvSpPr/>
      </dsp:nvSpPr>
      <dsp:spPr>
        <a:xfrm>
          <a:off x="2300529" y="299537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中国</a:t>
          </a:r>
        </a:p>
      </dsp:txBody>
      <dsp:txXfrm>
        <a:off x="2317258" y="316266"/>
        <a:ext cx="866026" cy="537714"/>
      </dsp:txXfrm>
    </dsp:sp>
    <dsp:sp modelId="{119B50AC-36DB-48B7-8BBB-5D467C1E8A56}">
      <dsp:nvSpPr>
        <dsp:cNvPr id="0" name=""/>
        <dsp:cNvSpPr/>
      </dsp:nvSpPr>
      <dsp:spPr>
        <a:xfrm>
          <a:off x="1845" y="1037364"/>
          <a:ext cx="899484" cy="571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6D27E-CAAB-4B37-9016-F6674F4497C9}">
      <dsp:nvSpPr>
        <dsp:cNvPr id="0" name=""/>
        <dsp:cNvSpPr/>
      </dsp:nvSpPr>
      <dsp:spPr>
        <a:xfrm>
          <a:off x="101788" y="1132310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黑龙江省</a:t>
          </a:r>
        </a:p>
      </dsp:txBody>
      <dsp:txXfrm>
        <a:off x="118517" y="1149039"/>
        <a:ext cx="866026" cy="537714"/>
      </dsp:txXfrm>
    </dsp:sp>
    <dsp:sp modelId="{D0C9BCEB-AAB8-4909-9B4C-E9172277A112}">
      <dsp:nvSpPr>
        <dsp:cNvPr id="0" name=""/>
        <dsp:cNvSpPr/>
      </dsp:nvSpPr>
      <dsp:spPr>
        <a:xfrm>
          <a:off x="1101216" y="1037364"/>
          <a:ext cx="899484" cy="571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C6E92-4993-4FA1-9D15-D36EFA97874B}">
      <dsp:nvSpPr>
        <dsp:cNvPr id="0" name=""/>
        <dsp:cNvSpPr/>
      </dsp:nvSpPr>
      <dsp:spPr>
        <a:xfrm>
          <a:off x="1201158" y="1132310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7887" y="1149039"/>
        <a:ext cx="866026" cy="537714"/>
      </dsp:txXfrm>
    </dsp:sp>
    <dsp:sp modelId="{8CD08209-2215-4C3D-A1BB-A480304B8FA7}">
      <dsp:nvSpPr>
        <dsp:cNvPr id="0" name=""/>
        <dsp:cNvSpPr/>
      </dsp:nvSpPr>
      <dsp:spPr>
        <a:xfrm>
          <a:off x="2200586" y="1037364"/>
          <a:ext cx="899484" cy="57117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1023C-A3F6-4972-B1BF-F995FFF01116}">
      <dsp:nvSpPr>
        <dsp:cNvPr id="0" name=""/>
        <dsp:cNvSpPr/>
      </dsp:nvSpPr>
      <dsp:spPr>
        <a:xfrm>
          <a:off x="2300529" y="1132310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北京市</a:t>
          </a:r>
        </a:p>
      </dsp:txBody>
      <dsp:txXfrm>
        <a:off x="2317258" y="1149039"/>
        <a:ext cx="866026" cy="537714"/>
      </dsp:txXfrm>
    </dsp:sp>
    <dsp:sp modelId="{7E32EC91-4249-4B15-AC33-0887581A0DAC}">
      <dsp:nvSpPr>
        <dsp:cNvPr id="0" name=""/>
        <dsp:cNvSpPr/>
      </dsp:nvSpPr>
      <dsp:spPr>
        <a:xfrm>
          <a:off x="1845" y="1870137"/>
          <a:ext cx="899484" cy="571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02088-FCD4-46BF-8582-F1E3D9A96CAA}">
      <dsp:nvSpPr>
        <dsp:cNvPr id="0" name=""/>
        <dsp:cNvSpPr/>
      </dsp:nvSpPr>
      <dsp:spPr>
        <a:xfrm>
          <a:off x="101788" y="1965083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西城区</a:t>
          </a:r>
        </a:p>
      </dsp:txBody>
      <dsp:txXfrm>
        <a:off x="118517" y="1981812"/>
        <a:ext cx="866026" cy="537714"/>
      </dsp:txXfrm>
    </dsp:sp>
    <dsp:sp modelId="{4FFE3CE5-5F99-4A37-842A-AA6E310A74E4}">
      <dsp:nvSpPr>
        <dsp:cNvPr id="0" name=""/>
        <dsp:cNvSpPr/>
      </dsp:nvSpPr>
      <dsp:spPr>
        <a:xfrm>
          <a:off x="1101216" y="1870137"/>
          <a:ext cx="899484" cy="571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CCC3C-86C3-4407-BE5B-E1F93AEF4480}">
      <dsp:nvSpPr>
        <dsp:cNvPr id="0" name=""/>
        <dsp:cNvSpPr/>
      </dsp:nvSpPr>
      <dsp:spPr>
        <a:xfrm>
          <a:off x="1201158" y="1965083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7887" y="1981812"/>
        <a:ext cx="866026" cy="537714"/>
      </dsp:txXfrm>
    </dsp:sp>
    <dsp:sp modelId="{D72ED625-F55E-4E53-A27F-27C8706CA2ED}">
      <dsp:nvSpPr>
        <dsp:cNvPr id="0" name=""/>
        <dsp:cNvSpPr/>
      </dsp:nvSpPr>
      <dsp:spPr>
        <a:xfrm>
          <a:off x="2200586" y="1870137"/>
          <a:ext cx="899484" cy="57117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FFF21-58D5-490D-8204-A6FDA122B7C5}">
      <dsp:nvSpPr>
        <dsp:cNvPr id="0" name=""/>
        <dsp:cNvSpPr/>
      </dsp:nvSpPr>
      <dsp:spPr>
        <a:xfrm>
          <a:off x="2300529" y="1965083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海淀区</a:t>
          </a:r>
        </a:p>
      </dsp:txBody>
      <dsp:txXfrm>
        <a:off x="2317258" y="1981812"/>
        <a:ext cx="866026" cy="537714"/>
      </dsp:txXfrm>
    </dsp:sp>
    <dsp:sp modelId="{1501DC13-EDEC-4B50-833E-C426C716795E}">
      <dsp:nvSpPr>
        <dsp:cNvPr id="0" name=""/>
        <dsp:cNvSpPr/>
      </dsp:nvSpPr>
      <dsp:spPr>
        <a:xfrm>
          <a:off x="1101216" y="2702910"/>
          <a:ext cx="899484" cy="571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34484-E89D-409E-9728-1871B04975C8}">
      <dsp:nvSpPr>
        <dsp:cNvPr id="0" name=""/>
        <dsp:cNvSpPr/>
      </dsp:nvSpPr>
      <dsp:spPr>
        <a:xfrm>
          <a:off x="1201158" y="2797856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7887" y="2814585"/>
        <a:ext cx="866026" cy="537714"/>
      </dsp:txXfrm>
    </dsp:sp>
    <dsp:sp modelId="{C2813201-ACD5-48F5-9CE4-28BDBAB8F6B1}">
      <dsp:nvSpPr>
        <dsp:cNvPr id="0" name=""/>
        <dsp:cNvSpPr/>
      </dsp:nvSpPr>
      <dsp:spPr>
        <a:xfrm>
          <a:off x="2200586" y="2702910"/>
          <a:ext cx="899484" cy="57117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2BD24-A8EB-4A71-82C2-5F620F16D5B2}">
      <dsp:nvSpPr>
        <dsp:cNvPr id="0" name=""/>
        <dsp:cNvSpPr/>
      </dsp:nvSpPr>
      <dsp:spPr>
        <a:xfrm>
          <a:off x="2300529" y="2797856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北下关街道</a:t>
          </a:r>
        </a:p>
      </dsp:txBody>
      <dsp:txXfrm>
        <a:off x="2317258" y="2814585"/>
        <a:ext cx="866026" cy="537714"/>
      </dsp:txXfrm>
    </dsp:sp>
    <dsp:sp modelId="{E7263B4F-2244-45A5-87BF-2DB247E9024F}">
      <dsp:nvSpPr>
        <dsp:cNvPr id="0" name=""/>
        <dsp:cNvSpPr/>
      </dsp:nvSpPr>
      <dsp:spPr>
        <a:xfrm>
          <a:off x="3299956" y="2702910"/>
          <a:ext cx="899484" cy="571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40643-51D6-4782-8B7A-BA66F341FB56}">
      <dsp:nvSpPr>
        <dsp:cNvPr id="0" name=""/>
        <dsp:cNvSpPr/>
      </dsp:nvSpPr>
      <dsp:spPr>
        <a:xfrm>
          <a:off x="3399899" y="2797856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6628" y="2814585"/>
        <a:ext cx="866026" cy="537714"/>
      </dsp:txXfrm>
    </dsp:sp>
    <dsp:sp modelId="{3BA9BD13-A55A-4A00-A12A-CFA690D088CC}">
      <dsp:nvSpPr>
        <dsp:cNvPr id="0" name=""/>
        <dsp:cNvSpPr/>
      </dsp:nvSpPr>
      <dsp:spPr>
        <a:xfrm>
          <a:off x="3299956" y="1870137"/>
          <a:ext cx="899484" cy="571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DE8CA-657B-4D93-B816-3DA0FB4CAE4F}">
      <dsp:nvSpPr>
        <dsp:cNvPr id="0" name=""/>
        <dsp:cNvSpPr/>
      </dsp:nvSpPr>
      <dsp:spPr>
        <a:xfrm>
          <a:off x="3399899" y="1965083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6628" y="1981812"/>
        <a:ext cx="866026" cy="537714"/>
      </dsp:txXfrm>
    </dsp:sp>
    <dsp:sp modelId="{689740FC-45EA-478F-9860-9B500846B4DD}">
      <dsp:nvSpPr>
        <dsp:cNvPr id="0" name=""/>
        <dsp:cNvSpPr/>
      </dsp:nvSpPr>
      <dsp:spPr>
        <a:xfrm>
          <a:off x="4399326" y="1870137"/>
          <a:ext cx="899484" cy="571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EE304-2169-48EB-B4DC-9692931D3A58}">
      <dsp:nvSpPr>
        <dsp:cNvPr id="0" name=""/>
        <dsp:cNvSpPr/>
      </dsp:nvSpPr>
      <dsp:spPr>
        <a:xfrm>
          <a:off x="4499269" y="1965083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东城区</a:t>
          </a:r>
        </a:p>
      </dsp:txBody>
      <dsp:txXfrm>
        <a:off x="4515998" y="1981812"/>
        <a:ext cx="866026" cy="537714"/>
      </dsp:txXfrm>
    </dsp:sp>
    <dsp:sp modelId="{5A69A4CD-C212-4776-B161-E407496C770E}">
      <dsp:nvSpPr>
        <dsp:cNvPr id="0" name=""/>
        <dsp:cNvSpPr/>
      </dsp:nvSpPr>
      <dsp:spPr>
        <a:xfrm>
          <a:off x="3299956" y="1037364"/>
          <a:ext cx="899484" cy="571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6DBFF-C41C-428D-97EF-A5F428AAAE3E}">
      <dsp:nvSpPr>
        <dsp:cNvPr id="0" name=""/>
        <dsp:cNvSpPr/>
      </dsp:nvSpPr>
      <dsp:spPr>
        <a:xfrm>
          <a:off x="3399899" y="1132310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6628" y="1149039"/>
        <a:ext cx="866026" cy="537714"/>
      </dsp:txXfrm>
    </dsp:sp>
    <dsp:sp modelId="{0A69CE81-40C2-4352-80CE-9F79A9B72C4D}">
      <dsp:nvSpPr>
        <dsp:cNvPr id="0" name=""/>
        <dsp:cNvSpPr/>
      </dsp:nvSpPr>
      <dsp:spPr>
        <a:xfrm>
          <a:off x="4399326" y="1037364"/>
          <a:ext cx="899484" cy="571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43077-0CBC-41C6-AF50-15ACFC85409E}">
      <dsp:nvSpPr>
        <dsp:cNvPr id="0" name=""/>
        <dsp:cNvSpPr/>
      </dsp:nvSpPr>
      <dsp:spPr>
        <a:xfrm>
          <a:off x="4499269" y="1132310"/>
          <a:ext cx="899484" cy="571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广东省</a:t>
          </a:r>
        </a:p>
      </dsp:txBody>
      <dsp:txXfrm>
        <a:off x="4515998" y="1149039"/>
        <a:ext cx="866026" cy="537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5954B-2DC3-4E4B-BAA2-C81FED52DA46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51A7D-A901-428B-B551-9DE8D3F7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2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57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5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14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3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48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93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58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27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44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74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8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09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58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22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3DEA19C-E0CA-4AC6-8A0A-7FC6A1133009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97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A023DFE-382B-423C-8A83-4A19F76E304F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发散思维：在一维情况先排序是一个很好的方法。</a:t>
            </a:r>
          </a:p>
        </p:txBody>
      </p:sp>
    </p:spTree>
    <p:extLst>
      <p:ext uri="{BB962C8B-B14F-4D97-AF65-F5344CB8AC3E}">
        <p14:creationId xmlns:p14="http://schemas.microsoft.com/office/powerpoint/2010/main" val="239500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29FA755-667D-489A-9C2D-C333A6CAE069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发散思维：在一维情况先排序是一个很好的方法。</a:t>
            </a:r>
          </a:p>
        </p:txBody>
      </p:sp>
    </p:spTree>
    <p:extLst>
      <p:ext uri="{BB962C8B-B14F-4D97-AF65-F5344CB8AC3E}">
        <p14:creationId xmlns:p14="http://schemas.microsoft.com/office/powerpoint/2010/main" val="247341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缩小</a:t>
            </a:r>
            <a:r>
              <a:rPr lang="en-US" altLang="zh-CN" dirty="0"/>
              <a:t>P1</a:t>
            </a:r>
            <a:r>
              <a:rPr lang="zh-CN" altLang="en-US" dirty="0"/>
              <a:t>，缩小</a:t>
            </a:r>
            <a:r>
              <a:rPr lang="en-US" altLang="zh-CN" dirty="0"/>
              <a:t>P2</a:t>
            </a:r>
            <a:r>
              <a:rPr lang="zh-CN" altLang="en-US" dirty="0"/>
              <a:t>，再缩小</a:t>
            </a:r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5090FDD-B6E2-43BA-ACB0-F40241258651}" type="slidenum">
              <a:rPr lang="zh-CN" altLang="en-US" sz="1200" smtClean="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74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38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27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897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0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01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09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7FC07E3-5341-4856-91AC-34539DBDD248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61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当作一个作业留给证明。</a:t>
            </a:r>
          </a:p>
        </p:txBody>
      </p:sp>
    </p:spTree>
    <p:extLst>
      <p:ext uri="{BB962C8B-B14F-4D97-AF65-F5344CB8AC3E}">
        <p14:creationId xmlns:p14="http://schemas.microsoft.com/office/powerpoint/2010/main" val="2486572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92B69DE-DA8F-40B9-9C08-DC2E696DD1B6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62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结合算法复杂度函数阐述为什么要那样去选择中位数的中位数。</a:t>
            </a:r>
          </a:p>
        </p:txBody>
      </p:sp>
    </p:spTree>
    <p:extLst>
      <p:ext uri="{BB962C8B-B14F-4D97-AF65-F5344CB8AC3E}">
        <p14:creationId xmlns:p14="http://schemas.microsoft.com/office/powerpoint/2010/main" val="860290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45B29DF-2485-4764-8906-49471DA49106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63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把</a:t>
            </a:r>
            <a:r>
              <a:rPr lang="zh-CN" altLang="en-US">
                <a:sym typeface="Symbol" pitchFamily="18" charset="2"/>
              </a:rPr>
              <a:t></a:t>
            </a:r>
            <a:r>
              <a:rPr lang="en-US" altLang="zh-CN"/>
              <a:t>n/5</a:t>
            </a:r>
            <a:r>
              <a:rPr lang="en-US" altLang="zh-CN">
                <a:sym typeface="Symbol" pitchFamily="18" charset="2"/>
              </a:rPr>
              <a:t></a:t>
            </a:r>
            <a:r>
              <a:rPr lang="zh-CN" altLang="en-US">
                <a:sym typeface="Symbol" pitchFamily="18" charset="2"/>
              </a:rPr>
              <a:t>分奇数和偶数分析，当奇数下限是</a:t>
            </a:r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(n-5)/10</a:t>
            </a:r>
            <a:r>
              <a:rPr lang="zh-CN" altLang="en-US"/>
              <a:t>，当偶数时下限是</a:t>
            </a:r>
            <a:r>
              <a:rPr lang="en-US" altLang="zh-CN"/>
              <a:t>3n/10</a:t>
            </a:r>
          </a:p>
        </p:txBody>
      </p:sp>
    </p:spTree>
    <p:extLst>
      <p:ext uri="{BB962C8B-B14F-4D97-AF65-F5344CB8AC3E}">
        <p14:creationId xmlns:p14="http://schemas.microsoft.com/office/powerpoint/2010/main" val="1051979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7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2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73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7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6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48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E3C71-8709-48C7-97FC-C6D6BA12DF5D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7" name="Picture 2" descr="C:\Users\Administrator\Desktop\loog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468"/>
            <a:ext cx="1262254" cy="3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五边形 7"/>
          <p:cNvSpPr/>
          <p:nvPr userDrawn="1"/>
        </p:nvSpPr>
        <p:spPr>
          <a:xfrm>
            <a:off x="0" y="0"/>
            <a:ext cx="5148064" cy="408381"/>
          </a:xfrm>
          <a:prstGeom prst="homePlate">
            <a:avLst/>
          </a:prstGeom>
          <a:solidFill>
            <a:srgbClr val="10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 userDrawn="1"/>
        </p:nvSpPr>
        <p:spPr>
          <a:xfrm>
            <a:off x="5076056" y="0"/>
            <a:ext cx="432048" cy="408381"/>
          </a:xfrm>
          <a:prstGeom prst="chevron">
            <a:avLst/>
          </a:prstGeom>
          <a:solidFill>
            <a:srgbClr val="21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502A3-8632-4418-803B-73FCF52F33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A8A99-3180-4902-BB69-B1867B7382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1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39C4AEAA-7C8B-4E04-AFCB-E61F25A5C1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394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2953942"/>
            <a:ext cx="4038600" cy="1640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B1867A73-AF83-464D-8F14-45B52375FB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7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180A264E-432C-45C5-BA4B-73B5265D33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9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E8C7B-0FBC-4248-B5C7-A5726714550E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7" name="Picture 2" descr="C:\Users\Administrator\Desktop\loog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468"/>
            <a:ext cx="1262254" cy="3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五边形 11"/>
          <p:cNvSpPr/>
          <p:nvPr userDrawn="1"/>
        </p:nvSpPr>
        <p:spPr>
          <a:xfrm>
            <a:off x="0" y="0"/>
            <a:ext cx="5148064" cy="408381"/>
          </a:xfrm>
          <a:prstGeom prst="homePlate">
            <a:avLst/>
          </a:prstGeom>
          <a:solidFill>
            <a:srgbClr val="10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燕尾形 12"/>
          <p:cNvSpPr/>
          <p:nvPr userDrawn="1"/>
        </p:nvSpPr>
        <p:spPr>
          <a:xfrm>
            <a:off x="5076056" y="0"/>
            <a:ext cx="504056" cy="408381"/>
          </a:xfrm>
          <a:prstGeom prst="chevron">
            <a:avLst/>
          </a:prstGeom>
          <a:solidFill>
            <a:srgbClr val="21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4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1053B-0E9C-4418-956E-121C1BAF108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五边形 6"/>
          <p:cNvSpPr/>
          <p:nvPr userDrawn="1"/>
        </p:nvSpPr>
        <p:spPr>
          <a:xfrm>
            <a:off x="0" y="0"/>
            <a:ext cx="5148064" cy="408381"/>
          </a:xfrm>
          <a:prstGeom prst="homePlate">
            <a:avLst/>
          </a:prstGeom>
          <a:solidFill>
            <a:srgbClr val="10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7"/>
          <p:cNvSpPr/>
          <p:nvPr userDrawn="1"/>
        </p:nvSpPr>
        <p:spPr>
          <a:xfrm>
            <a:off x="5076056" y="0"/>
            <a:ext cx="504056" cy="408381"/>
          </a:xfrm>
          <a:prstGeom prst="chevron">
            <a:avLst/>
          </a:prstGeom>
          <a:solidFill>
            <a:srgbClr val="21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11C99-AAB8-461D-B88A-A2B1352E46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5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51C46-EA48-423D-8C32-EE9B966AAC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912-02FB-4CB0-8F40-0F51666158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9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FFFC2-DBC9-45AD-93B7-19107AD46D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9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5D439-2488-46B6-ADF7-099881A0CC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9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AACC8-6B12-40CE-BCC8-D1DD7A8165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54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2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727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05BB90-A3A0-467A-BD5E-425ABA0B79C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2" name="Picture 4" descr="C:\Users\Administrator\Desktop\tooopen_1410166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6" t="19706" r="2946" b="10942"/>
          <a:stretch/>
        </p:blipFill>
        <p:spPr bwMode="auto">
          <a:xfrm>
            <a:off x="0" y="0"/>
            <a:ext cx="9178925" cy="5143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</p:pic>
      <p:sp>
        <p:nvSpPr>
          <p:cNvPr id="3" name="同侧圆角矩形 2"/>
          <p:cNvSpPr/>
          <p:nvPr/>
        </p:nvSpPr>
        <p:spPr>
          <a:xfrm>
            <a:off x="0" y="2715766"/>
            <a:ext cx="9178925" cy="242773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49000"/>
                  <a:alpha val="54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63158" y="915566"/>
            <a:ext cx="4852610" cy="81253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5200" b="1" dirty="0">
                <a:ln w="9525">
                  <a:noFill/>
                </a:ln>
                <a:gradFill flip="none" rotWithShape="1">
                  <a:gsLst>
                    <a:gs pos="100000">
                      <a:srgbClr val="17A0FD"/>
                    </a:gs>
                    <a:gs pos="52000">
                      <a:srgbClr val="60C7FA"/>
                    </a:gs>
                    <a:gs pos="0">
                      <a:srgbClr val="94DDFE"/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算法分析与设计</a:t>
            </a:r>
          </a:p>
        </p:txBody>
      </p:sp>
      <p:sp>
        <p:nvSpPr>
          <p:cNvPr id="8" name="对角圆角矩形 7"/>
          <p:cNvSpPr/>
          <p:nvPr/>
        </p:nvSpPr>
        <p:spPr>
          <a:xfrm>
            <a:off x="2521208" y="3870638"/>
            <a:ext cx="4067016" cy="50405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北京交通大学计算机与信息技术学院</a:t>
            </a:r>
            <a:endParaRPr lang="zh-CN" altLang="en-US" dirty="0"/>
          </a:p>
        </p:txBody>
      </p:sp>
      <p:pic>
        <p:nvPicPr>
          <p:cNvPr id="7" name="Picture 2" descr="C:\Users\Administrator\Desktop\loog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2727"/>
            <a:ext cx="1872208" cy="58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563888" y="3074933"/>
            <a:ext cx="2034766" cy="504929"/>
            <a:chOff x="3761370" y="3038248"/>
            <a:chExt cx="2034766" cy="504929"/>
          </a:xfrm>
        </p:grpSpPr>
        <p:sp>
          <p:nvSpPr>
            <p:cNvPr id="2" name="对角圆角矩形 1"/>
            <p:cNvSpPr/>
            <p:nvPr/>
          </p:nvSpPr>
          <p:spPr>
            <a:xfrm>
              <a:off x="3761370" y="3038248"/>
              <a:ext cx="2034766" cy="50405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77A2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799666" y="3081512"/>
              <a:ext cx="19884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李清勇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教授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586349" y="4665470"/>
            <a:ext cx="4052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算法实训平台</a:t>
            </a:r>
            <a:r>
              <a:rPr lang="zh-CN" altLang="en-US" dirty="0"/>
              <a:t>：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http://algo.bjtu.edu.cn</a:t>
            </a:r>
            <a:endParaRPr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7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9512" y="22304"/>
            <a:ext cx="1486497" cy="363176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Stirling</a:t>
            </a: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512" y="555526"/>
            <a:ext cx="8784976" cy="442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个元素的集合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{1,2,…,</a:t>
            </a:r>
            <a:r>
              <a:rPr lang="en-US" altLang="zh-CN" sz="2000" i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}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可以划分为若干个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非空子集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的集合。例如，当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n=3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时，集合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3}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可以划分为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个不同的非空子集的集合如下：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{1}</a:t>
            </a:r>
            <a:r>
              <a:rPr lang="zh-CN" altLang="en-US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{2}</a:t>
            </a:r>
            <a:r>
              <a:rPr lang="zh-CN" altLang="en-US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{3}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{1</a:t>
            </a:r>
            <a:r>
              <a:rPr lang="zh-CN" altLang="en-US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lang="zh-CN" altLang="en-US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{3}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{1</a:t>
            </a:r>
            <a:r>
              <a:rPr lang="zh-CN" altLang="en-US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3}</a:t>
            </a:r>
            <a:r>
              <a:rPr lang="zh-CN" altLang="en-US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{2} 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{2</a:t>
            </a:r>
            <a:r>
              <a:rPr lang="zh-CN" altLang="en-US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3}</a:t>
            </a:r>
            <a:r>
              <a:rPr lang="zh-CN" altLang="en-US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{1} }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{1</a:t>
            </a:r>
            <a:r>
              <a:rPr lang="zh-CN" altLang="en-US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3}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solidFill>
                <a:srgbClr val="F77A2D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给定正整数</a:t>
            </a:r>
            <a:r>
              <a:rPr lang="en-US" altLang="zh-CN" sz="2000" i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i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i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计算出</a:t>
            </a:r>
            <a:r>
              <a:rPr lang="en-US" altLang="zh-CN" sz="2000" i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个元素的集合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{1,2,…,</a:t>
            </a:r>
            <a:r>
              <a:rPr lang="en-US" altLang="zh-CN" sz="2000" i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}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可以划分为多少个不同的由 </a:t>
            </a:r>
            <a:r>
              <a:rPr lang="en-US" altLang="zh-CN" sz="2000" i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i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非空子集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构成的集合。比如上例中含有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个子集的集合有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个子集的集合有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个子集的集合有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25904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EC64AF-CC60-184F-8C8A-03DF85034D47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2304"/>
            <a:ext cx="1486497" cy="363176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Stirling</a:t>
            </a: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7B0060-C6C0-7643-812B-D888F828A567}"/>
              </a:ext>
            </a:extLst>
          </p:cNvPr>
          <p:cNvSpPr txBox="1"/>
          <p:nvPr/>
        </p:nvSpPr>
        <p:spPr>
          <a:xfrm>
            <a:off x="539552" y="555526"/>
            <a:ext cx="75520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 = 4, m = 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时，即集合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{1,2,3,4}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的划分结果怎么样？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1AB536-56D5-C340-8D7A-C3F9381C0F43}"/>
              </a:ext>
            </a:extLst>
          </p:cNvPr>
          <p:cNvSpPr/>
          <p:nvPr/>
        </p:nvSpPr>
        <p:spPr>
          <a:xfrm>
            <a:off x="517276" y="134761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 </a:t>
            </a:r>
            <a:r>
              <a:rPr lang="en-US" altLang="zh-CN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{1,2,3}</a:t>
            </a:r>
            <a:r>
              <a:rPr lang="zh-CN" altLang="en-US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的划分</a:t>
            </a:r>
            <a:endParaRPr lang="zh-CN" altLang="en-US" dirty="0">
              <a:solidFill>
                <a:srgbClr val="F77A2D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75A546-1A7F-E646-A718-134BF2E7F1B7}"/>
              </a:ext>
            </a:extLst>
          </p:cNvPr>
          <p:cNvSpPr/>
          <p:nvPr/>
        </p:nvSpPr>
        <p:spPr>
          <a:xfrm>
            <a:off x="517276" y="1959000"/>
            <a:ext cx="1966492" cy="1390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个子集：</a:t>
            </a:r>
            <a:endParaRPr lang="en-US" altLang="zh-CN" b="1" dirty="0">
              <a:solidFill>
                <a:srgbClr val="F77A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{1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{3}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{1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{2} }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{2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{1} }   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225AD1-730D-2F42-BBBE-41E242491B5C}"/>
              </a:ext>
            </a:extLst>
          </p:cNvPr>
          <p:cNvSpPr/>
          <p:nvPr/>
        </p:nvSpPr>
        <p:spPr>
          <a:xfrm>
            <a:off x="490915" y="3934719"/>
            <a:ext cx="1992853" cy="725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个子集：</a:t>
            </a:r>
            <a:endParaRPr lang="en-US" altLang="zh-CN" b="1" dirty="0">
              <a:solidFill>
                <a:srgbClr val="F77A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{1}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{3} 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D00F82-22BF-404E-BB13-0BF86063F95C}"/>
              </a:ext>
            </a:extLst>
          </p:cNvPr>
          <p:cNvSpPr/>
          <p:nvPr/>
        </p:nvSpPr>
        <p:spPr>
          <a:xfrm>
            <a:off x="4427984" y="134761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{1,2,3,4}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的划分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DFE99F-1659-D94B-B217-83F0F6E57BA7}"/>
              </a:ext>
            </a:extLst>
          </p:cNvPr>
          <p:cNvSpPr/>
          <p:nvPr/>
        </p:nvSpPr>
        <p:spPr>
          <a:xfrm>
            <a:off x="4549724" y="1973777"/>
            <a:ext cx="2398540" cy="1390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个子集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{1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{3}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{4}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{1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{2}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{4}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{2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{1}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{4}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  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55AD9D-4EF6-9F48-9DF4-D2519B4F7122}"/>
              </a:ext>
            </a:extLst>
          </p:cNvPr>
          <p:cNvSpPr/>
          <p:nvPr/>
        </p:nvSpPr>
        <p:spPr>
          <a:xfrm>
            <a:off x="4595371" y="3507854"/>
            <a:ext cx="2398413" cy="1390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个子集：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{3}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{1}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{3}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{1}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{2}</a:t>
            </a:r>
            <a:r>
              <a:rPr lang="zh-CN" altLang="en-US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}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4E78186F-3A5F-E84C-9DA3-76FE8C5D228B}"/>
              </a:ext>
            </a:extLst>
          </p:cNvPr>
          <p:cNvSpPr/>
          <p:nvPr/>
        </p:nvSpPr>
        <p:spPr>
          <a:xfrm>
            <a:off x="2925006" y="2706886"/>
            <a:ext cx="936104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FAFBD951-1297-7642-862B-B77A230B9E4A}"/>
              </a:ext>
            </a:extLst>
          </p:cNvPr>
          <p:cNvSpPr/>
          <p:nvPr/>
        </p:nvSpPr>
        <p:spPr>
          <a:xfrm>
            <a:off x="2915816" y="4083918"/>
            <a:ext cx="936104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9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9512" y="22304"/>
            <a:ext cx="1486497" cy="363176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Stirling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/>
              <p:cNvSpPr txBox="1"/>
              <p:nvPr/>
            </p:nvSpPr>
            <p:spPr>
              <a:xfrm>
                <a:off x="323528" y="555526"/>
                <a:ext cx="8496944" cy="727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假定有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种不同方法把</a:t>
                </a:r>
                <a:r>
                  <a:rPr lang="en-US" altLang="zh-CN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个元素的集合划分成</a:t>
                </a:r>
                <a:r>
                  <a:rPr lang="en-US" altLang="zh-CN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个非空子集构成的集合，</a:t>
                </a:r>
                <a:endParaRPr lang="en-US" altLang="zh-CN" kern="2100" spc="13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2600"/>
                  </a:lnSpc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种不同划分方法可以分为以下两类：</a:t>
                </a:r>
                <a:endParaRPr lang="en-US" altLang="zh-CN" kern="2100" spc="13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55526"/>
                <a:ext cx="8496944" cy="727763"/>
              </a:xfrm>
              <a:prstGeom prst="rect">
                <a:avLst/>
              </a:prstGeom>
              <a:blipFill>
                <a:blip r:embed="rId2"/>
                <a:stretch>
                  <a:fillRect l="-447" b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2"/>
              <p:cNvSpPr txBox="1"/>
              <p:nvPr/>
            </p:nvSpPr>
            <p:spPr>
              <a:xfrm>
                <a:off x="395536" y="1468683"/>
                <a:ext cx="7920880" cy="10554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先把 </a:t>
                </a:r>
                <a:r>
                  <a:rPr lang="en-US" altLang="zh-CN" sz="1600" b="1" i="1" kern="0" dirty="0">
                    <a:solidFill>
                      <a:srgbClr val="FF0000"/>
                    </a:solidFill>
                    <a:latin typeface="Times New Roman"/>
                    <a:ea typeface="+mn-ea"/>
                  </a:rPr>
                  <a:t>n-1 </a:t>
                </a: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个元素的集合划分成</a:t>
                </a:r>
                <a:r>
                  <a:rPr lang="zh-CN" altLang="en-US" sz="1600" b="1" kern="2100" spc="13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b="1" i="1" kern="0" dirty="0">
                    <a:solidFill>
                      <a:srgbClr val="FF0000"/>
                    </a:solidFill>
                    <a:latin typeface="Times New Roman"/>
                    <a:ea typeface="+mn-ea"/>
                  </a:rPr>
                  <a:t>m </a:t>
                </a:r>
                <a:r>
                  <a:rPr lang="zh-CN" altLang="en-US" sz="1600" b="1" kern="2100" spc="13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个非空子集</a:t>
                </a: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，按定义其划分数目为</a:t>
                </a:r>
                <a14:m>
                  <m:oMath xmlns:m="http://schemas.openxmlformats.org/officeDocument/2006/math"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1600" b="0" i="1" kern="0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−1,</m:t>
                    </m:r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1600" b="0" i="1" kern="0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zh-CN" sz="1600" i="1" kern="0" dirty="0">
                    <a:latin typeface="Times New Roman"/>
                    <a:ea typeface="+mn-ea"/>
                  </a:rPr>
                  <a:t>，</a:t>
                </a: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再将剩下的一个元素</a:t>
                </a:r>
                <a:r>
                  <a:rPr lang="zh-CN" altLang="en-US" sz="1600" b="1" kern="2100" spc="13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</a:t>
                </a: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600" i="1" kern="0" dirty="0">
                    <a:latin typeface="Times New Roman"/>
                    <a:ea typeface="+mn-ea"/>
                  </a:rPr>
                  <a:t>m </a:t>
                </a: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个子集中的任意一个，最后把这两步合起来则可构成 </a:t>
                </a:r>
                <a:r>
                  <a:rPr lang="en-US" altLang="zh-CN" sz="1600" i="1" kern="0" dirty="0">
                    <a:latin typeface="Times New Roman"/>
                    <a:ea typeface="+mn-ea"/>
                  </a:rPr>
                  <a:t>n </a:t>
                </a: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个元素集合的 </a:t>
                </a:r>
                <a:r>
                  <a:rPr lang="en-US" altLang="zh-CN" sz="1600" i="1" kern="0" dirty="0">
                    <a:latin typeface="Times New Roman"/>
                    <a:ea typeface="+mn-ea"/>
                  </a:rPr>
                  <a:t>m </a:t>
                </a: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划分，总共有</a:t>
                </a:r>
                <a14:m>
                  <m:oMath xmlns:m="http://schemas.openxmlformats.org/officeDocument/2006/math"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∗</m:t>
                    </m:r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1600" b="0" i="1" kern="0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1600" b="0" i="1" kern="0" dirty="0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r>
                      <a:rPr lang="en-US" altLang="zh-CN" sz="1600" b="0" i="1" kern="0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1600" b="0" i="1" kern="0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中划分：</a:t>
                </a:r>
                <a:endParaRPr lang="en-US" altLang="zh-CN" sz="1600" kern="2100" spc="13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68683"/>
                <a:ext cx="7920880" cy="1055417"/>
              </a:xfrm>
              <a:prstGeom prst="rect">
                <a:avLst/>
              </a:prstGeom>
              <a:blipFill>
                <a:blip r:embed="rId3"/>
                <a:stretch>
                  <a:fillRect r="-2711" b="-4651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2"/>
              <p:cNvSpPr txBox="1"/>
              <p:nvPr/>
            </p:nvSpPr>
            <p:spPr>
              <a:xfrm>
                <a:off x="395536" y="2956493"/>
                <a:ext cx="7920880" cy="10554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先把 </a:t>
                </a:r>
                <a:r>
                  <a:rPr lang="en-US" altLang="zh-CN" sz="1600" b="1" i="1" kern="0" dirty="0">
                    <a:solidFill>
                      <a:srgbClr val="FF0000"/>
                    </a:solidFill>
                    <a:latin typeface="Times New Roman"/>
                    <a:ea typeface="+mn-ea"/>
                  </a:rPr>
                  <a:t>n-1 </a:t>
                </a: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个元素的集合划分成</a:t>
                </a:r>
                <a:r>
                  <a:rPr lang="zh-CN" altLang="en-US" sz="1600" b="1" kern="2100" spc="13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b="1" i="1" kern="0" dirty="0">
                    <a:solidFill>
                      <a:srgbClr val="FF0000"/>
                    </a:solidFill>
                    <a:latin typeface="Times New Roman"/>
                    <a:ea typeface="+mn-ea"/>
                  </a:rPr>
                  <a:t>m-1 </a:t>
                </a:r>
                <a:r>
                  <a:rPr lang="zh-CN" altLang="en-US" sz="1600" b="1" kern="2100" spc="13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个子集</a:t>
                </a: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，再将剩下的一个元素</a:t>
                </a:r>
                <a:r>
                  <a:rPr lang="zh-CN" altLang="en-US" sz="1600" b="1" kern="2100" spc="13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独立构造</a:t>
                </a: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成子集，显然，这两步合起来也可以构成有</a:t>
                </a:r>
                <a:r>
                  <a:rPr lang="en-US" altLang="zh-CN" sz="1600" i="1" kern="0" dirty="0">
                    <a:latin typeface="Times New Roman"/>
                    <a:ea typeface="+mn-ea"/>
                  </a:rPr>
                  <a:t>n</a:t>
                </a: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个元素集合的</a:t>
                </a:r>
                <a:r>
                  <a:rPr lang="en-US" altLang="zh-CN" sz="1600" i="1" kern="0" dirty="0">
                    <a:latin typeface="Times New Roman"/>
                    <a:ea typeface="+mn-ea"/>
                  </a:rPr>
                  <a:t>m</a:t>
                </a:r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划分，总共有</a:t>
                </a:r>
                <a14:m>
                  <m:oMath xmlns:m="http://schemas.openxmlformats.org/officeDocument/2006/math"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1600" b="0" i="1" kern="0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−1, </m:t>
                    </m:r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+mn-ea"/>
                      </a:rPr>
                      <m:t>−1)</m:t>
                    </m:r>
                  </m:oMath>
                </a14:m>
                <a:r>
                  <a:rPr lang="zh-CN" altLang="en-US" sz="1600" kern="2100" spc="13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种划分。</a:t>
                </a:r>
                <a:endParaRPr lang="en-US" altLang="zh-CN" sz="1600" kern="2100" spc="13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56493"/>
                <a:ext cx="7920880" cy="1055417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  <a:ln w="19050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79712" y="4403888"/>
                <a:ext cx="5158655" cy="400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kern="0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kern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kern="0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 kern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 kern="0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kern="0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i="1" kern="0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403888"/>
                <a:ext cx="5158655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2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9512" y="22304"/>
            <a:ext cx="1486497" cy="363176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Stirling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4443958"/>
            <a:ext cx="8280920" cy="353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个不同苹果放入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个相同盘子中，</a:t>
            </a:r>
            <a:r>
              <a:rPr lang="zh-CN" altLang="en-US" sz="17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盘子为空，请问总共有多少种方法？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71600" y="583811"/>
            <a:ext cx="7416824" cy="1089529"/>
            <a:chOff x="1043608" y="583811"/>
            <a:chExt cx="7416824" cy="1089529"/>
          </a:xfrm>
        </p:grpSpPr>
        <p:sp>
          <p:nvSpPr>
            <p:cNvPr id="2" name="矩形 1"/>
            <p:cNvSpPr/>
            <p:nvPr/>
          </p:nvSpPr>
          <p:spPr>
            <a:xfrm>
              <a:off x="1043608" y="951174"/>
              <a:ext cx="1505655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n,m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2261231" y="635457"/>
              <a:ext cx="288032" cy="1019444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83768" y="583811"/>
              <a:ext cx="5976664" cy="1089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                               m=0 or m&gt;n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                           </a:t>
              </a:r>
              <a:r>
                <a:rPr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m=1 or m=n</a:t>
              </a: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m*S(n-1,m)+S(n-1,m-1)     0&lt;m&lt;n</a:t>
              </a: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87624" y="1706547"/>
            <a:ext cx="6919368" cy="2371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long S (</a:t>
            </a:r>
            <a:r>
              <a:rPr lang="en-US" altLang="zh-CN" sz="140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 n, </a:t>
            </a:r>
            <a:r>
              <a:rPr lang="en-US" altLang="zh-CN" sz="140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 m){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        if((m==n) </a:t>
            </a:r>
            <a:r>
              <a:rPr lang="zh-CN" altLang="en-US" sz="1400" dirty="0"/>
              <a:t>‖</a:t>
            </a: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(m==1))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                return 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         if((m&gt;n) </a:t>
            </a:r>
            <a:r>
              <a:rPr lang="zh-CN" altLang="en-US" sz="1400" dirty="0"/>
              <a:t>‖</a:t>
            </a: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 (m==0))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                 return 0;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         return </a:t>
            </a:r>
            <a:r>
              <a:rPr lang="en-US" altLang="zh-CN" sz="1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m*S(n-1,m)+S(n-1,m-1);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37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044" y="23762"/>
            <a:ext cx="748923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引子</a:t>
            </a:r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1659523" y="660750"/>
          <a:ext cx="5400600" cy="3573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2267744" y="4345171"/>
            <a:ext cx="418415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孙子兵法“凡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治众如治寡</a:t>
            </a:r>
            <a:r>
              <a:rPr lang="zh-CN" altLang="en-US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是也 ”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1520" y="555526"/>
            <a:ext cx="936104" cy="553998"/>
            <a:chOff x="611188" y="505584"/>
            <a:chExt cx="1728564" cy="553998"/>
          </a:xfrm>
        </p:grpSpPr>
        <p:sp>
          <p:nvSpPr>
            <p:cNvPr id="8" name="对角圆角矩形 7"/>
            <p:cNvSpPr/>
            <p:nvPr/>
          </p:nvSpPr>
          <p:spPr>
            <a:xfrm>
              <a:off x="611188" y="627534"/>
              <a:ext cx="1728564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77A2D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1557" y="505584"/>
              <a:ext cx="172819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治国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1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2304"/>
            <a:ext cx="748923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引子</a:t>
            </a:r>
          </a:p>
        </p:txBody>
      </p:sp>
      <p:pic>
        <p:nvPicPr>
          <p:cNvPr id="16386" name="Picture 2" descr="http://h.hiphotos.bdimg.com/album/w%3D2048/sign=4135b602ac6eddc426e7b3fb0de3b4fd/0b55b319ebc4b7450c682ff1cefc1e178b82155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7654"/>
            <a:ext cx="3528390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51520" y="555526"/>
            <a:ext cx="936104" cy="499992"/>
            <a:chOff x="611188" y="505584"/>
            <a:chExt cx="1728564" cy="499992"/>
          </a:xfrm>
        </p:grpSpPr>
        <p:sp>
          <p:nvSpPr>
            <p:cNvPr id="7" name="对角圆角矩形 6"/>
            <p:cNvSpPr/>
            <p:nvPr/>
          </p:nvSpPr>
          <p:spPr>
            <a:xfrm>
              <a:off x="611188" y="627534"/>
              <a:ext cx="1728564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77A2D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1557" y="505584"/>
              <a:ext cx="1728195" cy="499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齐家</a:t>
              </a:r>
            </a:p>
          </p:txBody>
        </p:sp>
      </p:grpSp>
      <p:pic>
        <p:nvPicPr>
          <p:cNvPr id="9" name="Picture 2" descr="http://t1.gstatic.com/images?q=tbn:ANd9GcSsZMqGqJuFBfQynrlQU7ZFCROOSmLRoUobpAT1rTjY4MfUcR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99" y="3003797"/>
            <a:ext cx="1879475" cy="1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t1.gstatic.com/images?q=tbn:ANd9GcStqg9R6ShlMAUmBxpOzJaaoQWwU8tskQNfQwvAiobT51OTv0k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6"/>
          <a:stretch/>
        </p:blipFill>
        <p:spPr bwMode="auto">
          <a:xfrm>
            <a:off x="1475656" y="843558"/>
            <a:ext cx="209047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8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2304"/>
            <a:ext cx="748923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引子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520" y="915566"/>
            <a:ext cx="748883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indent="-257175">
              <a:lnSpc>
                <a:spcPct val="80000"/>
              </a:lnSpc>
              <a:buFont typeface="Wingdings" pitchFamily="2" charset="2"/>
              <a:buChar char="p"/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治国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80000"/>
              </a:lnSpc>
              <a:buFont typeface="Wingdings" pitchFamily="2" charset="2"/>
              <a:buChar char="p"/>
            </a:pPr>
            <a:endParaRPr lang="zh-CN" altLang="en-US" sz="1800" b="1" kern="0" dirty="0">
              <a:solidFill>
                <a:srgbClr val="787878"/>
              </a:solidFill>
            </a:endParaRPr>
          </a:p>
          <a:p>
            <a:pPr marL="257175" indent="-257175">
              <a:lnSpc>
                <a:spcPct val="80000"/>
              </a:lnSpc>
              <a:buFont typeface="Wingdings" pitchFamily="2" charset="2"/>
              <a:buChar char="p"/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齐家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80000"/>
              </a:lnSpc>
              <a:buFont typeface="Wingdings" pitchFamily="2" charset="2"/>
              <a:buChar char="p"/>
            </a:pPr>
            <a:endParaRPr lang="zh-CN" altLang="en-US" sz="1800" b="1" kern="0" dirty="0">
              <a:solidFill>
                <a:srgbClr val="787878"/>
              </a:solidFill>
            </a:endParaRPr>
          </a:p>
          <a:p>
            <a:pPr marL="257175" indent="-257175">
              <a:lnSpc>
                <a:spcPct val="80000"/>
              </a:lnSpc>
              <a:buFont typeface="Wingdings" pitchFamily="2" charset="2"/>
              <a:buChar char="p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编算法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万个整数的排序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一个地图中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万个点，找出最近两个点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1PB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的网页文本中进行关键字统计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zh-CN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5551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4920" y="51470"/>
            <a:ext cx="24416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分治算法基本思想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1675DF-D793-E24C-A8BA-1B1AC3B2C28E}"/>
              </a:ext>
            </a:extLst>
          </p:cNvPr>
          <p:cNvGrpSpPr/>
          <p:nvPr/>
        </p:nvGrpSpPr>
        <p:grpSpPr>
          <a:xfrm>
            <a:off x="395536" y="413582"/>
            <a:ext cx="7993260" cy="1366080"/>
            <a:chOff x="611188" y="413582"/>
            <a:chExt cx="7993260" cy="1366080"/>
          </a:xfrm>
        </p:grpSpPr>
        <p:sp>
          <p:nvSpPr>
            <p:cNvPr id="11" name="矩形 10"/>
            <p:cNvSpPr/>
            <p:nvPr/>
          </p:nvSpPr>
          <p:spPr>
            <a:xfrm>
              <a:off x="611188" y="488252"/>
              <a:ext cx="7993260" cy="12914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755576" y="413582"/>
              <a:ext cx="7772400" cy="1273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60000"/>
                </a:lnSpc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1800" b="1" dirty="0">
                  <a:solidFill>
                    <a:srgbClr val="F77A2D"/>
                  </a:solidFill>
                </a:rPr>
                <a:t>分 </a:t>
              </a:r>
              <a:r>
                <a:rPr lang="en-US" altLang="zh-CN" sz="1800" dirty="0"/>
                <a:t>— </a:t>
              </a:r>
              <a:r>
                <a:rPr lang="zh-CN" altLang="en-US" sz="1600" dirty="0"/>
                <a:t>将大规模的原问题分割成 </a:t>
              </a:r>
              <a:r>
                <a:rPr lang="en-US" altLang="zh-CN" sz="1600" dirty="0"/>
                <a:t>k </a:t>
              </a:r>
              <a:r>
                <a:rPr lang="zh-CN" altLang="en-US" sz="1600" dirty="0"/>
                <a:t>个更小规模的</a:t>
              </a:r>
              <a:r>
                <a:rPr lang="en-US" altLang="zh-CN" sz="1600" dirty="0"/>
                <a:t> </a:t>
              </a:r>
              <a:r>
                <a:rPr lang="zh-CN" altLang="en-US" sz="1600" b="1" dirty="0"/>
                <a:t>子问题</a:t>
              </a:r>
              <a:r>
                <a:rPr lang="zh-CN" altLang="en-US" sz="1600" dirty="0"/>
                <a:t>，如果子问题的规模仍然不够小，则再划分为 </a:t>
              </a:r>
              <a:r>
                <a:rPr lang="en-US" altLang="zh-CN" sz="1600" dirty="0"/>
                <a:t>k </a:t>
              </a:r>
              <a:r>
                <a:rPr lang="zh-CN" altLang="en-US" sz="1600" dirty="0"/>
                <a:t>个“</a:t>
              </a:r>
              <a:r>
                <a:rPr lang="zh-CN" altLang="en-US" sz="1600" b="1" dirty="0">
                  <a:solidFill>
                    <a:srgbClr val="F77A2D"/>
                  </a:solidFill>
                </a:rPr>
                <a:t>子 子</a:t>
              </a:r>
              <a:r>
                <a:rPr lang="zh-CN" altLang="en-US" sz="1600" dirty="0"/>
                <a:t>”问题，如此</a:t>
              </a:r>
              <a:r>
                <a:rPr lang="zh-CN" altLang="en-US" sz="1600" b="1" dirty="0">
                  <a:solidFill>
                    <a:srgbClr val="F77A2D"/>
                  </a:solidFill>
                </a:rPr>
                <a:t>递归地</a:t>
              </a:r>
              <a:r>
                <a:rPr lang="zh-CN" altLang="en-US" sz="1600" dirty="0"/>
                <a:t>进行下去，直到子问题规模足够小（</a:t>
              </a:r>
              <a:r>
                <a:rPr lang="zh-CN" altLang="en-US" sz="1600" b="1" dirty="0"/>
                <a:t>基础问题</a:t>
              </a:r>
              <a:r>
                <a:rPr lang="zh-CN" altLang="en-US" sz="1600" dirty="0"/>
                <a:t>），很容易求出其解为止。</a:t>
              </a:r>
            </a:p>
          </p:txBody>
        </p:sp>
      </p:grpSp>
      <p:sp>
        <p:nvSpPr>
          <p:cNvPr id="12" name="文本框 30"/>
          <p:cNvSpPr txBox="1"/>
          <p:nvPr/>
        </p:nvSpPr>
        <p:spPr>
          <a:xfrm>
            <a:off x="3249113" y="1832373"/>
            <a:ext cx="165618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原问题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89181" y="2691362"/>
            <a:ext cx="4176464" cy="338554"/>
            <a:chOff x="1989181" y="3708218"/>
            <a:chExt cx="4176464" cy="338554"/>
          </a:xfrm>
        </p:grpSpPr>
        <p:sp>
          <p:nvSpPr>
            <p:cNvPr id="14" name="文本框 31"/>
            <p:cNvSpPr txBox="1"/>
            <p:nvPr/>
          </p:nvSpPr>
          <p:spPr>
            <a:xfrm>
              <a:off x="1989181" y="3708218"/>
              <a:ext cx="936104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子问题</a:t>
              </a:r>
            </a:p>
          </p:txBody>
        </p:sp>
        <p:sp>
          <p:nvSpPr>
            <p:cNvPr id="21" name="文本框 32"/>
            <p:cNvSpPr txBox="1"/>
            <p:nvPr/>
          </p:nvSpPr>
          <p:spPr>
            <a:xfrm>
              <a:off x="3610381" y="3708218"/>
              <a:ext cx="936104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子问题</a:t>
              </a:r>
            </a:p>
          </p:txBody>
        </p:sp>
        <p:sp>
          <p:nvSpPr>
            <p:cNvPr id="22" name="文本框 33"/>
            <p:cNvSpPr txBox="1"/>
            <p:nvPr/>
          </p:nvSpPr>
          <p:spPr>
            <a:xfrm>
              <a:off x="5229541" y="3708218"/>
              <a:ext cx="936104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子问题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457233" y="2217625"/>
            <a:ext cx="3240360" cy="489657"/>
            <a:chOff x="2457233" y="3234481"/>
            <a:chExt cx="3240360" cy="489657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4077205" y="3234481"/>
              <a:ext cx="1228" cy="489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/>
            <p:nvPr/>
          </p:nvCxnSpPr>
          <p:spPr>
            <a:xfrm>
              <a:off x="4077205" y="3452452"/>
              <a:ext cx="1620388" cy="22440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/>
            <p:nvPr/>
          </p:nvCxnSpPr>
          <p:spPr>
            <a:xfrm rot="10800000" flipV="1">
              <a:off x="2457233" y="3465728"/>
              <a:ext cx="1619972" cy="25840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727892" y="3046751"/>
            <a:ext cx="1440160" cy="854804"/>
            <a:chOff x="1574407" y="3366284"/>
            <a:chExt cx="1440160" cy="854804"/>
          </a:xfrm>
        </p:grpSpPr>
        <p:sp>
          <p:nvSpPr>
            <p:cNvPr id="28" name="文本框 52"/>
            <p:cNvSpPr txBox="1"/>
            <p:nvPr/>
          </p:nvSpPr>
          <p:spPr>
            <a:xfrm>
              <a:off x="1574407" y="3851756"/>
              <a:ext cx="36004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 </a:t>
              </a:r>
              <a:endParaRPr lang="zh-CN" altLang="en-US" b="1" dirty="0"/>
            </a:p>
          </p:txBody>
        </p:sp>
        <p:sp>
          <p:nvSpPr>
            <p:cNvPr id="29" name="文本框 53"/>
            <p:cNvSpPr txBox="1"/>
            <p:nvPr/>
          </p:nvSpPr>
          <p:spPr>
            <a:xfrm>
              <a:off x="2119097" y="3851756"/>
              <a:ext cx="36004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 </a:t>
              </a:r>
              <a:endParaRPr lang="zh-CN" altLang="en-US" b="1" dirty="0"/>
            </a:p>
          </p:txBody>
        </p:sp>
        <p:sp>
          <p:nvSpPr>
            <p:cNvPr id="30" name="文本框 54"/>
            <p:cNvSpPr txBox="1"/>
            <p:nvPr/>
          </p:nvSpPr>
          <p:spPr>
            <a:xfrm>
              <a:off x="2654527" y="3851756"/>
              <a:ext cx="36004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 </a:t>
              </a:r>
              <a:endParaRPr lang="zh-CN" altLang="en-US" b="1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2293259" y="3366284"/>
              <a:ext cx="1228" cy="4947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endCxn id="30" idx="0"/>
            </p:cNvCxnSpPr>
            <p:nvPr/>
          </p:nvCxnSpPr>
          <p:spPr>
            <a:xfrm>
              <a:off x="2293259" y="3568020"/>
              <a:ext cx="541288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endCxn id="28" idx="0"/>
            </p:cNvCxnSpPr>
            <p:nvPr/>
          </p:nvCxnSpPr>
          <p:spPr>
            <a:xfrm rot="10800000" flipV="1">
              <a:off x="1754428" y="3568020"/>
              <a:ext cx="522577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727892" y="3915954"/>
            <a:ext cx="360041" cy="777689"/>
            <a:chOff x="1547664" y="4235487"/>
            <a:chExt cx="360041" cy="777689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62"/>
            <p:cNvSpPr txBox="1"/>
            <p:nvPr/>
          </p:nvSpPr>
          <p:spPr>
            <a:xfrm>
              <a:off x="1556717" y="464384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60327" y="3915954"/>
            <a:ext cx="360041" cy="777689"/>
            <a:chOff x="1547664" y="4235487"/>
            <a:chExt cx="360041" cy="777689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67"/>
            <p:cNvSpPr txBox="1"/>
            <p:nvPr/>
          </p:nvSpPr>
          <p:spPr>
            <a:xfrm>
              <a:off x="1556717" y="464384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808012" y="3915954"/>
            <a:ext cx="360041" cy="777689"/>
            <a:chOff x="1547664" y="4235487"/>
            <a:chExt cx="360041" cy="777689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72"/>
            <p:cNvSpPr txBox="1"/>
            <p:nvPr/>
          </p:nvSpPr>
          <p:spPr>
            <a:xfrm>
              <a:off x="1556717" y="464384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45363" y="4749613"/>
            <a:ext cx="537951" cy="307777"/>
            <a:chOff x="1645363" y="5785519"/>
            <a:chExt cx="537951" cy="307777"/>
          </a:xfrm>
        </p:grpSpPr>
        <p:sp>
          <p:nvSpPr>
            <p:cNvPr id="50" name="文本框 106"/>
            <p:cNvSpPr txBox="1"/>
            <p:nvPr/>
          </p:nvSpPr>
          <p:spPr>
            <a:xfrm>
              <a:off x="1645363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  <p:sp>
          <p:nvSpPr>
            <p:cNvPr id="51" name="文本框 107"/>
            <p:cNvSpPr txBox="1"/>
            <p:nvPr/>
          </p:nvSpPr>
          <p:spPr>
            <a:xfrm>
              <a:off x="1849064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  <p:sp>
          <p:nvSpPr>
            <p:cNvPr id="52" name="文本框 108"/>
            <p:cNvSpPr txBox="1"/>
            <p:nvPr/>
          </p:nvSpPr>
          <p:spPr>
            <a:xfrm>
              <a:off x="2052765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256467" y="4749613"/>
            <a:ext cx="539978" cy="307777"/>
            <a:chOff x="2256467" y="5785519"/>
            <a:chExt cx="539978" cy="307777"/>
          </a:xfrm>
        </p:grpSpPr>
        <p:sp>
          <p:nvSpPr>
            <p:cNvPr id="54" name="文本框 109"/>
            <p:cNvSpPr txBox="1"/>
            <p:nvPr/>
          </p:nvSpPr>
          <p:spPr>
            <a:xfrm>
              <a:off x="2256467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  <p:sp>
          <p:nvSpPr>
            <p:cNvPr id="55" name="文本框 110"/>
            <p:cNvSpPr txBox="1"/>
            <p:nvPr/>
          </p:nvSpPr>
          <p:spPr>
            <a:xfrm>
              <a:off x="2462195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  <p:sp>
          <p:nvSpPr>
            <p:cNvPr id="56" name="文本框 111"/>
            <p:cNvSpPr txBox="1"/>
            <p:nvPr/>
          </p:nvSpPr>
          <p:spPr>
            <a:xfrm>
              <a:off x="2665896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69597" y="4749613"/>
            <a:ext cx="334251" cy="307777"/>
            <a:chOff x="2869597" y="5785519"/>
            <a:chExt cx="334251" cy="307777"/>
          </a:xfrm>
        </p:grpSpPr>
        <p:sp>
          <p:nvSpPr>
            <p:cNvPr id="58" name="文本框 112"/>
            <p:cNvSpPr txBox="1"/>
            <p:nvPr/>
          </p:nvSpPr>
          <p:spPr>
            <a:xfrm>
              <a:off x="2869597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  <p:sp>
          <p:nvSpPr>
            <p:cNvPr id="59" name="文本框 113"/>
            <p:cNvSpPr txBox="1"/>
            <p:nvPr/>
          </p:nvSpPr>
          <p:spPr>
            <a:xfrm>
              <a:off x="3073299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347864" y="3046751"/>
            <a:ext cx="3214669" cy="2012278"/>
            <a:chOff x="3347864" y="4082657"/>
            <a:chExt cx="3214669" cy="2012278"/>
          </a:xfrm>
        </p:grpSpPr>
        <p:grpSp>
          <p:nvGrpSpPr>
            <p:cNvPr id="61" name="组合 60"/>
            <p:cNvGrpSpPr/>
            <p:nvPr/>
          </p:nvGrpSpPr>
          <p:grpSpPr>
            <a:xfrm>
              <a:off x="4981520" y="4082834"/>
              <a:ext cx="1440160" cy="854804"/>
              <a:chOff x="1574407" y="3366284"/>
              <a:chExt cx="1440160" cy="854804"/>
            </a:xfrm>
          </p:grpSpPr>
          <p:sp>
            <p:nvSpPr>
              <p:cNvPr id="117" name="文本框 38"/>
              <p:cNvSpPr txBox="1"/>
              <p:nvPr/>
            </p:nvSpPr>
            <p:spPr>
              <a:xfrm>
                <a:off x="1574407" y="3851756"/>
                <a:ext cx="36004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  <p:sp>
            <p:nvSpPr>
              <p:cNvPr id="118" name="文本框 39"/>
              <p:cNvSpPr txBox="1"/>
              <p:nvPr/>
            </p:nvSpPr>
            <p:spPr>
              <a:xfrm>
                <a:off x="2119097" y="3851756"/>
                <a:ext cx="36004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  <p:sp>
            <p:nvSpPr>
              <p:cNvPr id="119" name="文本框 40"/>
              <p:cNvSpPr txBox="1"/>
              <p:nvPr/>
            </p:nvSpPr>
            <p:spPr>
              <a:xfrm>
                <a:off x="2654527" y="3851756"/>
                <a:ext cx="36004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  <p:cxnSp>
            <p:nvCxnSpPr>
              <p:cNvPr id="120" name="直接箭头连接符 119"/>
              <p:cNvCxnSpPr/>
              <p:nvPr/>
            </p:nvCxnSpPr>
            <p:spPr>
              <a:xfrm>
                <a:off x="2293259" y="3366284"/>
                <a:ext cx="1228" cy="4947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肘形连接符 120"/>
              <p:cNvCxnSpPr>
                <a:endCxn id="119" idx="0"/>
              </p:cNvCxnSpPr>
              <p:nvPr/>
            </p:nvCxnSpPr>
            <p:spPr>
              <a:xfrm>
                <a:off x="2293259" y="3568020"/>
                <a:ext cx="541288" cy="283736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肘形连接符 121"/>
              <p:cNvCxnSpPr>
                <a:endCxn id="117" idx="0"/>
              </p:cNvCxnSpPr>
              <p:nvPr/>
            </p:nvCxnSpPr>
            <p:spPr>
              <a:xfrm rot="10800000" flipV="1">
                <a:off x="1754428" y="3568020"/>
                <a:ext cx="522577" cy="283736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3365970" y="4082657"/>
              <a:ext cx="1440160" cy="854804"/>
              <a:chOff x="1574407" y="3366284"/>
              <a:chExt cx="1440160" cy="854804"/>
            </a:xfrm>
          </p:grpSpPr>
          <p:sp>
            <p:nvSpPr>
              <p:cNvPr id="111" name="文本框 45"/>
              <p:cNvSpPr txBox="1"/>
              <p:nvPr/>
            </p:nvSpPr>
            <p:spPr>
              <a:xfrm>
                <a:off x="1574407" y="3851756"/>
                <a:ext cx="36004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  <p:sp>
            <p:nvSpPr>
              <p:cNvPr id="112" name="文本框 46"/>
              <p:cNvSpPr txBox="1"/>
              <p:nvPr/>
            </p:nvSpPr>
            <p:spPr>
              <a:xfrm>
                <a:off x="2119097" y="3851756"/>
                <a:ext cx="36004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  <p:sp>
            <p:nvSpPr>
              <p:cNvPr id="113" name="文本框 47"/>
              <p:cNvSpPr txBox="1"/>
              <p:nvPr/>
            </p:nvSpPr>
            <p:spPr>
              <a:xfrm>
                <a:off x="2654527" y="3851756"/>
                <a:ext cx="36004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  <p:cxnSp>
            <p:nvCxnSpPr>
              <p:cNvPr id="114" name="直接箭头连接符 113"/>
              <p:cNvCxnSpPr/>
              <p:nvPr/>
            </p:nvCxnSpPr>
            <p:spPr>
              <a:xfrm>
                <a:off x="2293259" y="3366284"/>
                <a:ext cx="1228" cy="4947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114"/>
              <p:cNvCxnSpPr>
                <a:endCxn id="113" idx="0"/>
              </p:cNvCxnSpPr>
              <p:nvPr/>
            </p:nvCxnSpPr>
            <p:spPr>
              <a:xfrm>
                <a:off x="2293259" y="3568020"/>
                <a:ext cx="541288" cy="283736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肘形连接符 115"/>
              <p:cNvCxnSpPr>
                <a:endCxn id="111" idx="0"/>
              </p:cNvCxnSpPr>
              <p:nvPr/>
            </p:nvCxnSpPr>
            <p:spPr>
              <a:xfrm rot="10800000" flipV="1">
                <a:off x="1754428" y="3568020"/>
                <a:ext cx="522577" cy="283736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/>
            <p:cNvGrpSpPr/>
            <p:nvPr/>
          </p:nvGrpSpPr>
          <p:grpSpPr>
            <a:xfrm>
              <a:off x="3384491" y="4955567"/>
              <a:ext cx="360041" cy="777689"/>
              <a:chOff x="1547664" y="4235487"/>
              <a:chExt cx="360041" cy="777689"/>
            </a:xfrm>
          </p:grpSpPr>
          <p:cxnSp>
            <p:nvCxnSpPr>
              <p:cNvPr id="107" name="直接箭头连接符 106"/>
              <p:cNvCxnSpPr/>
              <p:nvPr/>
            </p:nvCxnSpPr>
            <p:spPr>
              <a:xfrm>
                <a:off x="1727476" y="4235487"/>
                <a:ext cx="0" cy="47107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肘形连接符 107"/>
              <p:cNvCxnSpPr/>
              <p:nvPr/>
            </p:nvCxnSpPr>
            <p:spPr>
              <a:xfrm rot="16200000" flipH="1">
                <a:off x="1694473" y="4493328"/>
                <a:ext cx="246235" cy="180228"/>
              </a:xfrm>
              <a:prstGeom prst="bentConnector3">
                <a:avLst>
                  <a:gd name="adj1" fmla="val 2202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肘形连接符 108"/>
              <p:cNvCxnSpPr/>
              <p:nvPr/>
            </p:nvCxnSpPr>
            <p:spPr>
              <a:xfrm rot="5400000">
                <a:off x="1517657" y="4496741"/>
                <a:ext cx="239826" cy="179812"/>
              </a:xfrm>
              <a:prstGeom prst="bentConnector3">
                <a:avLst>
                  <a:gd name="adj1" fmla="val 925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文本框 77"/>
              <p:cNvSpPr txBox="1"/>
              <p:nvPr/>
            </p:nvSpPr>
            <p:spPr>
              <a:xfrm>
                <a:off x="1556717" y="464384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…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3916926" y="4955567"/>
              <a:ext cx="360041" cy="777689"/>
              <a:chOff x="1547664" y="4235487"/>
              <a:chExt cx="360041" cy="777689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1727476" y="4235487"/>
                <a:ext cx="0" cy="47107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肘形连接符 103"/>
              <p:cNvCxnSpPr/>
              <p:nvPr/>
            </p:nvCxnSpPr>
            <p:spPr>
              <a:xfrm rot="16200000" flipH="1">
                <a:off x="1694473" y="4493328"/>
                <a:ext cx="246235" cy="180228"/>
              </a:xfrm>
              <a:prstGeom prst="bentConnector3">
                <a:avLst>
                  <a:gd name="adj1" fmla="val 2202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肘形连接符 104"/>
              <p:cNvCxnSpPr/>
              <p:nvPr/>
            </p:nvCxnSpPr>
            <p:spPr>
              <a:xfrm rot="5400000">
                <a:off x="1517657" y="4496741"/>
                <a:ext cx="239826" cy="179812"/>
              </a:xfrm>
              <a:prstGeom prst="bentConnector3">
                <a:avLst>
                  <a:gd name="adj1" fmla="val 925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文本框 82"/>
              <p:cNvSpPr txBox="1"/>
              <p:nvPr/>
            </p:nvSpPr>
            <p:spPr>
              <a:xfrm>
                <a:off x="1556717" y="464384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…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4464611" y="4955567"/>
              <a:ext cx="360041" cy="777689"/>
              <a:chOff x="1547664" y="4235487"/>
              <a:chExt cx="360041" cy="777689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>
                <a:off x="1727476" y="4235487"/>
                <a:ext cx="0" cy="47107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肘形连接符 99"/>
              <p:cNvCxnSpPr/>
              <p:nvPr/>
            </p:nvCxnSpPr>
            <p:spPr>
              <a:xfrm rot="16200000" flipH="1">
                <a:off x="1694473" y="4493328"/>
                <a:ext cx="246235" cy="180228"/>
              </a:xfrm>
              <a:prstGeom prst="bentConnector3">
                <a:avLst>
                  <a:gd name="adj1" fmla="val 2202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肘形连接符 100"/>
              <p:cNvCxnSpPr/>
              <p:nvPr/>
            </p:nvCxnSpPr>
            <p:spPr>
              <a:xfrm rot="5400000">
                <a:off x="1517657" y="4496741"/>
                <a:ext cx="239826" cy="179812"/>
              </a:xfrm>
              <a:prstGeom prst="bentConnector3">
                <a:avLst>
                  <a:gd name="adj1" fmla="val 925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本框 87"/>
              <p:cNvSpPr txBox="1"/>
              <p:nvPr/>
            </p:nvSpPr>
            <p:spPr>
              <a:xfrm>
                <a:off x="1556717" y="464384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…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5004047" y="4955567"/>
              <a:ext cx="360041" cy="777689"/>
              <a:chOff x="1547664" y="4235487"/>
              <a:chExt cx="360041" cy="777689"/>
            </a:xfrm>
          </p:grpSpPr>
          <p:cxnSp>
            <p:nvCxnSpPr>
              <p:cNvPr id="95" name="直接箭头连接符 94"/>
              <p:cNvCxnSpPr/>
              <p:nvPr/>
            </p:nvCxnSpPr>
            <p:spPr>
              <a:xfrm>
                <a:off x="1727476" y="4235487"/>
                <a:ext cx="0" cy="47107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肘形连接符 95"/>
              <p:cNvCxnSpPr/>
              <p:nvPr/>
            </p:nvCxnSpPr>
            <p:spPr>
              <a:xfrm rot="16200000" flipH="1">
                <a:off x="1694473" y="4493328"/>
                <a:ext cx="246235" cy="180228"/>
              </a:xfrm>
              <a:prstGeom prst="bentConnector3">
                <a:avLst>
                  <a:gd name="adj1" fmla="val 2202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肘形连接符 96"/>
              <p:cNvCxnSpPr/>
              <p:nvPr/>
            </p:nvCxnSpPr>
            <p:spPr>
              <a:xfrm rot="5400000">
                <a:off x="1517657" y="4496741"/>
                <a:ext cx="239826" cy="179812"/>
              </a:xfrm>
              <a:prstGeom prst="bentConnector3">
                <a:avLst>
                  <a:gd name="adj1" fmla="val 925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本框 92"/>
              <p:cNvSpPr txBox="1"/>
              <p:nvPr/>
            </p:nvSpPr>
            <p:spPr>
              <a:xfrm>
                <a:off x="1556717" y="464384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…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5536482" y="4955567"/>
              <a:ext cx="360041" cy="777689"/>
              <a:chOff x="1547664" y="4235487"/>
              <a:chExt cx="360041" cy="777689"/>
            </a:xfrm>
          </p:grpSpPr>
          <p:cxnSp>
            <p:nvCxnSpPr>
              <p:cNvPr id="91" name="直接箭头连接符 90"/>
              <p:cNvCxnSpPr/>
              <p:nvPr/>
            </p:nvCxnSpPr>
            <p:spPr>
              <a:xfrm>
                <a:off x="1727476" y="4235487"/>
                <a:ext cx="0" cy="47107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肘形连接符 91"/>
              <p:cNvCxnSpPr/>
              <p:nvPr/>
            </p:nvCxnSpPr>
            <p:spPr>
              <a:xfrm rot="16200000" flipH="1">
                <a:off x="1694473" y="4493328"/>
                <a:ext cx="246235" cy="180228"/>
              </a:xfrm>
              <a:prstGeom prst="bentConnector3">
                <a:avLst>
                  <a:gd name="adj1" fmla="val 2202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肘形连接符 92"/>
              <p:cNvCxnSpPr/>
              <p:nvPr/>
            </p:nvCxnSpPr>
            <p:spPr>
              <a:xfrm rot="5400000">
                <a:off x="1517657" y="4496741"/>
                <a:ext cx="239826" cy="179812"/>
              </a:xfrm>
              <a:prstGeom prst="bentConnector3">
                <a:avLst>
                  <a:gd name="adj1" fmla="val 925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文本框 97"/>
              <p:cNvSpPr txBox="1"/>
              <p:nvPr/>
            </p:nvSpPr>
            <p:spPr>
              <a:xfrm>
                <a:off x="1556717" y="464384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…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6084167" y="4955567"/>
              <a:ext cx="360041" cy="777689"/>
              <a:chOff x="1547664" y="4235487"/>
              <a:chExt cx="360041" cy="777689"/>
            </a:xfrm>
          </p:grpSpPr>
          <p:cxnSp>
            <p:nvCxnSpPr>
              <p:cNvPr id="87" name="直接箭头连接符 86"/>
              <p:cNvCxnSpPr/>
              <p:nvPr/>
            </p:nvCxnSpPr>
            <p:spPr>
              <a:xfrm>
                <a:off x="1727476" y="4235487"/>
                <a:ext cx="0" cy="47107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肘形连接符 87"/>
              <p:cNvCxnSpPr/>
              <p:nvPr/>
            </p:nvCxnSpPr>
            <p:spPr>
              <a:xfrm rot="16200000" flipH="1">
                <a:off x="1694473" y="4493328"/>
                <a:ext cx="246235" cy="180228"/>
              </a:xfrm>
              <a:prstGeom prst="bentConnector3">
                <a:avLst>
                  <a:gd name="adj1" fmla="val 2202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肘形连接符 88"/>
              <p:cNvCxnSpPr/>
              <p:nvPr/>
            </p:nvCxnSpPr>
            <p:spPr>
              <a:xfrm rot="5400000">
                <a:off x="1517657" y="4496741"/>
                <a:ext cx="239826" cy="179812"/>
              </a:xfrm>
              <a:prstGeom prst="bentConnector3">
                <a:avLst>
                  <a:gd name="adj1" fmla="val 925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文本框 102"/>
              <p:cNvSpPr txBox="1"/>
              <p:nvPr/>
            </p:nvSpPr>
            <p:spPr>
              <a:xfrm>
                <a:off x="1556717" y="464384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…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347864" y="5787158"/>
              <a:ext cx="1558485" cy="307777"/>
              <a:chOff x="1450912" y="5229200"/>
              <a:chExt cx="1558485" cy="307777"/>
            </a:xfrm>
          </p:grpSpPr>
          <p:sp>
            <p:nvSpPr>
              <p:cNvPr id="79" name="文本框 115"/>
              <p:cNvSpPr txBox="1"/>
              <p:nvPr/>
            </p:nvSpPr>
            <p:spPr>
              <a:xfrm>
                <a:off x="1450912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80" name="文本框 116"/>
              <p:cNvSpPr txBox="1"/>
              <p:nvPr/>
            </p:nvSpPr>
            <p:spPr>
              <a:xfrm>
                <a:off x="1654613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81" name="文本框 117"/>
              <p:cNvSpPr txBox="1"/>
              <p:nvPr/>
            </p:nvSpPr>
            <p:spPr>
              <a:xfrm>
                <a:off x="1858314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82" name="文本框 118"/>
              <p:cNvSpPr txBox="1"/>
              <p:nvPr/>
            </p:nvSpPr>
            <p:spPr>
              <a:xfrm>
                <a:off x="2062016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83" name="文本框 119"/>
              <p:cNvSpPr txBox="1"/>
              <p:nvPr/>
            </p:nvSpPr>
            <p:spPr>
              <a:xfrm>
                <a:off x="2267744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84" name="文本框 120"/>
              <p:cNvSpPr txBox="1"/>
              <p:nvPr/>
            </p:nvSpPr>
            <p:spPr>
              <a:xfrm>
                <a:off x="2471445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85" name="文本框 121"/>
              <p:cNvSpPr txBox="1"/>
              <p:nvPr/>
            </p:nvSpPr>
            <p:spPr>
              <a:xfrm>
                <a:off x="2675146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86" name="文本框 122"/>
              <p:cNvSpPr txBox="1"/>
              <p:nvPr/>
            </p:nvSpPr>
            <p:spPr>
              <a:xfrm>
                <a:off x="2878848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004048" y="5787158"/>
              <a:ext cx="1558485" cy="307777"/>
              <a:chOff x="1450912" y="5229200"/>
              <a:chExt cx="1558485" cy="307777"/>
            </a:xfrm>
          </p:grpSpPr>
          <p:sp>
            <p:nvSpPr>
              <p:cNvPr id="71" name="文本框 124"/>
              <p:cNvSpPr txBox="1"/>
              <p:nvPr/>
            </p:nvSpPr>
            <p:spPr>
              <a:xfrm>
                <a:off x="1450912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72" name="文本框 125"/>
              <p:cNvSpPr txBox="1"/>
              <p:nvPr/>
            </p:nvSpPr>
            <p:spPr>
              <a:xfrm>
                <a:off x="1654613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73" name="文本框 126"/>
              <p:cNvSpPr txBox="1"/>
              <p:nvPr/>
            </p:nvSpPr>
            <p:spPr>
              <a:xfrm>
                <a:off x="1858314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74" name="文本框 127"/>
              <p:cNvSpPr txBox="1"/>
              <p:nvPr/>
            </p:nvSpPr>
            <p:spPr>
              <a:xfrm>
                <a:off x="2062016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75" name="文本框 128"/>
              <p:cNvSpPr txBox="1"/>
              <p:nvPr/>
            </p:nvSpPr>
            <p:spPr>
              <a:xfrm>
                <a:off x="2267744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76" name="文本框 129"/>
              <p:cNvSpPr txBox="1"/>
              <p:nvPr/>
            </p:nvSpPr>
            <p:spPr>
              <a:xfrm>
                <a:off x="2471445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77" name="文本框 130"/>
              <p:cNvSpPr txBox="1"/>
              <p:nvPr/>
            </p:nvSpPr>
            <p:spPr>
              <a:xfrm>
                <a:off x="2675146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78" name="文本框 131"/>
              <p:cNvSpPr txBox="1"/>
              <p:nvPr/>
            </p:nvSpPr>
            <p:spPr>
              <a:xfrm>
                <a:off x="2878848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04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4416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分治算法基本思想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8" y="584101"/>
            <a:ext cx="7993260" cy="407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55576" y="483518"/>
            <a:ext cx="7772400" cy="4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6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77A2D"/>
                </a:solidFill>
              </a:rPr>
              <a:t>治 </a:t>
            </a:r>
            <a:r>
              <a:rPr lang="en-US" altLang="zh-CN" dirty="0"/>
              <a:t>— </a:t>
            </a:r>
            <a:r>
              <a:rPr lang="zh-CN" altLang="en-US" sz="1600" dirty="0"/>
              <a:t>求解规模足够小的</a:t>
            </a:r>
            <a:r>
              <a:rPr lang="zh-CN" altLang="en-US" sz="1600" b="1" dirty="0"/>
              <a:t>基础问题</a:t>
            </a:r>
            <a:r>
              <a:rPr lang="zh-CN" altLang="en-US" sz="1600" dirty="0"/>
              <a:t>。</a:t>
            </a:r>
          </a:p>
        </p:txBody>
      </p:sp>
      <p:sp>
        <p:nvSpPr>
          <p:cNvPr id="13" name="文本框 4"/>
          <p:cNvSpPr txBox="1"/>
          <p:nvPr/>
        </p:nvSpPr>
        <p:spPr>
          <a:xfrm>
            <a:off x="3335324" y="1304811"/>
            <a:ext cx="165618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原问题</a:t>
            </a:r>
          </a:p>
        </p:txBody>
      </p:sp>
      <p:sp>
        <p:nvSpPr>
          <p:cNvPr id="14" name="文本框 54"/>
          <p:cNvSpPr txBox="1"/>
          <p:nvPr/>
        </p:nvSpPr>
        <p:spPr>
          <a:xfrm>
            <a:off x="2075392" y="2163800"/>
            <a:ext cx="93610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子问题</a:t>
            </a:r>
          </a:p>
        </p:txBody>
      </p:sp>
      <p:sp>
        <p:nvSpPr>
          <p:cNvPr id="15" name="文本框 55"/>
          <p:cNvSpPr txBox="1"/>
          <p:nvPr/>
        </p:nvSpPr>
        <p:spPr>
          <a:xfrm>
            <a:off x="3696592" y="2163800"/>
            <a:ext cx="93610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子问题</a:t>
            </a:r>
          </a:p>
        </p:txBody>
      </p:sp>
      <p:sp>
        <p:nvSpPr>
          <p:cNvPr id="18" name="文本框 56"/>
          <p:cNvSpPr txBox="1"/>
          <p:nvPr/>
        </p:nvSpPr>
        <p:spPr>
          <a:xfrm>
            <a:off x="5315752" y="2163800"/>
            <a:ext cx="93610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子问题</a:t>
            </a:r>
          </a:p>
        </p:txBody>
      </p:sp>
      <p:cxnSp>
        <p:nvCxnSpPr>
          <p:cNvPr id="19" name="直接箭头连接符 18"/>
          <p:cNvCxnSpPr>
            <a:stCxn id="13" idx="2"/>
            <a:endCxn id="15" idx="0"/>
          </p:cNvCxnSpPr>
          <p:nvPr/>
        </p:nvCxnSpPr>
        <p:spPr>
          <a:xfrm>
            <a:off x="4163416" y="1643365"/>
            <a:ext cx="1228" cy="520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4163416" y="1908034"/>
            <a:ext cx="1620388" cy="22440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4" idx="0"/>
          </p:cNvCxnSpPr>
          <p:nvPr/>
        </p:nvCxnSpPr>
        <p:spPr>
          <a:xfrm rot="10800000" flipV="1">
            <a:off x="2543444" y="1905390"/>
            <a:ext cx="1619972" cy="2584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067731" y="2538416"/>
            <a:ext cx="1440160" cy="824026"/>
            <a:chOff x="1574407" y="3366284"/>
            <a:chExt cx="1440160" cy="824026"/>
          </a:xfrm>
        </p:grpSpPr>
        <p:sp>
          <p:nvSpPr>
            <p:cNvPr id="29" name="文本框 69"/>
            <p:cNvSpPr txBox="1"/>
            <p:nvPr/>
          </p:nvSpPr>
          <p:spPr>
            <a:xfrm>
              <a:off x="1574407" y="3851756"/>
              <a:ext cx="360040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文本框 70"/>
            <p:cNvSpPr txBox="1"/>
            <p:nvPr/>
          </p:nvSpPr>
          <p:spPr>
            <a:xfrm>
              <a:off x="2119097" y="3851756"/>
              <a:ext cx="360040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文本框 71"/>
            <p:cNvSpPr txBox="1"/>
            <p:nvPr/>
          </p:nvSpPr>
          <p:spPr>
            <a:xfrm>
              <a:off x="2654527" y="3851756"/>
              <a:ext cx="360040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2293259" y="3366284"/>
              <a:ext cx="1228" cy="4947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endCxn id="31" idx="0"/>
            </p:cNvCxnSpPr>
            <p:nvPr/>
          </p:nvCxnSpPr>
          <p:spPr>
            <a:xfrm>
              <a:off x="2293259" y="3568020"/>
              <a:ext cx="541288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endCxn id="29" idx="0"/>
            </p:cNvCxnSpPr>
            <p:nvPr/>
          </p:nvCxnSpPr>
          <p:spPr>
            <a:xfrm rot="10800000" flipV="1">
              <a:off x="1754428" y="3568020"/>
              <a:ext cx="522579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3452181" y="2538239"/>
            <a:ext cx="1440160" cy="824026"/>
            <a:chOff x="1574407" y="3366284"/>
            <a:chExt cx="1440160" cy="824026"/>
          </a:xfrm>
        </p:grpSpPr>
        <p:sp>
          <p:nvSpPr>
            <p:cNvPr id="36" name="文本框 82"/>
            <p:cNvSpPr txBox="1"/>
            <p:nvPr/>
          </p:nvSpPr>
          <p:spPr>
            <a:xfrm>
              <a:off x="1574407" y="3851756"/>
              <a:ext cx="360040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文本框 83"/>
            <p:cNvSpPr txBox="1"/>
            <p:nvPr/>
          </p:nvSpPr>
          <p:spPr>
            <a:xfrm>
              <a:off x="2119097" y="3851756"/>
              <a:ext cx="360040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文本框 84"/>
            <p:cNvSpPr txBox="1"/>
            <p:nvPr/>
          </p:nvSpPr>
          <p:spPr>
            <a:xfrm>
              <a:off x="2654527" y="3851756"/>
              <a:ext cx="360040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2293259" y="3366284"/>
              <a:ext cx="1228" cy="4947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endCxn id="38" idx="0"/>
            </p:cNvCxnSpPr>
            <p:nvPr/>
          </p:nvCxnSpPr>
          <p:spPr>
            <a:xfrm>
              <a:off x="2293259" y="3568020"/>
              <a:ext cx="541288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endCxn id="36" idx="0"/>
            </p:cNvCxnSpPr>
            <p:nvPr/>
          </p:nvCxnSpPr>
          <p:spPr>
            <a:xfrm rot="10800000" flipV="1">
              <a:off x="1754428" y="3568020"/>
              <a:ext cx="522579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814103" y="2538239"/>
            <a:ext cx="1440160" cy="824026"/>
            <a:chOff x="1574407" y="3366284"/>
            <a:chExt cx="1440160" cy="824026"/>
          </a:xfrm>
        </p:grpSpPr>
        <p:sp>
          <p:nvSpPr>
            <p:cNvPr id="43" name="文本框 89"/>
            <p:cNvSpPr txBox="1"/>
            <p:nvPr/>
          </p:nvSpPr>
          <p:spPr>
            <a:xfrm>
              <a:off x="1574407" y="3851756"/>
              <a:ext cx="360040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文本框 90"/>
            <p:cNvSpPr txBox="1"/>
            <p:nvPr/>
          </p:nvSpPr>
          <p:spPr>
            <a:xfrm>
              <a:off x="2119097" y="3851756"/>
              <a:ext cx="360040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文本框 91"/>
            <p:cNvSpPr txBox="1"/>
            <p:nvPr/>
          </p:nvSpPr>
          <p:spPr>
            <a:xfrm>
              <a:off x="2654527" y="3851756"/>
              <a:ext cx="360040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2293259" y="3366284"/>
              <a:ext cx="1228" cy="4947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endCxn id="45" idx="0"/>
            </p:cNvCxnSpPr>
            <p:nvPr/>
          </p:nvCxnSpPr>
          <p:spPr>
            <a:xfrm>
              <a:off x="2293259" y="3568020"/>
              <a:ext cx="541288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endCxn id="43" idx="0"/>
            </p:cNvCxnSpPr>
            <p:nvPr/>
          </p:nvCxnSpPr>
          <p:spPr>
            <a:xfrm rot="10800000" flipV="1">
              <a:off x="1754428" y="3568020"/>
              <a:ext cx="522579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814103" y="3407442"/>
            <a:ext cx="390889" cy="746911"/>
            <a:chOff x="1547664" y="4235487"/>
            <a:chExt cx="390889" cy="746911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28"/>
            <p:cNvSpPr txBox="1"/>
            <p:nvPr/>
          </p:nvSpPr>
          <p:spPr>
            <a:xfrm>
              <a:off x="1556717" y="4643844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46538" y="3407442"/>
            <a:ext cx="390889" cy="746911"/>
            <a:chOff x="1547664" y="4235487"/>
            <a:chExt cx="390889" cy="746911"/>
          </a:xfrm>
        </p:grpSpPr>
        <p:cxnSp>
          <p:nvCxnSpPr>
            <p:cNvPr id="55" name="直接箭头连接符 54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109"/>
            <p:cNvSpPr txBox="1"/>
            <p:nvPr/>
          </p:nvSpPr>
          <p:spPr>
            <a:xfrm>
              <a:off x="1556717" y="4643844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894223" y="3407442"/>
            <a:ext cx="390889" cy="746911"/>
            <a:chOff x="1547664" y="4235487"/>
            <a:chExt cx="390889" cy="746911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114"/>
            <p:cNvSpPr txBox="1"/>
            <p:nvPr/>
          </p:nvSpPr>
          <p:spPr>
            <a:xfrm>
              <a:off x="1556717" y="4643844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470702" y="3411149"/>
            <a:ext cx="390889" cy="746911"/>
            <a:chOff x="1547664" y="4235487"/>
            <a:chExt cx="390889" cy="746911"/>
          </a:xfrm>
        </p:grpSpPr>
        <p:cxnSp>
          <p:nvCxnSpPr>
            <p:cNvPr id="65" name="直接箭头连接符 64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119"/>
            <p:cNvSpPr txBox="1"/>
            <p:nvPr/>
          </p:nvSpPr>
          <p:spPr>
            <a:xfrm>
              <a:off x="1556717" y="4643844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003137" y="3411149"/>
            <a:ext cx="390889" cy="746911"/>
            <a:chOff x="1547664" y="4235487"/>
            <a:chExt cx="390889" cy="746911"/>
          </a:xfrm>
        </p:grpSpPr>
        <p:cxnSp>
          <p:nvCxnSpPr>
            <p:cNvPr id="70" name="直接箭头连接符 69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124"/>
            <p:cNvSpPr txBox="1"/>
            <p:nvPr/>
          </p:nvSpPr>
          <p:spPr>
            <a:xfrm>
              <a:off x="1556717" y="4643844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550822" y="3411149"/>
            <a:ext cx="390889" cy="746911"/>
            <a:chOff x="1547664" y="4235487"/>
            <a:chExt cx="390889" cy="746911"/>
          </a:xfrm>
        </p:grpSpPr>
        <p:cxnSp>
          <p:nvCxnSpPr>
            <p:cNvPr id="75" name="直接箭头连接符 74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29"/>
            <p:cNvSpPr txBox="1"/>
            <p:nvPr/>
          </p:nvSpPr>
          <p:spPr>
            <a:xfrm>
              <a:off x="1556717" y="4643844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090258" y="3411149"/>
            <a:ext cx="390889" cy="746911"/>
            <a:chOff x="1547664" y="4235487"/>
            <a:chExt cx="390889" cy="746911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149"/>
            <p:cNvSpPr txBox="1"/>
            <p:nvPr/>
          </p:nvSpPr>
          <p:spPr>
            <a:xfrm>
              <a:off x="1556717" y="4643844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622693" y="3411149"/>
            <a:ext cx="390889" cy="746911"/>
            <a:chOff x="1547664" y="4235487"/>
            <a:chExt cx="390889" cy="746911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连接符 85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154"/>
            <p:cNvSpPr txBox="1"/>
            <p:nvPr/>
          </p:nvSpPr>
          <p:spPr>
            <a:xfrm>
              <a:off x="1556717" y="4643844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170378" y="3411149"/>
            <a:ext cx="390889" cy="746911"/>
            <a:chOff x="1547664" y="4235487"/>
            <a:chExt cx="390889" cy="746911"/>
          </a:xfrm>
        </p:grpSpPr>
        <p:cxnSp>
          <p:nvCxnSpPr>
            <p:cNvPr id="90" name="直接箭头连接符 89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90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159"/>
            <p:cNvSpPr txBox="1"/>
            <p:nvPr/>
          </p:nvSpPr>
          <p:spPr>
            <a:xfrm>
              <a:off x="1556717" y="4643844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717351" y="4309402"/>
            <a:ext cx="1558485" cy="276999"/>
            <a:chOff x="1450912" y="5137447"/>
            <a:chExt cx="1558485" cy="276999"/>
          </a:xfrm>
        </p:grpSpPr>
        <p:sp>
          <p:nvSpPr>
            <p:cNvPr id="95" name="文本框 30"/>
            <p:cNvSpPr txBox="1"/>
            <p:nvPr/>
          </p:nvSpPr>
          <p:spPr>
            <a:xfrm>
              <a:off x="1450912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文本框 161"/>
            <p:cNvSpPr txBox="1"/>
            <p:nvPr/>
          </p:nvSpPr>
          <p:spPr>
            <a:xfrm>
              <a:off x="1654613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文本框 162"/>
            <p:cNvSpPr txBox="1"/>
            <p:nvPr/>
          </p:nvSpPr>
          <p:spPr>
            <a:xfrm>
              <a:off x="1858314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文本框 163"/>
            <p:cNvSpPr txBox="1"/>
            <p:nvPr/>
          </p:nvSpPr>
          <p:spPr>
            <a:xfrm>
              <a:off x="2062016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文本框 164"/>
            <p:cNvSpPr txBox="1"/>
            <p:nvPr/>
          </p:nvSpPr>
          <p:spPr>
            <a:xfrm>
              <a:off x="2267744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文本框 165"/>
            <p:cNvSpPr txBox="1"/>
            <p:nvPr/>
          </p:nvSpPr>
          <p:spPr>
            <a:xfrm>
              <a:off x="2471445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文本框 166"/>
            <p:cNvSpPr txBox="1"/>
            <p:nvPr/>
          </p:nvSpPr>
          <p:spPr>
            <a:xfrm>
              <a:off x="2675146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文本框 167"/>
            <p:cNvSpPr txBox="1"/>
            <p:nvPr/>
          </p:nvSpPr>
          <p:spPr>
            <a:xfrm>
              <a:off x="2878848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423970" y="4301988"/>
            <a:ext cx="1558485" cy="276999"/>
            <a:chOff x="1450912" y="5137447"/>
            <a:chExt cx="1558485" cy="276999"/>
          </a:xfrm>
        </p:grpSpPr>
        <p:sp>
          <p:nvSpPr>
            <p:cNvPr id="104" name="文本框 171"/>
            <p:cNvSpPr txBox="1"/>
            <p:nvPr/>
          </p:nvSpPr>
          <p:spPr>
            <a:xfrm>
              <a:off x="1450912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文本框 172"/>
            <p:cNvSpPr txBox="1"/>
            <p:nvPr/>
          </p:nvSpPr>
          <p:spPr>
            <a:xfrm>
              <a:off x="1654613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文本框 173"/>
            <p:cNvSpPr txBox="1"/>
            <p:nvPr/>
          </p:nvSpPr>
          <p:spPr>
            <a:xfrm>
              <a:off x="1858314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文本框 174"/>
            <p:cNvSpPr txBox="1"/>
            <p:nvPr/>
          </p:nvSpPr>
          <p:spPr>
            <a:xfrm>
              <a:off x="2062016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文本框 175"/>
            <p:cNvSpPr txBox="1"/>
            <p:nvPr/>
          </p:nvSpPr>
          <p:spPr>
            <a:xfrm>
              <a:off x="2267744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文本框 176"/>
            <p:cNvSpPr txBox="1"/>
            <p:nvPr/>
          </p:nvSpPr>
          <p:spPr>
            <a:xfrm>
              <a:off x="2471445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文本框 177"/>
            <p:cNvSpPr txBox="1"/>
            <p:nvPr/>
          </p:nvSpPr>
          <p:spPr>
            <a:xfrm>
              <a:off x="2675146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文本框 178"/>
            <p:cNvSpPr txBox="1"/>
            <p:nvPr/>
          </p:nvSpPr>
          <p:spPr>
            <a:xfrm>
              <a:off x="2878848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080154" y="4301988"/>
            <a:ext cx="1558485" cy="276999"/>
            <a:chOff x="1450912" y="5137447"/>
            <a:chExt cx="1558485" cy="276999"/>
          </a:xfrm>
        </p:grpSpPr>
        <p:sp>
          <p:nvSpPr>
            <p:cNvPr id="113" name="文本框 180"/>
            <p:cNvSpPr txBox="1"/>
            <p:nvPr/>
          </p:nvSpPr>
          <p:spPr>
            <a:xfrm>
              <a:off x="1450912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文本框 181"/>
            <p:cNvSpPr txBox="1"/>
            <p:nvPr/>
          </p:nvSpPr>
          <p:spPr>
            <a:xfrm>
              <a:off x="1654613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文本框 182"/>
            <p:cNvSpPr txBox="1"/>
            <p:nvPr/>
          </p:nvSpPr>
          <p:spPr>
            <a:xfrm>
              <a:off x="1858314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文本框 183"/>
            <p:cNvSpPr txBox="1"/>
            <p:nvPr/>
          </p:nvSpPr>
          <p:spPr>
            <a:xfrm>
              <a:off x="2062016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文本框 184"/>
            <p:cNvSpPr txBox="1"/>
            <p:nvPr/>
          </p:nvSpPr>
          <p:spPr>
            <a:xfrm>
              <a:off x="2267744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文本框 185"/>
            <p:cNvSpPr txBox="1"/>
            <p:nvPr/>
          </p:nvSpPr>
          <p:spPr>
            <a:xfrm>
              <a:off x="2471445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文本框 186"/>
            <p:cNvSpPr txBox="1"/>
            <p:nvPr/>
          </p:nvSpPr>
          <p:spPr>
            <a:xfrm>
              <a:off x="2675146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文本框 187"/>
            <p:cNvSpPr txBox="1"/>
            <p:nvPr/>
          </p:nvSpPr>
          <p:spPr>
            <a:xfrm>
              <a:off x="2878848" y="5137447"/>
              <a:ext cx="13054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√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70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4416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分治算法基本思想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8" y="584101"/>
            <a:ext cx="7201172" cy="779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55576" y="483518"/>
            <a:ext cx="7056784" cy="8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6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77A2D"/>
                </a:solidFill>
              </a:rPr>
              <a:t>合 </a:t>
            </a:r>
            <a:r>
              <a:rPr lang="en-US" altLang="zh-CN" dirty="0"/>
              <a:t>— </a:t>
            </a:r>
            <a:r>
              <a:rPr lang="zh-CN" altLang="en-US" sz="1600" dirty="0"/>
              <a:t>将求出的小规模的问题的解</a:t>
            </a:r>
            <a:r>
              <a:rPr lang="zh-CN" altLang="en-US" sz="1600" b="1" dirty="0"/>
              <a:t>合并</a:t>
            </a:r>
            <a:r>
              <a:rPr lang="zh-CN" altLang="en-US" sz="1600" dirty="0"/>
              <a:t>为一个更大规模的问题的解，</a:t>
            </a:r>
            <a:r>
              <a:rPr lang="zh-CN" altLang="en-US" sz="1600" b="1" dirty="0">
                <a:solidFill>
                  <a:srgbClr val="FF0000"/>
                </a:solidFill>
              </a:rPr>
              <a:t>自底向上</a:t>
            </a:r>
            <a:r>
              <a:rPr lang="zh-CN" altLang="en-US" sz="1600" dirty="0"/>
              <a:t>逐步求出原来问题的解。</a:t>
            </a:r>
          </a:p>
        </p:txBody>
      </p:sp>
      <p:sp>
        <p:nvSpPr>
          <p:cNvPr id="121" name="文本框 51"/>
          <p:cNvSpPr txBox="1"/>
          <p:nvPr/>
        </p:nvSpPr>
        <p:spPr>
          <a:xfrm>
            <a:off x="3500933" y="1461635"/>
            <a:ext cx="165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2" name="文本框 52"/>
          <p:cNvSpPr txBox="1"/>
          <p:nvPr/>
        </p:nvSpPr>
        <p:spPr>
          <a:xfrm>
            <a:off x="2241001" y="2320624"/>
            <a:ext cx="9361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2699792" y="1830967"/>
            <a:ext cx="3249621" cy="503237"/>
            <a:chOff x="2699792" y="3006244"/>
            <a:chExt cx="3249621" cy="503237"/>
          </a:xfrm>
        </p:grpSpPr>
        <p:cxnSp>
          <p:nvCxnSpPr>
            <p:cNvPr id="124" name="直接箭头连接符 123"/>
            <p:cNvCxnSpPr>
              <a:stCxn id="121" idx="2"/>
              <a:endCxn id="161" idx="0"/>
            </p:cNvCxnSpPr>
            <p:nvPr/>
          </p:nvCxnSpPr>
          <p:spPr>
            <a:xfrm>
              <a:off x="4329025" y="3006244"/>
              <a:ext cx="1228" cy="4896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肘形连接符 124"/>
            <p:cNvCxnSpPr/>
            <p:nvPr/>
          </p:nvCxnSpPr>
          <p:spPr>
            <a:xfrm>
              <a:off x="4329025" y="3240135"/>
              <a:ext cx="1620388" cy="224408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肘形连接符 125"/>
            <p:cNvCxnSpPr/>
            <p:nvPr/>
          </p:nvCxnSpPr>
          <p:spPr>
            <a:xfrm rot="10800000" flipV="1">
              <a:off x="2699792" y="3251072"/>
              <a:ext cx="1619972" cy="258409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73"/>
          <p:cNvSpPr txBox="1"/>
          <p:nvPr/>
        </p:nvSpPr>
        <p:spPr>
          <a:xfrm>
            <a:off x="1979712" y="3180535"/>
            <a:ext cx="3600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8" name="文本框 74"/>
          <p:cNvSpPr txBox="1"/>
          <p:nvPr/>
        </p:nvSpPr>
        <p:spPr>
          <a:xfrm>
            <a:off x="2524402" y="3180535"/>
            <a:ext cx="3600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9" name="文本框 75"/>
          <p:cNvSpPr txBox="1"/>
          <p:nvPr/>
        </p:nvSpPr>
        <p:spPr>
          <a:xfrm>
            <a:off x="3059832" y="3180535"/>
            <a:ext cx="3600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2164762" y="2695063"/>
            <a:ext cx="1080119" cy="494764"/>
            <a:chOff x="2164762" y="3870340"/>
            <a:chExt cx="1080119" cy="494764"/>
          </a:xfrm>
        </p:grpSpPr>
        <p:cxnSp>
          <p:nvCxnSpPr>
            <p:cNvPr id="131" name="直接箭头连接符 130"/>
            <p:cNvCxnSpPr/>
            <p:nvPr/>
          </p:nvCxnSpPr>
          <p:spPr>
            <a:xfrm>
              <a:off x="2698564" y="3870340"/>
              <a:ext cx="1228" cy="4947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肘形连接符 131"/>
            <p:cNvCxnSpPr/>
            <p:nvPr/>
          </p:nvCxnSpPr>
          <p:spPr>
            <a:xfrm>
              <a:off x="2703593" y="4058347"/>
              <a:ext cx="541288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肘形连接符 132"/>
            <p:cNvCxnSpPr/>
            <p:nvPr/>
          </p:nvCxnSpPr>
          <p:spPr>
            <a:xfrm rot="10800000" flipV="1">
              <a:off x="2164762" y="4058347"/>
              <a:ext cx="522577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33"/>
          <p:cNvGrpSpPr/>
          <p:nvPr/>
        </p:nvGrpSpPr>
        <p:grpSpPr>
          <a:xfrm>
            <a:off x="1979712" y="3564266"/>
            <a:ext cx="360041" cy="777689"/>
            <a:chOff x="1979712" y="4739543"/>
            <a:chExt cx="360041" cy="777689"/>
          </a:xfrm>
        </p:grpSpPr>
        <p:cxnSp>
          <p:nvCxnSpPr>
            <p:cNvPr id="135" name="直接箭头连接符 134"/>
            <p:cNvCxnSpPr/>
            <p:nvPr/>
          </p:nvCxnSpPr>
          <p:spPr>
            <a:xfrm>
              <a:off x="2159524" y="4739543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肘形连接符 135"/>
            <p:cNvCxnSpPr/>
            <p:nvPr/>
          </p:nvCxnSpPr>
          <p:spPr>
            <a:xfrm rot="16200000" flipH="1">
              <a:off x="2126521" y="4997384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肘形连接符 136"/>
            <p:cNvCxnSpPr/>
            <p:nvPr/>
          </p:nvCxnSpPr>
          <p:spPr>
            <a:xfrm rot="5400000">
              <a:off x="1949705" y="5000797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83"/>
            <p:cNvSpPr txBox="1"/>
            <p:nvPr/>
          </p:nvSpPr>
          <p:spPr>
            <a:xfrm>
              <a:off x="1988765" y="51479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2512147" y="3564266"/>
            <a:ext cx="360041" cy="777689"/>
            <a:chOff x="2512147" y="4739543"/>
            <a:chExt cx="360041" cy="777689"/>
          </a:xfrm>
        </p:grpSpPr>
        <p:cxnSp>
          <p:nvCxnSpPr>
            <p:cNvPr id="140" name="直接箭头连接符 139"/>
            <p:cNvCxnSpPr/>
            <p:nvPr/>
          </p:nvCxnSpPr>
          <p:spPr>
            <a:xfrm>
              <a:off x="2691959" y="4739543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肘形连接符 140"/>
            <p:cNvCxnSpPr/>
            <p:nvPr/>
          </p:nvCxnSpPr>
          <p:spPr>
            <a:xfrm rot="16200000" flipH="1">
              <a:off x="2658956" y="4997384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肘形连接符 141"/>
            <p:cNvCxnSpPr/>
            <p:nvPr/>
          </p:nvCxnSpPr>
          <p:spPr>
            <a:xfrm rot="5400000">
              <a:off x="2482140" y="5000797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88"/>
            <p:cNvSpPr txBox="1"/>
            <p:nvPr/>
          </p:nvSpPr>
          <p:spPr>
            <a:xfrm>
              <a:off x="2521200" y="51479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059832" y="3564266"/>
            <a:ext cx="360041" cy="777689"/>
            <a:chOff x="3059832" y="4739543"/>
            <a:chExt cx="360041" cy="777689"/>
          </a:xfrm>
        </p:grpSpPr>
        <p:cxnSp>
          <p:nvCxnSpPr>
            <p:cNvPr id="145" name="直接箭头连接符 144"/>
            <p:cNvCxnSpPr/>
            <p:nvPr/>
          </p:nvCxnSpPr>
          <p:spPr>
            <a:xfrm>
              <a:off x="3239644" y="4739543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肘形连接符 145"/>
            <p:cNvCxnSpPr/>
            <p:nvPr/>
          </p:nvCxnSpPr>
          <p:spPr>
            <a:xfrm rot="16200000" flipH="1">
              <a:off x="3206641" y="4997384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肘形连接符 146"/>
            <p:cNvCxnSpPr/>
            <p:nvPr/>
          </p:nvCxnSpPr>
          <p:spPr>
            <a:xfrm rot="5400000">
              <a:off x="3029825" y="5000797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93"/>
            <p:cNvSpPr txBox="1"/>
            <p:nvPr/>
          </p:nvSpPr>
          <p:spPr>
            <a:xfrm>
              <a:off x="3068885" y="51479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1882960" y="4466226"/>
            <a:ext cx="537951" cy="307777"/>
            <a:chOff x="1882960" y="5641503"/>
            <a:chExt cx="537951" cy="307777"/>
          </a:xfrm>
        </p:grpSpPr>
        <p:sp>
          <p:nvSpPr>
            <p:cNvPr id="150" name="文本框 125"/>
            <p:cNvSpPr txBox="1"/>
            <p:nvPr/>
          </p:nvSpPr>
          <p:spPr>
            <a:xfrm>
              <a:off x="1882960" y="5641503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</a:rPr>
                <a:t>√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51" name="文本框 126"/>
            <p:cNvSpPr txBox="1"/>
            <p:nvPr/>
          </p:nvSpPr>
          <p:spPr>
            <a:xfrm>
              <a:off x="2086661" y="5641503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</a:rPr>
                <a:t>√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52" name="文本框 127"/>
            <p:cNvSpPr txBox="1"/>
            <p:nvPr/>
          </p:nvSpPr>
          <p:spPr>
            <a:xfrm>
              <a:off x="2290362" y="5641503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</a:rPr>
                <a:t>√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2494064" y="4466226"/>
            <a:ext cx="539978" cy="307777"/>
            <a:chOff x="2494064" y="5641503"/>
            <a:chExt cx="539978" cy="307777"/>
          </a:xfrm>
        </p:grpSpPr>
        <p:sp>
          <p:nvSpPr>
            <p:cNvPr id="154" name="文本框 128"/>
            <p:cNvSpPr txBox="1"/>
            <p:nvPr/>
          </p:nvSpPr>
          <p:spPr>
            <a:xfrm>
              <a:off x="2494064" y="5641503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</a:rPr>
                <a:t>√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55" name="文本框 129"/>
            <p:cNvSpPr txBox="1"/>
            <p:nvPr/>
          </p:nvSpPr>
          <p:spPr>
            <a:xfrm>
              <a:off x="2699792" y="5641503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</a:rPr>
                <a:t>√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56" name="文本框 130"/>
            <p:cNvSpPr txBox="1"/>
            <p:nvPr/>
          </p:nvSpPr>
          <p:spPr>
            <a:xfrm>
              <a:off x="2903493" y="5641503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</a:rPr>
                <a:t>√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107194" y="4466226"/>
            <a:ext cx="334251" cy="307777"/>
            <a:chOff x="3107194" y="5641503"/>
            <a:chExt cx="334251" cy="307777"/>
          </a:xfrm>
        </p:grpSpPr>
        <p:sp>
          <p:nvSpPr>
            <p:cNvPr id="158" name="文本框 131"/>
            <p:cNvSpPr txBox="1"/>
            <p:nvPr/>
          </p:nvSpPr>
          <p:spPr>
            <a:xfrm>
              <a:off x="3107194" y="5641503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</a:rPr>
                <a:t>√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59" name="文本框 132"/>
            <p:cNvSpPr txBox="1"/>
            <p:nvPr/>
          </p:nvSpPr>
          <p:spPr>
            <a:xfrm>
              <a:off x="3310896" y="5641503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</a:rPr>
                <a:t>√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3589579" y="2320624"/>
            <a:ext cx="3214669" cy="2445965"/>
            <a:chOff x="3589579" y="3495901"/>
            <a:chExt cx="3214669" cy="2445965"/>
          </a:xfrm>
        </p:grpSpPr>
        <p:sp>
          <p:nvSpPr>
            <p:cNvPr id="161" name="文本框 53"/>
            <p:cNvSpPr txBox="1"/>
            <p:nvPr/>
          </p:nvSpPr>
          <p:spPr>
            <a:xfrm>
              <a:off x="3862201" y="3495901"/>
              <a:ext cx="9361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√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62" name="文本框 54"/>
            <p:cNvSpPr txBox="1"/>
            <p:nvPr/>
          </p:nvSpPr>
          <p:spPr>
            <a:xfrm>
              <a:off x="5481361" y="3495901"/>
              <a:ext cx="9361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√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>
            <a:xfrm>
              <a:off x="3816123" y="4743250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肘形连接符 163"/>
            <p:cNvCxnSpPr/>
            <p:nvPr/>
          </p:nvCxnSpPr>
          <p:spPr>
            <a:xfrm rot="16200000" flipH="1">
              <a:off x="3783120" y="5001091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肘形连接符 164"/>
            <p:cNvCxnSpPr/>
            <p:nvPr/>
          </p:nvCxnSpPr>
          <p:spPr>
            <a:xfrm rot="5400000">
              <a:off x="3606304" y="5004504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98"/>
            <p:cNvSpPr txBox="1"/>
            <p:nvPr/>
          </p:nvSpPr>
          <p:spPr>
            <a:xfrm>
              <a:off x="3645364" y="515160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67" name="直接箭头连接符 166"/>
            <p:cNvCxnSpPr/>
            <p:nvPr/>
          </p:nvCxnSpPr>
          <p:spPr>
            <a:xfrm>
              <a:off x="4348558" y="4743250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肘形连接符 167"/>
            <p:cNvCxnSpPr/>
            <p:nvPr/>
          </p:nvCxnSpPr>
          <p:spPr>
            <a:xfrm rot="16200000" flipH="1">
              <a:off x="4315555" y="5001091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肘形连接符 168"/>
            <p:cNvCxnSpPr/>
            <p:nvPr/>
          </p:nvCxnSpPr>
          <p:spPr>
            <a:xfrm rot="5400000">
              <a:off x="4138739" y="5004504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本框 103"/>
            <p:cNvSpPr txBox="1"/>
            <p:nvPr/>
          </p:nvSpPr>
          <p:spPr>
            <a:xfrm>
              <a:off x="4177799" y="515160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>
            <a:xfrm>
              <a:off x="4896243" y="4743250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肘形连接符 171"/>
            <p:cNvCxnSpPr/>
            <p:nvPr/>
          </p:nvCxnSpPr>
          <p:spPr>
            <a:xfrm rot="16200000" flipH="1">
              <a:off x="4863240" y="5001091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肘形连接符 172"/>
            <p:cNvCxnSpPr/>
            <p:nvPr/>
          </p:nvCxnSpPr>
          <p:spPr>
            <a:xfrm rot="5400000">
              <a:off x="4686424" y="5004504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08"/>
            <p:cNvSpPr txBox="1"/>
            <p:nvPr/>
          </p:nvSpPr>
          <p:spPr>
            <a:xfrm>
              <a:off x="4725484" y="515160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>
            <a:xfrm>
              <a:off x="5435679" y="4743250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肘形连接符 175"/>
            <p:cNvCxnSpPr/>
            <p:nvPr/>
          </p:nvCxnSpPr>
          <p:spPr>
            <a:xfrm rot="16200000" flipH="1">
              <a:off x="5402676" y="5001091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肘形连接符 176"/>
            <p:cNvCxnSpPr/>
            <p:nvPr/>
          </p:nvCxnSpPr>
          <p:spPr>
            <a:xfrm rot="5400000">
              <a:off x="5225860" y="5004504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13"/>
            <p:cNvSpPr txBox="1"/>
            <p:nvPr/>
          </p:nvSpPr>
          <p:spPr>
            <a:xfrm>
              <a:off x="5264920" y="515160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79" name="直接箭头连接符 178"/>
            <p:cNvCxnSpPr/>
            <p:nvPr/>
          </p:nvCxnSpPr>
          <p:spPr>
            <a:xfrm>
              <a:off x="5968114" y="4743250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/>
            <p:cNvCxnSpPr/>
            <p:nvPr/>
          </p:nvCxnSpPr>
          <p:spPr>
            <a:xfrm rot="16200000" flipH="1">
              <a:off x="5935111" y="5001091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肘形连接符 180"/>
            <p:cNvCxnSpPr/>
            <p:nvPr/>
          </p:nvCxnSpPr>
          <p:spPr>
            <a:xfrm rot="5400000">
              <a:off x="5758295" y="5004504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文本框 118"/>
            <p:cNvSpPr txBox="1"/>
            <p:nvPr/>
          </p:nvSpPr>
          <p:spPr>
            <a:xfrm>
              <a:off x="5797355" y="515160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83" name="直接箭头连接符 182"/>
            <p:cNvCxnSpPr/>
            <p:nvPr/>
          </p:nvCxnSpPr>
          <p:spPr>
            <a:xfrm>
              <a:off x="6515799" y="4743250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肘形连接符 183"/>
            <p:cNvCxnSpPr/>
            <p:nvPr/>
          </p:nvCxnSpPr>
          <p:spPr>
            <a:xfrm rot="16200000" flipH="1">
              <a:off x="6482796" y="5001091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肘形连接符 184"/>
            <p:cNvCxnSpPr/>
            <p:nvPr/>
          </p:nvCxnSpPr>
          <p:spPr>
            <a:xfrm rot="5400000">
              <a:off x="6305980" y="5004504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23"/>
            <p:cNvSpPr txBox="1"/>
            <p:nvPr/>
          </p:nvSpPr>
          <p:spPr>
            <a:xfrm>
              <a:off x="6345040" y="515160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187" name="组合 186"/>
            <p:cNvGrpSpPr/>
            <p:nvPr/>
          </p:nvGrpSpPr>
          <p:grpSpPr>
            <a:xfrm>
              <a:off x="3589579" y="5634089"/>
              <a:ext cx="1558485" cy="307777"/>
              <a:chOff x="1450912" y="5137447"/>
              <a:chExt cx="1558485" cy="307777"/>
            </a:xfrm>
          </p:grpSpPr>
          <p:sp>
            <p:nvSpPr>
              <p:cNvPr id="209" name="文本框 134"/>
              <p:cNvSpPr txBox="1"/>
              <p:nvPr/>
            </p:nvSpPr>
            <p:spPr>
              <a:xfrm>
                <a:off x="1450912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0" name="文本框 135"/>
              <p:cNvSpPr txBox="1"/>
              <p:nvPr/>
            </p:nvSpPr>
            <p:spPr>
              <a:xfrm>
                <a:off x="1654613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1" name="文本框 136"/>
              <p:cNvSpPr txBox="1"/>
              <p:nvPr/>
            </p:nvSpPr>
            <p:spPr>
              <a:xfrm>
                <a:off x="1858314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2" name="文本框 137"/>
              <p:cNvSpPr txBox="1"/>
              <p:nvPr/>
            </p:nvSpPr>
            <p:spPr>
              <a:xfrm>
                <a:off x="2062016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3" name="文本框 138"/>
              <p:cNvSpPr txBox="1"/>
              <p:nvPr/>
            </p:nvSpPr>
            <p:spPr>
              <a:xfrm>
                <a:off x="2267744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4" name="文本框 139"/>
              <p:cNvSpPr txBox="1"/>
              <p:nvPr/>
            </p:nvSpPr>
            <p:spPr>
              <a:xfrm>
                <a:off x="2471445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5" name="文本框 140"/>
              <p:cNvSpPr txBox="1"/>
              <p:nvPr/>
            </p:nvSpPr>
            <p:spPr>
              <a:xfrm>
                <a:off x="2675146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6" name="文本框 141"/>
              <p:cNvSpPr txBox="1"/>
              <p:nvPr/>
            </p:nvSpPr>
            <p:spPr>
              <a:xfrm>
                <a:off x="2878848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5245763" y="5634089"/>
              <a:ext cx="1558485" cy="307777"/>
              <a:chOff x="1450912" y="5137447"/>
              <a:chExt cx="1558485" cy="307777"/>
            </a:xfrm>
          </p:grpSpPr>
          <p:sp>
            <p:nvSpPr>
              <p:cNvPr id="201" name="文本框 143"/>
              <p:cNvSpPr txBox="1"/>
              <p:nvPr/>
            </p:nvSpPr>
            <p:spPr>
              <a:xfrm>
                <a:off x="1450912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2" name="文本框 144"/>
              <p:cNvSpPr txBox="1"/>
              <p:nvPr/>
            </p:nvSpPr>
            <p:spPr>
              <a:xfrm>
                <a:off x="1654613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3" name="文本框 145"/>
              <p:cNvSpPr txBox="1"/>
              <p:nvPr/>
            </p:nvSpPr>
            <p:spPr>
              <a:xfrm>
                <a:off x="1858314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4" name="文本框 146"/>
              <p:cNvSpPr txBox="1"/>
              <p:nvPr/>
            </p:nvSpPr>
            <p:spPr>
              <a:xfrm>
                <a:off x="2062016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5" name="文本框 147"/>
              <p:cNvSpPr txBox="1"/>
              <p:nvPr/>
            </p:nvSpPr>
            <p:spPr>
              <a:xfrm>
                <a:off x="2267744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6" name="文本框 148"/>
              <p:cNvSpPr txBox="1"/>
              <p:nvPr/>
            </p:nvSpPr>
            <p:spPr>
              <a:xfrm>
                <a:off x="2471445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7" name="文本框 149"/>
              <p:cNvSpPr txBox="1"/>
              <p:nvPr/>
            </p:nvSpPr>
            <p:spPr>
              <a:xfrm>
                <a:off x="2675146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8" name="文本框 150"/>
              <p:cNvSpPr txBox="1"/>
              <p:nvPr/>
            </p:nvSpPr>
            <p:spPr>
              <a:xfrm>
                <a:off x="2878848" y="5137447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√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89" name="文本框 171"/>
            <p:cNvSpPr txBox="1"/>
            <p:nvPr/>
          </p:nvSpPr>
          <p:spPr>
            <a:xfrm>
              <a:off x="3626843" y="4355812"/>
              <a:ext cx="36004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rgbClr val="0070C0"/>
                  </a:solidFill>
                </a:rPr>
                <a:t>√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90" name="文本框 172"/>
            <p:cNvSpPr txBox="1"/>
            <p:nvPr/>
          </p:nvSpPr>
          <p:spPr>
            <a:xfrm>
              <a:off x="4171533" y="4355812"/>
              <a:ext cx="36004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rgbClr val="0070C0"/>
                  </a:solidFill>
                </a:rPr>
                <a:t>√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91" name="文本框 173"/>
            <p:cNvSpPr txBox="1"/>
            <p:nvPr/>
          </p:nvSpPr>
          <p:spPr>
            <a:xfrm>
              <a:off x="4706963" y="4355812"/>
              <a:ext cx="36004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√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92" name="直接箭头连接符 191"/>
            <p:cNvCxnSpPr/>
            <p:nvPr/>
          </p:nvCxnSpPr>
          <p:spPr>
            <a:xfrm>
              <a:off x="4345695" y="3870340"/>
              <a:ext cx="1228" cy="4947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肘形连接符 192"/>
            <p:cNvCxnSpPr>
              <a:endCxn id="191" idx="0"/>
            </p:cNvCxnSpPr>
            <p:nvPr/>
          </p:nvCxnSpPr>
          <p:spPr>
            <a:xfrm>
              <a:off x="4345695" y="4072076"/>
              <a:ext cx="541288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肘形连接符 193"/>
            <p:cNvCxnSpPr>
              <a:endCxn id="189" idx="0"/>
            </p:cNvCxnSpPr>
            <p:nvPr/>
          </p:nvCxnSpPr>
          <p:spPr>
            <a:xfrm rot="10800000" flipV="1">
              <a:off x="3806864" y="4072076"/>
              <a:ext cx="522577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本框 178"/>
            <p:cNvSpPr txBox="1"/>
            <p:nvPr/>
          </p:nvSpPr>
          <p:spPr>
            <a:xfrm>
              <a:off x="5238178" y="4355573"/>
              <a:ext cx="36004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rgbClr val="0070C0"/>
                  </a:solidFill>
                </a:rPr>
                <a:t>√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96" name="文本框 179"/>
            <p:cNvSpPr txBox="1"/>
            <p:nvPr/>
          </p:nvSpPr>
          <p:spPr>
            <a:xfrm>
              <a:off x="5782868" y="4355573"/>
              <a:ext cx="36004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rgbClr val="0070C0"/>
                  </a:solidFill>
                </a:rPr>
                <a:t>√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97" name="文本框 180"/>
            <p:cNvSpPr txBox="1"/>
            <p:nvPr/>
          </p:nvSpPr>
          <p:spPr>
            <a:xfrm>
              <a:off x="6318298" y="4355573"/>
              <a:ext cx="36004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√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98" name="直接箭头连接符 197"/>
            <p:cNvCxnSpPr/>
            <p:nvPr/>
          </p:nvCxnSpPr>
          <p:spPr>
            <a:xfrm>
              <a:off x="5957030" y="3870101"/>
              <a:ext cx="1228" cy="4947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肘形连接符 198"/>
            <p:cNvCxnSpPr>
              <a:endCxn id="197" idx="0"/>
            </p:cNvCxnSpPr>
            <p:nvPr/>
          </p:nvCxnSpPr>
          <p:spPr>
            <a:xfrm>
              <a:off x="5957030" y="4071837"/>
              <a:ext cx="541288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肘形连接符 199"/>
            <p:cNvCxnSpPr>
              <a:endCxn id="195" idx="0"/>
            </p:cNvCxnSpPr>
            <p:nvPr/>
          </p:nvCxnSpPr>
          <p:spPr>
            <a:xfrm rot="10800000" flipV="1">
              <a:off x="5418199" y="4071837"/>
              <a:ext cx="522577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67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8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7" grpId="0" animBg="1"/>
      <p:bldP spid="128" grpId="0" animBg="1"/>
      <p:bldP spid="1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0" y="-20538"/>
            <a:ext cx="5246688" cy="504056"/>
          </a:xfrm>
        </p:spPr>
        <p:txBody>
          <a:bodyPr/>
          <a:lstStyle/>
          <a:p>
            <a:pPr algn="l"/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引子 </a:t>
            </a:r>
            <a:r>
              <a:rPr lang="en-US" altLang="zh-CN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─</a:t>
            </a: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故事中的故事</a:t>
            </a:r>
          </a:p>
        </p:txBody>
      </p:sp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467544" y="843558"/>
            <a:ext cx="79208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老和尚讲故事：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“从前有个庙，庙里有个老和尚，老和尚给小和尚讲故事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讲的什么故事呢？故事是：从前有个庙，庙里有个老和尚，老和尚给小和尚讲故事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讲的什么故事呢？故事是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……”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3"/>
          <p:cNvSpPr>
            <a:spLocks noChangeArrowheads="1"/>
          </p:cNvSpPr>
          <p:nvPr/>
        </p:nvSpPr>
        <p:spPr bwMode="auto">
          <a:xfrm>
            <a:off x="611560" y="2427734"/>
            <a:ext cx="7632848" cy="1492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Void  Story ( )</a:t>
            </a:r>
            <a:br>
              <a:rPr lang="en-US" altLang="zh-CN" sz="15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altLang="zh-CN" sz="15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    </a:t>
            </a:r>
            <a:r>
              <a:rPr lang="en-US" altLang="zh-CN" sz="15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从前有个庙，庙里有个老和尚，老和尚给小和尚讲故事， 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\r\n”)</a:t>
            </a:r>
            <a:r>
              <a:rPr lang="zh-CN" altLang="en-US" sz="1500" dirty="0">
                <a:latin typeface="Times New Roman" pitchFamily="18" charset="0"/>
                <a:cs typeface="Times New Roman" pitchFamily="18" charset="0"/>
              </a:rPr>
              <a:t>；</a:t>
            </a:r>
            <a:br>
              <a:rPr lang="zh-CN" altLang="en-US" sz="1500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15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15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讲的什么故事呢？故事是：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\r\n”)</a:t>
            </a:r>
            <a:r>
              <a:rPr lang="zh-CN" altLang="en-US" sz="1500" dirty="0">
                <a:latin typeface="Times New Roman" pitchFamily="18" charset="0"/>
                <a:cs typeface="Times New Roman" pitchFamily="18" charset="0"/>
              </a:rPr>
              <a:t>；</a:t>
            </a:r>
            <a:br>
              <a:rPr lang="zh-CN" altLang="en-US" sz="1500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1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zh-CN" altLang="en-US" sz="1500" dirty="0">
                <a:solidFill>
                  <a:srgbClr val="F77A2D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b="1" dirty="0">
                <a:solidFill>
                  <a:srgbClr val="F77A2D"/>
                </a:solidFill>
                <a:latin typeface="Times New Roman" pitchFamily="18" charset="0"/>
                <a:cs typeface="Times New Roman" pitchFamily="18" charset="0"/>
              </a:rPr>
              <a:t>Story( );</a:t>
            </a:r>
            <a:r>
              <a:rPr lang="en-US" altLang="zh-CN" sz="1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1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2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4416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分治算法基本思想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188" y="483518"/>
            <a:ext cx="7660533" cy="1222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755576" y="483518"/>
            <a:ext cx="7416824" cy="122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6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1600" dirty="0"/>
              <a:t>分治策略算法细分为三个阶段： </a:t>
            </a:r>
            <a:r>
              <a:rPr lang="en-US" altLang="zh-CN" sz="1600" dirty="0"/>
              <a:t>Divide </a:t>
            </a:r>
            <a:r>
              <a:rPr lang="zh-CN" altLang="en-US" sz="1600" dirty="0"/>
              <a:t>、 </a:t>
            </a:r>
            <a:r>
              <a:rPr lang="en-US" altLang="zh-CN" sz="1600" dirty="0"/>
              <a:t>Conquer </a:t>
            </a:r>
            <a:r>
              <a:rPr lang="zh-CN" altLang="en-US" sz="1600" dirty="0"/>
              <a:t>、 </a:t>
            </a:r>
            <a:r>
              <a:rPr lang="en-US" altLang="zh-CN" sz="1600" dirty="0"/>
              <a:t>Combine </a:t>
            </a:r>
            <a:r>
              <a:rPr lang="zh-CN" altLang="en-US" sz="1600" dirty="0"/>
              <a:t>。 </a:t>
            </a:r>
            <a:r>
              <a:rPr lang="en-US" altLang="zh-CN" sz="1600" dirty="0"/>
              <a:t>Divide </a:t>
            </a:r>
            <a:r>
              <a:rPr lang="zh-CN" altLang="en-US" sz="1600" dirty="0"/>
              <a:t>阶段是把原问题分割成小问题， </a:t>
            </a:r>
            <a:r>
              <a:rPr lang="en-US" altLang="zh-CN" sz="1600" dirty="0"/>
              <a:t>Conquer </a:t>
            </a:r>
            <a:r>
              <a:rPr lang="zh-CN" altLang="en-US" sz="1600" dirty="0"/>
              <a:t>阶段是递归处理流程， </a:t>
            </a:r>
            <a:r>
              <a:rPr lang="en-US" altLang="zh-CN" sz="1600" dirty="0"/>
              <a:t>Combine </a:t>
            </a:r>
            <a:r>
              <a:rPr lang="zh-CN" altLang="en-US" sz="1600" dirty="0"/>
              <a:t>阶段是运用小问题的答案合成出原问题的解答。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383682" y="1730593"/>
            <a:ext cx="2448271" cy="499992"/>
            <a:chOff x="611188" y="1297672"/>
            <a:chExt cx="1729920" cy="499992"/>
          </a:xfrm>
        </p:grpSpPr>
        <p:sp>
          <p:nvSpPr>
            <p:cNvPr id="17" name="对角圆角矩形 16"/>
            <p:cNvSpPr/>
            <p:nvPr/>
          </p:nvSpPr>
          <p:spPr>
            <a:xfrm>
              <a:off x="611188" y="1419622"/>
              <a:ext cx="1729920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3030" y="1297672"/>
              <a:ext cx="1399065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“分治合”策略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7544" y="1724979"/>
            <a:ext cx="2448272" cy="1331794"/>
            <a:chOff x="467544" y="3249334"/>
            <a:chExt cx="2448272" cy="1331794"/>
          </a:xfrm>
        </p:grpSpPr>
        <p:sp>
          <p:nvSpPr>
            <p:cNvPr id="20" name="文本框 3"/>
            <p:cNvSpPr txBox="1"/>
            <p:nvPr/>
          </p:nvSpPr>
          <p:spPr>
            <a:xfrm>
              <a:off x="1206125" y="3856863"/>
              <a:ext cx="970866" cy="217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21" name="文本框 5"/>
            <p:cNvSpPr txBox="1"/>
            <p:nvPr/>
          </p:nvSpPr>
          <p:spPr>
            <a:xfrm>
              <a:off x="467544" y="4363356"/>
              <a:ext cx="548751" cy="217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1417903" y="4363356"/>
              <a:ext cx="548751" cy="217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23" name="文本框 7"/>
            <p:cNvSpPr txBox="1"/>
            <p:nvPr/>
          </p:nvSpPr>
          <p:spPr>
            <a:xfrm>
              <a:off x="2367065" y="4363356"/>
              <a:ext cx="548751" cy="217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b="1" dirty="0"/>
            </a:p>
          </p:txBody>
        </p:sp>
        <p:cxnSp>
          <p:nvCxnSpPr>
            <p:cNvPr id="24" name="直接箭头连接符 23"/>
            <p:cNvCxnSpPr>
              <a:stCxn id="20" idx="2"/>
              <a:endCxn id="22" idx="0"/>
            </p:cNvCxnSpPr>
            <p:nvPr/>
          </p:nvCxnSpPr>
          <p:spPr>
            <a:xfrm>
              <a:off x="1691558" y="4074635"/>
              <a:ext cx="720" cy="28872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/>
            <p:nvPr/>
          </p:nvCxnSpPr>
          <p:spPr>
            <a:xfrm>
              <a:off x="1691558" y="4212546"/>
              <a:ext cx="949883" cy="132320"/>
            </a:xfrm>
            <a:prstGeom prst="bentConnector2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endCxn id="21" idx="0"/>
            </p:cNvCxnSpPr>
            <p:nvPr/>
          </p:nvCxnSpPr>
          <p:spPr>
            <a:xfrm rot="10800000" flipV="1">
              <a:off x="741919" y="4210987"/>
              <a:ext cx="949639" cy="152368"/>
            </a:xfrm>
            <a:prstGeom prst="bentConnector2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9"/>
            <p:cNvSpPr txBox="1"/>
            <p:nvPr/>
          </p:nvSpPr>
          <p:spPr>
            <a:xfrm>
              <a:off x="1304272" y="324933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Divide</a:t>
              </a:r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419872" y="3344805"/>
            <a:ext cx="2448272" cy="1360243"/>
            <a:chOff x="3419872" y="3249188"/>
            <a:chExt cx="2448272" cy="1360243"/>
          </a:xfrm>
        </p:grpSpPr>
        <p:sp>
          <p:nvSpPr>
            <p:cNvPr id="29" name="文本框 30"/>
            <p:cNvSpPr txBox="1"/>
            <p:nvPr/>
          </p:nvSpPr>
          <p:spPr>
            <a:xfrm>
              <a:off x="4158453" y="3856717"/>
              <a:ext cx="970866" cy="217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30" name="文本框 31"/>
            <p:cNvSpPr txBox="1"/>
            <p:nvPr/>
          </p:nvSpPr>
          <p:spPr>
            <a:xfrm>
              <a:off x="3419872" y="4363210"/>
              <a:ext cx="548751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70C0"/>
                  </a:solidFill>
                </a:rPr>
                <a:t>√</a:t>
              </a:r>
              <a:endParaRPr lang="zh-CN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37" name="文本框 32"/>
            <p:cNvSpPr txBox="1"/>
            <p:nvPr/>
          </p:nvSpPr>
          <p:spPr>
            <a:xfrm>
              <a:off x="4370231" y="4363210"/>
              <a:ext cx="548751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70C0"/>
                  </a:solidFill>
                </a:rPr>
                <a:t>√</a:t>
              </a:r>
              <a:endParaRPr lang="zh-CN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38" name="文本框 33"/>
            <p:cNvSpPr txBox="1"/>
            <p:nvPr/>
          </p:nvSpPr>
          <p:spPr>
            <a:xfrm>
              <a:off x="5319393" y="4363210"/>
              <a:ext cx="548751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70C0"/>
                  </a:solidFill>
                </a:rPr>
                <a:t>√</a:t>
              </a:r>
              <a:endParaRPr lang="zh-CN" altLang="en-US" sz="1000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直接箭头连接符 38"/>
            <p:cNvCxnSpPr>
              <a:stCxn id="29" idx="2"/>
              <a:endCxn id="37" idx="0"/>
            </p:cNvCxnSpPr>
            <p:nvPr/>
          </p:nvCxnSpPr>
          <p:spPr>
            <a:xfrm>
              <a:off x="4643886" y="4074489"/>
              <a:ext cx="721" cy="288721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/>
            <p:nvPr/>
          </p:nvCxnSpPr>
          <p:spPr>
            <a:xfrm>
              <a:off x="4643886" y="4212400"/>
              <a:ext cx="949883" cy="132320"/>
            </a:xfrm>
            <a:prstGeom prst="bentConnector2">
              <a:avLst/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endCxn id="30" idx="0"/>
            </p:cNvCxnSpPr>
            <p:nvPr/>
          </p:nvCxnSpPr>
          <p:spPr>
            <a:xfrm rot="10800000" flipV="1">
              <a:off x="3694249" y="4210840"/>
              <a:ext cx="949645" cy="152370"/>
            </a:xfrm>
            <a:prstGeom prst="bentConnector2">
              <a:avLst/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37"/>
            <p:cNvSpPr txBox="1"/>
            <p:nvPr/>
          </p:nvSpPr>
          <p:spPr>
            <a:xfrm>
              <a:off x="4139952" y="3249188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Conquer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72200" y="1724417"/>
            <a:ext cx="2448272" cy="1360243"/>
            <a:chOff x="6372200" y="3248772"/>
            <a:chExt cx="2448272" cy="1360243"/>
          </a:xfrm>
        </p:grpSpPr>
        <p:sp>
          <p:nvSpPr>
            <p:cNvPr id="46" name="文本框 38"/>
            <p:cNvSpPr txBox="1"/>
            <p:nvPr/>
          </p:nvSpPr>
          <p:spPr>
            <a:xfrm>
              <a:off x="7110781" y="3856301"/>
              <a:ext cx="970866" cy="217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48" name="文本框 39"/>
            <p:cNvSpPr txBox="1"/>
            <p:nvPr/>
          </p:nvSpPr>
          <p:spPr>
            <a:xfrm>
              <a:off x="6372200" y="4362794"/>
              <a:ext cx="548751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70C0"/>
                  </a:solidFill>
                </a:rPr>
                <a:t>√</a:t>
              </a:r>
              <a:endParaRPr lang="zh-CN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49" name="文本框 40"/>
            <p:cNvSpPr txBox="1"/>
            <p:nvPr/>
          </p:nvSpPr>
          <p:spPr>
            <a:xfrm>
              <a:off x="7322559" y="4362794"/>
              <a:ext cx="548751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70C0"/>
                  </a:solidFill>
                </a:rPr>
                <a:t>√</a:t>
              </a:r>
              <a:endParaRPr lang="zh-CN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50" name="文本框 41"/>
            <p:cNvSpPr txBox="1"/>
            <p:nvPr/>
          </p:nvSpPr>
          <p:spPr>
            <a:xfrm>
              <a:off x="8271721" y="4362794"/>
              <a:ext cx="548751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70C0"/>
                  </a:solidFill>
                </a:rPr>
                <a:t>√</a:t>
              </a:r>
              <a:endParaRPr lang="zh-CN" altLang="en-US" sz="1000" dirty="0">
                <a:solidFill>
                  <a:srgbClr val="0070C0"/>
                </a:solidFill>
              </a:endParaRPr>
            </a:p>
          </p:txBody>
        </p:sp>
        <p:cxnSp>
          <p:nvCxnSpPr>
            <p:cNvPr id="51" name="直接箭头连接符 50"/>
            <p:cNvCxnSpPr>
              <a:stCxn id="46" idx="2"/>
              <a:endCxn id="49" idx="0"/>
            </p:cNvCxnSpPr>
            <p:nvPr/>
          </p:nvCxnSpPr>
          <p:spPr>
            <a:xfrm>
              <a:off x="7596214" y="4074073"/>
              <a:ext cx="721" cy="288721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/>
            <p:nvPr/>
          </p:nvCxnSpPr>
          <p:spPr>
            <a:xfrm>
              <a:off x="7596214" y="4211984"/>
              <a:ext cx="949883" cy="132320"/>
            </a:xfrm>
            <a:prstGeom prst="bentConnector2">
              <a:avLst/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endCxn id="48" idx="0"/>
            </p:cNvCxnSpPr>
            <p:nvPr/>
          </p:nvCxnSpPr>
          <p:spPr>
            <a:xfrm rot="10800000" flipV="1">
              <a:off x="6646577" y="4210424"/>
              <a:ext cx="949643" cy="152370"/>
            </a:xfrm>
            <a:prstGeom prst="bentConnector2">
              <a:avLst/>
            </a:prstGeom>
            <a:ln w="254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45"/>
            <p:cNvSpPr txBox="1"/>
            <p:nvPr/>
          </p:nvSpPr>
          <p:spPr>
            <a:xfrm>
              <a:off x="7074149" y="3248772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Combine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7461400" y="231827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√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4416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分治策略框架程序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1560" y="483518"/>
            <a:ext cx="7844408" cy="649090"/>
            <a:chOff x="611560" y="1366204"/>
            <a:chExt cx="7844408" cy="649090"/>
          </a:xfrm>
        </p:grpSpPr>
        <p:sp>
          <p:nvSpPr>
            <p:cNvPr id="22" name="圆角矩形 21"/>
            <p:cNvSpPr/>
            <p:nvPr/>
          </p:nvSpPr>
          <p:spPr>
            <a:xfrm>
              <a:off x="611560" y="1472888"/>
              <a:ext cx="7776864" cy="421755"/>
            </a:xfrm>
            <a:prstGeom prst="roundRect">
              <a:avLst>
                <a:gd name="adj" fmla="val 33936"/>
              </a:avLst>
            </a:prstGeom>
            <a:gradFill>
              <a:gsLst>
                <a:gs pos="0">
                  <a:srgbClr val="0099CC"/>
                </a:gs>
                <a:gs pos="50000">
                  <a:srgbClr val="00B0F0"/>
                </a:gs>
                <a:gs pos="100000">
                  <a:srgbClr val="60C7F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"/>
            <p:cNvSpPr txBox="1">
              <a:spLocks noChangeArrowheads="1"/>
            </p:cNvSpPr>
            <p:nvPr/>
          </p:nvSpPr>
          <p:spPr bwMode="auto">
            <a:xfrm>
              <a:off x="683568" y="1366204"/>
              <a:ext cx="7772400" cy="649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divide-and-conquer(P){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755576" y="1011957"/>
            <a:ext cx="78488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   if ( | P | &lt;= n0)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adhoc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递归出口，用特定程序解决基础问题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   divide P into smaller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subinstances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P1,P2,...,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分解出子问题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   for (i = 1, i &lt;= k, i++)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divide-and-conquer(Pi);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递归求解各子问题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   return merge(y1,...,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将各子问题的解合并为原问题的解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83568" y="1414289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3568" y="1779662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83568" y="2427734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83568" y="2827839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11188" y="2963752"/>
            <a:ext cx="7777236" cy="1577593"/>
            <a:chOff x="611188" y="3107768"/>
            <a:chExt cx="7777236" cy="157759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1" name="矩形 30"/>
            <p:cNvSpPr/>
            <p:nvPr/>
          </p:nvSpPr>
          <p:spPr>
            <a:xfrm>
              <a:off x="611188" y="3147814"/>
              <a:ext cx="7777236" cy="7207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736526" y="3107768"/>
                  <a:ext cx="7556376" cy="78175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marL="285750" indent="-285750" eaLnBrk="1" hangingPunct="1">
                    <a:lnSpc>
                      <a:spcPct val="160000"/>
                    </a:lnSpc>
                    <a:buFont typeface="Wingdings" pitchFamily="2" charset="2"/>
                    <a:buChar char="p"/>
                    <a:defRPr/>
                  </a:pP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|P|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表示问题</a:t>
                  </a: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的规模，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是一个预先定义的阈值，表示当问题</a:t>
                  </a:r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的规模不超过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时，</a:t>
                  </a:r>
                  <a:r>
                    <a:rPr lang="zh-CN" altLang="en-US" sz="1400" b="1" dirty="0">
                      <a:solidFill>
                        <a:srgbClr val="F77A2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问题已容易求解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，不必要继续分解和递归调用。</a:t>
                  </a:r>
                  <a:endPara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526" y="3107768"/>
                  <a:ext cx="7556376" cy="78175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" b="-23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611188" y="3943655"/>
              <a:ext cx="7777236" cy="7207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36526" y="3903609"/>
              <a:ext cx="7556376" cy="78175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285750" indent="-285750" eaLnBrk="1" hangingPunct="1">
                <a:lnSpc>
                  <a:spcPct val="160000"/>
                </a:lnSpc>
                <a:buFont typeface="Wingdings" pitchFamily="2" charset="2"/>
                <a:buChar char="p"/>
                <a:defRPr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adhoc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(P)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是分治算法中的子程序，对应</a:t>
              </a:r>
              <a:r>
                <a:rPr lang="zh-CN" altLang="en-US" sz="14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治过程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（或者说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conquer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），一般是常数时间复杂度的子函数或者子过程。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5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4416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分治策略框架程序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1560" y="483518"/>
            <a:ext cx="7844408" cy="649090"/>
            <a:chOff x="611560" y="1366204"/>
            <a:chExt cx="7844408" cy="649090"/>
          </a:xfrm>
        </p:grpSpPr>
        <p:sp>
          <p:nvSpPr>
            <p:cNvPr id="22" name="圆角矩形 21"/>
            <p:cNvSpPr/>
            <p:nvPr/>
          </p:nvSpPr>
          <p:spPr>
            <a:xfrm>
              <a:off x="611560" y="1472888"/>
              <a:ext cx="7776864" cy="421755"/>
            </a:xfrm>
            <a:prstGeom prst="roundRect">
              <a:avLst>
                <a:gd name="adj" fmla="val 33936"/>
              </a:avLst>
            </a:prstGeom>
            <a:gradFill>
              <a:gsLst>
                <a:gs pos="0">
                  <a:srgbClr val="0099CC"/>
                </a:gs>
                <a:gs pos="50000">
                  <a:srgbClr val="00B0F0"/>
                </a:gs>
                <a:gs pos="100000">
                  <a:srgbClr val="60C7F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"/>
            <p:cNvSpPr txBox="1">
              <a:spLocks noChangeArrowheads="1"/>
            </p:cNvSpPr>
            <p:nvPr/>
          </p:nvSpPr>
          <p:spPr bwMode="auto">
            <a:xfrm>
              <a:off x="683568" y="1366204"/>
              <a:ext cx="7772400" cy="649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divide-and-conquer(P){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755576" y="1011957"/>
            <a:ext cx="78488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   if ( | P | &lt;= n0)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adhoc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(P);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递归出口，用特定程序解决基础问题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   </a:t>
            </a:r>
            <a:r>
              <a:rPr lang="en-US" altLang="zh-CN" sz="14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 into smaller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subinstances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P1,P2,...,</a:t>
            </a:r>
            <a:r>
              <a:rPr lang="en-US" altLang="zh-CN" sz="1400" b="1" dirty="0" err="1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分解出子问题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   for (i = 1, i &lt;= k, i++)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divide-and-conquer(Pi)</a:t>
            </a:r>
            <a:r>
              <a:rPr lang="en-US" altLang="zh-CN" sz="14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递归求解各子问题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   return merge(y1,...,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将各子问题的解合并为原问题的解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83568" y="1414289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3568" y="1779662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83568" y="2427734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83568" y="2827839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11188" y="2963752"/>
            <a:ext cx="7777236" cy="1815882"/>
            <a:chOff x="611188" y="3107768"/>
            <a:chExt cx="7777236" cy="1815882"/>
          </a:xfrm>
        </p:grpSpPr>
        <p:sp>
          <p:nvSpPr>
            <p:cNvPr id="31" name="矩形 30"/>
            <p:cNvSpPr/>
            <p:nvPr/>
          </p:nvSpPr>
          <p:spPr>
            <a:xfrm>
              <a:off x="611188" y="3147814"/>
              <a:ext cx="7777236" cy="1732362"/>
            </a:xfrm>
            <a:prstGeom prst="rect">
              <a:avLst/>
            </a:prstGeom>
            <a:solidFill>
              <a:srgbClr val="CBEA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36526" y="3107768"/>
              <a:ext cx="755637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60000"/>
                </a:lnSpc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设计划分策略，把原问题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14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分解成</a:t>
              </a:r>
              <a:r>
                <a:rPr lang="en-US" altLang="zh-CN" sz="14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14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个规模较小的子问题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，这个步骤是分治算法的基础和关键，人们往往遵循两个原则：</a:t>
              </a:r>
            </a:p>
            <a:p>
              <a:pPr marL="285750" indent="-285750" eaLnBrk="1" hangingPunct="1">
                <a:lnSpc>
                  <a:spcPct val="160000"/>
                </a:lnSpc>
                <a:buFont typeface="Wingdings" panose="05000000000000000000" pitchFamily="2" charset="2"/>
                <a:buChar char="n"/>
                <a:defRPr/>
              </a:pPr>
              <a:r>
                <a:rPr lang="zh-CN" altLang="en-US" sz="14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平衡子问题原则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，分割出的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个子问题其规模最好大致相当；</a:t>
              </a:r>
            </a:p>
            <a:p>
              <a:pPr marL="285750" indent="-285750" eaLnBrk="1" hangingPunct="1">
                <a:lnSpc>
                  <a:spcPct val="160000"/>
                </a:lnSpc>
                <a:buFont typeface="Wingdings" panose="05000000000000000000" pitchFamily="2" charset="2"/>
                <a:buChar char="n"/>
                <a:defRPr/>
              </a:pPr>
              <a:r>
                <a:rPr lang="zh-CN" altLang="en-US" sz="14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独立子问题原则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，分割出的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个子问题之间重叠越少越好，最好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个子问题是相互独立，不存在重叠子问题。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50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4416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分治策略基本原理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1560" y="731485"/>
            <a:ext cx="7844408" cy="649090"/>
            <a:chOff x="611560" y="1366204"/>
            <a:chExt cx="7844408" cy="649090"/>
          </a:xfrm>
        </p:grpSpPr>
        <p:sp>
          <p:nvSpPr>
            <p:cNvPr id="22" name="圆角矩形 21"/>
            <p:cNvSpPr/>
            <p:nvPr/>
          </p:nvSpPr>
          <p:spPr>
            <a:xfrm>
              <a:off x="611560" y="1472888"/>
              <a:ext cx="7776864" cy="421755"/>
            </a:xfrm>
            <a:prstGeom prst="roundRect">
              <a:avLst>
                <a:gd name="adj" fmla="val 33936"/>
              </a:avLst>
            </a:prstGeom>
            <a:gradFill>
              <a:gsLst>
                <a:gs pos="0">
                  <a:srgbClr val="0099CC"/>
                </a:gs>
                <a:gs pos="50000">
                  <a:srgbClr val="00B0F0"/>
                </a:gs>
                <a:gs pos="100000">
                  <a:srgbClr val="60C7F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"/>
            <p:cNvSpPr txBox="1">
              <a:spLocks noChangeArrowheads="1"/>
            </p:cNvSpPr>
            <p:nvPr/>
          </p:nvSpPr>
          <p:spPr bwMode="auto">
            <a:xfrm>
              <a:off x="683568" y="1366204"/>
              <a:ext cx="7772400" cy="649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divide-and-conquer(P){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755576" y="1259924"/>
            <a:ext cx="78488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   if ( | P | &lt;= n0)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adhoc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(P);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递归出口，用特定程序解决基础问题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   divide P into smaller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subinstances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P1,P2,...,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分解出子问题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   for (i = 1, i &lt;= k, i++)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divide-and-conquer(Pi);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递归求解各子问题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   return </a:t>
            </a:r>
            <a:r>
              <a:rPr lang="en-US" altLang="zh-CN" sz="14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merge(y1,...,</a:t>
            </a:r>
            <a:r>
              <a:rPr lang="en-US" altLang="zh-CN" sz="1400" b="1" dirty="0" err="1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yk</a:t>
            </a:r>
            <a:r>
              <a:rPr lang="en-US" altLang="zh-CN" sz="14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将各子问题的解合并为原问题的解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83568" y="1662256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3568" y="2027629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83568" y="2675701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83568" y="3075806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78732" y="3475910"/>
            <a:ext cx="7777236" cy="906227"/>
            <a:chOff x="611188" y="3107768"/>
            <a:chExt cx="7777236" cy="906227"/>
          </a:xfrm>
        </p:grpSpPr>
        <p:sp>
          <p:nvSpPr>
            <p:cNvPr id="31" name="矩形 30"/>
            <p:cNvSpPr/>
            <p:nvPr/>
          </p:nvSpPr>
          <p:spPr>
            <a:xfrm>
              <a:off x="611188" y="3147814"/>
              <a:ext cx="7777236" cy="866181"/>
            </a:xfrm>
            <a:prstGeom prst="rect">
              <a:avLst/>
            </a:prstGeom>
            <a:solidFill>
              <a:srgbClr val="CBEA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1188" y="3107768"/>
              <a:ext cx="7777236" cy="83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60000"/>
                </a:lnSpc>
                <a:defRPr/>
              </a:pPr>
              <a:r>
                <a:rPr lang="en-US" altLang="zh-CN" sz="16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merge</a:t>
              </a:r>
              <a:r>
                <a:rPr lang="zh-CN" altLang="en-US" sz="16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合并子程序，把</a:t>
              </a:r>
              <a:r>
                <a:rPr lang="en-US" altLang="zh-CN" sz="16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16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个子问题的解合并得到原问题的解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。合并子程序因求解问题而异，即使是同一个问题，如果第二步的划分策略不同，其合并子程序也往往不一样。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68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4416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分治策略算法框架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1560" y="483518"/>
            <a:ext cx="7844408" cy="649090"/>
            <a:chOff x="611560" y="1366204"/>
            <a:chExt cx="7844408" cy="649090"/>
          </a:xfrm>
        </p:grpSpPr>
        <p:sp>
          <p:nvSpPr>
            <p:cNvPr id="22" name="圆角矩形 21"/>
            <p:cNvSpPr/>
            <p:nvPr/>
          </p:nvSpPr>
          <p:spPr>
            <a:xfrm>
              <a:off x="611560" y="1472888"/>
              <a:ext cx="7776864" cy="421755"/>
            </a:xfrm>
            <a:prstGeom prst="roundRect">
              <a:avLst>
                <a:gd name="adj" fmla="val 33936"/>
              </a:avLst>
            </a:prstGeom>
            <a:gradFill>
              <a:gsLst>
                <a:gs pos="0">
                  <a:srgbClr val="0099CC"/>
                </a:gs>
                <a:gs pos="50000">
                  <a:srgbClr val="00B0F0"/>
                </a:gs>
                <a:gs pos="100000">
                  <a:srgbClr val="60C7F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"/>
            <p:cNvSpPr txBox="1">
              <a:spLocks noChangeArrowheads="1"/>
            </p:cNvSpPr>
            <p:nvPr/>
          </p:nvSpPr>
          <p:spPr bwMode="auto">
            <a:xfrm>
              <a:off x="683568" y="1366204"/>
              <a:ext cx="7772400" cy="649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divide-and-conquer(P){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755576" y="1011957"/>
            <a:ext cx="78488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   if ( | P | &lt;= n0)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adhoc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(P);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递归出口，用特定程序解决基础问题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   divide P into smaller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subinstances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P1,P2,...,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分解出子问题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   for (i = 1, i &lt;= k, i++)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divide-and-conquer(Pi);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递归求解各子问题</a:t>
            </a:r>
          </a:p>
          <a:p>
            <a:pPr>
              <a:lnSpc>
                <a:spcPct val="16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   return merge(y1,...,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将各子问题的解合并为原问题的解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83568" y="1414289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3568" y="1779662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83568" y="2427734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83568" y="2827839"/>
            <a:ext cx="7560840" cy="0"/>
          </a:xfrm>
          <a:prstGeom prst="line">
            <a:avLst/>
          </a:prstGeom>
          <a:ln>
            <a:solidFill>
              <a:srgbClr val="60C7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11188" y="2963752"/>
            <a:ext cx="3744788" cy="1552214"/>
            <a:chOff x="611188" y="3107768"/>
            <a:chExt cx="3744788" cy="1552214"/>
          </a:xfrm>
        </p:grpSpPr>
        <p:sp>
          <p:nvSpPr>
            <p:cNvPr id="31" name="矩形 30"/>
            <p:cNvSpPr/>
            <p:nvPr/>
          </p:nvSpPr>
          <p:spPr>
            <a:xfrm>
              <a:off x="611188" y="3147814"/>
              <a:ext cx="3744788" cy="1512168"/>
            </a:xfrm>
            <a:prstGeom prst="rect">
              <a:avLst/>
            </a:prstGeom>
            <a:solidFill>
              <a:srgbClr val="CBEA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36526" y="3107768"/>
              <a:ext cx="3475434" cy="1471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60000"/>
                </a:lnSpc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假设：</a:t>
              </a:r>
            </a:p>
            <a:p>
              <a:pPr marL="285750" indent="-285750" eaLnBrk="1" hangingPunct="1">
                <a:lnSpc>
                  <a:spcPct val="160000"/>
                </a:lnSpc>
                <a:buFont typeface="Wingdings" pitchFamily="2" charset="2"/>
                <a:buChar char="p"/>
                <a:defRPr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Adhoc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(P)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的时间复杂度为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O(1)</a:t>
              </a:r>
            </a:p>
            <a:p>
              <a:pPr marL="285750" indent="-285750" eaLnBrk="1" hangingPunct="1">
                <a:lnSpc>
                  <a:spcPct val="160000"/>
                </a:lnSpc>
                <a:buFont typeface="Wingdings" pitchFamily="2" charset="2"/>
                <a:buChar char="p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每个子问题的规模为 𝑛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𝑚；</a:t>
              </a:r>
            </a:p>
            <a:p>
              <a:pPr marL="285750" indent="-285750" eaLnBrk="1" hangingPunct="1">
                <a:lnSpc>
                  <a:spcPct val="160000"/>
                </a:lnSpc>
                <a:buFont typeface="Wingdings" pitchFamily="2" charset="2"/>
                <a:buChar char="p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划分和合并过程的时间复杂度为𝑓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𝑛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A47A1C-B694-4B1A-A84B-153DC1AF284C}"/>
                  </a:ext>
                </a:extLst>
              </p:cNvPr>
              <p:cNvSpPr txBox="1"/>
              <p:nvPr/>
            </p:nvSpPr>
            <p:spPr>
              <a:xfrm>
                <a:off x="4851608" y="3081477"/>
                <a:ext cx="337105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(1)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A47A1C-B694-4B1A-A84B-153DC1AF2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608" y="3081477"/>
                <a:ext cx="3371051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DE5A29-DB83-40C5-95C4-EC1A3AF77308}"/>
                  </a:ext>
                </a:extLst>
              </p:cNvPr>
              <p:cNvSpPr txBox="1"/>
              <p:nvPr/>
            </p:nvSpPr>
            <p:spPr>
              <a:xfrm>
                <a:off x="4867018" y="3937061"/>
                <a:ext cx="3540456" cy="83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DE5A29-DB83-40C5-95C4-EC1A3AF77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018" y="3937061"/>
                <a:ext cx="3540456" cy="838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63A839B4-379E-44D2-B962-106A74072890}"/>
              </a:ext>
            </a:extLst>
          </p:cNvPr>
          <p:cNvSpPr/>
          <p:nvPr/>
        </p:nvSpPr>
        <p:spPr>
          <a:xfrm>
            <a:off x="4851608" y="3937061"/>
            <a:ext cx="3604360" cy="9389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5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74156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D608F6-8844-4104-B6C4-5FC728E4AE3A}"/>
                  </a:ext>
                </a:extLst>
              </p:cNvPr>
              <p:cNvSpPr txBox="1"/>
              <p:nvPr/>
            </p:nvSpPr>
            <p:spPr>
              <a:xfrm>
                <a:off x="213209" y="699542"/>
                <a:ext cx="8319231" cy="391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/>
                  <a:t>【Master</a:t>
                </a:r>
                <a:r>
                  <a:rPr lang="zh-CN" altLang="en-US" dirty="0"/>
                  <a:t>定理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设 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常数，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是定义在非负整数上的一个确定的非负函数，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也是定义在非负整数上的一个非负函数，且满足递归方程：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符合下述三类条件，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的渐近复杂度为：</a:t>
                </a:r>
                <a:endParaRPr lang="en-US" altLang="zh-CN" dirty="0"/>
              </a:p>
              <a:p>
                <a:pPr algn="just"/>
                <a:endParaRPr lang="en-US" altLang="zh-CN" dirty="0"/>
              </a:p>
              <a:p>
                <a:pPr marL="900000" indent="-342900">
                  <a:buFont typeface="+mj-ea"/>
                  <a:buAutoNum type="circleNumDbPlain"/>
                </a:pPr>
                <a:r>
                  <a:rPr lang="zh-CN" altLang="en-US" dirty="0"/>
                  <a:t>若对于某常数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557100"/>
                <a:r>
                  <a:rPr lang="zh-CN" altLang="en-US" dirty="0"/>
                  <a:t>     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557100"/>
                <a:endParaRPr lang="en-US" altLang="zh-CN" dirty="0"/>
              </a:p>
              <a:p>
                <a:pPr marL="900000" indent="-342900">
                  <a:buFont typeface="+mj-ea"/>
                  <a:buAutoNum type="circleNumDbPlain" startAt="2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 marL="557100"/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557100"/>
                <a:endParaRPr lang="en-US" altLang="zh-CN" dirty="0"/>
              </a:p>
              <a:p>
                <a:pPr marL="900000" indent="-342900">
                  <a:buFont typeface="+mj-ea"/>
                  <a:buAutoNum type="circleNumDbPlain" startAt="3"/>
                </a:pPr>
                <a:r>
                  <a:rPr lang="zh-CN" altLang="en-US" dirty="0"/>
                  <a:t>若其常数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，且对于某常数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和所有充分大的正整数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57100"/>
                <a:r>
                  <a:rPr lang="zh-CN" altLang="en-US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D608F6-8844-4104-B6C4-5FC728E4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09" y="699542"/>
                <a:ext cx="8319231" cy="3912033"/>
              </a:xfrm>
              <a:prstGeom prst="rect">
                <a:avLst/>
              </a:prstGeom>
              <a:blipFill>
                <a:blip r:embed="rId2"/>
                <a:stretch>
                  <a:fillRect l="-610" t="-971" r="-457" b="-8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30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1188" y="555526"/>
            <a:ext cx="7993260" cy="407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4920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合并排序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55576" y="483518"/>
            <a:ext cx="7772400" cy="4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6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77A2D"/>
                </a:solidFill>
              </a:rPr>
              <a:t>任务描述：</a:t>
            </a:r>
            <a:r>
              <a:rPr lang="zh-CN" altLang="en-US" sz="1600" dirty="0"/>
              <a:t>任意给定一包含</a:t>
            </a:r>
            <a:r>
              <a:rPr lang="en-US" altLang="zh-CN" sz="1600" dirty="0"/>
              <a:t>n</a:t>
            </a:r>
            <a:r>
              <a:rPr lang="zh-CN" altLang="en-US" sz="1600" dirty="0"/>
              <a:t>个整数的集合，把</a:t>
            </a:r>
            <a:r>
              <a:rPr lang="en-US" altLang="zh-CN" sz="1600" dirty="0"/>
              <a:t>n</a:t>
            </a:r>
            <a:r>
              <a:rPr lang="zh-CN" altLang="en-US" sz="1600" dirty="0"/>
              <a:t>个整数按升序排列。</a:t>
            </a:r>
          </a:p>
        </p:txBody>
      </p:sp>
      <p:sp>
        <p:nvSpPr>
          <p:cNvPr id="125" name="矩形 124"/>
          <p:cNvSpPr/>
          <p:nvPr/>
        </p:nvSpPr>
        <p:spPr>
          <a:xfrm>
            <a:off x="611188" y="1203598"/>
            <a:ext cx="7993260" cy="764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ectangle 2"/>
          <p:cNvSpPr txBox="1">
            <a:spLocks noChangeArrowheads="1"/>
          </p:cNvSpPr>
          <p:nvPr/>
        </p:nvSpPr>
        <p:spPr bwMode="auto">
          <a:xfrm>
            <a:off x="755576" y="1131590"/>
            <a:ext cx="7772400" cy="8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6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77A2D"/>
                </a:solidFill>
              </a:rPr>
              <a:t>输入：</a:t>
            </a:r>
            <a:r>
              <a:rPr lang="zh-CN" altLang="en-US" sz="1600" dirty="0"/>
              <a:t>每测试用例包括两行，第一行输入整数个数，第二行输入</a:t>
            </a:r>
            <a:r>
              <a:rPr lang="en-US" altLang="zh-CN" sz="1600" dirty="0"/>
              <a:t>n</a:t>
            </a:r>
            <a:r>
              <a:rPr lang="zh-CN" altLang="en-US" sz="1600" dirty="0"/>
              <a:t>个整数，数与数之间用空格隔开。最后一行包含</a:t>
            </a:r>
            <a:r>
              <a:rPr lang="en-US" altLang="zh-CN" sz="1600" dirty="0"/>
              <a:t>-1</a:t>
            </a:r>
            <a:r>
              <a:rPr lang="zh-CN" altLang="en-US" sz="1600" dirty="0"/>
              <a:t>，表示输入结束。</a:t>
            </a:r>
          </a:p>
        </p:txBody>
      </p:sp>
      <p:sp>
        <p:nvSpPr>
          <p:cNvPr id="127" name="矩形 126"/>
          <p:cNvSpPr/>
          <p:nvPr/>
        </p:nvSpPr>
        <p:spPr>
          <a:xfrm>
            <a:off x="611188" y="2236083"/>
            <a:ext cx="7993260" cy="407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ectangle 2"/>
          <p:cNvSpPr txBox="1">
            <a:spLocks noChangeArrowheads="1"/>
          </p:cNvSpPr>
          <p:nvPr/>
        </p:nvSpPr>
        <p:spPr bwMode="auto">
          <a:xfrm>
            <a:off x="755576" y="2140408"/>
            <a:ext cx="7772400" cy="4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6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77A2D"/>
                </a:solidFill>
              </a:rPr>
              <a:t>输出：</a:t>
            </a:r>
            <a:r>
              <a:rPr lang="zh-CN" altLang="en-US" sz="1600" dirty="0"/>
              <a:t>每组测试数据的结果输出占一行，输出按升序排列的</a:t>
            </a:r>
            <a:r>
              <a:rPr lang="en-US" altLang="zh-CN" sz="1600" dirty="0"/>
              <a:t>n</a:t>
            </a:r>
            <a:r>
              <a:rPr lang="zh-CN" altLang="en-US" sz="1600" dirty="0"/>
              <a:t>个整数。</a:t>
            </a:r>
          </a:p>
        </p:txBody>
      </p:sp>
      <p:sp>
        <p:nvSpPr>
          <p:cNvPr id="129" name="Rectangle 2"/>
          <p:cNvSpPr txBox="1">
            <a:spLocks noChangeArrowheads="1"/>
          </p:cNvSpPr>
          <p:nvPr/>
        </p:nvSpPr>
        <p:spPr bwMode="auto">
          <a:xfrm>
            <a:off x="755576" y="2704186"/>
            <a:ext cx="7772400" cy="166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6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77A2D"/>
                </a:solidFill>
              </a:rPr>
              <a:t>样例输入：</a:t>
            </a:r>
            <a:endParaRPr lang="en-US" altLang="zh-CN" sz="1800" b="1" dirty="0">
              <a:solidFill>
                <a:srgbClr val="F77A2D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7</a:t>
            </a:r>
          </a:p>
          <a:p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49 38 65 97 76 13 27 </a:t>
            </a:r>
          </a:p>
          <a:p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-1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755576" y="4396323"/>
            <a:ext cx="7772400" cy="4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6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77A2D"/>
                </a:solidFill>
              </a:rPr>
              <a:t>样例输出：</a:t>
            </a: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13 27 38 49 65 76 97</a:t>
            </a:r>
            <a:endParaRPr lang="zh-CN" altLang="en-US" sz="16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0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25" grpId="0" animBg="1"/>
      <p:bldP spid="126" grpId="0"/>
      <p:bldP spid="127" grpId="0" animBg="1"/>
      <p:bldP spid="128" grpId="0"/>
      <p:bldP spid="129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4416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合并排序基本思想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2C31EBD-A62E-468E-81A7-9444BF3F145C}"/>
                  </a:ext>
                </a:extLst>
              </p:cNvPr>
              <p:cNvSpPr/>
              <p:nvPr/>
            </p:nvSpPr>
            <p:spPr>
              <a:xfrm>
                <a:off x="512761" y="663372"/>
                <a:ext cx="8118476" cy="1424930"/>
              </a:xfrm>
              <a:prstGeom prst="rect">
                <a:avLst/>
              </a:prstGeom>
              <a:noFill/>
              <a:ln>
                <a:solidFill>
                  <a:srgbClr val="94DD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分：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根据整数集合的规模把原始的整数集合（记为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）平均分成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两部分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)/2]}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元素为第一部分，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为第二部分。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2C31EBD-A62E-468E-81A7-9444BF3F1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61" y="663372"/>
                <a:ext cx="8118476" cy="1424930"/>
              </a:xfrm>
              <a:prstGeom prst="rect">
                <a:avLst/>
              </a:prstGeom>
              <a:blipFill>
                <a:blip r:embed="rId2"/>
                <a:stretch>
                  <a:fillRect l="-2333" r="-311" b="-42609"/>
                </a:stretch>
              </a:blipFill>
              <a:ln>
                <a:solidFill>
                  <a:srgbClr val="94DDFE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9ECEE2-11F2-4D61-90F1-4E810AFE0167}"/>
                  </a:ext>
                </a:extLst>
              </p:cNvPr>
              <p:cNvSpPr/>
              <p:nvPr/>
            </p:nvSpPr>
            <p:spPr>
              <a:xfrm>
                <a:off x="532166" y="3599256"/>
                <a:ext cx="8119606" cy="832090"/>
              </a:xfrm>
              <a:prstGeom prst="rect">
                <a:avLst/>
              </a:prstGeom>
              <a:noFill/>
              <a:ln>
                <a:solidFill>
                  <a:srgbClr val="94DD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合：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设计子程序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merge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把两个已经升序排列的子集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合并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成一个整体升序排列的集合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9ECEE2-11F2-4D61-90F1-4E810AFE0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66" y="3599256"/>
                <a:ext cx="8119606" cy="832090"/>
              </a:xfrm>
              <a:prstGeom prst="rect">
                <a:avLst/>
              </a:prstGeom>
              <a:blipFill>
                <a:blip r:embed="rId3"/>
                <a:stretch>
                  <a:fillRect l="-467" r="-467" b="-11594"/>
                </a:stretch>
              </a:blipFill>
              <a:ln>
                <a:solidFill>
                  <a:srgbClr val="94DDFE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BEB8D82-32FD-43C2-9885-6824BA5EC475}"/>
                  </a:ext>
                </a:extLst>
              </p:cNvPr>
              <p:cNvSpPr/>
              <p:nvPr/>
            </p:nvSpPr>
            <p:spPr>
              <a:xfrm>
                <a:off x="541921" y="2427734"/>
                <a:ext cx="8119606" cy="832090"/>
              </a:xfrm>
              <a:prstGeom prst="rect">
                <a:avLst/>
              </a:prstGeom>
              <a:noFill/>
              <a:ln>
                <a:solidFill>
                  <a:srgbClr val="94DD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治：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如果划分后的子集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只包含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一个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整数，则不需任何操作，把这单个整数当成已排好序的集合；否则，把该子集继续分割，然后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递归调用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BEB8D82-32FD-43C2-9885-6824BA5EC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1" y="2427734"/>
                <a:ext cx="8119606" cy="832090"/>
              </a:xfrm>
              <a:prstGeom prst="rect">
                <a:avLst/>
              </a:prstGeom>
              <a:blipFill>
                <a:blip r:embed="rId4"/>
                <a:stretch>
                  <a:fillRect l="-467" r="-312" b="-8696"/>
                </a:stretch>
              </a:blipFill>
              <a:ln>
                <a:solidFill>
                  <a:srgbClr val="94DDFE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64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3005951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合并排序总体过程描述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" name="Group 7"/>
          <p:cNvGrpSpPr>
            <a:grpSpLocks noChangeAspect="1"/>
          </p:cNvGrpSpPr>
          <p:nvPr/>
        </p:nvGrpSpPr>
        <p:grpSpPr bwMode="auto">
          <a:xfrm>
            <a:off x="1719792" y="435893"/>
            <a:ext cx="5225195" cy="4644618"/>
            <a:chOff x="3120" y="1518"/>
            <a:chExt cx="7020" cy="6240"/>
          </a:xfrm>
        </p:grpSpPr>
        <p:sp>
          <p:nvSpPr>
            <p:cNvPr id="102" name="AutoShape 8"/>
            <p:cNvSpPr>
              <a:spLocks noChangeAspect="1" noChangeArrowheads="1"/>
            </p:cNvSpPr>
            <p:nvPr/>
          </p:nvSpPr>
          <p:spPr bwMode="auto">
            <a:xfrm>
              <a:off x="3120" y="1518"/>
              <a:ext cx="7020" cy="6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80" y="1674"/>
              <a:ext cx="23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49 38 65 97 76 13 27</a:t>
              </a:r>
              <a:endParaRPr lang="en-US" altLang="zh-CN" sz="1200"/>
            </a:p>
          </p:txBody>
        </p:sp>
        <p:sp>
          <p:nvSpPr>
            <p:cNvPr id="104" name="Text Box 10"/>
            <p:cNvSpPr txBox="1">
              <a:spLocks noChangeArrowheads="1"/>
            </p:cNvSpPr>
            <p:nvPr/>
          </p:nvSpPr>
          <p:spPr bwMode="auto">
            <a:xfrm>
              <a:off x="3939" y="2454"/>
              <a:ext cx="1701" cy="4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49 38 65 97</a:t>
              </a:r>
              <a:endParaRPr lang="en-US" altLang="zh-CN" sz="1200"/>
            </a:p>
          </p:txBody>
        </p:sp>
        <p:sp>
          <p:nvSpPr>
            <p:cNvPr id="105" name="Text Box 11"/>
            <p:cNvSpPr txBox="1">
              <a:spLocks noChangeArrowheads="1"/>
            </p:cNvSpPr>
            <p:nvPr/>
          </p:nvSpPr>
          <p:spPr bwMode="auto">
            <a:xfrm>
              <a:off x="7359" y="2454"/>
              <a:ext cx="1701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76 13 27</a:t>
              </a:r>
              <a:endParaRPr lang="en-US" altLang="zh-CN" sz="1200"/>
            </a:p>
          </p:txBody>
        </p:sp>
        <p:sp>
          <p:nvSpPr>
            <p:cNvPr id="106" name="Text Box 12"/>
            <p:cNvSpPr txBox="1">
              <a:spLocks noChangeArrowheads="1"/>
            </p:cNvSpPr>
            <p:nvPr/>
          </p:nvSpPr>
          <p:spPr bwMode="auto">
            <a:xfrm>
              <a:off x="3530" y="3390"/>
              <a:ext cx="850" cy="46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49 38</a:t>
              </a:r>
              <a:endParaRPr lang="en-US" altLang="zh-CN" sz="1200"/>
            </a:p>
          </p:txBody>
        </p:sp>
        <p:sp>
          <p:nvSpPr>
            <p:cNvPr id="107" name="Text Box 13"/>
            <p:cNvSpPr txBox="1">
              <a:spLocks noChangeArrowheads="1"/>
            </p:cNvSpPr>
            <p:nvPr/>
          </p:nvSpPr>
          <p:spPr bwMode="auto">
            <a:xfrm>
              <a:off x="5150" y="3390"/>
              <a:ext cx="850" cy="4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65 97</a:t>
              </a:r>
              <a:endParaRPr lang="en-US" altLang="zh-CN" sz="1200"/>
            </a:p>
          </p:txBody>
        </p:sp>
        <p:sp>
          <p:nvSpPr>
            <p:cNvPr id="108" name="Text Box 14"/>
            <p:cNvSpPr txBox="1">
              <a:spLocks noChangeArrowheads="1"/>
            </p:cNvSpPr>
            <p:nvPr/>
          </p:nvSpPr>
          <p:spPr bwMode="auto">
            <a:xfrm>
              <a:off x="7260" y="3390"/>
              <a:ext cx="85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宋体" pitchFamily="2" charset="-122"/>
                </a:rPr>
                <a:t>76 13</a:t>
              </a:r>
              <a:endParaRPr lang="en-US" altLang="zh-CN" sz="1200"/>
            </a:p>
          </p:txBody>
        </p:sp>
        <p:sp>
          <p:nvSpPr>
            <p:cNvPr id="109" name="Text Box 15"/>
            <p:cNvSpPr txBox="1">
              <a:spLocks noChangeArrowheads="1"/>
            </p:cNvSpPr>
            <p:nvPr/>
          </p:nvSpPr>
          <p:spPr bwMode="auto">
            <a:xfrm>
              <a:off x="4893" y="4326"/>
              <a:ext cx="567" cy="469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65 </a:t>
              </a:r>
              <a:endParaRPr lang="en-US" altLang="zh-CN" sz="1200"/>
            </a:p>
          </p:txBody>
        </p:sp>
        <p:sp>
          <p:nvSpPr>
            <p:cNvPr id="110" name="Text Box 16"/>
            <p:cNvSpPr txBox="1">
              <a:spLocks noChangeArrowheads="1"/>
            </p:cNvSpPr>
            <p:nvPr/>
          </p:nvSpPr>
          <p:spPr bwMode="auto">
            <a:xfrm>
              <a:off x="5640" y="4326"/>
              <a:ext cx="567" cy="469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97</a:t>
              </a:r>
              <a:endParaRPr lang="en-US" altLang="zh-CN" sz="1200"/>
            </a:p>
          </p:txBody>
        </p:sp>
        <p:sp>
          <p:nvSpPr>
            <p:cNvPr id="111" name="Text Box 17"/>
            <p:cNvSpPr txBox="1">
              <a:spLocks noChangeArrowheads="1"/>
            </p:cNvSpPr>
            <p:nvPr/>
          </p:nvSpPr>
          <p:spPr bwMode="auto">
            <a:xfrm>
              <a:off x="7053" y="4327"/>
              <a:ext cx="567" cy="469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76 </a:t>
              </a:r>
              <a:endParaRPr lang="en-US" altLang="zh-CN" sz="1200"/>
            </a:p>
          </p:txBody>
        </p:sp>
        <p:sp>
          <p:nvSpPr>
            <p:cNvPr id="112" name="Text Box 18"/>
            <p:cNvSpPr txBox="1">
              <a:spLocks noChangeArrowheads="1"/>
            </p:cNvSpPr>
            <p:nvPr/>
          </p:nvSpPr>
          <p:spPr bwMode="auto">
            <a:xfrm>
              <a:off x="7800" y="4327"/>
              <a:ext cx="567" cy="469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宋体" pitchFamily="2" charset="-122"/>
                </a:rPr>
                <a:t>13</a:t>
              </a:r>
              <a:endParaRPr lang="en-US" altLang="zh-CN" sz="1200" dirty="0"/>
            </a:p>
          </p:txBody>
        </p:sp>
        <p:sp>
          <p:nvSpPr>
            <p:cNvPr id="113" name="Text Box 19"/>
            <p:cNvSpPr txBox="1">
              <a:spLocks noChangeArrowheads="1"/>
            </p:cNvSpPr>
            <p:nvPr/>
          </p:nvSpPr>
          <p:spPr bwMode="auto">
            <a:xfrm>
              <a:off x="9060" y="4327"/>
              <a:ext cx="567" cy="469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27</a:t>
              </a:r>
              <a:endParaRPr lang="en-US" altLang="zh-CN" sz="1200"/>
            </a:p>
          </p:txBody>
        </p:sp>
        <p:sp>
          <p:nvSpPr>
            <p:cNvPr id="114" name="Line 20"/>
            <p:cNvSpPr>
              <a:spLocks noChangeShapeType="1"/>
            </p:cNvSpPr>
            <p:nvPr/>
          </p:nvSpPr>
          <p:spPr bwMode="auto">
            <a:xfrm flipH="1">
              <a:off x="5100" y="2142"/>
              <a:ext cx="12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5" name="Line 21"/>
            <p:cNvSpPr>
              <a:spLocks noChangeShapeType="1"/>
            </p:cNvSpPr>
            <p:nvPr/>
          </p:nvSpPr>
          <p:spPr bwMode="auto">
            <a:xfrm>
              <a:off x="7620" y="3858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6" name="Line 22"/>
            <p:cNvSpPr>
              <a:spLocks noChangeShapeType="1"/>
            </p:cNvSpPr>
            <p:nvPr/>
          </p:nvSpPr>
          <p:spPr bwMode="auto">
            <a:xfrm flipH="1">
              <a:off x="5100" y="3858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7" name="Line 23"/>
            <p:cNvSpPr>
              <a:spLocks noChangeShapeType="1"/>
            </p:cNvSpPr>
            <p:nvPr/>
          </p:nvSpPr>
          <p:spPr bwMode="auto">
            <a:xfrm>
              <a:off x="8160" y="2922"/>
              <a:ext cx="108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8" name="Line 24"/>
            <p:cNvSpPr>
              <a:spLocks noChangeShapeType="1"/>
            </p:cNvSpPr>
            <p:nvPr/>
          </p:nvSpPr>
          <p:spPr bwMode="auto">
            <a:xfrm flipH="1">
              <a:off x="7620" y="2922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9" name="Line 25"/>
            <p:cNvSpPr>
              <a:spLocks noChangeShapeType="1"/>
            </p:cNvSpPr>
            <p:nvPr/>
          </p:nvSpPr>
          <p:spPr bwMode="auto">
            <a:xfrm flipH="1">
              <a:off x="4020" y="2922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0" name="Line 26"/>
            <p:cNvSpPr>
              <a:spLocks noChangeShapeType="1"/>
            </p:cNvSpPr>
            <p:nvPr/>
          </p:nvSpPr>
          <p:spPr bwMode="auto">
            <a:xfrm>
              <a:off x="4740" y="2922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7" name="Line 27"/>
            <p:cNvSpPr>
              <a:spLocks noChangeShapeType="1"/>
            </p:cNvSpPr>
            <p:nvPr/>
          </p:nvSpPr>
          <p:spPr bwMode="auto">
            <a:xfrm>
              <a:off x="5640" y="3858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8" name="Line 28"/>
            <p:cNvSpPr>
              <a:spLocks noChangeShapeType="1"/>
            </p:cNvSpPr>
            <p:nvPr/>
          </p:nvSpPr>
          <p:spPr bwMode="auto">
            <a:xfrm flipH="1">
              <a:off x="7260" y="3858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9" name="Line 29"/>
            <p:cNvSpPr>
              <a:spLocks noChangeShapeType="1"/>
            </p:cNvSpPr>
            <p:nvPr/>
          </p:nvSpPr>
          <p:spPr bwMode="auto">
            <a:xfrm>
              <a:off x="6540" y="2142"/>
              <a:ext cx="180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0" name="Text Box 30"/>
            <p:cNvSpPr txBox="1">
              <a:spLocks noChangeArrowheads="1"/>
            </p:cNvSpPr>
            <p:nvPr/>
          </p:nvSpPr>
          <p:spPr bwMode="auto">
            <a:xfrm>
              <a:off x="3660" y="5262"/>
              <a:ext cx="850" cy="4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38 49 </a:t>
              </a:r>
              <a:endParaRPr lang="en-US" altLang="zh-CN" sz="1200"/>
            </a:p>
          </p:txBody>
        </p:sp>
        <p:sp>
          <p:nvSpPr>
            <p:cNvPr id="221" name="Text Box 31"/>
            <p:cNvSpPr txBox="1">
              <a:spLocks noChangeArrowheads="1"/>
            </p:cNvSpPr>
            <p:nvPr/>
          </p:nvSpPr>
          <p:spPr bwMode="auto">
            <a:xfrm>
              <a:off x="5100" y="5262"/>
              <a:ext cx="850" cy="4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65 97</a:t>
              </a:r>
              <a:endParaRPr lang="en-US" altLang="zh-CN" sz="1200"/>
            </a:p>
          </p:txBody>
        </p:sp>
        <p:sp>
          <p:nvSpPr>
            <p:cNvPr id="222" name="Text Box 32"/>
            <p:cNvSpPr txBox="1">
              <a:spLocks noChangeArrowheads="1"/>
            </p:cNvSpPr>
            <p:nvPr/>
          </p:nvSpPr>
          <p:spPr bwMode="auto">
            <a:xfrm>
              <a:off x="7390" y="5262"/>
              <a:ext cx="85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宋体" pitchFamily="2" charset="-122"/>
                </a:rPr>
                <a:t>13 76 </a:t>
              </a:r>
              <a:endParaRPr lang="en-US" altLang="zh-CN" sz="1200"/>
            </a:p>
          </p:txBody>
        </p:sp>
        <p:sp>
          <p:nvSpPr>
            <p:cNvPr id="223" name="Text Box 33"/>
            <p:cNvSpPr txBox="1">
              <a:spLocks noChangeArrowheads="1"/>
            </p:cNvSpPr>
            <p:nvPr/>
          </p:nvSpPr>
          <p:spPr bwMode="auto">
            <a:xfrm>
              <a:off x="3939" y="6198"/>
              <a:ext cx="1701" cy="4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38 49 65 97</a:t>
              </a:r>
              <a:endParaRPr lang="en-US" altLang="zh-CN" sz="1200"/>
            </a:p>
          </p:txBody>
        </p:sp>
        <p:sp>
          <p:nvSpPr>
            <p:cNvPr id="224" name="Text Box 34"/>
            <p:cNvSpPr txBox="1">
              <a:spLocks noChangeArrowheads="1"/>
            </p:cNvSpPr>
            <p:nvPr/>
          </p:nvSpPr>
          <p:spPr bwMode="auto">
            <a:xfrm>
              <a:off x="7719" y="6198"/>
              <a:ext cx="1701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13 27 76</a:t>
              </a:r>
              <a:endParaRPr lang="en-US" altLang="zh-CN" sz="1200"/>
            </a:p>
          </p:txBody>
        </p:sp>
        <p:sp>
          <p:nvSpPr>
            <p:cNvPr id="225" name="Text Box 35"/>
            <p:cNvSpPr txBox="1">
              <a:spLocks noChangeArrowheads="1"/>
            </p:cNvSpPr>
            <p:nvPr/>
          </p:nvSpPr>
          <p:spPr bwMode="auto">
            <a:xfrm>
              <a:off x="5640" y="7134"/>
              <a:ext cx="23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楷体_GB2312" pitchFamily="49" charset="-122"/>
                  <a:ea typeface="楷体_GB2312" pitchFamily="49" charset="-122"/>
                </a:rPr>
                <a:t>13 27 38 49 65 76 97</a:t>
              </a:r>
              <a:endParaRPr lang="en-US" altLang="zh-CN" sz="1200">
                <a:ea typeface="楷体_GB2312" pitchFamily="49" charset="-122"/>
              </a:endParaRPr>
            </a:p>
          </p:txBody>
        </p:sp>
        <p:sp>
          <p:nvSpPr>
            <p:cNvPr id="226" name="Line 36"/>
            <p:cNvSpPr>
              <a:spLocks noChangeShapeType="1"/>
            </p:cNvSpPr>
            <p:nvPr/>
          </p:nvSpPr>
          <p:spPr bwMode="auto">
            <a:xfrm>
              <a:off x="5100" y="4794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7" name="Line 37"/>
            <p:cNvSpPr>
              <a:spLocks noChangeShapeType="1"/>
            </p:cNvSpPr>
            <p:nvPr/>
          </p:nvSpPr>
          <p:spPr bwMode="auto">
            <a:xfrm flipH="1">
              <a:off x="5640" y="4794"/>
              <a:ext cx="256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8" name="Line 38"/>
            <p:cNvSpPr>
              <a:spLocks noChangeShapeType="1"/>
            </p:cNvSpPr>
            <p:nvPr/>
          </p:nvSpPr>
          <p:spPr bwMode="auto">
            <a:xfrm flipH="1">
              <a:off x="4920" y="5730"/>
              <a:ext cx="7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9" name="Line 39"/>
            <p:cNvSpPr>
              <a:spLocks noChangeShapeType="1"/>
            </p:cNvSpPr>
            <p:nvPr/>
          </p:nvSpPr>
          <p:spPr bwMode="auto">
            <a:xfrm>
              <a:off x="4096" y="5730"/>
              <a:ext cx="644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0" name="Line 40"/>
            <p:cNvSpPr>
              <a:spLocks noChangeShapeType="1"/>
            </p:cNvSpPr>
            <p:nvPr/>
          </p:nvSpPr>
          <p:spPr bwMode="auto">
            <a:xfrm>
              <a:off x="4816" y="6666"/>
              <a:ext cx="2084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1" name="Line 41"/>
            <p:cNvSpPr>
              <a:spLocks noChangeShapeType="1"/>
            </p:cNvSpPr>
            <p:nvPr/>
          </p:nvSpPr>
          <p:spPr bwMode="auto">
            <a:xfrm flipH="1">
              <a:off x="7080" y="6666"/>
              <a:ext cx="1516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2" name="Line 42"/>
            <p:cNvSpPr>
              <a:spLocks noChangeShapeType="1"/>
            </p:cNvSpPr>
            <p:nvPr/>
          </p:nvSpPr>
          <p:spPr bwMode="auto">
            <a:xfrm>
              <a:off x="7696" y="5730"/>
              <a:ext cx="824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3" name="Line 43"/>
            <p:cNvSpPr>
              <a:spLocks noChangeShapeType="1"/>
            </p:cNvSpPr>
            <p:nvPr/>
          </p:nvSpPr>
          <p:spPr bwMode="auto">
            <a:xfrm flipH="1">
              <a:off x="8700" y="4794"/>
              <a:ext cx="616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4" name="Line 44"/>
            <p:cNvSpPr>
              <a:spLocks noChangeShapeType="1"/>
            </p:cNvSpPr>
            <p:nvPr/>
          </p:nvSpPr>
          <p:spPr bwMode="auto">
            <a:xfrm flipH="1">
              <a:off x="7800" y="4794"/>
              <a:ext cx="256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5" name="Line 45"/>
            <p:cNvSpPr>
              <a:spLocks noChangeShapeType="1"/>
            </p:cNvSpPr>
            <p:nvPr/>
          </p:nvSpPr>
          <p:spPr bwMode="auto">
            <a:xfrm>
              <a:off x="7336" y="4794"/>
              <a:ext cx="284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6" name="Text Box 46"/>
            <p:cNvSpPr txBox="1">
              <a:spLocks noChangeArrowheads="1"/>
            </p:cNvSpPr>
            <p:nvPr/>
          </p:nvSpPr>
          <p:spPr bwMode="auto">
            <a:xfrm>
              <a:off x="3273" y="4326"/>
              <a:ext cx="567" cy="469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49 </a:t>
              </a:r>
              <a:endParaRPr lang="en-US" altLang="zh-CN" sz="1200"/>
            </a:p>
          </p:txBody>
        </p:sp>
        <p:sp>
          <p:nvSpPr>
            <p:cNvPr id="237" name="Text Box 47"/>
            <p:cNvSpPr txBox="1">
              <a:spLocks noChangeArrowheads="1"/>
            </p:cNvSpPr>
            <p:nvPr/>
          </p:nvSpPr>
          <p:spPr bwMode="auto">
            <a:xfrm>
              <a:off x="4047" y="4326"/>
              <a:ext cx="567" cy="469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宋体" pitchFamily="2" charset="-122"/>
                </a:rPr>
                <a:t>38</a:t>
              </a:r>
              <a:endParaRPr lang="en-US" altLang="zh-CN" sz="1200"/>
            </a:p>
          </p:txBody>
        </p:sp>
        <p:sp>
          <p:nvSpPr>
            <p:cNvPr id="238" name="Line 48"/>
            <p:cNvSpPr>
              <a:spLocks noChangeShapeType="1"/>
            </p:cNvSpPr>
            <p:nvPr/>
          </p:nvSpPr>
          <p:spPr bwMode="auto">
            <a:xfrm flipH="1">
              <a:off x="3507" y="3858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9" name="Line 49"/>
            <p:cNvSpPr>
              <a:spLocks noChangeShapeType="1"/>
            </p:cNvSpPr>
            <p:nvPr/>
          </p:nvSpPr>
          <p:spPr bwMode="auto">
            <a:xfrm>
              <a:off x="4047" y="3858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40" name="Line 50"/>
            <p:cNvSpPr>
              <a:spLocks noChangeShapeType="1"/>
            </p:cNvSpPr>
            <p:nvPr/>
          </p:nvSpPr>
          <p:spPr bwMode="auto">
            <a:xfrm>
              <a:off x="3584" y="4794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41" name="Line 51"/>
            <p:cNvSpPr>
              <a:spLocks noChangeShapeType="1"/>
            </p:cNvSpPr>
            <p:nvPr/>
          </p:nvSpPr>
          <p:spPr bwMode="auto">
            <a:xfrm flipH="1">
              <a:off x="4124" y="4794"/>
              <a:ext cx="256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02126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159566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合并子程序演示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755576" y="1995686"/>
          <a:ext cx="31920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5148064" y="1995686"/>
          <a:ext cx="230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1115616" y="3795886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1187624" y="1419622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508104" y="1419622"/>
            <a:ext cx="0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547664" y="3219822"/>
            <a:ext cx="0" cy="50405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"/>
          <p:cNvSpPr txBox="1"/>
          <p:nvPr/>
        </p:nvSpPr>
        <p:spPr>
          <a:xfrm>
            <a:off x="1331640" y="3795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55"/>
          <p:cNvSpPr txBox="1"/>
          <p:nvPr/>
        </p:nvSpPr>
        <p:spPr>
          <a:xfrm>
            <a:off x="2195736" y="3795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56"/>
          <p:cNvSpPr txBox="1"/>
          <p:nvPr/>
        </p:nvSpPr>
        <p:spPr>
          <a:xfrm>
            <a:off x="3059832" y="3795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38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57"/>
          <p:cNvSpPr txBox="1"/>
          <p:nvPr/>
        </p:nvSpPr>
        <p:spPr>
          <a:xfrm>
            <a:off x="3923928" y="37947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58"/>
          <p:cNvSpPr txBox="1"/>
          <p:nvPr/>
        </p:nvSpPr>
        <p:spPr>
          <a:xfrm>
            <a:off x="4788024" y="3795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65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59"/>
          <p:cNvSpPr txBox="1"/>
          <p:nvPr/>
        </p:nvSpPr>
        <p:spPr>
          <a:xfrm>
            <a:off x="5724128" y="3795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76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60"/>
          <p:cNvSpPr txBox="1"/>
          <p:nvPr/>
        </p:nvSpPr>
        <p:spPr>
          <a:xfrm>
            <a:off x="6516216" y="3795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97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300192" y="1419622"/>
            <a:ext cx="0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411760" y="3219822"/>
            <a:ext cx="0" cy="50405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092280" y="1419622"/>
            <a:ext cx="0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275856" y="3219822"/>
            <a:ext cx="0" cy="50405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979712" y="1419622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067944" y="3219822"/>
            <a:ext cx="0" cy="50405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004048" y="3219822"/>
            <a:ext cx="0" cy="50405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771800" y="1419622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940152" y="3219822"/>
            <a:ext cx="0" cy="50405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563888" y="1419622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732240" y="3219822"/>
            <a:ext cx="0" cy="50405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668344" y="1419622"/>
            <a:ext cx="0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shuabao.net/wp-content/uploads/2012/01/20111116085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8636"/>
            <a:ext cx="4103315" cy="422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http://t0.gstatic.com/images?q=tbn:ANd9GcR57M9Jj2ZHDPfXstkasLaPnzASsegppKTz4SwMo1RtQahFB355g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28636"/>
            <a:ext cx="2720006" cy="422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2520" y="26352"/>
            <a:ext cx="213321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引子 </a:t>
            </a:r>
            <a:r>
              <a:rPr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─ 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画中画</a:t>
            </a:r>
          </a:p>
        </p:txBody>
      </p:sp>
    </p:spTree>
    <p:extLst>
      <p:ext uri="{BB962C8B-B14F-4D97-AF65-F5344CB8AC3E}">
        <p14:creationId xmlns:p14="http://schemas.microsoft.com/office/powerpoint/2010/main" val="37215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159566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合并子程序实现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64088" y="339502"/>
            <a:ext cx="2808312" cy="830548"/>
            <a:chOff x="3347864" y="411510"/>
            <a:chExt cx="2880320" cy="830548"/>
          </a:xfrm>
        </p:grpSpPr>
        <p:sp>
          <p:nvSpPr>
            <p:cNvPr id="3" name="矩形 2"/>
            <p:cNvSpPr/>
            <p:nvPr/>
          </p:nvSpPr>
          <p:spPr>
            <a:xfrm>
              <a:off x="3347864" y="411510"/>
              <a:ext cx="2880320" cy="830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𝑂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𝑛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需要缓存数组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435623" y="788169"/>
              <a:ext cx="1368152" cy="0"/>
            </a:xfrm>
            <a:prstGeom prst="line">
              <a:avLst/>
            </a:prstGeom>
            <a:ln>
              <a:solidFill>
                <a:srgbClr val="60C7F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435623" y="1203598"/>
              <a:ext cx="1368152" cy="0"/>
            </a:xfrm>
            <a:prstGeom prst="line">
              <a:avLst/>
            </a:prstGeom>
            <a:ln>
              <a:solidFill>
                <a:srgbClr val="60C7F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395536" y="559590"/>
            <a:ext cx="2592660" cy="499992"/>
            <a:chOff x="611188" y="1297672"/>
            <a:chExt cx="1831943" cy="499992"/>
          </a:xfrm>
        </p:grpSpPr>
        <p:sp>
          <p:nvSpPr>
            <p:cNvPr id="18" name="对角圆角矩形 17"/>
            <p:cNvSpPr/>
            <p:nvPr/>
          </p:nvSpPr>
          <p:spPr>
            <a:xfrm>
              <a:off x="611188" y="1419622"/>
              <a:ext cx="1831943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3030" y="1297672"/>
              <a:ext cx="1675662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合并子程序 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merge</a:t>
              </a:r>
            </a:p>
          </p:txBody>
        </p:sp>
      </p:grp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8" y="1275606"/>
            <a:ext cx="6941722" cy="3792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9ECA6B9-CB81-834E-8397-AB4DE1167F7A}"/>
              </a:ext>
            </a:extLst>
          </p:cNvPr>
          <p:cNvSpPr/>
          <p:nvPr/>
        </p:nvSpPr>
        <p:spPr>
          <a:xfrm>
            <a:off x="755576" y="2139702"/>
            <a:ext cx="273630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C04594-42BE-724F-AED6-0089192927B0}"/>
              </a:ext>
            </a:extLst>
          </p:cNvPr>
          <p:cNvSpPr/>
          <p:nvPr/>
        </p:nvSpPr>
        <p:spPr>
          <a:xfrm>
            <a:off x="755576" y="3723878"/>
            <a:ext cx="4392488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9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32880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合并排序算法实现与分析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11188" y="339502"/>
            <a:ext cx="1571122" cy="499992"/>
            <a:chOff x="611188" y="1297672"/>
            <a:chExt cx="1110136" cy="499992"/>
          </a:xfrm>
        </p:grpSpPr>
        <p:sp>
          <p:nvSpPr>
            <p:cNvPr id="18" name="对角圆角矩形 17"/>
            <p:cNvSpPr/>
            <p:nvPr/>
          </p:nvSpPr>
          <p:spPr>
            <a:xfrm>
              <a:off x="611188" y="1419622"/>
              <a:ext cx="1110136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3030" y="1297672"/>
              <a:ext cx="855387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主程序：</a:t>
              </a:r>
            </a:p>
          </p:txBody>
        </p:sp>
      </p:grp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87574"/>
            <a:ext cx="7868720" cy="314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6DD39C8-8790-6841-BDAF-89D2E3550477}"/>
              </a:ext>
            </a:extLst>
          </p:cNvPr>
          <p:cNvCxnSpPr/>
          <p:nvPr/>
        </p:nvCxnSpPr>
        <p:spPr>
          <a:xfrm>
            <a:off x="1547664" y="2283718"/>
            <a:ext cx="30243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1AC2C4C-231B-0646-A52D-2AD52B2A9F10}"/>
              </a:ext>
            </a:extLst>
          </p:cNvPr>
          <p:cNvCxnSpPr/>
          <p:nvPr/>
        </p:nvCxnSpPr>
        <p:spPr>
          <a:xfrm>
            <a:off x="1547664" y="2571750"/>
            <a:ext cx="30243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C4D137E-2CBA-964A-9BD8-29AE6D45DFEC}"/>
              </a:ext>
            </a:extLst>
          </p:cNvPr>
          <p:cNvCxnSpPr/>
          <p:nvPr/>
        </p:nvCxnSpPr>
        <p:spPr>
          <a:xfrm>
            <a:off x="1547664" y="2859782"/>
            <a:ext cx="30243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A3A200-C683-024B-B47A-3BA9D6272DC2}"/>
                  </a:ext>
                </a:extLst>
              </p:cNvPr>
              <p:cNvSpPr txBox="1"/>
              <p:nvPr/>
            </p:nvSpPr>
            <p:spPr>
              <a:xfrm>
                <a:off x="1087839" y="4205375"/>
                <a:ext cx="3412153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               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A3A200-C683-024B-B47A-3BA9D627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839" y="4205375"/>
                <a:ext cx="3412153" cy="710194"/>
              </a:xfrm>
              <a:prstGeom prst="rect">
                <a:avLst/>
              </a:prstGeom>
              <a:blipFill>
                <a:blip r:embed="rId4"/>
                <a:stretch>
                  <a:fillRect l="-7807" t="-189474" b="-275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76E9C0-6385-BF47-8BC7-F4AD6A9667F0}"/>
                  </a:ext>
                </a:extLst>
              </p:cNvPr>
              <p:cNvSpPr txBox="1"/>
              <p:nvPr/>
            </p:nvSpPr>
            <p:spPr>
              <a:xfrm>
                <a:off x="5778151" y="4371950"/>
                <a:ext cx="2178225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𝑛𝑙𝑜𝑔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76E9C0-6385-BF47-8BC7-F4AD6A966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151" y="4371950"/>
                <a:ext cx="2178225" cy="369332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28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合并排序演示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75606"/>
            <a:ext cx="4009139" cy="2304256"/>
          </a:xfrm>
          <a:prstGeom prst="rect">
            <a:avLst/>
          </a:prstGeom>
        </p:spPr>
      </p:pic>
      <p:sp>
        <p:nvSpPr>
          <p:cNvPr id="84" name="Text Box 5"/>
          <p:cNvSpPr txBox="1">
            <a:spLocks noChangeArrowheads="1"/>
          </p:cNvSpPr>
          <p:nvPr/>
        </p:nvSpPr>
        <p:spPr bwMode="auto">
          <a:xfrm>
            <a:off x="5922714" y="627534"/>
            <a:ext cx="1485900" cy="296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469900" indent="-469900"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>
                <a:latin typeface="宋体" charset="-122"/>
              </a:rPr>
              <a:t>49 38 65 97 76 13 27</a:t>
            </a:r>
            <a:endParaRPr lang="en-US" altLang="zh-CN"/>
          </a:p>
        </p:txBody>
      </p:sp>
      <p:grpSp>
        <p:nvGrpSpPr>
          <p:cNvPr id="85" name="Group 52"/>
          <p:cNvGrpSpPr>
            <a:grpSpLocks/>
          </p:cNvGrpSpPr>
          <p:nvPr/>
        </p:nvGrpSpPr>
        <p:grpSpPr bwMode="auto">
          <a:xfrm>
            <a:off x="5071814" y="924397"/>
            <a:ext cx="1536700" cy="495300"/>
            <a:chOff x="1723" y="1473"/>
            <a:chExt cx="968" cy="312"/>
          </a:xfrm>
        </p:grpSpPr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1723" y="1598"/>
              <a:ext cx="680" cy="18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49 38 65 97</a:t>
              </a:r>
              <a:endParaRPr lang="en-US" altLang="zh-CN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H="1">
              <a:off x="2187" y="1473"/>
              <a:ext cx="504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" name="Group 65"/>
          <p:cNvGrpSpPr>
            <a:grpSpLocks/>
          </p:cNvGrpSpPr>
          <p:nvPr/>
        </p:nvGrpSpPr>
        <p:grpSpPr bwMode="auto">
          <a:xfrm>
            <a:off x="7408614" y="2015009"/>
            <a:ext cx="474662" cy="595313"/>
            <a:chOff x="3195" y="2160"/>
            <a:chExt cx="299" cy="375"/>
          </a:xfrm>
        </p:grpSpPr>
        <p:sp>
          <p:nvSpPr>
            <p:cNvPr id="89" name="Text Box 15"/>
            <p:cNvSpPr txBox="1">
              <a:spLocks noChangeArrowheads="1"/>
            </p:cNvSpPr>
            <p:nvPr/>
          </p:nvSpPr>
          <p:spPr bwMode="auto">
            <a:xfrm>
              <a:off x="3267" y="2347"/>
              <a:ext cx="227" cy="188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13</a:t>
              </a:r>
              <a:endParaRPr lang="en-US" altLang="zh-CN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3195" y="2160"/>
              <a:ext cx="216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" name="Group 58"/>
          <p:cNvGrpSpPr>
            <a:grpSpLocks/>
          </p:cNvGrpSpPr>
          <p:nvPr/>
        </p:nvGrpSpPr>
        <p:grpSpPr bwMode="auto">
          <a:xfrm>
            <a:off x="5676651" y="2015009"/>
            <a:ext cx="360363" cy="593725"/>
            <a:chOff x="2104" y="2160"/>
            <a:chExt cx="227" cy="374"/>
          </a:xfrm>
        </p:grpSpPr>
        <p:sp>
          <p:nvSpPr>
            <p:cNvPr id="92" name="Text Box 12"/>
            <p:cNvSpPr txBox="1">
              <a:spLocks noChangeArrowheads="1"/>
            </p:cNvSpPr>
            <p:nvPr/>
          </p:nvSpPr>
          <p:spPr bwMode="auto">
            <a:xfrm>
              <a:off x="2104" y="2347"/>
              <a:ext cx="227" cy="18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65 </a:t>
              </a:r>
              <a:endParaRPr lang="en-US" altLang="zh-CN"/>
            </a:p>
          </p:txBody>
        </p:sp>
        <p:sp>
          <p:nvSpPr>
            <p:cNvPr id="93" name="Line 20"/>
            <p:cNvSpPr>
              <a:spLocks noChangeShapeType="1"/>
            </p:cNvSpPr>
            <p:nvPr/>
          </p:nvSpPr>
          <p:spPr bwMode="auto">
            <a:xfrm flipH="1">
              <a:off x="2187" y="2160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Group 68"/>
          <p:cNvGrpSpPr>
            <a:grpSpLocks/>
          </p:cNvGrpSpPr>
          <p:nvPr/>
        </p:nvGrpSpPr>
        <p:grpSpPr bwMode="auto">
          <a:xfrm>
            <a:off x="7751514" y="1419697"/>
            <a:ext cx="996950" cy="1181100"/>
            <a:chOff x="3411" y="1785"/>
            <a:chExt cx="628" cy="744"/>
          </a:xfrm>
        </p:grpSpPr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3699" y="2341"/>
              <a:ext cx="340" cy="188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27</a:t>
              </a:r>
            </a:p>
            <a:p>
              <a:pPr algn="ctr" eaLnBrk="1" hangingPunct="1"/>
              <a:endParaRPr lang="en-US" altLang="zh-CN" sz="1000">
                <a:latin typeface="宋体" charset="-122"/>
              </a:endParaRPr>
            </a:p>
          </p:txBody>
        </p:sp>
        <p:sp>
          <p:nvSpPr>
            <p:cNvPr id="96" name="Line 21"/>
            <p:cNvSpPr>
              <a:spLocks noChangeShapeType="1"/>
            </p:cNvSpPr>
            <p:nvPr/>
          </p:nvSpPr>
          <p:spPr bwMode="auto">
            <a:xfrm>
              <a:off x="3411" y="1785"/>
              <a:ext cx="422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7" name="Group 63"/>
          <p:cNvGrpSpPr>
            <a:grpSpLocks/>
          </p:cNvGrpSpPr>
          <p:nvPr/>
        </p:nvGrpSpPr>
        <p:grpSpPr bwMode="auto">
          <a:xfrm>
            <a:off x="7180014" y="1419697"/>
            <a:ext cx="571500" cy="595312"/>
            <a:chOff x="3051" y="1785"/>
            <a:chExt cx="360" cy="375"/>
          </a:xfrm>
        </p:grpSpPr>
        <p:sp>
          <p:nvSpPr>
            <p:cNvPr id="98" name="Text Box 10"/>
            <p:cNvSpPr txBox="1">
              <a:spLocks noChangeArrowheads="1"/>
            </p:cNvSpPr>
            <p:nvPr/>
          </p:nvSpPr>
          <p:spPr bwMode="auto">
            <a:xfrm>
              <a:off x="3051" y="1972"/>
              <a:ext cx="340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latin typeface="宋体" charset="-122"/>
                </a:rPr>
                <a:t>76 13</a:t>
              </a:r>
              <a:endParaRPr lang="en-US" altLang="zh-CN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>
              <a:off x="3195" y="1785"/>
              <a:ext cx="216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" name="Group 53"/>
          <p:cNvGrpSpPr>
            <a:grpSpLocks/>
          </p:cNvGrpSpPr>
          <p:nvPr/>
        </p:nvGrpSpPr>
        <p:grpSpPr bwMode="auto">
          <a:xfrm>
            <a:off x="4811464" y="1419697"/>
            <a:ext cx="768350" cy="595312"/>
            <a:chOff x="1559" y="1785"/>
            <a:chExt cx="484" cy="375"/>
          </a:xfrm>
        </p:grpSpPr>
        <p:sp>
          <p:nvSpPr>
            <p:cNvPr id="101" name="Text Box 8"/>
            <p:cNvSpPr txBox="1">
              <a:spLocks noChangeArrowheads="1"/>
            </p:cNvSpPr>
            <p:nvPr/>
          </p:nvSpPr>
          <p:spPr bwMode="auto">
            <a:xfrm>
              <a:off x="1559" y="1972"/>
              <a:ext cx="340" cy="18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49 38</a:t>
              </a:r>
              <a:endParaRPr lang="en-US" altLang="zh-CN"/>
            </a:p>
          </p:txBody>
        </p:sp>
        <p:sp>
          <p:nvSpPr>
            <p:cNvPr id="102" name="Line 23"/>
            <p:cNvSpPr>
              <a:spLocks noChangeShapeType="1"/>
            </p:cNvSpPr>
            <p:nvPr/>
          </p:nvSpPr>
          <p:spPr bwMode="auto">
            <a:xfrm flipH="1">
              <a:off x="1755" y="1785"/>
              <a:ext cx="288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" name="Group 57"/>
          <p:cNvGrpSpPr>
            <a:grpSpLocks/>
          </p:cNvGrpSpPr>
          <p:nvPr/>
        </p:nvGrpSpPr>
        <p:grpSpPr bwMode="auto">
          <a:xfrm>
            <a:off x="5579814" y="1419697"/>
            <a:ext cx="800100" cy="595312"/>
            <a:chOff x="2043" y="1785"/>
            <a:chExt cx="504" cy="375"/>
          </a:xfrm>
        </p:grpSpPr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2207" y="1972"/>
              <a:ext cx="340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65 97</a:t>
              </a:r>
              <a:endParaRPr lang="en-US" altLang="zh-CN"/>
            </a:p>
          </p:txBody>
        </p:sp>
        <p:sp>
          <p:nvSpPr>
            <p:cNvPr id="105" name="Line 24"/>
            <p:cNvSpPr>
              <a:spLocks noChangeShapeType="1"/>
            </p:cNvSpPr>
            <p:nvPr/>
          </p:nvSpPr>
          <p:spPr bwMode="auto">
            <a:xfrm>
              <a:off x="2043" y="1785"/>
              <a:ext cx="288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" name="Group 59"/>
          <p:cNvGrpSpPr>
            <a:grpSpLocks/>
          </p:cNvGrpSpPr>
          <p:nvPr/>
        </p:nvGrpSpPr>
        <p:grpSpPr bwMode="auto">
          <a:xfrm>
            <a:off x="6151314" y="2015009"/>
            <a:ext cx="360362" cy="593725"/>
            <a:chOff x="2403" y="2160"/>
            <a:chExt cx="227" cy="374"/>
          </a:xfrm>
        </p:grpSpPr>
        <p:sp>
          <p:nvSpPr>
            <p:cNvPr id="107" name="Text Box 13"/>
            <p:cNvSpPr txBox="1">
              <a:spLocks noChangeArrowheads="1"/>
            </p:cNvSpPr>
            <p:nvPr/>
          </p:nvSpPr>
          <p:spPr bwMode="auto">
            <a:xfrm>
              <a:off x="2403" y="2347"/>
              <a:ext cx="227" cy="18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97</a:t>
              </a:r>
              <a:endParaRPr lang="en-US" altLang="zh-CN"/>
            </a:p>
          </p:txBody>
        </p:sp>
        <p:sp>
          <p:nvSpPr>
            <p:cNvPr id="108" name="Line 25"/>
            <p:cNvSpPr>
              <a:spLocks noChangeShapeType="1"/>
            </p:cNvSpPr>
            <p:nvPr/>
          </p:nvSpPr>
          <p:spPr bwMode="auto">
            <a:xfrm>
              <a:off x="2403" y="2160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" name="Group 64"/>
          <p:cNvGrpSpPr>
            <a:grpSpLocks/>
          </p:cNvGrpSpPr>
          <p:nvPr/>
        </p:nvGrpSpPr>
        <p:grpSpPr bwMode="auto">
          <a:xfrm>
            <a:off x="7048251" y="2015009"/>
            <a:ext cx="360363" cy="595313"/>
            <a:chOff x="2968" y="2160"/>
            <a:chExt cx="227" cy="375"/>
          </a:xfrm>
        </p:grpSpPr>
        <p:sp>
          <p:nvSpPr>
            <p:cNvPr id="110" name="Text Box 14"/>
            <p:cNvSpPr txBox="1">
              <a:spLocks noChangeArrowheads="1"/>
            </p:cNvSpPr>
            <p:nvPr/>
          </p:nvSpPr>
          <p:spPr bwMode="auto">
            <a:xfrm>
              <a:off x="2968" y="2347"/>
              <a:ext cx="227" cy="188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76 </a:t>
              </a:r>
              <a:endParaRPr lang="en-US" altLang="zh-CN"/>
            </a:p>
          </p:txBody>
        </p:sp>
        <p:sp>
          <p:nvSpPr>
            <p:cNvPr id="111" name="Line 26"/>
            <p:cNvSpPr>
              <a:spLocks noChangeShapeType="1"/>
            </p:cNvSpPr>
            <p:nvPr/>
          </p:nvSpPr>
          <p:spPr bwMode="auto">
            <a:xfrm flipH="1">
              <a:off x="3051" y="2160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Group 62"/>
          <p:cNvGrpSpPr>
            <a:grpSpLocks/>
          </p:cNvGrpSpPr>
          <p:nvPr/>
        </p:nvGrpSpPr>
        <p:grpSpPr bwMode="auto">
          <a:xfrm>
            <a:off x="6722814" y="924397"/>
            <a:ext cx="1600200" cy="495300"/>
            <a:chOff x="2763" y="1473"/>
            <a:chExt cx="1008" cy="312"/>
          </a:xfrm>
        </p:grpSpPr>
        <p:sp>
          <p:nvSpPr>
            <p:cNvPr id="113" name="Text Box 7"/>
            <p:cNvSpPr txBox="1">
              <a:spLocks noChangeArrowheads="1"/>
            </p:cNvSpPr>
            <p:nvPr/>
          </p:nvSpPr>
          <p:spPr bwMode="auto">
            <a:xfrm>
              <a:off x="3091" y="1598"/>
              <a:ext cx="68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76 13 27</a:t>
              </a:r>
              <a:endParaRPr lang="en-US" altLang="zh-CN"/>
            </a:p>
          </p:txBody>
        </p:sp>
        <p:sp>
          <p:nvSpPr>
            <p:cNvPr id="114" name="Line 27"/>
            <p:cNvSpPr>
              <a:spLocks noChangeShapeType="1"/>
            </p:cNvSpPr>
            <p:nvPr/>
          </p:nvSpPr>
          <p:spPr bwMode="auto">
            <a:xfrm>
              <a:off x="2763" y="1473"/>
              <a:ext cx="72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" name="Group 60"/>
          <p:cNvGrpSpPr>
            <a:grpSpLocks/>
          </p:cNvGrpSpPr>
          <p:nvPr/>
        </p:nvGrpSpPr>
        <p:grpSpPr bwMode="auto">
          <a:xfrm>
            <a:off x="5808414" y="2608734"/>
            <a:ext cx="539750" cy="595313"/>
            <a:chOff x="2187" y="2534"/>
            <a:chExt cx="340" cy="375"/>
          </a:xfrm>
        </p:grpSpPr>
        <p:sp>
          <p:nvSpPr>
            <p:cNvPr id="116" name="Text Box 29"/>
            <p:cNvSpPr txBox="1">
              <a:spLocks noChangeArrowheads="1"/>
            </p:cNvSpPr>
            <p:nvPr/>
          </p:nvSpPr>
          <p:spPr bwMode="auto">
            <a:xfrm>
              <a:off x="2187" y="2721"/>
              <a:ext cx="340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65 97</a:t>
              </a:r>
              <a:endParaRPr lang="en-US" altLang="zh-CN"/>
            </a:p>
          </p:txBody>
        </p:sp>
        <p:sp>
          <p:nvSpPr>
            <p:cNvPr id="117" name="Line 35"/>
            <p:cNvSpPr>
              <a:spLocks noChangeShapeType="1"/>
            </p:cNvSpPr>
            <p:nvPr/>
          </p:nvSpPr>
          <p:spPr bwMode="auto">
            <a:xfrm>
              <a:off x="2187" y="2534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36"/>
            <p:cNvSpPr>
              <a:spLocks noChangeShapeType="1"/>
            </p:cNvSpPr>
            <p:nvPr/>
          </p:nvSpPr>
          <p:spPr bwMode="auto">
            <a:xfrm flipH="1">
              <a:off x="2403" y="2534"/>
              <a:ext cx="102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" name="Group 61"/>
          <p:cNvGrpSpPr>
            <a:grpSpLocks/>
          </p:cNvGrpSpPr>
          <p:nvPr/>
        </p:nvGrpSpPr>
        <p:grpSpPr bwMode="auto">
          <a:xfrm>
            <a:off x="5071814" y="3202459"/>
            <a:ext cx="1079500" cy="595313"/>
            <a:chOff x="1723" y="2908"/>
            <a:chExt cx="680" cy="375"/>
          </a:xfrm>
        </p:grpSpPr>
        <p:sp>
          <p:nvSpPr>
            <p:cNvPr id="120" name="Text Box 32"/>
            <p:cNvSpPr txBox="1">
              <a:spLocks noChangeArrowheads="1"/>
            </p:cNvSpPr>
            <p:nvPr/>
          </p:nvSpPr>
          <p:spPr bwMode="auto">
            <a:xfrm>
              <a:off x="1723" y="3096"/>
              <a:ext cx="680" cy="18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38 49 65 97</a:t>
              </a:r>
              <a:endParaRPr lang="en-US" altLang="zh-CN"/>
            </a:p>
          </p:txBody>
        </p:sp>
        <p:sp>
          <p:nvSpPr>
            <p:cNvPr id="121" name="Line 37"/>
            <p:cNvSpPr>
              <a:spLocks noChangeShapeType="1"/>
            </p:cNvSpPr>
            <p:nvPr/>
          </p:nvSpPr>
          <p:spPr bwMode="auto">
            <a:xfrm flipH="1">
              <a:off x="2115" y="2908"/>
              <a:ext cx="288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38"/>
            <p:cNvSpPr>
              <a:spLocks noChangeShapeType="1"/>
            </p:cNvSpPr>
            <p:nvPr/>
          </p:nvSpPr>
          <p:spPr bwMode="auto">
            <a:xfrm>
              <a:off x="1785" y="2908"/>
              <a:ext cx="258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" name="Group 70"/>
          <p:cNvGrpSpPr>
            <a:grpSpLocks/>
          </p:cNvGrpSpPr>
          <p:nvPr/>
        </p:nvGrpSpPr>
        <p:grpSpPr bwMode="auto">
          <a:xfrm>
            <a:off x="5627439" y="3797772"/>
            <a:ext cx="2400300" cy="593725"/>
            <a:chOff x="2073" y="3283"/>
            <a:chExt cx="1512" cy="374"/>
          </a:xfrm>
        </p:grpSpPr>
        <p:sp>
          <p:nvSpPr>
            <p:cNvPr id="124" name="Text Box 34"/>
            <p:cNvSpPr txBox="1">
              <a:spLocks noChangeArrowheads="1"/>
            </p:cNvSpPr>
            <p:nvPr/>
          </p:nvSpPr>
          <p:spPr bwMode="auto">
            <a:xfrm>
              <a:off x="2403" y="3470"/>
              <a:ext cx="936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楷体_GB2312" pitchFamily="49" charset="-122"/>
                  <a:ea typeface="楷体_GB2312" pitchFamily="49" charset="-122"/>
                </a:rPr>
                <a:t>13 27 38 49 65 76 97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5" name="Line 39"/>
            <p:cNvSpPr>
              <a:spLocks noChangeShapeType="1"/>
            </p:cNvSpPr>
            <p:nvPr/>
          </p:nvSpPr>
          <p:spPr bwMode="auto">
            <a:xfrm>
              <a:off x="2073" y="3283"/>
              <a:ext cx="83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40"/>
            <p:cNvSpPr>
              <a:spLocks noChangeShapeType="1"/>
            </p:cNvSpPr>
            <p:nvPr/>
          </p:nvSpPr>
          <p:spPr bwMode="auto">
            <a:xfrm flipH="1">
              <a:off x="2979" y="3283"/>
              <a:ext cx="606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" name="Group 69"/>
          <p:cNvGrpSpPr>
            <a:grpSpLocks/>
          </p:cNvGrpSpPr>
          <p:nvPr/>
        </p:nvGrpSpPr>
        <p:grpSpPr bwMode="auto">
          <a:xfrm>
            <a:off x="7456239" y="2591272"/>
            <a:ext cx="1095375" cy="1206500"/>
            <a:chOff x="3225" y="2523"/>
            <a:chExt cx="690" cy="760"/>
          </a:xfrm>
        </p:grpSpPr>
        <p:sp>
          <p:nvSpPr>
            <p:cNvPr id="128" name="Line 18"/>
            <p:cNvSpPr>
              <a:spLocks noChangeShapeType="1"/>
            </p:cNvSpPr>
            <p:nvPr/>
          </p:nvSpPr>
          <p:spPr bwMode="auto">
            <a:xfrm flipH="1">
              <a:off x="3833" y="2523"/>
              <a:ext cx="10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33"/>
            <p:cNvSpPr txBox="1">
              <a:spLocks noChangeArrowheads="1"/>
            </p:cNvSpPr>
            <p:nvPr/>
          </p:nvSpPr>
          <p:spPr bwMode="auto">
            <a:xfrm>
              <a:off x="3235" y="3096"/>
              <a:ext cx="68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13 27 76</a:t>
              </a:r>
              <a:endParaRPr lang="en-US" altLang="zh-CN"/>
            </a:p>
          </p:txBody>
        </p:sp>
        <p:sp>
          <p:nvSpPr>
            <p:cNvPr id="130" name="Line 42"/>
            <p:cNvSpPr>
              <a:spLocks noChangeShapeType="1"/>
            </p:cNvSpPr>
            <p:nvPr/>
          </p:nvSpPr>
          <p:spPr bwMode="auto">
            <a:xfrm>
              <a:off x="3225" y="2908"/>
              <a:ext cx="330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" name="Group 66"/>
          <p:cNvGrpSpPr>
            <a:grpSpLocks/>
          </p:cNvGrpSpPr>
          <p:nvPr/>
        </p:nvGrpSpPr>
        <p:grpSpPr bwMode="auto">
          <a:xfrm>
            <a:off x="7227639" y="2608734"/>
            <a:ext cx="574675" cy="593725"/>
            <a:chOff x="3081" y="2534"/>
            <a:chExt cx="362" cy="374"/>
          </a:xfrm>
        </p:grpSpPr>
        <p:sp>
          <p:nvSpPr>
            <p:cNvPr id="132" name="Text Box 30"/>
            <p:cNvSpPr txBox="1">
              <a:spLocks noChangeArrowheads="1"/>
            </p:cNvSpPr>
            <p:nvPr/>
          </p:nvSpPr>
          <p:spPr bwMode="auto">
            <a:xfrm>
              <a:off x="3103" y="2721"/>
              <a:ext cx="34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latin typeface="宋体" charset="-122"/>
                </a:rPr>
                <a:t>13 76 </a:t>
              </a:r>
              <a:endParaRPr lang="en-US" altLang="zh-CN"/>
            </a:p>
          </p:txBody>
        </p:sp>
        <p:sp>
          <p:nvSpPr>
            <p:cNvPr id="133" name="Line 44"/>
            <p:cNvSpPr>
              <a:spLocks noChangeShapeType="1"/>
            </p:cNvSpPr>
            <p:nvPr/>
          </p:nvSpPr>
          <p:spPr bwMode="auto">
            <a:xfrm flipH="1">
              <a:off x="3267" y="2534"/>
              <a:ext cx="102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45"/>
            <p:cNvSpPr>
              <a:spLocks noChangeShapeType="1"/>
            </p:cNvSpPr>
            <p:nvPr/>
          </p:nvSpPr>
          <p:spPr bwMode="auto">
            <a:xfrm>
              <a:off x="3081" y="2534"/>
              <a:ext cx="11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" name="Group 54"/>
          <p:cNvGrpSpPr>
            <a:grpSpLocks/>
          </p:cNvGrpSpPr>
          <p:nvPr/>
        </p:nvGrpSpPr>
        <p:grpSpPr bwMode="auto">
          <a:xfrm>
            <a:off x="4647951" y="2015009"/>
            <a:ext cx="377825" cy="593725"/>
            <a:chOff x="1456" y="2160"/>
            <a:chExt cx="238" cy="374"/>
          </a:xfrm>
        </p:grpSpPr>
        <p:sp>
          <p:nvSpPr>
            <p:cNvPr id="136" name="Text Box 46"/>
            <p:cNvSpPr txBox="1">
              <a:spLocks noChangeArrowheads="1"/>
            </p:cNvSpPr>
            <p:nvPr/>
          </p:nvSpPr>
          <p:spPr bwMode="auto">
            <a:xfrm>
              <a:off x="1456" y="2347"/>
              <a:ext cx="227" cy="18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49 </a:t>
              </a:r>
              <a:endParaRPr lang="en-US" altLang="zh-CN"/>
            </a:p>
          </p:txBody>
        </p:sp>
        <p:sp>
          <p:nvSpPr>
            <p:cNvPr id="137" name="Line 48"/>
            <p:cNvSpPr>
              <a:spLocks noChangeShapeType="1"/>
            </p:cNvSpPr>
            <p:nvPr/>
          </p:nvSpPr>
          <p:spPr bwMode="auto">
            <a:xfrm flipH="1">
              <a:off x="1550" y="2160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8" name="Group 55"/>
          <p:cNvGrpSpPr>
            <a:grpSpLocks/>
          </p:cNvGrpSpPr>
          <p:nvPr/>
        </p:nvGrpSpPr>
        <p:grpSpPr bwMode="auto">
          <a:xfrm>
            <a:off x="5140076" y="2015009"/>
            <a:ext cx="360363" cy="593725"/>
            <a:chOff x="1766" y="2160"/>
            <a:chExt cx="227" cy="374"/>
          </a:xfrm>
        </p:grpSpPr>
        <p:sp>
          <p:nvSpPr>
            <p:cNvPr id="139" name="Text Box 47"/>
            <p:cNvSpPr txBox="1">
              <a:spLocks noChangeArrowheads="1"/>
            </p:cNvSpPr>
            <p:nvPr/>
          </p:nvSpPr>
          <p:spPr bwMode="auto">
            <a:xfrm>
              <a:off x="1766" y="2347"/>
              <a:ext cx="227" cy="18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38</a:t>
              </a:r>
              <a:endParaRPr lang="en-US" altLang="zh-CN"/>
            </a:p>
          </p:txBody>
        </p:sp>
        <p:sp>
          <p:nvSpPr>
            <p:cNvPr id="140" name="Line 49"/>
            <p:cNvSpPr>
              <a:spLocks noChangeShapeType="1"/>
            </p:cNvSpPr>
            <p:nvPr/>
          </p:nvSpPr>
          <p:spPr bwMode="auto">
            <a:xfrm>
              <a:off x="1766" y="2160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" name="Group 56"/>
          <p:cNvGrpSpPr>
            <a:grpSpLocks/>
          </p:cNvGrpSpPr>
          <p:nvPr/>
        </p:nvGrpSpPr>
        <p:grpSpPr bwMode="auto">
          <a:xfrm>
            <a:off x="4846389" y="2608734"/>
            <a:ext cx="587375" cy="595313"/>
            <a:chOff x="1581" y="2534"/>
            <a:chExt cx="370" cy="375"/>
          </a:xfrm>
        </p:grpSpPr>
        <p:sp>
          <p:nvSpPr>
            <p:cNvPr id="142" name="Text Box 28"/>
            <p:cNvSpPr txBox="1">
              <a:spLocks noChangeArrowheads="1"/>
            </p:cNvSpPr>
            <p:nvPr/>
          </p:nvSpPr>
          <p:spPr bwMode="auto">
            <a:xfrm>
              <a:off x="1611" y="2721"/>
              <a:ext cx="340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38 49 </a:t>
              </a:r>
              <a:endParaRPr lang="en-US" altLang="zh-CN"/>
            </a:p>
          </p:txBody>
        </p:sp>
        <p:sp>
          <p:nvSpPr>
            <p:cNvPr id="143" name="Line 50"/>
            <p:cNvSpPr>
              <a:spLocks noChangeShapeType="1"/>
            </p:cNvSpPr>
            <p:nvPr/>
          </p:nvSpPr>
          <p:spPr bwMode="auto">
            <a:xfrm>
              <a:off x="1581" y="2534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51"/>
            <p:cNvSpPr>
              <a:spLocks noChangeShapeType="1"/>
            </p:cNvSpPr>
            <p:nvPr/>
          </p:nvSpPr>
          <p:spPr bwMode="auto">
            <a:xfrm flipH="1">
              <a:off x="1797" y="2534"/>
              <a:ext cx="102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5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595309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逆序对问题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EA7334-50FB-4A31-A74A-74B07B40E542}"/>
                  </a:ext>
                </a:extLst>
              </p:cNvPr>
              <p:cNvSpPr txBox="1"/>
              <p:nvPr/>
            </p:nvSpPr>
            <p:spPr>
              <a:xfrm>
                <a:off x="323528" y="627534"/>
                <a:ext cx="8496944" cy="4062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600"/>
                  </a:lnSpc>
                </a:pPr>
                <a:r>
                  <a:rPr lang="zh-CN" altLang="en-US" b="1" dirty="0">
                    <a:solidFill>
                      <a:srgbClr val="F77A2D"/>
                    </a:solidFill>
                  </a:rPr>
                  <a:t>问题描述：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是一个包含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个不同非负整数的数组。如果在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的情况下，有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）就称为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中的一个逆序对。例如，数组（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）的“逆序对”有</a:t>
                </a:r>
                <a:r>
                  <a:rPr lang="en-US" altLang="zh-CN" dirty="0"/>
                  <a:t>&lt;3,1&gt;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&lt;3,2&gt;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&lt;4,2&gt;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&lt;5,2&gt;</a:t>
                </a:r>
                <a:r>
                  <a:rPr lang="zh-CN" altLang="en-US" dirty="0"/>
                  <a:t>共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pPr algn="just">
                  <a:lnSpc>
                    <a:spcPts val="2600"/>
                  </a:lnSpc>
                </a:pPr>
                <a:r>
                  <a:rPr lang="zh-CN" altLang="en-US" b="1" dirty="0">
                    <a:solidFill>
                      <a:srgbClr val="F77A2D"/>
                    </a:solidFill>
                  </a:rPr>
                  <a:t>输入：</a:t>
                </a:r>
                <a:r>
                  <a:rPr lang="zh-CN" altLang="en-US" dirty="0"/>
                  <a:t>每个测试用例包括两行，第一行输入整数的个数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≤10000</m:t>
                    </m:r>
                  </m:oMath>
                </a14:m>
                <a:r>
                  <a:rPr lang="zh-CN" altLang="en-US" dirty="0"/>
                  <a:t>，第二行输入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整数，数与数之间用空格隔开。最后一行输入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，表示输入结束。</a:t>
                </a:r>
                <a:endParaRPr lang="en-US" altLang="zh-CN" dirty="0"/>
              </a:p>
              <a:p>
                <a:pPr algn="just">
                  <a:lnSpc>
                    <a:spcPts val="2600"/>
                  </a:lnSpc>
                </a:pPr>
                <a:r>
                  <a:rPr lang="zh-CN" altLang="en-US" b="1" dirty="0">
                    <a:solidFill>
                      <a:srgbClr val="F77A2D"/>
                    </a:solidFill>
                  </a:rPr>
                  <a:t>输出：</a:t>
                </a:r>
                <a:r>
                  <a:rPr lang="zh-CN" altLang="en-US" dirty="0"/>
                  <a:t>每组测试数据的结果输出占一行，输出该数组中逆序对的个数。</a:t>
                </a:r>
                <a:endParaRPr lang="en-US" altLang="zh-CN" dirty="0"/>
              </a:p>
              <a:p>
                <a:pPr algn="just">
                  <a:lnSpc>
                    <a:spcPts val="2600"/>
                  </a:lnSpc>
                </a:pPr>
                <a:r>
                  <a:rPr lang="zh-CN" altLang="en-US" b="1" dirty="0">
                    <a:solidFill>
                      <a:srgbClr val="F77A2D"/>
                    </a:solidFill>
                  </a:rPr>
                  <a:t>样例输入：</a:t>
                </a:r>
                <a:endParaRPr lang="en-US" altLang="zh-CN" b="1" dirty="0">
                  <a:solidFill>
                    <a:srgbClr val="F77A2D"/>
                  </a:solidFill>
                </a:endParaRPr>
              </a:p>
              <a:p>
                <a:pPr algn="just">
                  <a:lnSpc>
                    <a:spcPts val="2600"/>
                  </a:lnSpc>
                </a:pPr>
                <a:r>
                  <a:rPr lang="zh-CN" altLang="en-US" dirty="0"/>
                  <a:t>    </a:t>
                </a:r>
                <a:r>
                  <a:rPr lang="en-US" altLang="zh-CN" dirty="0"/>
                  <a:t>5</a:t>
                </a:r>
              </a:p>
              <a:p>
                <a:pPr algn="just">
                  <a:lnSpc>
                    <a:spcPts val="2600"/>
                  </a:lnSpc>
                </a:pPr>
                <a:r>
                  <a:rPr lang="zh-CN" altLang="en-US" dirty="0"/>
                  <a:t>    </a:t>
                </a:r>
                <a:r>
                  <a:rPr lang="en-US" altLang="zh-CN" dirty="0"/>
                  <a:t>3 1 4 5 2</a:t>
                </a:r>
              </a:p>
              <a:p>
                <a:pPr algn="just">
                  <a:lnSpc>
                    <a:spcPts val="2600"/>
                  </a:lnSpc>
                </a:pPr>
                <a:r>
                  <a:rPr lang="zh-CN" altLang="en-US" dirty="0"/>
                  <a:t>    </a:t>
                </a:r>
                <a:r>
                  <a:rPr lang="en-US" altLang="zh-CN" dirty="0"/>
                  <a:t>-1</a:t>
                </a:r>
              </a:p>
              <a:p>
                <a:pPr algn="just">
                  <a:lnSpc>
                    <a:spcPts val="2600"/>
                  </a:lnSpc>
                </a:pPr>
                <a:r>
                  <a:rPr lang="zh-CN" altLang="en-US" b="1" dirty="0">
                    <a:solidFill>
                      <a:srgbClr val="F77A2D"/>
                    </a:solidFill>
                  </a:rPr>
                  <a:t>样例输出：</a:t>
                </a:r>
                <a:endParaRPr lang="en-US" altLang="zh-CN" b="1" dirty="0">
                  <a:solidFill>
                    <a:srgbClr val="F77A2D"/>
                  </a:solidFill>
                </a:endParaRPr>
              </a:p>
              <a:p>
                <a:pPr algn="just">
                  <a:lnSpc>
                    <a:spcPts val="2600"/>
                  </a:lnSpc>
                </a:pPr>
                <a:r>
                  <a:rPr lang="zh-CN" altLang="en-US" b="1" dirty="0">
                    <a:solidFill>
                      <a:srgbClr val="F77A2D"/>
                    </a:solidFill>
                  </a:rPr>
                  <a:t>    </a:t>
                </a:r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EA7334-50FB-4A31-A74A-74B07B40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27534"/>
                <a:ext cx="8496944" cy="4062587"/>
              </a:xfrm>
              <a:prstGeom prst="rect">
                <a:avLst/>
              </a:prstGeom>
              <a:blipFill>
                <a:blip r:embed="rId3"/>
                <a:stretch>
                  <a:fillRect l="-447" r="-3130" b="-1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053" y="28025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问题分析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755576" y="1345521"/>
            <a:ext cx="4680520" cy="32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时间复杂度是</a:t>
            </a:r>
            <a:r>
              <a:rPr lang="en-US" altLang="zh-CN" b="1" dirty="0">
                <a:solidFill>
                  <a:srgbClr val="F9A46F"/>
                </a:solidFill>
                <a:latin typeface="楷体_GB2312" pitchFamily="49" charset="-122"/>
                <a:ea typeface="楷体_GB2312" pitchFamily="49" charset="-122"/>
              </a:rPr>
              <a:t>O(</a:t>
            </a:r>
            <a:r>
              <a:rPr lang="en-US" altLang="zh-CN" b="1" dirty="0" err="1">
                <a:solidFill>
                  <a:srgbClr val="F9A46F"/>
                </a:solidFill>
                <a:latin typeface="楷体_GB2312" pitchFamily="49" charset="-122"/>
                <a:ea typeface="楷体_GB2312" pitchFamily="49" charset="-122"/>
              </a:rPr>
              <a:t>n^2</a:t>
            </a:r>
            <a:r>
              <a:rPr lang="en-US" altLang="zh-CN" b="1" dirty="0">
                <a:solidFill>
                  <a:srgbClr val="F9A46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899592" y="2407603"/>
            <a:ext cx="7632848" cy="192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当数组中元素的个数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比较少时，容易统计逆序对的数目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>
              <a:lnSpc>
                <a:spcPts val="25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数组中只有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个元素的话，逆序对的数目为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257175" indent="-257175" algn="just">
              <a:lnSpc>
                <a:spcPts val="25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个元素，如果第一个元素大于第二个元素，则有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个逆序对，否则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个逆序对。</a:t>
            </a:r>
          </a:p>
          <a:p>
            <a:pPr marL="257175" indent="-257175" algn="just">
              <a:lnSpc>
                <a:spcPts val="25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数组中元素个数超过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，怎么办？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822919"/>
            <a:ext cx="18722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枚举算法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995686"/>
            <a:ext cx="18722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小规模问题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9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/>
      <p:bldP spid="141317" grpId="0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321196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算法思路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241A6D6-D578-4A3B-A1FA-2603057D3324}"/>
                  </a:ext>
                </a:extLst>
              </p:cNvPr>
              <p:cNvSpPr/>
              <p:nvPr/>
            </p:nvSpPr>
            <p:spPr>
              <a:xfrm>
                <a:off x="542517" y="827435"/>
                <a:ext cx="8215312" cy="736203"/>
              </a:xfrm>
              <a:prstGeom prst="rect">
                <a:avLst/>
              </a:prstGeom>
              <a:noFill/>
              <a:ln>
                <a:solidFill>
                  <a:srgbClr val="94DD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ts val="2500"/>
                  </a:lnSpc>
                </a:pPr>
                <a:r>
                  <a:rPr lang="zh-CN" altLang="en-US" b="1" dirty="0">
                    <a:solidFill>
                      <a:srgbClr val="F77A2D"/>
                    </a:solidFill>
                  </a:rPr>
                  <a:t>分：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根据整数集合的规模把原始的整数集合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（记为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）平均分成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两部分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)/2]}和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。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241A6D6-D578-4A3B-A1FA-2603057D3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17" y="827435"/>
                <a:ext cx="8215312" cy="736203"/>
              </a:xfrm>
              <a:prstGeom prst="rect">
                <a:avLst/>
              </a:prstGeom>
              <a:blipFill>
                <a:blip r:embed="rId3"/>
                <a:stretch>
                  <a:fillRect l="-462" t="-4918" r="-308" b="-78689"/>
                </a:stretch>
              </a:blipFill>
              <a:ln>
                <a:solidFill>
                  <a:srgbClr val="94DDFE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E8251B4A-9E5A-4928-9EDF-E95FBB9CDABA}"/>
              </a:ext>
            </a:extLst>
          </p:cNvPr>
          <p:cNvSpPr/>
          <p:nvPr/>
        </p:nvSpPr>
        <p:spPr>
          <a:xfrm>
            <a:off x="542517" y="1976427"/>
            <a:ext cx="8215311" cy="736203"/>
          </a:xfrm>
          <a:prstGeom prst="rect">
            <a:avLst/>
          </a:prstGeom>
          <a:noFill/>
          <a:ln>
            <a:solidFill>
              <a:srgbClr val="94D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2500"/>
              </a:lnSpc>
            </a:pPr>
            <a:r>
              <a:rPr lang="zh-CN" altLang="en-US" b="1" dirty="0">
                <a:solidFill>
                  <a:srgbClr val="F77A2D"/>
                </a:solidFill>
              </a:rPr>
              <a:t>治：</a:t>
            </a:r>
            <a:r>
              <a:rPr lang="zh-CN" altLang="en-US" dirty="0">
                <a:solidFill>
                  <a:schemeClr val="tx1"/>
                </a:solidFill>
              </a:rPr>
              <a:t>如果分割后的子数组只包含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个整数，显然，该子数组中没有逆序对，返回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；否则，把该子集继续分解，并</a:t>
            </a:r>
            <a:r>
              <a:rPr lang="zh-CN" altLang="en-US" b="1" dirty="0">
                <a:solidFill>
                  <a:schemeClr val="tx1"/>
                </a:solidFill>
              </a:rPr>
              <a:t>递归调用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E1D698-720A-4DFC-A856-3601F9C8CBDA}"/>
                  </a:ext>
                </a:extLst>
              </p:cNvPr>
              <p:cNvSpPr/>
              <p:nvPr/>
            </p:nvSpPr>
            <p:spPr>
              <a:xfrm>
                <a:off x="542516" y="3125419"/>
                <a:ext cx="8215310" cy="1318539"/>
              </a:xfrm>
              <a:prstGeom prst="rect">
                <a:avLst/>
              </a:prstGeom>
              <a:noFill/>
              <a:ln>
                <a:solidFill>
                  <a:srgbClr val="94DD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ts val="2500"/>
                  </a:lnSpc>
                </a:pPr>
                <a:r>
                  <a:rPr lang="zh-CN" altLang="en-US" b="1" dirty="0">
                    <a:solidFill>
                      <a:srgbClr val="F77A2D"/>
                    </a:solidFill>
                  </a:rPr>
                  <a:t>合：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原数组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中的逆序对可以分为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三部分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：第一部分为子数组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中的逆序对，其数目记为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；第二部分为子数组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中的逆序对，其数目记为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；第三部分是一个元素在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中，而另外一个元素在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中的逆序对（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），其中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其数目记为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E1D698-720A-4DFC-A856-3601F9C8C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16" y="3125419"/>
                <a:ext cx="8215310" cy="1318539"/>
              </a:xfrm>
              <a:prstGeom prst="rect">
                <a:avLst/>
              </a:prstGeom>
              <a:blipFill>
                <a:blip r:embed="rId4"/>
                <a:stretch>
                  <a:fillRect l="-462" t="-935" r="-308" b="-6542"/>
                </a:stretch>
              </a:blipFill>
              <a:ln>
                <a:solidFill>
                  <a:srgbClr val="94DDFE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4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算法思路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1560" y="483518"/>
            <a:ext cx="2880320" cy="649090"/>
            <a:chOff x="611560" y="1366204"/>
            <a:chExt cx="2880320" cy="649090"/>
          </a:xfrm>
        </p:grpSpPr>
        <p:sp>
          <p:nvSpPr>
            <p:cNvPr id="22" name="圆角矩形 21"/>
            <p:cNvSpPr/>
            <p:nvPr/>
          </p:nvSpPr>
          <p:spPr>
            <a:xfrm>
              <a:off x="611560" y="1472888"/>
              <a:ext cx="2592288" cy="421755"/>
            </a:xfrm>
            <a:prstGeom prst="roundRect">
              <a:avLst>
                <a:gd name="adj" fmla="val 33936"/>
              </a:avLst>
            </a:prstGeom>
            <a:gradFill>
              <a:gsLst>
                <a:gs pos="0">
                  <a:srgbClr val="0099CC"/>
                </a:gs>
                <a:gs pos="50000">
                  <a:srgbClr val="00B0F0"/>
                </a:gs>
                <a:gs pos="100000">
                  <a:srgbClr val="60C7F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"/>
            <p:cNvSpPr txBox="1">
              <a:spLocks noChangeArrowheads="1"/>
            </p:cNvSpPr>
            <p:nvPr/>
          </p:nvSpPr>
          <p:spPr bwMode="auto">
            <a:xfrm>
              <a:off x="683568" y="1366204"/>
              <a:ext cx="2808312" cy="649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 = C1 + C2 + C3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597154" y="1270760"/>
            <a:ext cx="1705916" cy="4796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怎么计算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3693747-61F3-4EA1-AC99-08E2075AA0FE}"/>
                  </a:ext>
                </a:extLst>
              </p:cNvPr>
              <p:cNvSpPr/>
              <p:nvPr/>
            </p:nvSpPr>
            <p:spPr>
              <a:xfrm>
                <a:off x="597154" y="2010672"/>
                <a:ext cx="8169403" cy="993126"/>
              </a:xfrm>
              <a:prstGeom prst="rect">
                <a:avLst/>
              </a:prstGeom>
              <a:noFill/>
              <a:ln>
                <a:solidFill>
                  <a:srgbClr val="94DD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ts val="25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1)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枚举所有的元素对（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判断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是否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是逆序对。总共需要判断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77A2D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rgbClr val="F77A2D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元素对，其时间复杂度为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3693747-61F3-4EA1-AC99-08E2075AA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54" y="2010672"/>
                <a:ext cx="8169403" cy="993126"/>
              </a:xfrm>
              <a:prstGeom prst="rect">
                <a:avLst/>
              </a:prstGeom>
              <a:blipFill>
                <a:blip r:embed="rId3"/>
                <a:stretch>
                  <a:fillRect l="-310" t="-6098" r="-464" b="-30488"/>
                </a:stretch>
              </a:blipFill>
              <a:ln>
                <a:solidFill>
                  <a:srgbClr val="94DDFE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C0DB0F-1932-4B06-B7CF-453F39682C4A}"/>
                  </a:ext>
                </a:extLst>
              </p:cNvPr>
              <p:cNvSpPr/>
              <p:nvPr/>
            </p:nvSpPr>
            <p:spPr>
              <a:xfrm>
                <a:off x="597153" y="3362100"/>
                <a:ext cx="8169403" cy="865834"/>
              </a:xfrm>
              <a:prstGeom prst="rect">
                <a:avLst/>
              </a:prstGeom>
              <a:noFill/>
              <a:ln>
                <a:solidFill>
                  <a:srgbClr val="94DD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ts val="25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2)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如果在求解数组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逆序对之前，把子数组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都按照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升序排列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，则求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C3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时只需要顺序扫描子数组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一次即可计算，其时间复杂度为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C0DB0F-1932-4B06-B7CF-453F39682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53" y="3362100"/>
                <a:ext cx="8169403" cy="865834"/>
              </a:xfrm>
              <a:prstGeom prst="rect">
                <a:avLst/>
              </a:prstGeom>
              <a:blipFill>
                <a:blip r:embed="rId4"/>
                <a:stretch>
                  <a:fillRect l="-310" r="-464"/>
                </a:stretch>
              </a:blipFill>
              <a:ln>
                <a:solidFill>
                  <a:srgbClr val="94DDFE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7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算法思路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9552" y="411510"/>
            <a:ext cx="4896544" cy="649090"/>
            <a:chOff x="611560" y="1366204"/>
            <a:chExt cx="4896544" cy="649090"/>
          </a:xfrm>
        </p:grpSpPr>
        <p:sp>
          <p:nvSpPr>
            <p:cNvPr id="22" name="圆角矩形 21"/>
            <p:cNvSpPr/>
            <p:nvPr/>
          </p:nvSpPr>
          <p:spPr>
            <a:xfrm>
              <a:off x="611560" y="1472888"/>
              <a:ext cx="4896544" cy="421755"/>
            </a:xfrm>
            <a:prstGeom prst="roundRect">
              <a:avLst>
                <a:gd name="adj" fmla="val 33936"/>
              </a:avLst>
            </a:prstGeom>
            <a:gradFill>
              <a:gsLst>
                <a:gs pos="0">
                  <a:srgbClr val="0099CC"/>
                </a:gs>
                <a:gs pos="50000">
                  <a:srgbClr val="00B0F0"/>
                </a:gs>
                <a:gs pos="100000">
                  <a:srgbClr val="60C7F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"/>
            <p:cNvSpPr txBox="1">
              <a:spLocks noChangeArrowheads="1"/>
            </p:cNvSpPr>
            <p:nvPr/>
          </p:nvSpPr>
          <p:spPr bwMode="auto">
            <a:xfrm>
              <a:off x="683568" y="1366204"/>
              <a:ext cx="4464496" cy="649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给定升序排列的两个子数组，怎样计算𝐶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_3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</p:grp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040922" y="1692832"/>
          <a:ext cx="31920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5433410" y="1692832"/>
          <a:ext cx="230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>
            <a:off x="1472970" y="1116768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793450" y="1116768"/>
            <a:ext cx="0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585538" y="1116768"/>
            <a:ext cx="0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7377626" y="1116768"/>
            <a:ext cx="0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265058" y="1116768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057146" y="1116768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849234" y="1116768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56915" y="1698362"/>
            <a:ext cx="43473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7953690" y="1689260"/>
            <a:ext cx="43473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135394" y="235572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38 &gt; 13</a:t>
            </a:r>
            <a:endParaRPr lang="zh-CN" altLang="en-US" dirty="0"/>
          </a:p>
        </p:txBody>
      </p:sp>
      <p:sp>
        <p:nvSpPr>
          <p:cNvPr id="61" name="右箭头 60"/>
          <p:cNvSpPr/>
          <p:nvPr/>
        </p:nvSpPr>
        <p:spPr>
          <a:xfrm>
            <a:off x="2143506" y="2448059"/>
            <a:ext cx="521551" cy="18466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2863586" y="2355726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{49, 65, 97} &gt; 13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209354" y="238288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增加</a:t>
            </a:r>
            <a:r>
              <a:rPr lang="en-US" altLang="zh-CN" dirty="0"/>
              <a:t>4</a:t>
            </a:r>
            <a:r>
              <a:rPr lang="zh-CN" altLang="en-US" dirty="0"/>
              <a:t>个逆序对</a:t>
            </a:r>
          </a:p>
        </p:txBody>
      </p:sp>
      <p:sp>
        <p:nvSpPr>
          <p:cNvPr id="64" name="右箭头 63"/>
          <p:cNvSpPr/>
          <p:nvPr/>
        </p:nvSpPr>
        <p:spPr>
          <a:xfrm>
            <a:off x="4646291" y="2459092"/>
            <a:ext cx="521551" cy="18466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135394" y="278777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38 &lt; 40</a:t>
            </a:r>
            <a:endParaRPr lang="zh-CN" altLang="en-US" dirty="0"/>
          </a:p>
        </p:txBody>
      </p:sp>
      <p:sp>
        <p:nvSpPr>
          <p:cNvPr id="66" name="右箭头 65"/>
          <p:cNvSpPr/>
          <p:nvPr/>
        </p:nvSpPr>
        <p:spPr>
          <a:xfrm>
            <a:off x="2143506" y="2880107"/>
            <a:ext cx="521551" cy="18466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2915816" y="278777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38 &lt; {76}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209354" y="2814933"/>
            <a:ext cx="353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38</a:t>
            </a:r>
            <a:r>
              <a:rPr lang="zh-CN" altLang="en-US" dirty="0"/>
              <a:t>不会再与</a:t>
            </a:r>
            <a:r>
              <a:rPr lang="en-US" altLang="zh-CN" dirty="0"/>
              <a:t>A2</a:t>
            </a:r>
            <a:r>
              <a:rPr lang="zh-CN" altLang="en-US" dirty="0"/>
              <a:t>中元素产生逆序对</a:t>
            </a:r>
          </a:p>
        </p:txBody>
      </p:sp>
      <p:sp>
        <p:nvSpPr>
          <p:cNvPr id="69" name="右箭头 68"/>
          <p:cNvSpPr/>
          <p:nvPr/>
        </p:nvSpPr>
        <p:spPr>
          <a:xfrm>
            <a:off x="4646291" y="2891140"/>
            <a:ext cx="521551" cy="18466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135394" y="32198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49 &gt; 40</a:t>
            </a:r>
            <a:endParaRPr lang="zh-CN" altLang="en-US" dirty="0"/>
          </a:p>
        </p:txBody>
      </p:sp>
      <p:sp>
        <p:nvSpPr>
          <p:cNvPr id="71" name="右箭头 70"/>
          <p:cNvSpPr/>
          <p:nvPr/>
        </p:nvSpPr>
        <p:spPr>
          <a:xfrm>
            <a:off x="2143506" y="3312155"/>
            <a:ext cx="521551" cy="18466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863586" y="3219822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{65, 97} &gt; 40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5209354" y="324698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增加</a:t>
            </a:r>
            <a:r>
              <a:rPr lang="en-US" altLang="zh-CN" dirty="0"/>
              <a:t>3</a:t>
            </a:r>
            <a:r>
              <a:rPr lang="zh-CN" altLang="en-US" dirty="0"/>
              <a:t>个逆序对</a:t>
            </a:r>
          </a:p>
        </p:txBody>
      </p:sp>
      <p:sp>
        <p:nvSpPr>
          <p:cNvPr id="74" name="右箭头 73"/>
          <p:cNvSpPr/>
          <p:nvPr/>
        </p:nvSpPr>
        <p:spPr>
          <a:xfrm>
            <a:off x="4646291" y="3323188"/>
            <a:ext cx="521551" cy="18466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1135394" y="372387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49 &lt; 76</a:t>
            </a:r>
            <a:endParaRPr lang="zh-CN" altLang="en-US" dirty="0"/>
          </a:p>
        </p:txBody>
      </p:sp>
      <p:sp>
        <p:nvSpPr>
          <p:cNvPr id="76" name="右箭头 75"/>
          <p:cNvSpPr/>
          <p:nvPr/>
        </p:nvSpPr>
        <p:spPr>
          <a:xfrm>
            <a:off x="2143506" y="3816211"/>
            <a:ext cx="521551" cy="18466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900317" y="372387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49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不会再与</a:t>
            </a:r>
            <a:r>
              <a:rPr lang="en-US" altLang="zh-CN" dirty="0"/>
              <a:t>A2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中元素产生逆序对 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135394" y="415592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65 &lt; 76</a:t>
            </a:r>
            <a:endParaRPr lang="zh-CN" altLang="en-US" dirty="0"/>
          </a:p>
        </p:txBody>
      </p:sp>
      <p:sp>
        <p:nvSpPr>
          <p:cNvPr id="79" name="右箭头 78"/>
          <p:cNvSpPr/>
          <p:nvPr/>
        </p:nvSpPr>
        <p:spPr>
          <a:xfrm>
            <a:off x="2143506" y="4248259"/>
            <a:ext cx="521551" cy="18466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2900317" y="415592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65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不会再与</a:t>
            </a:r>
            <a:r>
              <a:rPr lang="en-US" altLang="zh-CN" dirty="0"/>
              <a:t>A2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中元素产生逆序对 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135394" y="458797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97 &gt; 76</a:t>
            </a:r>
            <a:endParaRPr lang="zh-CN" altLang="en-US" dirty="0"/>
          </a:p>
        </p:txBody>
      </p:sp>
      <p:sp>
        <p:nvSpPr>
          <p:cNvPr id="82" name="右箭头 81"/>
          <p:cNvSpPr/>
          <p:nvPr/>
        </p:nvSpPr>
        <p:spPr>
          <a:xfrm>
            <a:off x="2143506" y="4680307"/>
            <a:ext cx="521551" cy="18466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2900317" y="458797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个逆序对</a:t>
            </a:r>
          </a:p>
        </p:txBody>
      </p:sp>
    </p:spTree>
    <p:extLst>
      <p:ext uri="{BB962C8B-B14F-4D97-AF65-F5344CB8AC3E}">
        <p14:creationId xmlns:p14="http://schemas.microsoft.com/office/powerpoint/2010/main" val="333203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7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  <p:bldP spid="62" grpId="0"/>
      <p:bldP spid="63" grpId="0"/>
      <p:bldP spid="64" grpId="0" animBg="1"/>
      <p:bldP spid="65" grpId="0"/>
      <p:bldP spid="66" grpId="0" animBg="1"/>
      <p:bldP spid="67" grpId="0"/>
      <p:bldP spid="68" grpId="0"/>
      <p:bldP spid="69" grpId="0" animBg="1"/>
      <p:bldP spid="70" grpId="0"/>
      <p:bldP spid="71" grpId="0" animBg="1"/>
      <p:bldP spid="72" grpId="0"/>
      <p:bldP spid="73" grpId="0"/>
      <p:bldP spid="74" grpId="0" animBg="1"/>
      <p:bldP spid="75" grpId="0"/>
      <p:bldP spid="76" grpId="0" animBg="1"/>
      <p:bldP spid="77" grpId="0"/>
      <p:bldP spid="78" grpId="0"/>
      <p:bldP spid="79" grpId="0" animBg="1"/>
      <p:bldP spid="80" grpId="0"/>
      <p:bldP spid="81" grpId="0"/>
      <p:bldP spid="82" grpId="0" animBg="1"/>
      <p:bldP spid="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415690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黑盒划分典型问题</a:t>
            </a:r>
            <a:r>
              <a:rPr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逆序对问题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表格 4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520" y="627534"/>
              <a:ext cx="4104455" cy="4227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8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𝒍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𝒓</m:t>
                                        </m:r>
                                      </m:num>
                                      <m:den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表格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490032"/>
                  </p:ext>
                </p:extLst>
              </p:nvPr>
            </p:nvGraphicFramePr>
            <p:xfrm>
              <a:off x="251520" y="627534"/>
              <a:ext cx="4104455" cy="4227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8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27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5882" r="-401538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125" t="-5882" r="-20625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8462" t="-5882" r="-307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表格 4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44008" y="627534"/>
              <a:ext cx="4104455" cy="401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8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num>
                                    <m:den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表格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7377459"/>
                  </p:ext>
                </p:extLst>
              </p:nvPr>
            </p:nvGraphicFramePr>
            <p:xfrm>
              <a:off x="4644008" y="627534"/>
              <a:ext cx="4104455" cy="401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8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08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0195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38" t="-6061" r="-40153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688" t="-6061" r="-206250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4DDF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6061" r="-3077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文本框 9"/>
          <p:cNvSpPr txBox="1"/>
          <p:nvPr/>
        </p:nvSpPr>
        <p:spPr>
          <a:xfrm>
            <a:off x="2106233" y="1122298"/>
            <a:ext cx="434734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52" name="文本框 10"/>
          <p:cNvSpPr txBox="1"/>
          <p:nvPr/>
        </p:nvSpPr>
        <p:spPr>
          <a:xfrm>
            <a:off x="6513530" y="1122298"/>
            <a:ext cx="434734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30883" y="1748249"/>
                <a:ext cx="4337975" cy="1169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）</a:t>
                </a:r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sz="1400" b="0" i="1" smtClean="0">
                        <a:latin typeface="Cambria Math"/>
                      </a:rPr>
                      <m:t> &gt;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，则有：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CN" sz="1400" i="1">
                        <a:latin typeface="Cambria Math"/>
                      </a:rPr>
                      <m:t> &gt;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；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       ……</a:t>
                </a:r>
              </a:p>
              <a:p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CN" sz="1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CN" sz="1400" b="0" i="1" smtClean="0">
                                <a:latin typeface="Cambria Math"/>
                              </a:rPr>
                              <m:t>)/2</m:t>
                            </m:r>
                          </m:e>
                        </m:d>
                      </m:e>
                    </m:d>
                    <m:r>
                      <a:rPr lang="en-US" altLang="zh-CN" sz="1400" i="1">
                        <a:latin typeface="Cambria Math"/>
                      </a:rPr>
                      <m:t> &gt;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；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zh-CN" altLang="en-US" sz="1400" b="1" dirty="0">
                    <a:solidFill>
                      <a:srgbClr val="F77A2D"/>
                    </a:solidFill>
                    <a:latin typeface="微软雅黑" pitchFamily="34" charset="-122"/>
                    <a:ea typeface="微软雅黑" pitchFamily="34" charset="-122"/>
                  </a:rPr>
                  <a:t>一次比较可以推导出多个逆序对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83" y="1748249"/>
                <a:ext cx="4337975" cy="1169551"/>
              </a:xfrm>
              <a:prstGeom prst="rect">
                <a:avLst/>
              </a:prstGeom>
              <a:blipFill rotWithShape="0">
                <a:blip r:embed="rId5"/>
                <a:stretch>
                  <a:fillRect l="-421" t="-1042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27584" y="3219822"/>
                <a:ext cx="4341274" cy="1169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）如果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sz="1400" b="0" i="1" smtClean="0">
                        <a:latin typeface="Cambria Math"/>
                      </a:rPr>
                      <m:t> </m:t>
                    </m:r>
                    <m:r>
                      <a:rPr lang="en-US" altLang="zh-CN" sz="1400" b="0" i="1" smtClean="0">
                        <a:latin typeface="Cambria Math"/>
                        <a:ea typeface="Cambria Math"/>
                      </a:rPr>
                      <m:t>≤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，则有：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sz="1400" i="1">
                        <a:latin typeface="Cambria Math"/>
                      </a:rPr>
                      <m:t> </m:t>
                    </m:r>
                    <m:r>
                      <a:rPr lang="en-US" altLang="zh-CN" sz="140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；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       ……</a:t>
                </a:r>
              </a:p>
              <a:p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sz="1400" b="0" i="1" smtClean="0">
                        <a:latin typeface="Cambria Math"/>
                      </a:rPr>
                      <m:t> </m:t>
                    </m:r>
                    <m:r>
                      <a:rPr lang="en-US" altLang="zh-CN" sz="14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；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      </a:t>
                </a:r>
                <a:r>
                  <a:rPr lang="zh-CN" altLang="en-US" sz="1400" b="1" dirty="0">
                    <a:solidFill>
                      <a:srgbClr val="F77A2D"/>
                    </a:solidFill>
                    <a:latin typeface="微软雅黑" pitchFamily="34" charset="-122"/>
                    <a:ea typeface="微软雅黑" pitchFamily="34" charset="-122"/>
                  </a:rPr>
                  <a:t>一次比较可以省略多次比较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19822"/>
                <a:ext cx="4341274" cy="1169551"/>
              </a:xfrm>
              <a:prstGeom prst="rect">
                <a:avLst/>
              </a:prstGeom>
              <a:blipFill rotWithShape="0">
                <a:blip r:embed="rId6"/>
                <a:stretch>
                  <a:fillRect l="-421" t="-1042" b="-46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3"/>
              <p:cNvSpPr txBox="1"/>
              <p:nvPr/>
            </p:nvSpPr>
            <p:spPr>
              <a:xfrm>
                <a:off x="5496264" y="2080939"/>
                <a:ext cx="2621295" cy="584775"/>
              </a:xfrm>
              <a:prstGeom prst="rect">
                <a:avLst/>
              </a:prstGeom>
              <a:solidFill>
                <a:srgbClr val="F77A2D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3 += (</m:t>
                      </m:r>
                      <m:r>
                        <a:rPr lang="en-US" altLang="zh-CN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CN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altLang="zh-CN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)/2 – </m:t>
                      </m:r>
                      <m:r>
                        <a:rPr lang="en-US" altLang="zh-CN" sz="16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 + 1</m:t>
                      </m:r>
                    </m:oMath>
                  </m:oMathPara>
                </a14:m>
                <a:endParaRPr lang="en-US" altLang="zh-CN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i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++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264" y="2080939"/>
                <a:ext cx="2621295" cy="584775"/>
              </a:xfrm>
              <a:prstGeom prst="rect">
                <a:avLst/>
              </a:prstGeom>
              <a:blipFill>
                <a:blip r:embed="rId7"/>
                <a:stretch>
                  <a:fillRect l="-966" b="-12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12"/>
          <p:cNvSpPr txBox="1"/>
          <p:nvPr/>
        </p:nvSpPr>
        <p:spPr>
          <a:xfrm>
            <a:off x="5496264" y="3542987"/>
            <a:ext cx="2621295" cy="584775"/>
          </a:xfrm>
          <a:prstGeom prst="rect">
            <a:avLst/>
          </a:prstGeom>
          <a:solidFill>
            <a:srgbClr val="F77A2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C3 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保持不变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b="1" i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++</a:t>
            </a:r>
            <a:endParaRPr lang="zh-CN" altLang="en-US" sz="16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159566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合并子过程实现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555526"/>
            <a:ext cx="5905500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71625" y="2571750"/>
            <a:ext cx="3095625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69900" indent="-469900" algn="ctr">
              <a:buFontTx/>
              <a:buChar char="•"/>
            </a:pPr>
            <a:endParaRPr lang="zh-CN" altLang="en-US">
              <a:solidFill>
                <a:schemeClr val="tx1"/>
              </a:solidFill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432509-2004-7447-9214-7A9B7489636D}"/>
                  </a:ext>
                </a:extLst>
              </p:cNvPr>
              <p:cNvSpPr/>
              <p:nvPr/>
            </p:nvSpPr>
            <p:spPr>
              <a:xfrm>
                <a:off x="7308304" y="2254101"/>
                <a:ext cx="923586" cy="46166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432509-2004-7447-9214-7A9B74896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2254101"/>
                <a:ext cx="923586" cy="461665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1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595309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递归三要素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99592" y="890190"/>
            <a:ext cx="7056784" cy="823263"/>
            <a:chOff x="4218409" y="1056928"/>
            <a:chExt cx="7056784" cy="82326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圆角矩形 31"/>
            <p:cNvSpPr/>
            <p:nvPr/>
          </p:nvSpPr>
          <p:spPr>
            <a:xfrm>
              <a:off x="4218409" y="1056928"/>
              <a:ext cx="7056784" cy="823263"/>
            </a:xfrm>
            <a:prstGeom prst="roundRect">
              <a:avLst>
                <a:gd name="adj" fmla="val 149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388214" y="1176171"/>
              <a:ext cx="6631186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递归终止条件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递归需要一个明确的</a:t>
              </a:r>
              <a:r>
                <a:rPr lang="zh-CN" altLang="en-US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临界点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，程序一旦到达了这个临界点，就不用继续往下递归，</a:t>
              </a:r>
              <a:r>
                <a:rPr lang="zh-CN" altLang="en-US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防止无限递归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99592" y="2180535"/>
            <a:ext cx="7056784" cy="823263"/>
            <a:chOff x="4218409" y="1056928"/>
            <a:chExt cx="7056784" cy="823263"/>
          </a:xfrm>
        </p:grpSpPr>
        <p:sp>
          <p:nvSpPr>
            <p:cNvPr id="35" name="圆角矩形 34"/>
            <p:cNvSpPr/>
            <p:nvPr/>
          </p:nvSpPr>
          <p:spPr>
            <a:xfrm>
              <a:off x="4218409" y="1056928"/>
              <a:ext cx="7056784" cy="823263"/>
            </a:xfrm>
            <a:prstGeom prst="roundRect">
              <a:avLst>
                <a:gd name="adj" fmla="val 1490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427983" y="1160111"/>
              <a:ext cx="6631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终止处理办法 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在递归的临界点对应一种简单的情景，这种情景下，应当</a:t>
              </a:r>
              <a:r>
                <a:rPr lang="zh-CN" altLang="en-US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给出问题的解决方案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2518" y="3459472"/>
            <a:ext cx="7086563" cy="1039738"/>
            <a:chOff x="4251114" y="1080554"/>
            <a:chExt cx="7086563" cy="1039738"/>
          </a:xfrm>
        </p:grpSpPr>
        <p:sp>
          <p:nvSpPr>
            <p:cNvPr id="45" name="圆角矩形 44"/>
            <p:cNvSpPr/>
            <p:nvPr/>
          </p:nvSpPr>
          <p:spPr>
            <a:xfrm>
              <a:off x="4251114" y="1080554"/>
              <a:ext cx="7086563" cy="1039738"/>
            </a:xfrm>
            <a:prstGeom prst="roundRect">
              <a:avLst>
                <a:gd name="adj" fmla="val 1490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427983" y="1196962"/>
              <a:ext cx="663118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递归处理方法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递归问题必须可以分解为若干个规模较小、与原问题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形式相同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的子问题，这些子问题可以用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相同的思路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来解决，并且合并得到原问题答案。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1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723823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逆序对问题算法实现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1188" y="339502"/>
            <a:ext cx="1440532" cy="499992"/>
            <a:chOff x="611188" y="1297672"/>
            <a:chExt cx="1017863" cy="499992"/>
          </a:xfrm>
        </p:grpSpPr>
        <p:sp>
          <p:nvSpPr>
            <p:cNvPr id="7" name="对角圆角矩形 6"/>
            <p:cNvSpPr/>
            <p:nvPr/>
          </p:nvSpPr>
          <p:spPr>
            <a:xfrm>
              <a:off x="611188" y="1419622"/>
              <a:ext cx="1017863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3030" y="1297672"/>
              <a:ext cx="855387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主程序：</a:t>
              </a: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6" y="1050553"/>
            <a:ext cx="7083652" cy="310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115616" y="2211710"/>
            <a:ext cx="4104455" cy="7920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69900" indent="-469900" algn="ctr">
              <a:buFontTx/>
              <a:buChar char="•"/>
            </a:pPr>
            <a:endParaRPr lang="zh-CN" altLang="en-US">
              <a:solidFill>
                <a:schemeClr val="tx1"/>
              </a:solidFill>
              <a:latin typeface="Verdana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AB4CF7D-8983-49FB-9BD1-311EFFB43654}"/>
              </a:ext>
            </a:extLst>
          </p:cNvPr>
          <p:cNvGrpSpPr/>
          <p:nvPr/>
        </p:nvGrpSpPr>
        <p:grpSpPr>
          <a:xfrm>
            <a:off x="672779" y="4306026"/>
            <a:ext cx="3934283" cy="718619"/>
            <a:chOff x="672779" y="4306026"/>
            <a:chExt cx="3934283" cy="7186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685A1B4-5D1A-4448-AF8C-F82AB815D6E4}"/>
                    </a:ext>
                  </a:extLst>
                </p:cNvPr>
                <p:cNvSpPr/>
                <p:nvPr/>
              </p:nvSpPr>
              <p:spPr>
                <a:xfrm>
                  <a:off x="728166" y="4522062"/>
                  <a:ext cx="3823291" cy="4129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ts val="2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(1),                       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&amp;2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/2)+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), 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685A1B4-5D1A-4448-AF8C-F82AB815D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66" y="4522062"/>
                  <a:ext cx="3823291" cy="412934"/>
                </a:xfrm>
                <a:prstGeom prst="rect">
                  <a:avLst/>
                </a:prstGeom>
                <a:blipFill>
                  <a:blip r:embed="rId4"/>
                  <a:stretch>
                    <a:fillRect l="-6847" t="-389706" b="-50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7A965DD-4EAA-433C-8AB8-49D000384877}"/>
                </a:ext>
              </a:extLst>
            </p:cNvPr>
            <p:cNvSpPr/>
            <p:nvPr/>
          </p:nvSpPr>
          <p:spPr>
            <a:xfrm>
              <a:off x="672779" y="4306026"/>
              <a:ext cx="3934283" cy="718619"/>
            </a:xfrm>
            <a:prstGeom prst="rect">
              <a:avLst/>
            </a:prstGeom>
            <a:noFill/>
            <a:ln>
              <a:solidFill>
                <a:srgbClr val="94D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9C67FC2-6329-4169-AB8D-F5B4ED226F36}"/>
              </a:ext>
            </a:extLst>
          </p:cNvPr>
          <p:cNvGrpSpPr/>
          <p:nvPr/>
        </p:nvGrpSpPr>
        <p:grpSpPr>
          <a:xfrm>
            <a:off x="5393468" y="4306026"/>
            <a:ext cx="1986844" cy="718619"/>
            <a:chOff x="5393468" y="4306026"/>
            <a:chExt cx="1986844" cy="7186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01A2F48-891B-4218-B96D-A4E994B7A5CF}"/>
                    </a:ext>
                  </a:extLst>
                </p:cNvPr>
                <p:cNvSpPr txBox="1"/>
                <p:nvPr/>
              </p:nvSpPr>
              <p:spPr>
                <a:xfrm>
                  <a:off x="5393468" y="4488142"/>
                  <a:ext cx="18396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01A2F48-891B-4218-B96D-A4E994B7A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68" y="4488142"/>
                  <a:ext cx="183967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18" r="-3974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3EC00A-4BF8-4843-904A-E794A6AC3593}"/>
                </a:ext>
              </a:extLst>
            </p:cNvPr>
            <p:cNvSpPr/>
            <p:nvPr/>
          </p:nvSpPr>
          <p:spPr>
            <a:xfrm>
              <a:off x="5393468" y="4306026"/>
              <a:ext cx="1986844" cy="718619"/>
            </a:xfrm>
            <a:prstGeom prst="rect">
              <a:avLst/>
            </a:prstGeom>
            <a:noFill/>
            <a:ln>
              <a:solidFill>
                <a:srgbClr val="94D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34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723823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逆序对问题算法演示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326483" y="771550"/>
            <a:ext cx="1485900" cy="296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469900" indent="-469900"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000">
                <a:latin typeface="宋体" charset="-122"/>
              </a:rPr>
              <a:t>49 38 65 97 76 13 27</a:t>
            </a:r>
            <a:endParaRPr lang="en-US" altLang="zh-CN"/>
          </a:p>
        </p:txBody>
      </p:sp>
      <p:grpSp>
        <p:nvGrpSpPr>
          <p:cNvPr id="84" name="Group 52"/>
          <p:cNvGrpSpPr>
            <a:grpSpLocks/>
          </p:cNvGrpSpPr>
          <p:nvPr/>
        </p:nvGrpSpPr>
        <p:grpSpPr bwMode="auto">
          <a:xfrm>
            <a:off x="2475583" y="1068413"/>
            <a:ext cx="1536700" cy="495300"/>
            <a:chOff x="1723" y="1473"/>
            <a:chExt cx="968" cy="312"/>
          </a:xfrm>
        </p:grpSpPr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1723" y="1598"/>
              <a:ext cx="680" cy="18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49 38 65 97</a:t>
              </a:r>
              <a:endParaRPr lang="en-US" altLang="zh-CN"/>
            </a:p>
          </p:txBody>
        </p:sp>
        <p:sp>
          <p:nvSpPr>
            <p:cNvPr id="86" name="Line 17"/>
            <p:cNvSpPr>
              <a:spLocks noChangeShapeType="1"/>
            </p:cNvSpPr>
            <p:nvPr/>
          </p:nvSpPr>
          <p:spPr bwMode="auto">
            <a:xfrm flipH="1">
              <a:off x="2187" y="1473"/>
              <a:ext cx="504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" name="Group 65"/>
          <p:cNvGrpSpPr>
            <a:grpSpLocks/>
          </p:cNvGrpSpPr>
          <p:nvPr/>
        </p:nvGrpSpPr>
        <p:grpSpPr bwMode="auto">
          <a:xfrm>
            <a:off x="4812383" y="2159025"/>
            <a:ext cx="474662" cy="595313"/>
            <a:chOff x="3195" y="2160"/>
            <a:chExt cx="299" cy="375"/>
          </a:xfrm>
        </p:grpSpPr>
        <p:sp>
          <p:nvSpPr>
            <p:cNvPr id="88" name="Text Box 15"/>
            <p:cNvSpPr txBox="1">
              <a:spLocks noChangeArrowheads="1"/>
            </p:cNvSpPr>
            <p:nvPr/>
          </p:nvSpPr>
          <p:spPr bwMode="auto">
            <a:xfrm>
              <a:off x="3267" y="2347"/>
              <a:ext cx="227" cy="188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13</a:t>
              </a:r>
              <a:endParaRPr lang="en-US" altLang="zh-CN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3195" y="2160"/>
              <a:ext cx="216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" name="Group 58"/>
          <p:cNvGrpSpPr>
            <a:grpSpLocks/>
          </p:cNvGrpSpPr>
          <p:nvPr/>
        </p:nvGrpSpPr>
        <p:grpSpPr bwMode="auto">
          <a:xfrm>
            <a:off x="3080420" y="2159025"/>
            <a:ext cx="360363" cy="593725"/>
            <a:chOff x="2104" y="2160"/>
            <a:chExt cx="227" cy="374"/>
          </a:xfrm>
        </p:grpSpPr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2104" y="2347"/>
              <a:ext cx="227" cy="18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65 </a:t>
              </a:r>
              <a:endParaRPr lang="en-US" altLang="zh-CN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 flipH="1">
              <a:off x="2187" y="2160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" name="Group 68"/>
          <p:cNvGrpSpPr>
            <a:grpSpLocks/>
          </p:cNvGrpSpPr>
          <p:nvPr/>
        </p:nvGrpSpPr>
        <p:grpSpPr bwMode="auto">
          <a:xfrm>
            <a:off x="5155283" y="1563713"/>
            <a:ext cx="996950" cy="1181100"/>
            <a:chOff x="3411" y="1785"/>
            <a:chExt cx="628" cy="744"/>
          </a:xfrm>
        </p:grpSpPr>
        <p:sp>
          <p:nvSpPr>
            <p:cNvPr id="94" name="Text Box 11"/>
            <p:cNvSpPr txBox="1">
              <a:spLocks noChangeArrowheads="1"/>
            </p:cNvSpPr>
            <p:nvPr/>
          </p:nvSpPr>
          <p:spPr bwMode="auto">
            <a:xfrm>
              <a:off x="3699" y="2341"/>
              <a:ext cx="340" cy="188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27</a:t>
              </a:r>
            </a:p>
            <a:p>
              <a:pPr algn="ctr" eaLnBrk="1" hangingPunct="1"/>
              <a:endParaRPr lang="en-US" altLang="zh-CN" sz="1000">
                <a:latin typeface="宋体" charset="-122"/>
              </a:endParaRPr>
            </a:p>
          </p:txBody>
        </p:sp>
        <p:sp>
          <p:nvSpPr>
            <p:cNvPr id="95" name="Line 21"/>
            <p:cNvSpPr>
              <a:spLocks noChangeShapeType="1"/>
            </p:cNvSpPr>
            <p:nvPr/>
          </p:nvSpPr>
          <p:spPr bwMode="auto">
            <a:xfrm>
              <a:off x="3411" y="1785"/>
              <a:ext cx="422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Group 63"/>
          <p:cNvGrpSpPr>
            <a:grpSpLocks/>
          </p:cNvGrpSpPr>
          <p:nvPr/>
        </p:nvGrpSpPr>
        <p:grpSpPr bwMode="auto">
          <a:xfrm>
            <a:off x="4583783" y="1563713"/>
            <a:ext cx="571500" cy="595312"/>
            <a:chOff x="3051" y="1785"/>
            <a:chExt cx="360" cy="375"/>
          </a:xfrm>
        </p:grpSpPr>
        <p:sp>
          <p:nvSpPr>
            <p:cNvPr id="97" name="Text Box 10"/>
            <p:cNvSpPr txBox="1">
              <a:spLocks noChangeArrowheads="1"/>
            </p:cNvSpPr>
            <p:nvPr/>
          </p:nvSpPr>
          <p:spPr bwMode="auto">
            <a:xfrm>
              <a:off x="3051" y="1972"/>
              <a:ext cx="340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latin typeface="宋体" charset="-122"/>
                </a:rPr>
                <a:t>76 13</a:t>
              </a:r>
              <a:endParaRPr lang="en-US" altLang="zh-CN"/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 flipH="1">
              <a:off x="3195" y="1785"/>
              <a:ext cx="216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" name="Group 53"/>
          <p:cNvGrpSpPr>
            <a:grpSpLocks/>
          </p:cNvGrpSpPr>
          <p:nvPr/>
        </p:nvGrpSpPr>
        <p:grpSpPr bwMode="auto">
          <a:xfrm>
            <a:off x="2215233" y="1563713"/>
            <a:ext cx="768350" cy="595312"/>
            <a:chOff x="1559" y="1785"/>
            <a:chExt cx="484" cy="375"/>
          </a:xfrm>
        </p:grpSpPr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1559" y="1972"/>
              <a:ext cx="340" cy="18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49 38</a:t>
              </a:r>
              <a:endParaRPr lang="en-US" altLang="zh-CN"/>
            </a:p>
          </p:txBody>
        </p:sp>
        <p:sp>
          <p:nvSpPr>
            <p:cNvPr id="101" name="Line 23"/>
            <p:cNvSpPr>
              <a:spLocks noChangeShapeType="1"/>
            </p:cNvSpPr>
            <p:nvPr/>
          </p:nvSpPr>
          <p:spPr bwMode="auto">
            <a:xfrm flipH="1">
              <a:off x="1755" y="1785"/>
              <a:ext cx="288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" name="Group 57"/>
          <p:cNvGrpSpPr>
            <a:grpSpLocks/>
          </p:cNvGrpSpPr>
          <p:nvPr/>
        </p:nvGrpSpPr>
        <p:grpSpPr bwMode="auto">
          <a:xfrm>
            <a:off x="2983583" y="1563713"/>
            <a:ext cx="800100" cy="595312"/>
            <a:chOff x="2043" y="1785"/>
            <a:chExt cx="504" cy="375"/>
          </a:xfrm>
        </p:grpSpPr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2207" y="1972"/>
              <a:ext cx="340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65 97</a:t>
              </a:r>
              <a:endParaRPr lang="en-US" altLang="zh-CN"/>
            </a:p>
          </p:txBody>
        </p:sp>
        <p:sp>
          <p:nvSpPr>
            <p:cNvPr id="104" name="Line 24"/>
            <p:cNvSpPr>
              <a:spLocks noChangeShapeType="1"/>
            </p:cNvSpPr>
            <p:nvPr/>
          </p:nvSpPr>
          <p:spPr bwMode="auto">
            <a:xfrm>
              <a:off x="2043" y="1785"/>
              <a:ext cx="288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" name="Group 59"/>
          <p:cNvGrpSpPr>
            <a:grpSpLocks/>
          </p:cNvGrpSpPr>
          <p:nvPr/>
        </p:nvGrpSpPr>
        <p:grpSpPr bwMode="auto">
          <a:xfrm>
            <a:off x="3555083" y="2159025"/>
            <a:ext cx="360362" cy="593725"/>
            <a:chOff x="2403" y="2160"/>
            <a:chExt cx="227" cy="374"/>
          </a:xfrm>
        </p:grpSpPr>
        <p:sp>
          <p:nvSpPr>
            <p:cNvPr id="106" name="Text Box 13"/>
            <p:cNvSpPr txBox="1">
              <a:spLocks noChangeArrowheads="1"/>
            </p:cNvSpPr>
            <p:nvPr/>
          </p:nvSpPr>
          <p:spPr bwMode="auto">
            <a:xfrm>
              <a:off x="2403" y="2347"/>
              <a:ext cx="227" cy="18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97</a:t>
              </a:r>
              <a:endParaRPr lang="en-US" altLang="zh-CN"/>
            </a:p>
          </p:txBody>
        </p:sp>
        <p:sp>
          <p:nvSpPr>
            <p:cNvPr id="107" name="Line 25"/>
            <p:cNvSpPr>
              <a:spLocks noChangeShapeType="1"/>
            </p:cNvSpPr>
            <p:nvPr/>
          </p:nvSpPr>
          <p:spPr bwMode="auto">
            <a:xfrm>
              <a:off x="2403" y="2160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" name="Group 64"/>
          <p:cNvGrpSpPr>
            <a:grpSpLocks/>
          </p:cNvGrpSpPr>
          <p:nvPr/>
        </p:nvGrpSpPr>
        <p:grpSpPr bwMode="auto">
          <a:xfrm>
            <a:off x="4452020" y="2159025"/>
            <a:ext cx="360363" cy="595313"/>
            <a:chOff x="2968" y="2160"/>
            <a:chExt cx="227" cy="375"/>
          </a:xfrm>
        </p:grpSpPr>
        <p:sp>
          <p:nvSpPr>
            <p:cNvPr id="109" name="Text Box 14"/>
            <p:cNvSpPr txBox="1">
              <a:spLocks noChangeArrowheads="1"/>
            </p:cNvSpPr>
            <p:nvPr/>
          </p:nvSpPr>
          <p:spPr bwMode="auto">
            <a:xfrm>
              <a:off x="2968" y="2347"/>
              <a:ext cx="227" cy="188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76 </a:t>
              </a:r>
              <a:endParaRPr lang="en-US" altLang="zh-CN"/>
            </a:p>
          </p:txBody>
        </p:sp>
        <p:sp>
          <p:nvSpPr>
            <p:cNvPr id="110" name="Line 26"/>
            <p:cNvSpPr>
              <a:spLocks noChangeShapeType="1"/>
            </p:cNvSpPr>
            <p:nvPr/>
          </p:nvSpPr>
          <p:spPr bwMode="auto">
            <a:xfrm flipH="1">
              <a:off x="3051" y="2160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1" name="Group 62"/>
          <p:cNvGrpSpPr>
            <a:grpSpLocks/>
          </p:cNvGrpSpPr>
          <p:nvPr/>
        </p:nvGrpSpPr>
        <p:grpSpPr bwMode="auto">
          <a:xfrm>
            <a:off x="4126583" y="1068413"/>
            <a:ext cx="1600200" cy="495300"/>
            <a:chOff x="2763" y="1473"/>
            <a:chExt cx="1008" cy="312"/>
          </a:xfrm>
        </p:grpSpPr>
        <p:sp>
          <p:nvSpPr>
            <p:cNvPr id="112" name="Text Box 7"/>
            <p:cNvSpPr txBox="1">
              <a:spLocks noChangeArrowheads="1"/>
            </p:cNvSpPr>
            <p:nvPr/>
          </p:nvSpPr>
          <p:spPr bwMode="auto">
            <a:xfrm>
              <a:off x="3091" y="1598"/>
              <a:ext cx="68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76 13 27</a:t>
              </a:r>
              <a:endParaRPr lang="en-US" altLang="zh-CN"/>
            </a:p>
          </p:txBody>
        </p:sp>
        <p:sp>
          <p:nvSpPr>
            <p:cNvPr id="113" name="Line 27"/>
            <p:cNvSpPr>
              <a:spLocks noChangeShapeType="1"/>
            </p:cNvSpPr>
            <p:nvPr/>
          </p:nvSpPr>
          <p:spPr bwMode="auto">
            <a:xfrm>
              <a:off x="2763" y="1473"/>
              <a:ext cx="72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" name="Group 60"/>
          <p:cNvGrpSpPr>
            <a:grpSpLocks/>
          </p:cNvGrpSpPr>
          <p:nvPr/>
        </p:nvGrpSpPr>
        <p:grpSpPr bwMode="auto">
          <a:xfrm>
            <a:off x="3212183" y="2752750"/>
            <a:ext cx="539750" cy="595313"/>
            <a:chOff x="2187" y="2534"/>
            <a:chExt cx="340" cy="375"/>
          </a:xfrm>
        </p:grpSpPr>
        <p:sp>
          <p:nvSpPr>
            <p:cNvPr id="115" name="Text Box 29"/>
            <p:cNvSpPr txBox="1">
              <a:spLocks noChangeArrowheads="1"/>
            </p:cNvSpPr>
            <p:nvPr/>
          </p:nvSpPr>
          <p:spPr bwMode="auto">
            <a:xfrm>
              <a:off x="2187" y="2721"/>
              <a:ext cx="340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dirty="0">
                  <a:latin typeface="宋体" charset="-122"/>
                </a:rPr>
                <a:t>65 97</a:t>
              </a:r>
              <a:endParaRPr lang="en-US" altLang="zh-CN" dirty="0"/>
            </a:p>
          </p:txBody>
        </p:sp>
        <p:sp>
          <p:nvSpPr>
            <p:cNvPr id="116" name="Line 35"/>
            <p:cNvSpPr>
              <a:spLocks noChangeShapeType="1"/>
            </p:cNvSpPr>
            <p:nvPr/>
          </p:nvSpPr>
          <p:spPr bwMode="auto">
            <a:xfrm>
              <a:off x="2187" y="2534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36"/>
            <p:cNvSpPr>
              <a:spLocks noChangeShapeType="1"/>
            </p:cNvSpPr>
            <p:nvPr/>
          </p:nvSpPr>
          <p:spPr bwMode="auto">
            <a:xfrm flipH="1">
              <a:off x="2403" y="2534"/>
              <a:ext cx="102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" name="Group 61"/>
          <p:cNvGrpSpPr>
            <a:grpSpLocks/>
          </p:cNvGrpSpPr>
          <p:nvPr/>
        </p:nvGrpSpPr>
        <p:grpSpPr bwMode="auto">
          <a:xfrm>
            <a:off x="2475583" y="3346475"/>
            <a:ext cx="1079500" cy="595313"/>
            <a:chOff x="1723" y="2908"/>
            <a:chExt cx="680" cy="375"/>
          </a:xfrm>
        </p:grpSpPr>
        <p:sp>
          <p:nvSpPr>
            <p:cNvPr id="119" name="Text Box 32"/>
            <p:cNvSpPr txBox="1">
              <a:spLocks noChangeArrowheads="1"/>
            </p:cNvSpPr>
            <p:nvPr/>
          </p:nvSpPr>
          <p:spPr bwMode="auto">
            <a:xfrm>
              <a:off x="1723" y="3096"/>
              <a:ext cx="680" cy="18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38 49 65 97</a:t>
              </a:r>
              <a:endParaRPr lang="en-US" altLang="zh-CN"/>
            </a:p>
          </p:txBody>
        </p:sp>
        <p:sp>
          <p:nvSpPr>
            <p:cNvPr id="120" name="Line 37"/>
            <p:cNvSpPr>
              <a:spLocks noChangeShapeType="1"/>
            </p:cNvSpPr>
            <p:nvPr/>
          </p:nvSpPr>
          <p:spPr bwMode="auto">
            <a:xfrm flipH="1">
              <a:off x="2115" y="2908"/>
              <a:ext cx="288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38"/>
            <p:cNvSpPr>
              <a:spLocks noChangeShapeType="1"/>
            </p:cNvSpPr>
            <p:nvPr/>
          </p:nvSpPr>
          <p:spPr bwMode="auto">
            <a:xfrm>
              <a:off x="1785" y="2908"/>
              <a:ext cx="258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" name="Group 70"/>
          <p:cNvGrpSpPr>
            <a:grpSpLocks/>
          </p:cNvGrpSpPr>
          <p:nvPr/>
        </p:nvGrpSpPr>
        <p:grpSpPr bwMode="auto">
          <a:xfrm>
            <a:off x="3031208" y="3941788"/>
            <a:ext cx="2400300" cy="593725"/>
            <a:chOff x="2073" y="3283"/>
            <a:chExt cx="1512" cy="374"/>
          </a:xfrm>
        </p:grpSpPr>
        <p:sp>
          <p:nvSpPr>
            <p:cNvPr id="123" name="Text Box 34"/>
            <p:cNvSpPr txBox="1">
              <a:spLocks noChangeArrowheads="1"/>
            </p:cNvSpPr>
            <p:nvPr/>
          </p:nvSpPr>
          <p:spPr bwMode="auto">
            <a:xfrm>
              <a:off x="2403" y="3470"/>
              <a:ext cx="936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楷体_GB2312" pitchFamily="49" charset="-122"/>
                  <a:ea typeface="楷体_GB2312" pitchFamily="49" charset="-122"/>
                </a:rPr>
                <a:t>13 27 38 49 65 76 97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4" name="Line 39"/>
            <p:cNvSpPr>
              <a:spLocks noChangeShapeType="1"/>
            </p:cNvSpPr>
            <p:nvPr/>
          </p:nvSpPr>
          <p:spPr bwMode="auto">
            <a:xfrm>
              <a:off x="2073" y="3283"/>
              <a:ext cx="83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40"/>
            <p:cNvSpPr>
              <a:spLocks noChangeShapeType="1"/>
            </p:cNvSpPr>
            <p:nvPr/>
          </p:nvSpPr>
          <p:spPr bwMode="auto">
            <a:xfrm flipH="1">
              <a:off x="2979" y="3283"/>
              <a:ext cx="606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69"/>
          <p:cNvGrpSpPr>
            <a:grpSpLocks/>
          </p:cNvGrpSpPr>
          <p:nvPr/>
        </p:nvGrpSpPr>
        <p:grpSpPr bwMode="auto">
          <a:xfrm>
            <a:off x="4860008" y="2735288"/>
            <a:ext cx="1095375" cy="1206500"/>
            <a:chOff x="3225" y="2523"/>
            <a:chExt cx="690" cy="760"/>
          </a:xfrm>
        </p:grpSpPr>
        <p:sp>
          <p:nvSpPr>
            <p:cNvPr id="127" name="Line 18"/>
            <p:cNvSpPr>
              <a:spLocks noChangeShapeType="1"/>
            </p:cNvSpPr>
            <p:nvPr/>
          </p:nvSpPr>
          <p:spPr bwMode="auto">
            <a:xfrm flipH="1">
              <a:off x="3833" y="2523"/>
              <a:ext cx="10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33"/>
            <p:cNvSpPr txBox="1">
              <a:spLocks noChangeArrowheads="1"/>
            </p:cNvSpPr>
            <p:nvPr/>
          </p:nvSpPr>
          <p:spPr bwMode="auto">
            <a:xfrm>
              <a:off x="3235" y="3096"/>
              <a:ext cx="68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13 27 76</a:t>
              </a:r>
              <a:endParaRPr lang="en-US" altLang="zh-CN"/>
            </a:p>
          </p:txBody>
        </p:sp>
        <p:sp>
          <p:nvSpPr>
            <p:cNvPr id="129" name="Line 42"/>
            <p:cNvSpPr>
              <a:spLocks noChangeShapeType="1"/>
            </p:cNvSpPr>
            <p:nvPr/>
          </p:nvSpPr>
          <p:spPr bwMode="auto">
            <a:xfrm>
              <a:off x="3225" y="2908"/>
              <a:ext cx="330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" name="Group 66"/>
          <p:cNvGrpSpPr>
            <a:grpSpLocks/>
          </p:cNvGrpSpPr>
          <p:nvPr/>
        </p:nvGrpSpPr>
        <p:grpSpPr bwMode="auto">
          <a:xfrm>
            <a:off x="4631408" y="2752750"/>
            <a:ext cx="574675" cy="593725"/>
            <a:chOff x="3081" y="2534"/>
            <a:chExt cx="362" cy="374"/>
          </a:xfrm>
        </p:grpSpPr>
        <p:sp>
          <p:nvSpPr>
            <p:cNvPr id="131" name="Text Box 30"/>
            <p:cNvSpPr txBox="1">
              <a:spLocks noChangeArrowheads="1"/>
            </p:cNvSpPr>
            <p:nvPr/>
          </p:nvSpPr>
          <p:spPr bwMode="auto">
            <a:xfrm>
              <a:off x="3103" y="2721"/>
              <a:ext cx="34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latin typeface="宋体" charset="-122"/>
                </a:rPr>
                <a:t>13 76 </a:t>
              </a:r>
              <a:endParaRPr lang="en-US" altLang="zh-CN"/>
            </a:p>
          </p:txBody>
        </p:sp>
        <p:sp>
          <p:nvSpPr>
            <p:cNvPr id="132" name="Line 44"/>
            <p:cNvSpPr>
              <a:spLocks noChangeShapeType="1"/>
            </p:cNvSpPr>
            <p:nvPr/>
          </p:nvSpPr>
          <p:spPr bwMode="auto">
            <a:xfrm flipH="1">
              <a:off x="3267" y="2534"/>
              <a:ext cx="102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45"/>
            <p:cNvSpPr>
              <a:spLocks noChangeShapeType="1"/>
            </p:cNvSpPr>
            <p:nvPr/>
          </p:nvSpPr>
          <p:spPr bwMode="auto">
            <a:xfrm>
              <a:off x="3081" y="2534"/>
              <a:ext cx="11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" name="Group 54"/>
          <p:cNvGrpSpPr>
            <a:grpSpLocks/>
          </p:cNvGrpSpPr>
          <p:nvPr/>
        </p:nvGrpSpPr>
        <p:grpSpPr bwMode="auto">
          <a:xfrm>
            <a:off x="2051720" y="2159025"/>
            <a:ext cx="377825" cy="593725"/>
            <a:chOff x="1456" y="2160"/>
            <a:chExt cx="238" cy="374"/>
          </a:xfrm>
        </p:grpSpPr>
        <p:sp>
          <p:nvSpPr>
            <p:cNvPr id="135" name="Text Box 46"/>
            <p:cNvSpPr txBox="1">
              <a:spLocks noChangeArrowheads="1"/>
            </p:cNvSpPr>
            <p:nvPr/>
          </p:nvSpPr>
          <p:spPr bwMode="auto">
            <a:xfrm>
              <a:off x="1456" y="2347"/>
              <a:ext cx="227" cy="18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dirty="0">
                  <a:latin typeface="宋体" charset="-122"/>
                </a:rPr>
                <a:t>49 </a:t>
              </a:r>
              <a:endParaRPr lang="en-US" altLang="zh-CN" dirty="0"/>
            </a:p>
          </p:txBody>
        </p:sp>
        <p:sp>
          <p:nvSpPr>
            <p:cNvPr id="136" name="Line 48"/>
            <p:cNvSpPr>
              <a:spLocks noChangeShapeType="1"/>
            </p:cNvSpPr>
            <p:nvPr/>
          </p:nvSpPr>
          <p:spPr bwMode="auto">
            <a:xfrm flipH="1">
              <a:off x="1550" y="2160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" name="Group 55"/>
          <p:cNvGrpSpPr>
            <a:grpSpLocks/>
          </p:cNvGrpSpPr>
          <p:nvPr/>
        </p:nvGrpSpPr>
        <p:grpSpPr bwMode="auto">
          <a:xfrm>
            <a:off x="2543845" y="2159025"/>
            <a:ext cx="360363" cy="593725"/>
            <a:chOff x="1766" y="2160"/>
            <a:chExt cx="227" cy="374"/>
          </a:xfrm>
        </p:grpSpPr>
        <p:sp>
          <p:nvSpPr>
            <p:cNvPr id="138" name="Text Box 47"/>
            <p:cNvSpPr txBox="1">
              <a:spLocks noChangeArrowheads="1"/>
            </p:cNvSpPr>
            <p:nvPr/>
          </p:nvSpPr>
          <p:spPr bwMode="auto">
            <a:xfrm>
              <a:off x="1766" y="2347"/>
              <a:ext cx="227" cy="18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宋体" charset="-122"/>
                </a:rPr>
                <a:t>38</a:t>
              </a:r>
              <a:endParaRPr lang="en-US" altLang="zh-CN"/>
            </a:p>
          </p:txBody>
        </p:sp>
        <p:sp>
          <p:nvSpPr>
            <p:cNvPr id="139" name="Line 49"/>
            <p:cNvSpPr>
              <a:spLocks noChangeShapeType="1"/>
            </p:cNvSpPr>
            <p:nvPr/>
          </p:nvSpPr>
          <p:spPr bwMode="auto">
            <a:xfrm>
              <a:off x="1766" y="2160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0" name="Group 56"/>
          <p:cNvGrpSpPr>
            <a:grpSpLocks/>
          </p:cNvGrpSpPr>
          <p:nvPr/>
        </p:nvGrpSpPr>
        <p:grpSpPr bwMode="auto">
          <a:xfrm>
            <a:off x="2250158" y="2752750"/>
            <a:ext cx="587375" cy="595313"/>
            <a:chOff x="1581" y="2534"/>
            <a:chExt cx="370" cy="375"/>
          </a:xfrm>
        </p:grpSpPr>
        <p:sp>
          <p:nvSpPr>
            <p:cNvPr id="141" name="Text Box 28"/>
            <p:cNvSpPr txBox="1">
              <a:spLocks noChangeArrowheads="1"/>
            </p:cNvSpPr>
            <p:nvPr/>
          </p:nvSpPr>
          <p:spPr bwMode="auto">
            <a:xfrm>
              <a:off x="1611" y="2721"/>
              <a:ext cx="340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69900" indent="-4699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000" dirty="0">
                  <a:latin typeface="宋体" charset="-122"/>
                </a:rPr>
                <a:t>38 49 </a:t>
              </a:r>
              <a:endParaRPr lang="en-US" altLang="zh-CN" dirty="0"/>
            </a:p>
          </p:txBody>
        </p:sp>
        <p:sp>
          <p:nvSpPr>
            <p:cNvPr id="142" name="Line 50"/>
            <p:cNvSpPr>
              <a:spLocks noChangeShapeType="1"/>
            </p:cNvSpPr>
            <p:nvPr/>
          </p:nvSpPr>
          <p:spPr bwMode="auto">
            <a:xfrm>
              <a:off x="1581" y="2534"/>
              <a:ext cx="144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51"/>
            <p:cNvSpPr>
              <a:spLocks noChangeShapeType="1"/>
            </p:cNvSpPr>
            <p:nvPr/>
          </p:nvSpPr>
          <p:spPr bwMode="auto">
            <a:xfrm flipH="1">
              <a:off x="1797" y="2534"/>
              <a:ext cx="102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" name="文本框 143"/>
          <p:cNvSpPr txBox="1"/>
          <p:nvPr/>
        </p:nvSpPr>
        <p:spPr>
          <a:xfrm>
            <a:off x="2051720" y="3059333"/>
            <a:ext cx="158811" cy="2513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987824" y="3059806"/>
            <a:ext cx="158811" cy="2513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146" name="文本框 145"/>
          <p:cNvSpPr txBox="1"/>
          <p:nvPr/>
        </p:nvSpPr>
        <p:spPr>
          <a:xfrm>
            <a:off x="4427984" y="3077912"/>
            <a:ext cx="158811" cy="2513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2252949" y="3671666"/>
            <a:ext cx="158811" cy="2513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4644008" y="3662613"/>
            <a:ext cx="158811" cy="2513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3164559" y="4247257"/>
            <a:ext cx="327322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12</a:t>
            </a:r>
            <a:endParaRPr lang="zh-CN" altLang="en-US" sz="1000" dirty="0"/>
          </a:p>
        </p:txBody>
      </p:sp>
      <p:grpSp>
        <p:nvGrpSpPr>
          <p:cNvPr id="150" name="组合 149"/>
          <p:cNvGrpSpPr/>
          <p:nvPr/>
        </p:nvGrpSpPr>
        <p:grpSpPr>
          <a:xfrm>
            <a:off x="1475656" y="2483742"/>
            <a:ext cx="530799" cy="251347"/>
            <a:chOff x="1475656" y="3753717"/>
            <a:chExt cx="530799" cy="251347"/>
          </a:xfrm>
        </p:grpSpPr>
        <p:sp>
          <p:nvSpPr>
            <p:cNvPr id="151" name="文本框 150"/>
            <p:cNvSpPr txBox="1"/>
            <p:nvPr/>
          </p:nvSpPr>
          <p:spPr>
            <a:xfrm>
              <a:off x="1475656" y="3753717"/>
              <a:ext cx="158811" cy="25134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0</a:t>
              </a:r>
              <a:endParaRPr lang="zh-CN" altLang="en-US" sz="1000" dirty="0"/>
            </a:p>
          </p:txBody>
        </p:sp>
        <p:cxnSp>
          <p:nvCxnSpPr>
            <p:cNvPr id="152" name="直接箭头连接符 151"/>
            <p:cNvCxnSpPr/>
            <p:nvPr/>
          </p:nvCxnSpPr>
          <p:spPr>
            <a:xfrm>
              <a:off x="1718423" y="3888207"/>
              <a:ext cx="288032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5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1188" y="555526"/>
            <a:ext cx="7993260" cy="407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4920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55576" y="483518"/>
            <a:ext cx="7772400" cy="4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6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77A2D"/>
                </a:solidFill>
              </a:rPr>
              <a:t>任务描述：</a:t>
            </a:r>
            <a:r>
              <a:rPr lang="zh-CN" altLang="en-US" sz="1600" dirty="0"/>
              <a:t>任意给定一包含</a:t>
            </a:r>
            <a:r>
              <a:rPr lang="en-US" altLang="zh-CN" sz="1600" dirty="0"/>
              <a:t>n</a:t>
            </a:r>
            <a:r>
              <a:rPr lang="zh-CN" altLang="en-US" sz="1600" dirty="0"/>
              <a:t>个整数的集合，把</a:t>
            </a:r>
            <a:r>
              <a:rPr lang="en-US" altLang="zh-CN" sz="1600" dirty="0"/>
              <a:t>n</a:t>
            </a:r>
            <a:r>
              <a:rPr lang="zh-CN" altLang="en-US" sz="1600" dirty="0"/>
              <a:t>个整数按升序排列。</a:t>
            </a:r>
          </a:p>
        </p:txBody>
      </p:sp>
      <p:sp>
        <p:nvSpPr>
          <p:cNvPr id="125" name="矩形 124"/>
          <p:cNvSpPr/>
          <p:nvPr/>
        </p:nvSpPr>
        <p:spPr>
          <a:xfrm>
            <a:off x="611188" y="1203598"/>
            <a:ext cx="7993260" cy="764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ectangle 2"/>
          <p:cNvSpPr txBox="1">
            <a:spLocks noChangeArrowheads="1"/>
          </p:cNvSpPr>
          <p:nvPr/>
        </p:nvSpPr>
        <p:spPr bwMode="auto">
          <a:xfrm>
            <a:off x="755576" y="1131590"/>
            <a:ext cx="7772400" cy="8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6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77A2D"/>
                </a:solidFill>
              </a:rPr>
              <a:t>输入：</a:t>
            </a:r>
            <a:r>
              <a:rPr lang="zh-CN" altLang="en-US" sz="1600" dirty="0"/>
              <a:t>每测试用例包括两行，第一行输入整数个数，第二行输入</a:t>
            </a:r>
            <a:r>
              <a:rPr lang="en-US" altLang="zh-CN" sz="1600" dirty="0"/>
              <a:t>n</a:t>
            </a:r>
            <a:r>
              <a:rPr lang="zh-CN" altLang="en-US" sz="1600" dirty="0"/>
              <a:t>个整数，数与数之间用空格隔开。最后一行包含</a:t>
            </a:r>
            <a:r>
              <a:rPr lang="en-US" altLang="zh-CN" sz="1600" dirty="0"/>
              <a:t>-1</a:t>
            </a:r>
            <a:r>
              <a:rPr lang="zh-CN" altLang="en-US" sz="1600" dirty="0"/>
              <a:t>，表示输入结束。</a:t>
            </a:r>
          </a:p>
        </p:txBody>
      </p:sp>
      <p:sp>
        <p:nvSpPr>
          <p:cNvPr id="127" name="矩形 126"/>
          <p:cNvSpPr/>
          <p:nvPr/>
        </p:nvSpPr>
        <p:spPr>
          <a:xfrm>
            <a:off x="611188" y="2236083"/>
            <a:ext cx="7993260" cy="407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ectangle 2"/>
          <p:cNvSpPr txBox="1">
            <a:spLocks noChangeArrowheads="1"/>
          </p:cNvSpPr>
          <p:nvPr/>
        </p:nvSpPr>
        <p:spPr bwMode="auto">
          <a:xfrm>
            <a:off x="755576" y="2140408"/>
            <a:ext cx="7772400" cy="4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6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77A2D"/>
                </a:solidFill>
              </a:rPr>
              <a:t>输出：</a:t>
            </a:r>
            <a:r>
              <a:rPr lang="zh-CN" altLang="en-US" sz="1600" dirty="0"/>
              <a:t>每组测试数据的结果输出占一行，输出按升序排列的</a:t>
            </a:r>
            <a:r>
              <a:rPr lang="en-US" altLang="zh-CN" sz="1600" dirty="0"/>
              <a:t>n</a:t>
            </a:r>
            <a:r>
              <a:rPr lang="zh-CN" altLang="en-US" sz="1600" dirty="0"/>
              <a:t>个整数。</a:t>
            </a:r>
          </a:p>
        </p:txBody>
      </p:sp>
      <p:sp>
        <p:nvSpPr>
          <p:cNvPr id="129" name="Rectangle 2"/>
          <p:cNvSpPr txBox="1">
            <a:spLocks noChangeArrowheads="1"/>
          </p:cNvSpPr>
          <p:nvPr/>
        </p:nvSpPr>
        <p:spPr bwMode="auto">
          <a:xfrm>
            <a:off x="755576" y="2704186"/>
            <a:ext cx="7772400" cy="166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6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77A2D"/>
                </a:solidFill>
              </a:rPr>
              <a:t>样例输入：</a:t>
            </a:r>
            <a:endParaRPr lang="en-US" altLang="zh-CN" sz="1800" b="1" dirty="0">
              <a:solidFill>
                <a:srgbClr val="F77A2D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7</a:t>
            </a:r>
          </a:p>
          <a:p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49 38 65 97 76 13 27 </a:t>
            </a:r>
          </a:p>
          <a:p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-1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755576" y="4396323"/>
            <a:ext cx="7772400" cy="4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6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77A2D"/>
                </a:solidFill>
              </a:rPr>
              <a:t>样例输出：</a:t>
            </a: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13 27 38 49 65 76 97</a:t>
            </a:r>
            <a:endParaRPr lang="zh-CN" altLang="en-US" sz="16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99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25" grpId="0" animBg="1"/>
      <p:bldP spid="126" grpId="0"/>
      <p:bldP spid="127" grpId="0" animBg="1"/>
      <p:bldP spid="128" grpId="0"/>
      <p:bldP spid="129" grpId="0"/>
      <p:bldP spid="1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算法思路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F32B176-EA3C-4B79-BF39-71B1C0062AD1}"/>
                  </a:ext>
                </a:extLst>
              </p:cNvPr>
              <p:cNvSpPr/>
              <p:nvPr/>
            </p:nvSpPr>
            <p:spPr>
              <a:xfrm>
                <a:off x="571500" y="583636"/>
                <a:ext cx="7452121" cy="1844098"/>
              </a:xfrm>
              <a:prstGeom prst="rect">
                <a:avLst/>
              </a:prstGeom>
              <a:noFill/>
              <a:ln>
                <a:solidFill>
                  <a:srgbClr val="94DD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ts val="2800"/>
                  </a:lnSpc>
                </a:pPr>
                <a:r>
                  <a:rPr lang="zh-CN" altLang="en-US" b="1" dirty="0">
                    <a:solidFill>
                      <a:srgbClr val="F77A2D"/>
                    </a:solidFill>
                  </a:rPr>
                  <a:t>分：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首先考虑怎样对原始的整数集合（记为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]}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）进行划分。以元素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为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基准元素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，把原数组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分为三个部分：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−1]，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]}，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]}</m:t>
                    </m:r>
                    <m:r>
                      <a:rPr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中所有元素的值都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小于等于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基准元素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中所有元素的值都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大于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基准元素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中元素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就是调整位置后的基准元素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F32B176-EA3C-4B79-BF39-71B1C0062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583636"/>
                <a:ext cx="7452121" cy="1844098"/>
              </a:xfrm>
              <a:prstGeom prst="rect">
                <a:avLst/>
              </a:prstGeom>
              <a:blipFill>
                <a:blip r:embed="rId2"/>
                <a:stretch>
                  <a:fillRect l="-508" r="-508" b="-3378"/>
                </a:stretch>
              </a:blipFill>
              <a:ln>
                <a:solidFill>
                  <a:srgbClr val="94DDFE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65DD1F4-A766-49CB-A07F-ED30F2F0B25C}"/>
                  </a:ext>
                </a:extLst>
              </p:cNvPr>
              <p:cNvSpPr/>
              <p:nvPr/>
            </p:nvSpPr>
            <p:spPr>
              <a:xfrm>
                <a:off x="571500" y="2643758"/>
                <a:ext cx="7452121" cy="1080119"/>
              </a:xfrm>
              <a:prstGeom prst="rect">
                <a:avLst/>
              </a:prstGeom>
              <a:noFill/>
              <a:ln>
                <a:solidFill>
                  <a:srgbClr val="94DD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ts val="2800"/>
                  </a:lnSpc>
                </a:pPr>
                <a:r>
                  <a:rPr lang="zh-CN" altLang="en-US" b="1" dirty="0">
                    <a:solidFill>
                      <a:srgbClr val="F77A2D"/>
                    </a:solidFill>
                  </a:rPr>
                  <a:t>治：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如果划分后的子集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只包含一个整数，则不需任何操作，把这单个整数当成已排好序的集合；否则，把该子集继续分割，然后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递归调用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。子集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中元素划分后其位置保持不变。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65DD1F4-A766-49CB-A07F-ED30F2F0B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643758"/>
                <a:ext cx="7452121" cy="1080119"/>
              </a:xfrm>
              <a:prstGeom prst="rect">
                <a:avLst/>
              </a:prstGeom>
              <a:blipFill>
                <a:blip r:embed="rId3"/>
                <a:stretch>
                  <a:fillRect l="-508" r="-508" b="-7955"/>
                </a:stretch>
              </a:blipFill>
              <a:ln>
                <a:solidFill>
                  <a:srgbClr val="94DDFE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02CABED-20C0-4EAE-AF85-6C0F4792BE51}"/>
                  </a:ext>
                </a:extLst>
              </p:cNvPr>
              <p:cNvSpPr/>
              <p:nvPr/>
            </p:nvSpPr>
            <p:spPr>
              <a:xfrm>
                <a:off x="571500" y="3939901"/>
                <a:ext cx="7452121" cy="720078"/>
              </a:xfrm>
              <a:prstGeom prst="rect">
                <a:avLst/>
              </a:prstGeom>
              <a:noFill/>
              <a:ln>
                <a:solidFill>
                  <a:srgbClr val="94DD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ts val="2800"/>
                  </a:lnSpc>
                </a:pPr>
                <a:r>
                  <a:rPr lang="zh-CN" altLang="en-US" b="1" dirty="0">
                    <a:solidFill>
                      <a:srgbClr val="F77A2D"/>
                    </a:solidFill>
                  </a:rPr>
                  <a:t>合：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因为子集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的排序是递归调用的，所以，在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都已经排好序后，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不需要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执行任何操作，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自然排列就是有序的。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02CABED-20C0-4EAE-AF85-6C0F4792B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3939901"/>
                <a:ext cx="7452121" cy="720078"/>
              </a:xfrm>
              <a:prstGeom prst="rect">
                <a:avLst/>
              </a:prstGeom>
              <a:blipFill>
                <a:blip r:embed="rId4"/>
                <a:stretch>
                  <a:fillRect l="-508" r="-508" b="-11667"/>
                </a:stretch>
              </a:blipFill>
              <a:ln>
                <a:solidFill>
                  <a:srgbClr val="94DDFE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5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算法过程示例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55526"/>
            <a:ext cx="7641362" cy="435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63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159566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划分子程序演示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/>
          </p:nvPr>
        </p:nvGraphicFramePr>
        <p:xfrm>
          <a:off x="1339040" y="744974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接箭头连接符 51"/>
          <p:cNvCxnSpPr/>
          <p:nvPr/>
        </p:nvCxnSpPr>
        <p:spPr>
          <a:xfrm flipV="1">
            <a:off x="2658848" y="112079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979328" y="1120790"/>
            <a:ext cx="0" cy="43204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1331640" y="1974086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4"/>
          <p:cNvSpPr txBox="1"/>
          <p:nvPr/>
        </p:nvSpPr>
        <p:spPr>
          <a:xfrm>
            <a:off x="3306920" y="750242"/>
            <a:ext cx="418704" cy="33575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65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6" name="TextBox 9"/>
          <p:cNvSpPr txBox="1"/>
          <p:nvPr/>
        </p:nvSpPr>
        <p:spPr>
          <a:xfrm>
            <a:off x="6848656" y="754598"/>
            <a:ext cx="418704" cy="33575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522944" y="2344926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6979328" y="2344926"/>
            <a:ext cx="0" cy="43204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/>
          <p:cNvGraphicFramePr>
            <a:graphicFrameLocks noGrp="1"/>
          </p:cNvGraphicFramePr>
          <p:nvPr>
            <p:extLst/>
          </p:nvPr>
        </p:nvGraphicFramePr>
        <p:xfrm>
          <a:off x="1335408" y="3342238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/>
          <p:nvPr/>
        </p:nvCxnSpPr>
        <p:spPr>
          <a:xfrm flipV="1">
            <a:off x="4387040" y="3713078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5"/>
          <p:cNvSpPr txBox="1"/>
          <p:nvPr/>
        </p:nvSpPr>
        <p:spPr>
          <a:xfrm>
            <a:off x="4184360" y="1984567"/>
            <a:ext cx="418704" cy="335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97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16"/>
          <p:cNvSpPr txBox="1"/>
          <p:nvPr/>
        </p:nvSpPr>
        <p:spPr>
          <a:xfrm>
            <a:off x="5899208" y="1984567"/>
            <a:ext cx="418704" cy="335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6084168" y="3713078"/>
            <a:ext cx="0" cy="43204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5"/>
          <p:cNvSpPr txBox="1"/>
          <p:nvPr/>
        </p:nvSpPr>
        <p:spPr>
          <a:xfrm>
            <a:off x="1331640" y="3356609"/>
            <a:ext cx="864096" cy="33575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49</a:t>
            </a:r>
            <a:endParaRPr lang="zh-CN" altLang="en-US" dirty="0"/>
          </a:p>
        </p:txBody>
      </p:sp>
      <p:sp>
        <p:nvSpPr>
          <p:cNvPr id="65" name="TextBox 19"/>
          <p:cNvSpPr txBox="1"/>
          <p:nvPr/>
        </p:nvSpPr>
        <p:spPr>
          <a:xfrm>
            <a:off x="3947373" y="3357181"/>
            <a:ext cx="870478" cy="3357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/>
          </p:nvPr>
        </p:nvGraphicFramePr>
        <p:xfrm>
          <a:off x="1331640" y="4577174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0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3.45679E-6 L 0.09462 3.45679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0.10069 0.05277 C 0.12187 0.06481 0.15347 0.0716 0.18628 0.0716 C 0.22378 0.0716 0.25382 0.06481 0.275 0.05277 L 0.37587 4.93827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35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9.87654E-7 L -0.10591 -0.05586 C -0.12796 -0.06852 -0.16112 -0.07531 -0.19566 -0.07531 C -0.23507 -0.07531 -0.26667 -0.06852 -0.28872 -0.05586 L -0.39445 -9.87654E-7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4.93827E-7 L 0.09462 4.9382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93827E-7 L -0.09444 4.93827E-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05347 0.05864 C 0.06458 0.07222 0.08159 0.08055 0.09895 0.08055 C 0.11892 0.08055 0.13507 0.07222 0.14635 0.05864 L 0.20052 1.48148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401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62 L -0.05191 -0.06605 C -0.06285 -0.08056 -0.07934 -0.08827 -0.09653 -0.08827 C -0.11615 -0.08827 -0.13178 -0.08056 -0.14271 -0.06605 L -0.19514 -0.00062 " pathEditMode="relative" rAng="0" ptsTypes="AAAAA">
                                      <p:cBhvr>
                                        <p:cTn id="5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1.11111E-6 L 0.09462 1.1111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0.00031 L -0.19357 1.11111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98 4.81481E-6 L 0.08525 0.03734 C 0.10052 0.04567 0.12361 0.05092 0.14757 0.05092 C 0.17518 0.05092 0.19705 0.04567 0.21233 0.03734 L 0.28611 4.81481E-6 " pathEditMode="relative" rAng="0" ptsTypes="AAAAA">
                                      <p:cBhvr>
                                        <p:cTn id="7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253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4.81481E-6 L -0.07917 -0.05402 C -0.09514 -0.06605 -0.11892 -0.07254 -0.14358 -0.07254 C -0.17205 -0.07254 -0.19462 -0.06605 -0.21059 -0.05402 L -0.28646 4.81481E-6 " pathEditMode="relative" rAng="0" ptsTypes="AAAAA">
                                      <p:cBhvr>
                                        <p:cTn id="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-3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61" grpId="0" animBg="1"/>
      <p:bldP spid="61" grpId="1" animBg="1"/>
      <p:bldP spid="62" grpId="0" animBg="1"/>
      <p:bldP spid="62" grpId="1" animBg="1"/>
      <p:bldP spid="64" grpId="0" animBg="1"/>
      <p:bldP spid="64" grpId="1" animBg="1"/>
      <p:bldP spid="65" grpId="0" animBg="1"/>
      <p:bldP spid="6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159566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划分子程序实现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3518"/>
            <a:ext cx="5912358" cy="457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36296" y="1995686"/>
            <a:ext cx="927462" cy="461665"/>
          </a:xfrm>
          <a:prstGeom prst="rect">
            <a:avLst/>
          </a:prstGeom>
          <a:solidFill>
            <a:srgbClr val="F9A46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O(n)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6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快速排序实现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5536" y="411510"/>
            <a:ext cx="2808684" cy="499992"/>
            <a:chOff x="611188" y="1297672"/>
            <a:chExt cx="1984582" cy="499992"/>
          </a:xfrm>
        </p:grpSpPr>
        <p:sp>
          <p:nvSpPr>
            <p:cNvPr id="18" name="对角圆角矩形 17"/>
            <p:cNvSpPr/>
            <p:nvPr/>
          </p:nvSpPr>
          <p:spPr>
            <a:xfrm>
              <a:off x="611188" y="1419622"/>
              <a:ext cx="1984582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3030" y="1297672"/>
              <a:ext cx="1761517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快速排序算法主程序</a:t>
              </a: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7877175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27684" y="1667370"/>
            <a:ext cx="4286250" cy="1000125"/>
          </a:xfrm>
          <a:prstGeom prst="rect">
            <a:avLst/>
          </a:prstGeom>
          <a:noFill/>
          <a:ln w="28575" algn="ctr">
            <a:solidFill>
              <a:srgbClr val="F9A46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69900" indent="-469900" algn="ctr">
              <a:buFontTx/>
              <a:buChar char="•"/>
            </a:pPr>
            <a:endParaRPr lang="zh-CN" altLang="en-U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802FFBCC-5F5E-5C47-AECA-9E548C7ED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434" y="3363838"/>
            <a:ext cx="3449241" cy="10237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）最坏情况，对于一个已经排好序的集合（比如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{1, 2, 3, 4, 5, 6}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），调用快速排序的时间复杂度为：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A5866BDD-1134-054C-847D-EE60EA6B9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3" y="3363838"/>
            <a:ext cx="4104457" cy="1023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）最好情况，每次划分所取的基准都恰好为中值，即每次划分都产生两个大小为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n/2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的区域，时间复杂度为：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592605-5F68-2044-85D0-8F6BB8F8EFE4}"/>
                  </a:ext>
                </a:extLst>
              </p:cNvPr>
              <p:cNvSpPr txBox="1"/>
              <p:nvPr/>
            </p:nvSpPr>
            <p:spPr>
              <a:xfrm>
                <a:off x="598450" y="4474169"/>
                <a:ext cx="326294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592605-5F68-2044-85D0-8F6BB8F8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50" y="4474169"/>
                <a:ext cx="3262945" cy="617861"/>
              </a:xfrm>
              <a:prstGeom prst="rect">
                <a:avLst/>
              </a:prstGeom>
              <a:blipFill>
                <a:blip r:embed="rId4"/>
                <a:stretch>
                  <a:fillRect l="-10853" t="-222000" r="-775" b="-3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6D597C7-5485-1740-95B4-2BE2E21E6384}"/>
                  </a:ext>
                </a:extLst>
              </p:cNvPr>
              <p:cNvSpPr txBox="1"/>
              <p:nvPr/>
            </p:nvSpPr>
            <p:spPr>
              <a:xfrm>
                <a:off x="4237720" y="4474169"/>
                <a:ext cx="328173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6D597C7-5485-1740-95B4-2BE2E21E6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720" y="4474169"/>
                <a:ext cx="3281732" cy="617861"/>
              </a:xfrm>
              <a:prstGeom prst="rect">
                <a:avLst/>
              </a:prstGeom>
              <a:blipFill>
                <a:blip r:embed="rId5"/>
                <a:stretch>
                  <a:fillRect l="-10811" t="-222000" r="-772" b="-3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06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 autoUpdateAnimBg="0"/>
      <p:bldP spid="12" grpId="0" animBg="1" autoUpdateAnimBg="0"/>
      <p:bldP spid="14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快速排序改进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528" y="555526"/>
            <a:ext cx="8143875" cy="134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快速排序算法的性能取决于</a:t>
            </a:r>
            <a:r>
              <a:rPr lang="zh-CN" altLang="en-US" sz="1600" b="1" dirty="0">
                <a:solidFill>
                  <a:srgbClr val="F46C16"/>
                </a:solidFill>
                <a:latin typeface="微软雅黑" pitchFamily="34" charset="-122"/>
                <a:ea typeface="微软雅黑" pitchFamily="34" charset="-122"/>
              </a:rPr>
              <a:t>划分的对称性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。通过修改算法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partition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，可以设计出采用随机选择策略的快速排序算法。在快速排序算法的每一步中，当数组还没有被划分时，可以在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p:r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中随机选出一个元素作为划分基准，这样可以使划分基准的选择是随机的，从而可以期望划分是较对称的。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067695"/>
            <a:ext cx="8143875" cy="2880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469900" indent="-4699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noProof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randomizedQuickSort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noProof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iDatas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[], </a:t>
            </a:r>
            <a:r>
              <a:rPr lang="en-US" altLang="zh-CN" sz="1200" noProof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iLeft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200" noProof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iRight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noProof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iRight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&gt; 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iLeft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)	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srand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( (</a:t>
            </a:r>
            <a:r>
              <a:rPr lang="en-US" altLang="zh-CN" sz="1200" noProof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));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noProof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iAncharIndex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rand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()%(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iRight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iLeft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+ 1) + 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iLeft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swap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iDatas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iAncharIndex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],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iDatas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iLeft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]);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noProof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partition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iDatas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iLeft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iRight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randomizedQuickSort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iDatas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iLeft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-1); </a:t>
            </a:r>
            <a:r>
              <a:rPr lang="en-US" altLang="zh-CN" sz="1200" noProof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sz="1200" noProof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对子集合</a:t>
            </a:r>
            <a:r>
              <a:rPr lang="en-US" altLang="zh-CN" sz="1200" noProof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A1</a:t>
            </a:r>
            <a:r>
              <a:rPr lang="zh-CN" sz="1200" noProof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</a:p>
          <a:p>
            <a:pPr eaLnBrk="1" hangingPunct="1">
              <a:lnSpc>
                <a:spcPct val="150000"/>
              </a:lnSpc>
            </a:pPr>
            <a:r>
              <a:rPr lang="zh-CN" sz="1200" noProof="1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randomizedQuickSort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iDatas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+1,</a:t>
            </a:r>
            <a:r>
              <a:rPr lang="en-US" altLang="zh-CN" sz="1200" noProof="1">
                <a:solidFill>
                  <a:srgbClr val="020002"/>
                </a:solidFill>
                <a:latin typeface="微软雅黑" pitchFamily="34" charset="-122"/>
                <a:ea typeface="微软雅黑" pitchFamily="34" charset="-122"/>
              </a:rPr>
              <a:t>iRight</a:t>
            </a:r>
            <a:r>
              <a:rPr lang="en-US" altLang="zh-CN" sz="1200" noProof="1">
                <a:latin typeface="微软雅黑" pitchFamily="34" charset="-122"/>
                <a:ea typeface="微软雅黑" pitchFamily="34" charset="-122"/>
              </a:rPr>
              <a:t>); </a:t>
            </a:r>
            <a:r>
              <a:rPr lang="en-US" altLang="zh-CN" sz="1200" noProof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sz="1200" noProof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对子集合</a:t>
            </a:r>
            <a:r>
              <a:rPr lang="en-US" altLang="zh-CN" sz="1200" noProof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A3</a:t>
            </a:r>
            <a:r>
              <a:rPr lang="zh-CN" sz="1200" noProof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</a:p>
          <a:p>
            <a:pPr eaLnBrk="1" hangingPunct="1">
              <a:lnSpc>
                <a:spcPct val="150000"/>
              </a:lnSpc>
            </a:pPr>
            <a:r>
              <a:rPr lang="zh-CN" sz="1200" noProof="1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1200" noProof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 noProof="1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54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48334"/>
            <a:ext cx="1595309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最接近点对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39E4EA-9CCF-41D8-AFB4-3D019B156D5D}"/>
              </a:ext>
            </a:extLst>
          </p:cNvPr>
          <p:cNvSpPr txBox="1"/>
          <p:nvPr/>
        </p:nvSpPr>
        <p:spPr>
          <a:xfrm>
            <a:off x="179512" y="618817"/>
            <a:ext cx="8712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F77A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任务描述：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给定平面上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个点，找其中的一对点，使得在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个点组成的所有点对中，该点对间的距离最小。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en-US" sz="2000" b="1" dirty="0">
                <a:solidFill>
                  <a:srgbClr val="F77A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每个测试用例第一行包括一个整数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，表示平面上点的个数；然后包含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n&lt;100000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）行，每行有两个整数，分别表示一个点的横坐标和纵坐标。最后一行包含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，表示输入结束。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en-US" sz="2000" b="1" dirty="0">
                <a:solidFill>
                  <a:srgbClr val="F77A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每组测试数据的结果输出占一行，输出最接近点对的距离。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en-US" sz="2000" b="1" dirty="0">
                <a:solidFill>
                  <a:srgbClr val="F77A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样例输入：</a:t>
            </a:r>
            <a:endParaRPr lang="en-US" altLang="zh-CN" sz="2000" b="1" dirty="0">
              <a:solidFill>
                <a:srgbClr val="F77A2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  <a:p>
            <a:pPr lvl="1" algn="just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0 0</a:t>
            </a:r>
          </a:p>
          <a:p>
            <a:pPr lvl="1" algn="just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0 1</a:t>
            </a:r>
          </a:p>
          <a:p>
            <a:pPr lvl="1" algn="just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0 8</a:t>
            </a:r>
          </a:p>
          <a:p>
            <a:pPr lvl="1" algn="just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</a:p>
          <a:p>
            <a:pPr algn="just"/>
            <a:r>
              <a:rPr lang="zh-CN" altLang="en-US" sz="2000" b="1" dirty="0">
                <a:solidFill>
                  <a:srgbClr val="F77A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样例输出：</a:t>
            </a:r>
            <a:endParaRPr lang="en-US" altLang="zh-CN" sz="2000" b="1" dirty="0">
              <a:solidFill>
                <a:srgbClr val="F77A2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>
                <a:off x="5859983" y="2859782"/>
                <a:ext cx="2240409" cy="3462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250" b="1" dirty="0"/>
                  <a:t>枚举：</a:t>
                </a:r>
                <a14:m>
                  <m:oMath xmlns:m="http://schemas.openxmlformats.org/officeDocument/2006/math">
                    <m:r>
                      <a:rPr lang="en-US" altLang="zh-CN" sz="225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25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5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25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25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50" b="1" dirty="0"/>
              </a:p>
            </p:txBody>
          </p:sp>
        </mc:Choice>
        <mc:Fallback xmlns=""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9983" y="2859782"/>
                <a:ext cx="2240409" cy="346249"/>
              </a:xfrm>
              <a:prstGeom prst="rect">
                <a:avLst/>
              </a:prstGeom>
              <a:blipFill>
                <a:blip r:embed="rId3"/>
                <a:stretch>
                  <a:fillRect l="-7303" t="-28571" b="-4285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859983" y="3717032"/>
            <a:ext cx="2240409" cy="346249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50" b="1" dirty="0"/>
              <a:t>更高效率算法？？</a:t>
            </a:r>
            <a:endParaRPr lang="en-US" altLang="zh-CN" sz="2250" b="1" dirty="0"/>
          </a:p>
        </p:txBody>
      </p:sp>
    </p:spTree>
    <p:extLst>
      <p:ext uri="{BB962C8B-B14F-4D97-AF65-F5344CB8AC3E}">
        <p14:creationId xmlns:p14="http://schemas.microsoft.com/office/powerpoint/2010/main" val="248992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67544" y="3219822"/>
          <a:ext cx="6480720" cy="1088232"/>
        </p:xfrm>
        <a:graphic>
          <a:graphicData uri="http://schemas.openxmlformats.org/drawingml/2006/table">
            <a:tbl>
              <a:tblPr/>
              <a:tblGrid>
                <a:gridCol w="64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82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int</a:t>
                      </a:r>
                      <a:r>
                        <a:rPr lang="en-US" sz="1600" kern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 factorial(</a:t>
                      </a:r>
                      <a:r>
                        <a:rPr lang="en-US" sz="1600" kern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int</a:t>
                      </a:r>
                      <a:r>
                        <a:rPr lang="en-US" sz="1600" kern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 n</a:t>
                      </a:r>
                      <a:r>
                        <a:rPr lang="en-US" sz="1600" kern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宋体"/>
                          <a:cs typeface="+mn-cs"/>
                        </a:rPr>
                        <a:t>)</a:t>
                      </a:r>
                      <a:r>
                        <a:rPr lang="en-US" sz="1600" kern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宋体"/>
                        </a:rPr>
                        <a:t> {</a:t>
                      </a:r>
                      <a:endParaRPr lang="zh-CN" sz="16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宋体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latin typeface="Times New Roman"/>
                          <a:ea typeface="宋体"/>
                        </a:rPr>
                        <a:t>          if(n</a:t>
                      </a:r>
                      <a:r>
                        <a:rPr lang="zh-CN" altLang="en-US" sz="16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600" kern="0" dirty="0">
                          <a:latin typeface="Times New Roman"/>
                          <a:ea typeface="宋体"/>
                        </a:rPr>
                        <a:t>==</a:t>
                      </a:r>
                      <a:r>
                        <a:rPr lang="zh-CN" altLang="en-US" sz="16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600" kern="0" dirty="0">
                          <a:latin typeface="Times New Roman"/>
                          <a:ea typeface="宋体"/>
                        </a:rPr>
                        <a:t>0)</a:t>
                      </a:r>
                      <a:r>
                        <a:rPr lang="zh-CN" altLang="en-US" sz="1600" kern="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600" kern="0" dirty="0">
                          <a:latin typeface="Times New Roman"/>
                          <a:ea typeface="宋体"/>
                        </a:rPr>
                        <a:t>return1;</a:t>
                      </a:r>
                      <a:r>
                        <a:rPr lang="en-US" altLang="zh-CN" sz="1600" kern="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rgbClr val="0099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altLang="en-US" sz="1600" kern="1200" dirty="0">
                          <a:solidFill>
                            <a:srgbClr val="0099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递归边界</a:t>
                      </a:r>
                      <a:endParaRPr lang="en-US" altLang="zh-CN" sz="1600" kern="0" dirty="0">
                        <a:solidFill>
                          <a:schemeClr val="tx1"/>
                        </a:solidFill>
                        <a:latin typeface="Times New Roman"/>
                        <a:ea typeface="+mn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          return n*factorial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(n-1); 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}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35305" marR="353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9512" y="22304"/>
            <a:ext cx="1632178" cy="363176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 </a:t>
            </a:r>
            <a:r>
              <a:rPr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阶乘</a:t>
            </a:r>
            <a:endParaRPr lang="zh-CN" altLang="en-US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717712"/>
            <a:ext cx="85693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阶乘计算：从键盘输入正整数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0&lt;=N&lt;=20),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N!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62334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1360736" y="1284671"/>
          <a:ext cx="2520702" cy="780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473200" imgH="457200" progId="Equation.DSMT4">
                  <p:embed/>
                </p:oleObj>
              </mc:Choice>
              <mc:Fallback>
                <p:oleObj name="Equation" r:id="rId3" imgW="1473200" imgH="4572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736" y="1284671"/>
                        <a:ext cx="2520702" cy="780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245210" y="1208788"/>
            <a:ext cx="1320849" cy="440740"/>
          </a:xfrm>
          <a:prstGeom prst="wedgeRoundRectCallout">
            <a:avLst>
              <a:gd name="adj1" fmla="val -75368"/>
              <a:gd name="adj2" fmla="val 2258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边界条件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45210" y="2057129"/>
            <a:ext cx="1295214" cy="443582"/>
          </a:xfrm>
          <a:prstGeom prst="wedgeRoundRectCallout">
            <a:avLst>
              <a:gd name="adj1" fmla="val -75852"/>
              <a:gd name="adj2" fmla="val -80060"/>
              <a:gd name="adj3" fmla="val 16667"/>
            </a:avLst>
          </a:prstGeom>
          <a:solidFill>
            <a:srgbClr val="DCE6F2"/>
          </a:solidFill>
          <a:ln w="63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递归方程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275856" y="2953209"/>
            <a:ext cx="1224136" cy="386628"/>
          </a:xfrm>
          <a:prstGeom prst="wedgeRoundRectCallout">
            <a:avLst>
              <a:gd name="adj1" fmla="val -123654"/>
              <a:gd name="adj2" fmla="val 924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563888" y="3763938"/>
            <a:ext cx="1174914" cy="393603"/>
          </a:xfrm>
          <a:prstGeom prst="wedgeRoundRectCallout">
            <a:avLst>
              <a:gd name="adj1" fmla="val -103006"/>
              <a:gd name="adj2" fmla="val -2389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</a:p>
        </p:txBody>
      </p:sp>
    </p:spTree>
    <p:extLst>
      <p:ext uri="{BB962C8B-B14F-4D97-AF65-F5344CB8AC3E}">
        <p14:creationId xmlns:p14="http://schemas.microsoft.com/office/powerpoint/2010/main" val="16580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10" grpId="0" animBg="1" autoUpdateAnimBg="0"/>
      <p:bldP spid="11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395536" y="999081"/>
            <a:ext cx="8280920" cy="8744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SzPct val="50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为了使问题易于理解和分析，先来考虑一维的情形。此时，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个点退化为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轴上的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个实数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dirty="0" err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dirty="0" err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…,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dirty="0" err="1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。最接近点对即为这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个实数中相差最小的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个实数。</a:t>
            </a:r>
          </a:p>
        </p:txBody>
      </p:sp>
      <p:pic>
        <p:nvPicPr>
          <p:cNvPr id="50179" name="Picture 6" descr="t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6" y="2571303"/>
            <a:ext cx="5237559" cy="129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23445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348122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6" descr="t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627534"/>
            <a:ext cx="5237560" cy="129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95536" y="2131046"/>
            <a:ext cx="8496944" cy="293804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57175" indent="-257175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假设我们用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轴上某个点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划分为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个子集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基于平衡子问题的思想，用S中各点坐标的中位数来作分割点。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57175" indent="-257175" eaLnBrk="1" hangingPunct="1">
              <a:lnSpc>
                <a:spcPct val="130000"/>
              </a:lnSpc>
              <a:buFont typeface="Wingdings" pitchFamily="2" charset="2"/>
              <a:buChar char="u"/>
            </a:pPr>
            <a:endParaRPr lang="zh-CN" altLang="en-US" sz="1800" dirty="0">
              <a:latin typeface="Arial" charset="0"/>
              <a:ea typeface="楷体_GB2312" pitchFamily="49" charset="-122"/>
            </a:endParaRPr>
          </a:p>
          <a:p>
            <a:pPr marL="257175" indent="-257175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递归地在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上找出其最接近点对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p2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q1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q2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，并设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 = min{|p1-p2|, |q1-q2|}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中的最接近点对是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{p1, p2}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或者是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{q1, q2}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是某个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{p3, q3}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，其中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p3∈S1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且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q3∈S2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57175" indent="-257175" eaLnBrk="1" hangingPunct="1">
              <a:lnSpc>
                <a:spcPct val="130000"/>
              </a:lnSpc>
              <a:buFont typeface="Wingdings" pitchFamily="2" charset="2"/>
              <a:buChar char="u"/>
            </a:pPr>
            <a:endParaRPr lang="zh-CN" altLang="en-US" sz="1800" b="1" dirty="0">
              <a:solidFill>
                <a:srgbClr val="F9A46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57175" indent="-257175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能否在线性时间内找到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p3,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q3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871" y="28025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31708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07504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395536" y="2715766"/>
            <a:ext cx="8280920" cy="230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57175" indent="-257175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选取一垂直线</a:t>
            </a:r>
            <a:r>
              <a:rPr lang="en-US" altLang="zh-CN" sz="1600" b="1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l: x = 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来作为分割直线，其中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中各点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坐标的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中位数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分割为</a:t>
            </a:r>
            <a:r>
              <a:rPr lang="en-US" altLang="zh-CN" sz="1600" dirty="0" err="1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57175" indent="-257175" eaLnBrk="1" hangingPunct="1">
              <a:lnSpc>
                <a:spcPct val="130000"/>
              </a:lnSpc>
              <a:buFont typeface="Wingdings" pitchFamily="2" charset="2"/>
              <a:buChar char="u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递归地在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上找出其最小距离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，并设</a:t>
            </a:r>
            <a:r>
              <a:rPr lang="en-US" altLang="zh-CN" sz="1600" b="1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 min{d1,  d2}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中的最接近点对是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，或者是某个</a:t>
            </a:r>
            <a:r>
              <a:rPr lang="en-US" altLang="zh-CN" sz="1600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{p, q}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1600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p∈S1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1600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q∈S2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57175" indent="-257175" eaLnBrk="1" hangingPunct="1">
              <a:lnSpc>
                <a:spcPct val="130000"/>
              </a:lnSpc>
              <a:buFont typeface="Wingdings" pitchFamily="2" charset="2"/>
              <a:buChar char="u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1600" b="1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r>
              <a:rPr lang="zh-CN" altLang="en-US" sz="1600" b="1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能找到</a:t>
            </a:r>
            <a:r>
              <a:rPr lang="en-US" altLang="zh-CN" sz="1600" b="1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(p,</a:t>
            </a:r>
            <a:r>
              <a:rPr lang="zh-CN" altLang="en-US" sz="1600" b="1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q)</a:t>
            </a:r>
            <a:r>
              <a:rPr lang="zh-CN" altLang="en-US" sz="1600" b="1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，能否在线性时间内找到？</a:t>
            </a:r>
          </a:p>
        </p:txBody>
      </p:sp>
      <p:pic>
        <p:nvPicPr>
          <p:cNvPr id="138245" name="Picture 5" descr="t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55526"/>
            <a:ext cx="2268141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51520" y="555526"/>
            <a:ext cx="1152128" cy="499624"/>
            <a:chOff x="611188" y="505584"/>
            <a:chExt cx="1728564" cy="512518"/>
          </a:xfrm>
        </p:grpSpPr>
        <p:sp>
          <p:nvSpPr>
            <p:cNvPr id="8" name="对角圆角矩形 7"/>
            <p:cNvSpPr/>
            <p:nvPr/>
          </p:nvSpPr>
          <p:spPr>
            <a:xfrm>
              <a:off x="611188" y="627534"/>
              <a:ext cx="1728564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77A2D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1557" y="505584"/>
              <a:ext cx="1728195" cy="512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7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107504" y="23416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22549" y="538049"/>
            <a:ext cx="8136904" cy="36849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250"/>
              </a:lnSpc>
              <a:buSzPct val="100000"/>
            </a:pP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压缩枚举的空间：</a:t>
            </a:r>
            <a:endParaRPr lang="en-US" altLang="zh-CN" sz="1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5" descr="t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5" y="2927573"/>
            <a:ext cx="1720454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t2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3557"/>
            <a:ext cx="1999059" cy="191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114300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9" name="Text Box 7"/>
              <p:cNvSpPr txBox="1">
                <a:spLocks noChangeArrowheads="1"/>
              </p:cNvSpPr>
              <p:nvPr/>
            </p:nvSpPr>
            <p:spPr bwMode="auto">
              <a:xfrm>
                <a:off x="4384203" y="2598340"/>
                <a:ext cx="4436269" cy="227766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>
                    <a:schemeClr val="accent2"/>
                  </a:buClr>
                  <a:buSzPct val="50000"/>
                  <a:buFont typeface="Wingdings" pitchFamily="2" charset="2"/>
                  <a:buNone/>
                </a:pPr>
                <a:r>
                  <a:rPr lang="zh-CN" altLang="en-US" sz="1600" b="1" dirty="0">
                    <a:solidFill>
                      <a:srgbClr val="F9A46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</a:t>
                </a:r>
                <a:r>
                  <a:rPr lang="en-US" altLang="zh-CN" sz="1600" b="1" dirty="0">
                    <a:solidFill>
                      <a:srgbClr val="F9A46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将矩形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的长为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2d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的边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等分，将它的长为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的边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等分，由此导出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(d/2)×(2d/3)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的矩形。若矩形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中有多于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中的点，则由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鸽舍原理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易知至少有一个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(d/2)×(2d/3)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的小矩形中有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个以上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中的点。设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是位于同一小矩形中的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个点，则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30000"/>
                  </a:lnSpc>
                  <a:buClr>
                    <a:schemeClr val="accent2"/>
                  </a:buClr>
                  <a:buSzPct val="50000"/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 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))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/2)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/3)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30000"/>
                  </a:lnSpc>
                  <a:buClr>
                    <a:schemeClr val="accent2"/>
                  </a:buClr>
                  <a:buSzPct val="50000"/>
                  <a:buFont typeface="Wingdings" pitchFamily="2" charset="2"/>
                  <a:buNone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distance(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u,v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)&lt;d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。这与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的意义相</a:t>
                </a:r>
                <a:r>
                  <a:rPr lang="zh-CN" altLang="en-US" sz="1600" b="1" dirty="0">
                    <a:solidFill>
                      <a:srgbClr val="F9A46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矛盾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12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4203" y="2598340"/>
                <a:ext cx="4436269" cy="2277666"/>
              </a:xfrm>
              <a:prstGeom prst="rect">
                <a:avLst/>
              </a:prstGeom>
              <a:blipFill>
                <a:blip r:embed="rId4"/>
                <a:stretch>
                  <a:fillRect l="-283" b="-1657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弦形 9">
            <a:extLst>
              <a:ext uri="{FF2B5EF4-FFF2-40B4-BE49-F238E27FC236}">
                <a16:creationId xmlns:a16="http://schemas.microsoft.com/office/drawing/2014/main" id="{3B153DB5-4C33-844D-A069-DB42A105CB07}"/>
              </a:ext>
            </a:extLst>
          </p:cNvPr>
          <p:cNvSpPr/>
          <p:nvPr/>
        </p:nvSpPr>
        <p:spPr>
          <a:xfrm rot="13174470">
            <a:off x="312634" y="3276719"/>
            <a:ext cx="1005840" cy="1005840"/>
          </a:xfrm>
          <a:prstGeom prst="chord">
            <a:avLst>
              <a:gd name="adj1" fmla="val 2700000"/>
              <a:gd name="adj2" fmla="val 14166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9A1044-8A56-3C41-91BD-A740080989BB}"/>
              </a:ext>
            </a:extLst>
          </p:cNvPr>
          <p:cNvSpPr/>
          <p:nvPr/>
        </p:nvSpPr>
        <p:spPr>
          <a:xfrm>
            <a:off x="467544" y="979264"/>
            <a:ext cx="78102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候选点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到直线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的距离不能超过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，则只需考虑</a:t>
            </a:r>
            <a:r>
              <a:rPr lang="zh-CN" altLang="en-US" sz="15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r>
              <a:rPr lang="en-US" altLang="zh-CN" sz="15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5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5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的范围；</a:t>
            </a:r>
            <a:endParaRPr lang="zh-CN" altLang="en-US" sz="15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2A17EF-586B-CE46-8684-020885E04623}"/>
              </a:ext>
            </a:extLst>
          </p:cNvPr>
          <p:cNvSpPr/>
          <p:nvPr/>
        </p:nvSpPr>
        <p:spPr>
          <a:xfrm>
            <a:off x="467544" y="1371421"/>
            <a:ext cx="81252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中任意一点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，它若与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中的点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构成最接近点对的候选者，则必有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distance(p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q)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满足这个条件的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中的点一定落在一个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d×2d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5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</a:t>
            </a:r>
            <a:r>
              <a:rPr lang="en-US" altLang="zh-CN" sz="15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  <a:endParaRPr lang="zh-CN" altLang="en-US" sz="15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A6B533-1503-AB45-859C-2C883BB3F5D2}"/>
              </a:ext>
            </a:extLst>
          </p:cNvPr>
          <p:cNvSpPr/>
          <p:nvPr/>
        </p:nvSpPr>
        <p:spPr>
          <a:xfrm>
            <a:off x="467544" y="1962598"/>
            <a:ext cx="8176169" cy="66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250"/>
              </a:lnSpc>
              <a:buSzPct val="100000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的意义可知，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中任何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中的点的距离都不小于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。由此可以推出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50"/>
              </a:lnSpc>
              <a:buSzPct val="100000"/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矩形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500" b="1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最多只有</a:t>
            </a:r>
            <a:r>
              <a:rPr lang="en-US" altLang="zh-CN" sz="1500" b="1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500" b="1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500" b="1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500" b="1" dirty="0">
                <a:solidFill>
                  <a:srgbClr val="F9A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中的点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361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animBg="1"/>
      <p:bldP spid="10" grpId="0" animBg="1"/>
      <p:bldP spid="10" grpId="1" animBg="1"/>
      <p:bldP spid="3" grpId="0"/>
      <p:bldP spid="4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55053" y="23445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489909-B06E-BC4C-932F-BC50B8583416}"/>
              </a:ext>
            </a:extLst>
          </p:cNvPr>
          <p:cNvSpPr/>
          <p:nvPr/>
        </p:nvSpPr>
        <p:spPr>
          <a:xfrm>
            <a:off x="467544" y="1059582"/>
            <a:ext cx="6768752" cy="3455809"/>
          </a:xfrm>
          <a:prstGeom prst="rect">
            <a:avLst/>
          </a:prstGeom>
          <a:solidFill>
            <a:srgbClr val="CBE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70EFF12-FCAF-1346-980E-47976730C6AF}"/>
              </a:ext>
            </a:extLst>
          </p:cNvPr>
          <p:cNvSpPr txBox="1"/>
          <p:nvPr/>
        </p:nvSpPr>
        <p:spPr>
          <a:xfrm>
            <a:off x="467544" y="555526"/>
            <a:ext cx="8136904" cy="403187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1600" b="1" dirty="0"/>
              <a:t>预处理</a:t>
            </a:r>
            <a:r>
              <a:rPr lang="en-US" altLang="zh-CN" sz="1600" dirty="0"/>
              <a:t>1: </a:t>
            </a:r>
            <a:r>
              <a:rPr lang="zh-CN" altLang="en-US" sz="1600" dirty="0"/>
              <a:t>对点集</a:t>
            </a:r>
            <a:r>
              <a:rPr lang="en-US" altLang="zh-CN" sz="1600" dirty="0"/>
              <a:t>S</a:t>
            </a:r>
            <a:r>
              <a:rPr lang="zh-CN" altLang="en-US" sz="1600" dirty="0"/>
              <a:t>按</a:t>
            </a:r>
            <a:r>
              <a:rPr lang="en-US" altLang="zh-CN" sz="1600" dirty="0"/>
              <a:t>x</a:t>
            </a:r>
            <a:r>
              <a:rPr lang="zh-CN" altLang="en-US" sz="1600" dirty="0"/>
              <a:t>轴从小到大排序；</a:t>
            </a:r>
            <a:endParaRPr lang="en-US" altLang="zh-CN" sz="16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1" dirty="0"/>
              <a:t>预处理</a:t>
            </a:r>
            <a:r>
              <a:rPr lang="en-US" altLang="zh-CN" sz="1600" dirty="0"/>
              <a:t>2:</a:t>
            </a:r>
            <a:r>
              <a:rPr lang="zh-CN" altLang="en-US" sz="1600" dirty="0"/>
              <a:t> 对点集</a:t>
            </a:r>
            <a:r>
              <a:rPr lang="en-US" altLang="zh-CN" sz="1600" dirty="0"/>
              <a:t>S</a:t>
            </a:r>
            <a:r>
              <a:rPr lang="zh-CN" altLang="en-US" sz="1600" dirty="0"/>
              <a:t>按</a:t>
            </a:r>
            <a:r>
              <a:rPr lang="en-US" altLang="zh-CN" sz="1600" dirty="0"/>
              <a:t>y</a:t>
            </a:r>
            <a:r>
              <a:rPr lang="zh-CN" altLang="en-US" sz="1600" dirty="0"/>
              <a:t>轴从小到大排序放</a:t>
            </a:r>
            <a:r>
              <a:rPr lang="en-US" altLang="zh-CN" sz="1600" dirty="0"/>
              <a:t>Y</a:t>
            </a:r>
            <a:r>
              <a:rPr lang="zh-CN" altLang="en-US" sz="1600" dirty="0"/>
              <a:t>中，并记录各点对应</a:t>
            </a:r>
            <a:r>
              <a:rPr lang="en-US" altLang="zh-CN" sz="1600" dirty="0"/>
              <a:t>S</a:t>
            </a:r>
            <a:r>
              <a:rPr lang="zh-CN" altLang="en-US" sz="1600" dirty="0"/>
              <a:t>中的下标；</a:t>
            </a:r>
            <a:endParaRPr lang="en-US" altLang="zh-CN" sz="16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dirty="0" err="1"/>
              <a:t>CPair</a:t>
            </a:r>
            <a:r>
              <a:rPr lang="en-US" altLang="zh-CN" sz="1600" dirty="0"/>
              <a:t>(i, j, S, Y){  //</a:t>
            </a:r>
            <a:r>
              <a:rPr lang="zh-CN" altLang="en-US" sz="1600" dirty="0"/>
              <a:t>返回数组</a:t>
            </a:r>
            <a:r>
              <a:rPr lang="en-US" altLang="zh-CN" sz="1600" dirty="0"/>
              <a:t>S</a:t>
            </a:r>
            <a:r>
              <a:rPr lang="zh-CN" altLang="en-US" sz="1600" dirty="0"/>
              <a:t>中</a:t>
            </a:r>
            <a:r>
              <a:rPr lang="en-US" altLang="zh-CN" sz="1600" dirty="0"/>
              <a:t>i</a:t>
            </a:r>
            <a:r>
              <a:rPr lang="zh-CN" altLang="en-US" sz="1600" dirty="0"/>
              <a:t>到</a:t>
            </a:r>
            <a:r>
              <a:rPr lang="en-US" altLang="zh-CN" sz="1600" dirty="0"/>
              <a:t>j</a:t>
            </a:r>
            <a:r>
              <a:rPr lang="zh-CN" altLang="en-US" sz="1600" dirty="0"/>
              <a:t>的最近距离</a:t>
            </a:r>
            <a:r>
              <a:rPr lang="en-US" altLang="zh-CN" sz="1600" dirty="0"/>
              <a:t>d</a:t>
            </a:r>
            <a:r>
              <a:rPr lang="zh-CN" altLang="en-US" sz="1600" dirty="0"/>
              <a:t>，以及最近两点</a:t>
            </a:r>
            <a:r>
              <a:rPr lang="en-US" altLang="zh-CN" sz="1600" dirty="0" err="1"/>
              <a:t>p,q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/>
              <a:t>    </a:t>
            </a:r>
            <a:r>
              <a:rPr lang="en-US" altLang="zh-CN" sz="1600" dirty="0"/>
              <a:t>n = j-i+1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b="1" dirty="0"/>
              <a:t>    if</a:t>
            </a:r>
            <a:r>
              <a:rPr lang="en-US" altLang="zh-CN" sz="1600" dirty="0"/>
              <a:t> n &lt; 3 </a:t>
            </a:r>
            <a:r>
              <a:rPr lang="en-US" altLang="zh-CN" sz="1600" b="1" dirty="0"/>
              <a:t>then return </a:t>
            </a:r>
            <a:r>
              <a:rPr lang="zh-CN" altLang="en-US" sz="1600" dirty="0"/>
              <a:t>最近距离</a:t>
            </a:r>
            <a:r>
              <a:rPr lang="en-US" altLang="zh-CN" sz="1600" dirty="0"/>
              <a:t>d,</a:t>
            </a:r>
            <a:r>
              <a:rPr lang="zh-CN" altLang="en-US" sz="1600" dirty="0"/>
              <a:t>及其点对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p,q</a:t>
            </a:r>
            <a:r>
              <a:rPr lang="en-US" altLang="zh-CN" sz="1600" dirty="0"/>
              <a:t>);</a:t>
            </a:r>
            <a:r>
              <a:rPr lang="zh-CN" altLang="en-US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</a:rPr>
              <a:t>递归出口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/>
              <a:t>    YL = S</a:t>
            </a:r>
            <a:r>
              <a:rPr lang="zh-CN" altLang="en-US" sz="1600" dirty="0"/>
              <a:t>中 </a:t>
            </a:r>
            <a:r>
              <a:rPr lang="en-US" altLang="zh-CN" sz="1600" dirty="0"/>
              <a:t>i </a:t>
            </a:r>
            <a:r>
              <a:rPr lang="zh-CN" altLang="en-US" sz="1600" dirty="0"/>
              <a:t>到 </a:t>
            </a:r>
            <a:r>
              <a:rPr lang="en-US" altLang="zh-CN" sz="1600" dirty="0"/>
              <a:t>i+</a:t>
            </a:r>
            <a:r>
              <a:rPr lang="en-US" altLang="zh-CN" sz="1600" dirty="0">
                <a:sym typeface="Symbol"/>
              </a:rPr>
              <a:t> </a:t>
            </a:r>
            <a:r>
              <a:rPr lang="en-US" altLang="zh-CN" sz="1600" dirty="0"/>
              <a:t>n/2</a:t>
            </a:r>
            <a:r>
              <a:rPr lang="en-US" altLang="zh-CN" sz="1600" dirty="0">
                <a:sym typeface="Symbol"/>
              </a:rPr>
              <a:t>-1</a:t>
            </a:r>
            <a:r>
              <a:rPr lang="zh-CN" altLang="en-US" sz="1600" dirty="0">
                <a:sym typeface="Symbol"/>
              </a:rPr>
              <a:t>的点按</a:t>
            </a:r>
            <a:r>
              <a:rPr lang="en-US" altLang="zh-CN" sz="1600" dirty="0">
                <a:sym typeface="Symbol"/>
              </a:rPr>
              <a:t>y</a:t>
            </a:r>
            <a:r>
              <a:rPr lang="zh-CN" altLang="en-US" sz="1600" dirty="0">
                <a:sym typeface="Symbol"/>
              </a:rPr>
              <a:t>轴从小到大排好的序</a:t>
            </a:r>
            <a:r>
              <a:rPr lang="en-US" altLang="zh-CN" sz="1600" dirty="0">
                <a:sym typeface="Symbol"/>
              </a:rPr>
              <a:t>;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/>
              <a:t>    YR = S</a:t>
            </a:r>
            <a:r>
              <a:rPr lang="zh-CN" altLang="en-US" sz="1600" dirty="0"/>
              <a:t>中 </a:t>
            </a:r>
            <a:r>
              <a:rPr lang="en-US" altLang="zh-CN" sz="1600" dirty="0"/>
              <a:t>i+</a:t>
            </a:r>
            <a:r>
              <a:rPr lang="en-US" altLang="zh-CN" sz="1600" dirty="0">
                <a:sym typeface="Symbol"/>
              </a:rPr>
              <a:t></a:t>
            </a:r>
            <a:r>
              <a:rPr lang="en-US" altLang="zh-CN" sz="1600" dirty="0"/>
              <a:t>n/2</a:t>
            </a:r>
            <a:r>
              <a:rPr lang="en-US" altLang="zh-CN" sz="1600" dirty="0">
                <a:sym typeface="Symbol"/>
              </a:rPr>
              <a:t> </a:t>
            </a:r>
            <a:r>
              <a:rPr lang="zh-CN" altLang="en-US" sz="1600" dirty="0">
                <a:sym typeface="Symbol"/>
              </a:rPr>
              <a:t>到 </a:t>
            </a:r>
            <a:r>
              <a:rPr lang="en-US" altLang="zh-CN" sz="1600" dirty="0"/>
              <a:t>j </a:t>
            </a:r>
            <a:r>
              <a:rPr lang="zh-CN" altLang="en-US" sz="1600" dirty="0"/>
              <a:t>的</a:t>
            </a:r>
            <a:r>
              <a:rPr lang="zh-CN" altLang="en-US" sz="1600" dirty="0">
                <a:sym typeface="Symbol"/>
              </a:rPr>
              <a:t>点按</a:t>
            </a:r>
            <a:r>
              <a:rPr lang="en-US" altLang="zh-CN" sz="1600" dirty="0">
                <a:sym typeface="Symbol"/>
              </a:rPr>
              <a:t>y</a:t>
            </a:r>
            <a:r>
              <a:rPr lang="zh-CN" altLang="en-US" sz="1600" dirty="0">
                <a:sym typeface="Symbol"/>
              </a:rPr>
              <a:t>轴从小到大排好的序；</a:t>
            </a:r>
            <a:endParaRPr lang="en-US" altLang="zh-CN" sz="1600" dirty="0">
              <a:sym typeface="Symbol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(d1, </a:t>
            </a:r>
            <a:r>
              <a:rPr lang="en-US" altLang="zh-CN" sz="1600" b="1" dirty="0" err="1">
                <a:solidFill>
                  <a:srgbClr val="FF0000"/>
                </a:solidFill>
              </a:rPr>
              <a:t>pr</a:t>
            </a:r>
            <a:r>
              <a:rPr lang="en-US" altLang="zh-CN" sz="1600" b="1" dirty="0">
                <a:solidFill>
                  <a:srgbClr val="FF0000"/>
                </a:solidFill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</a:rPr>
              <a:t>ps</a:t>
            </a:r>
            <a:r>
              <a:rPr lang="en-US" altLang="zh-CN" sz="1600" b="1" dirty="0">
                <a:solidFill>
                  <a:srgbClr val="FF0000"/>
                </a:solidFill>
              </a:rPr>
              <a:t>) = </a:t>
            </a:r>
            <a:r>
              <a:rPr lang="en-US" altLang="zh-CN" sz="1600" b="1" dirty="0" err="1">
                <a:solidFill>
                  <a:srgbClr val="FF0000"/>
                </a:solidFill>
              </a:rPr>
              <a:t>CPair</a:t>
            </a:r>
            <a:r>
              <a:rPr lang="en-US" altLang="zh-CN" sz="1600" b="1" dirty="0">
                <a:solidFill>
                  <a:srgbClr val="FF0000"/>
                </a:solidFill>
              </a:rPr>
              <a:t>(i, i+</a:t>
            </a:r>
            <a:r>
              <a:rPr lang="en-US" altLang="zh-CN" sz="1600" b="1" dirty="0">
                <a:solidFill>
                  <a:srgbClr val="FF0000"/>
                </a:solidFill>
                <a:sym typeface="Symbol"/>
              </a:rPr>
              <a:t> </a:t>
            </a:r>
            <a:r>
              <a:rPr lang="en-US" altLang="zh-CN" sz="1600" b="1" dirty="0">
                <a:solidFill>
                  <a:srgbClr val="FF0000"/>
                </a:solidFill>
              </a:rPr>
              <a:t>n/2</a:t>
            </a:r>
            <a:r>
              <a:rPr lang="en-US" altLang="zh-CN" sz="1600" b="1" dirty="0">
                <a:solidFill>
                  <a:srgbClr val="FF0000"/>
                </a:solidFill>
                <a:sym typeface="Symbol"/>
              </a:rPr>
              <a:t>-1</a:t>
            </a:r>
            <a:r>
              <a:rPr lang="en-US" altLang="zh-CN" sz="1600" b="1" dirty="0">
                <a:solidFill>
                  <a:srgbClr val="FF0000"/>
                </a:solidFill>
              </a:rPr>
              <a:t>, S, YL);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/>
              <a:t>//</a:t>
            </a:r>
            <a:r>
              <a:rPr lang="zh-CN" altLang="en-US" sz="1600" b="1" dirty="0"/>
              <a:t>递归调用</a:t>
            </a:r>
            <a:endParaRPr lang="en-US" altLang="zh-CN" sz="1600" b="1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1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(d2, </a:t>
            </a:r>
            <a:r>
              <a:rPr lang="en-US" altLang="zh-CN" sz="1600" b="1" dirty="0" err="1">
                <a:solidFill>
                  <a:srgbClr val="FF0000"/>
                </a:solidFill>
              </a:rPr>
              <a:t>pr</a:t>
            </a:r>
            <a:r>
              <a:rPr lang="en-US" altLang="zh-CN" sz="1600" b="1" dirty="0">
                <a:solidFill>
                  <a:srgbClr val="FF0000"/>
                </a:solidFill>
              </a:rPr>
              <a:t>’, </a:t>
            </a:r>
            <a:r>
              <a:rPr lang="en-US" altLang="zh-CN" sz="1600" b="1" dirty="0" err="1">
                <a:solidFill>
                  <a:srgbClr val="FF0000"/>
                </a:solidFill>
              </a:rPr>
              <a:t>ps’</a:t>
            </a:r>
            <a:r>
              <a:rPr lang="en-US" altLang="zh-CN" sz="1600" b="1" dirty="0">
                <a:solidFill>
                  <a:srgbClr val="FF0000"/>
                </a:solidFill>
              </a:rPr>
              <a:t>) = </a:t>
            </a:r>
            <a:r>
              <a:rPr lang="en-US" altLang="zh-CN" sz="1600" b="1" dirty="0" err="1">
                <a:solidFill>
                  <a:srgbClr val="FF0000"/>
                </a:solidFill>
              </a:rPr>
              <a:t>CPair</a:t>
            </a:r>
            <a:r>
              <a:rPr lang="en-US" altLang="zh-CN" sz="1600" b="1" dirty="0">
                <a:solidFill>
                  <a:srgbClr val="FF0000"/>
                </a:solidFill>
              </a:rPr>
              <a:t>(i+</a:t>
            </a:r>
            <a:r>
              <a:rPr lang="en-US" altLang="zh-CN" sz="1600" b="1" dirty="0">
                <a:solidFill>
                  <a:srgbClr val="FF0000"/>
                </a:solidFill>
                <a:sym typeface="Symbol"/>
              </a:rPr>
              <a:t></a:t>
            </a:r>
            <a:r>
              <a:rPr lang="en-US" altLang="zh-CN" sz="1600" b="1" dirty="0">
                <a:solidFill>
                  <a:srgbClr val="FF0000"/>
                </a:solidFill>
              </a:rPr>
              <a:t>n/2</a:t>
            </a:r>
            <a:r>
              <a:rPr lang="en-US" altLang="zh-CN" sz="1600" b="1" dirty="0">
                <a:solidFill>
                  <a:srgbClr val="FF0000"/>
                </a:solidFill>
                <a:sym typeface="Symbol"/>
              </a:rPr>
              <a:t></a:t>
            </a:r>
            <a:r>
              <a:rPr lang="en-US" altLang="zh-CN" sz="1600" b="1" dirty="0">
                <a:solidFill>
                  <a:srgbClr val="FF0000"/>
                </a:solidFill>
              </a:rPr>
              <a:t>, j, S, YR);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/>
              <a:t>//</a:t>
            </a:r>
            <a:r>
              <a:rPr lang="zh-CN" altLang="en-US" sz="1600" b="1" dirty="0"/>
              <a:t>递归调用</a:t>
            </a:r>
            <a:endParaRPr lang="en-US" altLang="zh-CN" sz="16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/>
              <a:t>    (d, </a:t>
            </a:r>
            <a:r>
              <a:rPr lang="en-US" altLang="zh-CN" sz="1600" dirty="0" err="1"/>
              <a:t>pr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)</a:t>
            </a:r>
            <a:r>
              <a:rPr lang="zh-CN" altLang="en-US" sz="1600" dirty="0"/>
              <a:t>记录</a:t>
            </a:r>
            <a:r>
              <a:rPr lang="en-US" altLang="zh-CN" sz="1600" dirty="0"/>
              <a:t>d1</a:t>
            </a:r>
            <a:r>
              <a:rPr lang="zh-CN" altLang="en-US" sz="1600" dirty="0"/>
              <a:t>和</a:t>
            </a:r>
            <a:r>
              <a:rPr lang="en-US" altLang="zh-CN" sz="1600" dirty="0"/>
              <a:t>d2</a:t>
            </a:r>
            <a:r>
              <a:rPr lang="zh-CN" altLang="en-US" sz="1600" dirty="0"/>
              <a:t>更小值；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/>
              <a:t>    x</a:t>
            </a:r>
            <a:r>
              <a:rPr lang="zh-CN" altLang="en-US" sz="1600" baseline="-25000" dirty="0"/>
              <a:t>中位线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</a:t>
            </a:r>
            <a:r>
              <a:rPr lang="en-US" altLang="zh-CN" sz="1600" baseline="-25000" dirty="0" err="1"/>
              <a:t>x</a:t>
            </a:r>
            <a:r>
              <a:rPr lang="en-US" altLang="zh-CN" sz="1600" dirty="0"/>
              <a:t>[i+</a:t>
            </a:r>
            <a:r>
              <a:rPr lang="en-US" altLang="zh-CN" sz="1600" dirty="0">
                <a:sym typeface="Symbol"/>
              </a:rPr>
              <a:t>n</a:t>
            </a:r>
            <a:r>
              <a:rPr lang="en-US" altLang="zh-CN" sz="1600" dirty="0"/>
              <a:t>/2</a:t>
            </a:r>
            <a:r>
              <a:rPr lang="en-US" altLang="zh-CN" sz="1600" dirty="0">
                <a:sym typeface="Symbol"/>
              </a:rPr>
              <a:t></a:t>
            </a:r>
            <a:r>
              <a:rPr lang="en-US" altLang="zh-CN" sz="1600" dirty="0"/>
              <a:t>-1]+ </a:t>
            </a:r>
            <a:r>
              <a:rPr lang="en-US" altLang="zh-CN" sz="1600" dirty="0" err="1"/>
              <a:t>S</a:t>
            </a:r>
            <a:r>
              <a:rPr lang="en-US" altLang="zh-CN" sz="1600" baseline="-25000" dirty="0" err="1"/>
              <a:t>x</a:t>
            </a:r>
            <a:r>
              <a:rPr lang="en-US" altLang="zh-CN" sz="1600" dirty="0"/>
              <a:t>[i+</a:t>
            </a:r>
            <a:r>
              <a:rPr lang="en-US" altLang="zh-CN" sz="1600" dirty="0">
                <a:sym typeface="Symbol"/>
              </a:rPr>
              <a:t>n</a:t>
            </a:r>
            <a:r>
              <a:rPr lang="en-US" altLang="zh-CN" sz="1600" dirty="0"/>
              <a:t>/2</a:t>
            </a:r>
            <a:r>
              <a:rPr lang="en-US" altLang="zh-CN" sz="1600" dirty="0">
                <a:sym typeface="Symbol"/>
              </a:rPr>
              <a:t></a:t>
            </a:r>
            <a:r>
              <a:rPr lang="en-US" altLang="zh-CN" sz="1600" dirty="0"/>
              <a:t>])/2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Yd</a:t>
            </a:r>
            <a:r>
              <a:rPr lang="en-US" altLang="zh-CN" sz="1600" dirty="0"/>
              <a:t> = </a:t>
            </a:r>
            <a:r>
              <a:rPr lang="zh-CN" altLang="en-US" sz="1600" dirty="0"/>
              <a:t>落于</a:t>
            </a:r>
            <a:r>
              <a:rPr lang="en-US" altLang="zh-CN" sz="1600" dirty="0"/>
              <a:t>[x</a:t>
            </a:r>
            <a:r>
              <a:rPr lang="zh-CN" altLang="en-US" sz="1600" baseline="-25000" dirty="0"/>
              <a:t>中位线</a:t>
            </a:r>
            <a:r>
              <a:rPr lang="en-US" altLang="zh-CN" sz="1600" dirty="0"/>
              <a:t>-d, x</a:t>
            </a:r>
            <a:r>
              <a:rPr lang="zh-CN" altLang="en-US" sz="1600" baseline="-25000" dirty="0"/>
              <a:t>中位线</a:t>
            </a:r>
            <a:r>
              <a:rPr lang="en-US" altLang="zh-CN" sz="1600" dirty="0"/>
              <a:t>+d]</a:t>
            </a:r>
            <a:r>
              <a:rPr lang="zh-CN" altLang="en-US" sz="1600" dirty="0"/>
              <a:t>带中</a:t>
            </a:r>
            <a:r>
              <a:rPr lang="zh-CN" altLang="en-US" sz="1600" dirty="0">
                <a:sym typeface="Symbol"/>
              </a:rPr>
              <a:t>按</a:t>
            </a:r>
            <a:r>
              <a:rPr lang="en-US" altLang="zh-CN" sz="1600" dirty="0">
                <a:sym typeface="Symbol"/>
              </a:rPr>
              <a:t>y</a:t>
            </a:r>
            <a:r>
              <a:rPr lang="zh-CN" altLang="en-US" sz="1600" dirty="0">
                <a:sym typeface="Symbol"/>
              </a:rPr>
              <a:t>轴从小到大排好的序</a:t>
            </a:r>
            <a:r>
              <a:rPr lang="en-US" altLang="zh-CN" sz="1600" dirty="0">
                <a:sym typeface="Symbol"/>
              </a:rPr>
              <a:t>;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/>
              <a:t>    </a:t>
            </a:r>
            <a:r>
              <a:rPr lang="zh-CN" altLang="en-US" sz="1600" b="1" dirty="0">
                <a:solidFill>
                  <a:srgbClr val="FF0000"/>
                </a:solidFill>
              </a:rPr>
              <a:t>对于</a:t>
            </a:r>
            <a:r>
              <a:rPr lang="en-US" altLang="zh-CN" sz="1600" b="1" dirty="0" err="1">
                <a:solidFill>
                  <a:srgbClr val="FF0000"/>
                </a:solidFill>
              </a:rPr>
              <a:t>Yd</a:t>
            </a:r>
            <a:r>
              <a:rPr lang="zh-CN" altLang="en-US" sz="1600" b="1" dirty="0">
                <a:solidFill>
                  <a:srgbClr val="FF0000"/>
                </a:solidFill>
              </a:rPr>
              <a:t>任一点，与前</a:t>
            </a:r>
            <a:r>
              <a:rPr lang="en-US" altLang="zh-CN" sz="1600" b="1" dirty="0">
                <a:solidFill>
                  <a:srgbClr val="FF0000"/>
                </a:solidFill>
              </a:rPr>
              <a:t>6</a:t>
            </a:r>
            <a:r>
              <a:rPr lang="zh-CN" altLang="en-US" sz="1600" b="1" dirty="0">
                <a:solidFill>
                  <a:srgbClr val="FF0000"/>
                </a:solidFill>
              </a:rPr>
              <a:t>个、后</a:t>
            </a:r>
            <a:r>
              <a:rPr lang="en-US" altLang="zh-CN" sz="1600" b="1" dirty="0">
                <a:solidFill>
                  <a:srgbClr val="FF0000"/>
                </a:solidFill>
              </a:rPr>
              <a:t>6</a:t>
            </a:r>
            <a:r>
              <a:rPr lang="zh-CN" altLang="en-US" sz="1600" b="1" dirty="0">
                <a:solidFill>
                  <a:srgbClr val="FF0000"/>
                </a:solidFill>
              </a:rPr>
              <a:t>个比较找最小的</a:t>
            </a:r>
            <a:r>
              <a:rPr lang="en-US" altLang="zh-CN" sz="1600" b="1" dirty="0">
                <a:solidFill>
                  <a:srgbClr val="FF0000"/>
                </a:solidFill>
              </a:rPr>
              <a:t>(d’,</a:t>
            </a:r>
            <a:r>
              <a:rPr lang="en-US" altLang="zh-CN" sz="1600" b="1" dirty="0" err="1">
                <a:solidFill>
                  <a:srgbClr val="FF0000"/>
                </a:solidFill>
              </a:rPr>
              <a:t>p,q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r>
              <a:rPr lang="zh-CN" altLang="en-US" sz="1600" b="1" dirty="0">
                <a:solidFill>
                  <a:srgbClr val="FF0000"/>
                </a:solidFill>
              </a:rPr>
              <a:t>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   </a:t>
            </a:r>
            <a:r>
              <a:rPr lang="zh-CN" altLang="en-US" sz="1600" dirty="0"/>
              <a:t>             </a:t>
            </a:r>
            <a:r>
              <a:rPr lang="en-US" altLang="zh-CN" sz="1600" dirty="0"/>
              <a:t> </a:t>
            </a:r>
            <a:r>
              <a:rPr lang="en-US" altLang="zh-CN" sz="1600" b="1" dirty="0"/>
              <a:t>if</a:t>
            </a:r>
            <a:r>
              <a:rPr lang="en-US" altLang="zh-CN" sz="1600" dirty="0"/>
              <a:t> d’&lt; d 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 (d’,</a:t>
            </a:r>
            <a:r>
              <a:rPr lang="en-US" altLang="zh-CN" sz="1600" dirty="0" err="1"/>
              <a:t>p,q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</a:t>
            </a:r>
            <a:r>
              <a:rPr lang="zh-CN" altLang="en-US" sz="1600" dirty="0"/>
              <a:t>             </a:t>
            </a:r>
            <a:r>
              <a:rPr lang="en-US" altLang="zh-CN" sz="1600" b="1" dirty="0"/>
              <a:t>else</a:t>
            </a:r>
            <a:r>
              <a:rPr lang="en-US" altLang="zh-CN" sz="1600" dirty="0"/>
              <a:t> </a:t>
            </a:r>
            <a:r>
              <a:rPr lang="zh-CN" altLang="en-US" sz="1600" dirty="0"/>
              <a:t>    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  (d, </a:t>
            </a:r>
            <a:r>
              <a:rPr lang="en-US" altLang="zh-CN" sz="1600" dirty="0" err="1"/>
              <a:t>pr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)  </a:t>
            </a:r>
          </a:p>
          <a:p>
            <a:r>
              <a:rPr lang="en-US" altLang="zh-CN" sz="1600" b="1" dirty="0">
                <a:ea typeface="黑体" pitchFamily="49" charset="-122"/>
              </a:rPr>
              <a:t>}</a:t>
            </a:r>
            <a:endParaRPr lang="zh-CN" altLang="en-US" sz="1600" b="1" dirty="0"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24FEBAA-EFE3-0844-BEBE-A7418274CA2B}"/>
                  </a:ext>
                </a:extLst>
              </p:cNvPr>
              <p:cNvSpPr txBox="1"/>
              <p:nvPr/>
            </p:nvSpPr>
            <p:spPr>
              <a:xfrm>
                <a:off x="899592" y="4515966"/>
                <a:ext cx="468410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24FEBAA-EFE3-0844-BEBE-A7418274C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515966"/>
                <a:ext cx="4684103" cy="564898"/>
              </a:xfrm>
              <a:prstGeom prst="rect">
                <a:avLst/>
              </a:prstGeom>
              <a:blipFill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DB8349-C3EB-BD4D-AE14-C1893035635E}"/>
                  </a:ext>
                </a:extLst>
              </p:cNvPr>
              <p:cNvSpPr txBox="1"/>
              <p:nvPr/>
            </p:nvSpPr>
            <p:spPr>
              <a:xfrm>
                <a:off x="5994944" y="4587974"/>
                <a:ext cx="2177456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DB8349-C3EB-BD4D-AE14-C18930356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944" y="4587974"/>
                <a:ext cx="2177456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02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4416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减治策略基本原理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1188" y="424646"/>
            <a:ext cx="1625352" cy="499992"/>
            <a:chOff x="611188" y="1297672"/>
            <a:chExt cx="1148454" cy="499992"/>
          </a:xfrm>
        </p:grpSpPr>
        <p:sp>
          <p:nvSpPr>
            <p:cNvPr id="9" name="对角圆角矩形 8"/>
            <p:cNvSpPr/>
            <p:nvPr/>
          </p:nvSpPr>
          <p:spPr>
            <a:xfrm>
              <a:off x="611188" y="1419622"/>
              <a:ext cx="1148454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23030" y="1297672"/>
              <a:ext cx="1036612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减治策略：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611188" y="915566"/>
            <a:ext cx="7993260" cy="77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在分治算法中，如果划分的某个（或者某些）子问题与原问题的解</a:t>
            </a:r>
            <a:r>
              <a:rPr lang="zh-CN" altLang="en-US" b="1" dirty="0">
                <a:solidFill>
                  <a:srgbClr val="F9A46F"/>
                </a:solidFill>
                <a:latin typeface="微软雅黑" pitchFamily="34" charset="-122"/>
                <a:ea typeface="微软雅黑" pitchFamily="34" charset="-122"/>
              </a:rPr>
              <a:t>无关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或者与其它子问题</a:t>
            </a:r>
            <a:r>
              <a:rPr lang="zh-CN" altLang="en-US" b="1" dirty="0">
                <a:solidFill>
                  <a:srgbClr val="F9A46F"/>
                </a:solidFill>
                <a:latin typeface="微软雅黑" pitchFamily="34" charset="-122"/>
                <a:ea typeface="微软雅黑" pitchFamily="34" charset="-122"/>
              </a:rPr>
              <a:t>等同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，则这个（或者这些）子问题</a:t>
            </a:r>
            <a:r>
              <a:rPr lang="zh-CN" altLang="en-US" b="1" dirty="0">
                <a:solidFill>
                  <a:srgbClr val="F9A46F"/>
                </a:solidFill>
                <a:latin typeface="微软雅黑" pitchFamily="34" charset="-122"/>
                <a:ea typeface="微软雅黑" pitchFamily="34" charset="-122"/>
              </a:rPr>
              <a:t>不用递归求解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直接舍弃或者取已有结果。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352800" y="1707654"/>
            <a:ext cx="165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原问题</a:t>
            </a:r>
          </a:p>
        </p:txBody>
      </p:sp>
      <p:grpSp>
        <p:nvGrpSpPr>
          <p:cNvPr id="120" name="组合 119"/>
          <p:cNvGrpSpPr/>
          <p:nvPr/>
        </p:nvGrpSpPr>
        <p:grpSpPr>
          <a:xfrm>
            <a:off x="2092868" y="2566643"/>
            <a:ext cx="4176464" cy="369332"/>
            <a:chOff x="1989181" y="3708218"/>
            <a:chExt cx="4176464" cy="369332"/>
          </a:xfrm>
        </p:grpSpPr>
        <p:sp>
          <p:nvSpPr>
            <p:cNvPr id="121" name="文本框 120"/>
            <p:cNvSpPr txBox="1"/>
            <p:nvPr/>
          </p:nvSpPr>
          <p:spPr>
            <a:xfrm>
              <a:off x="1989181" y="3708218"/>
              <a:ext cx="9361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子问题</a:t>
              </a: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3610381" y="3708218"/>
              <a:ext cx="9361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子问题</a:t>
              </a: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5229541" y="3708218"/>
              <a:ext cx="9361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子问题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551659" y="2102195"/>
            <a:ext cx="3267519" cy="489657"/>
            <a:chOff x="1040093" y="3588011"/>
            <a:chExt cx="3267519" cy="489657"/>
          </a:xfrm>
        </p:grpSpPr>
        <p:cxnSp>
          <p:nvCxnSpPr>
            <p:cNvPr id="125" name="直接箭头连接符 124"/>
            <p:cNvCxnSpPr/>
            <p:nvPr/>
          </p:nvCxnSpPr>
          <p:spPr>
            <a:xfrm>
              <a:off x="2673651" y="3588011"/>
              <a:ext cx="1228" cy="489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肘形连接符 125"/>
            <p:cNvCxnSpPr/>
            <p:nvPr/>
          </p:nvCxnSpPr>
          <p:spPr>
            <a:xfrm>
              <a:off x="2687224" y="3803106"/>
              <a:ext cx="1620388" cy="22440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肘形连接符 126"/>
            <p:cNvCxnSpPr/>
            <p:nvPr/>
          </p:nvCxnSpPr>
          <p:spPr>
            <a:xfrm rot="10800000" flipV="1">
              <a:off x="1040093" y="3804263"/>
              <a:ext cx="1619972" cy="25840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1831579" y="2941082"/>
            <a:ext cx="1440160" cy="854804"/>
            <a:chOff x="1574407" y="3366284"/>
            <a:chExt cx="1440160" cy="854804"/>
          </a:xfrm>
        </p:grpSpPr>
        <p:sp>
          <p:nvSpPr>
            <p:cNvPr id="129" name="文本框 128"/>
            <p:cNvSpPr txBox="1"/>
            <p:nvPr/>
          </p:nvSpPr>
          <p:spPr>
            <a:xfrm>
              <a:off x="1574407" y="3851756"/>
              <a:ext cx="36004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 </a:t>
              </a:r>
              <a:endParaRPr lang="zh-CN" altLang="en-US" b="1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2119097" y="3851756"/>
              <a:ext cx="36004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 </a:t>
              </a:r>
              <a:endParaRPr lang="zh-CN" altLang="en-US" b="1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2654527" y="3851756"/>
              <a:ext cx="36004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 </a:t>
              </a:r>
              <a:endParaRPr lang="zh-CN" altLang="en-US" b="1" dirty="0"/>
            </a:p>
          </p:txBody>
        </p:sp>
        <p:cxnSp>
          <p:nvCxnSpPr>
            <p:cNvPr id="132" name="直接箭头连接符 131"/>
            <p:cNvCxnSpPr/>
            <p:nvPr/>
          </p:nvCxnSpPr>
          <p:spPr>
            <a:xfrm>
              <a:off x="2293259" y="3366284"/>
              <a:ext cx="1228" cy="4947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肘形连接符 132"/>
            <p:cNvCxnSpPr>
              <a:endCxn id="131" idx="0"/>
            </p:cNvCxnSpPr>
            <p:nvPr/>
          </p:nvCxnSpPr>
          <p:spPr>
            <a:xfrm>
              <a:off x="2293259" y="3568020"/>
              <a:ext cx="541288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肘形连接符 133"/>
            <p:cNvCxnSpPr>
              <a:endCxn id="129" idx="0"/>
            </p:cNvCxnSpPr>
            <p:nvPr/>
          </p:nvCxnSpPr>
          <p:spPr>
            <a:xfrm rot="10800000" flipV="1">
              <a:off x="1754428" y="3568020"/>
              <a:ext cx="522577" cy="2837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组合 134"/>
          <p:cNvGrpSpPr/>
          <p:nvPr/>
        </p:nvGrpSpPr>
        <p:grpSpPr>
          <a:xfrm>
            <a:off x="1831579" y="3810285"/>
            <a:ext cx="360041" cy="777689"/>
            <a:chOff x="1547664" y="4235487"/>
            <a:chExt cx="360041" cy="777689"/>
          </a:xfrm>
        </p:grpSpPr>
        <p:cxnSp>
          <p:nvCxnSpPr>
            <p:cNvPr id="136" name="直接箭头连接符 135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肘形连接符 136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137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/>
            <p:cNvSpPr txBox="1"/>
            <p:nvPr/>
          </p:nvSpPr>
          <p:spPr>
            <a:xfrm>
              <a:off x="1556717" y="464384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2364014" y="3810285"/>
            <a:ext cx="360041" cy="777689"/>
            <a:chOff x="1547664" y="4235487"/>
            <a:chExt cx="360041" cy="777689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肘形连接符 141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肘形连接符 142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/>
            <p:cNvSpPr txBox="1"/>
            <p:nvPr/>
          </p:nvSpPr>
          <p:spPr>
            <a:xfrm>
              <a:off x="1556717" y="464384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2911699" y="3810285"/>
            <a:ext cx="360041" cy="777689"/>
            <a:chOff x="1547664" y="4235487"/>
            <a:chExt cx="360041" cy="777689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1727476" y="4235487"/>
              <a:ext cx="0" cy="47107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肘形连接符 146"/>
            <p:cNvCxnSpPr/>
            <p:nvPr/>
          </p:nvCxnSpPr>
          <p:spPr>
            <a:xfrm rot="16200000" flipH="1">
              <a:off x="1694473" y="4493328"/>
              <a:ext cx="246235" cy="180228"/>
            </a:xfrm>
            <a:prstGeom prst="bentConnector3">
              <a:avLst>
                <a:gd name="adj1" fmla="val 2202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肘形连接符 147"/>
            <p:cNvCxnSpPr/>
            <p:nvPr/>
          </p:nvCxnSpPr>
          <p:spPr>
            <a:xfrm rot="5400000">
              <a:off x="1517657" y="4496741"/>
              <a:ext cx="239826" cy="179812"/>
            </a:xfrm>
            <a:prstGeom prst="bentConnector3">
              <a:avLst>
                <a:gd name="adj1" fmla="val 925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/>
            <p:cNvSpPr txBox="1"/>
            <p:nvPr/>
          </p:nvSpPr>
          <p:spPr>
            <a:xfrm>
              <a:off x="1556717" y="464384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…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749050" y="4643944"/>
            <a:ext cx="537951" cy="307777"/>
            <a:chOff x="1645363" y="5785519"/>
            <a:chExt cx="537951" cy="307777"/>
          </a:xfrm>
        </p:grpSpPr>
        <p:sp>
          <p:nvSpPr>
            <p:cNvPr id="151" name="文本框 150"/>
            <p:cNvSpPr txBox="1"/>
            <p:nvPr/>
          </p:nvSpPr>
          <p:spPr>
            <a:xfrm>
              <a:off x="1645363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1849064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052765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2360154" y="4643944"/>
            <a:ext cx="539978" cy="307777"/>
            <a:chOff x="2256467" y="5785519"/>
            <a:chExt cx="539978" cy="307777"/>
          </a:xfrm>
        </p:grpSpPr>
        <p:sp>
          <p:nvSpPr>
            <p:cNvPr id="155" name="文本框 154"/>
            <p:cNvSpPr txBox="1"/>
            <p:nvPr/>
          </p:nvSpPr>
          <p:spPr>
            <a:xfrm>
              <a:off x="2256467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2462195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2665896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2973284" y="4643944"/>
            <a:ext cx="334251" cy="307777"/>
            <a:chOff x="2869597" y="5785519"/>
            <a:chExt cx="334251" cy="307777"/>
          </a:xfrm>
        </p:grpSpPr>
        <p:sp>
          <p:nvSpPr>
            <p:cNvPr id="159" name="文本框 158"/>
            <p:cNvSpPr txBox="1"/>
            <p:nvPr/>
          </p:nvSpPr>
          <p:spPr>
            <a:xfrm>
              <a:off x="2869597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3073299" y="5785519"/>
              <a:ext cx="1305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 </a:t>
              </a:r>
              <a:endParaRPr lang="zh-CN" altLang="en-US" sz="1400" dirty="0"/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3451551" y="2941082"/>
            <a:ext cx="1558485" cy="2012278"/>
            <a:chOff x="3451551" y="4374396"/>
            <a:chExt cx="1558485" cy="2012278"/>
          </a:xfrm>
        </p:grpSpPr>
        <p:grpSp>
          <p:nvGrpSpPr>
            <p:cNvPr id="162" name="组合 161"/>
            <p:cNvGrpSpPr/>
            <p:nvPr/>
          </p:nvGrpSpPr>
          <p:grpSpPr>
            <a:xfrm>
              <a:off x="3469657" y="4374396"/>
              <a:ext cx="1440160" cy="854804"/>
              <a:chOff x="1574407" y="3366284"/>
              <a:chExt cx="1440160" cy="854804"/>
            </a:xfrm>
          </p:grpSpPr>
          <p:sp>
            <p:nvSpPr>
              <p:cNvPr id="187" name="文本框 186"/>
              <p:cNvSpPr txBox="1"/>
              <p:nvPr/>
            </p:nvSpPr>
            <p:spPr>
              <a:xfrm>
                <a:off x="1574407" y="3851756"/>
                <a:ext cx="36004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  <p:sp>
            <p:nvSpPr>
              <p:cNvPr id="188" name="文本框 187"/>
              <p:cNvSpPr txBox="1"/>
              <p:nvPr/>
            </p:nvSpPr>
            <p:spPr>
              <a:xfrm>
                <a:off x="2119097" y="3851756"/>
                <a:ext cx="36004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  <p:sp>
            <p:nvSpPr>
              <p:cNvPr id="189" name="文本框 188"/>
              <p:cNvSpPr txBox="1"/>
              <p:nvPr/>
            </p:nvSpPr>
            <p:spPr>
              <a:xfrm>
                <a:off x="2654527" y="3851756"/>
                <a:ext cx="36004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  <p:cxnSp>
            <p:nvCxnSpPr>
              <p:cNvPr id="190" name="直接箭头连接符 189"/>
              <p:cNvCxnSpPr/>
              <p:nvPr/>
            </p:nvCxnSpPr>
            <p:spPr>
              <a:xfrm>
                <a:off x="2293259" y="3366284"/>
                <a:ext cx="1228" cy="4947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肘形连接符 190"/>
              <p:cNvCxnSpPr>
                <a:endCxn id="189" idx="0"/>
              </p:cNvCxnSpPr>
              <p:nvPr/>
            </p:nvCxnSpPr>
            <p:spPr>
              <a:xfrm>
                <a:off x="2293259" y="3568020"/>
                <a:ext cx="541288" cy="283736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肘形连接符 191"/>
              <p:cNvCxnSpPr>
                <a:endCxn id="187" idx="0"/>
              </p:cNvCxnSpPr>
              <p:nvPr/>
            </p:nvCxnSpPr>
            <p:spPr>
              <a:xfrm rot="10800000" flipV="1">
                <a:off x="1754428" y="3568020"/>
                <a:ext cx="522577" cy="283736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组合 162"/>
            <p:cNvGrpSpPr/>
            <p:nvPr/>
          </p:nvGrpSpPr>
          <p:grpSpPr>
            <a:xfrm>
              <a:off x="3488178" y="5247306"/>
              <a:ext cx="360041" cy="777689"/>
              <a:chOff x="1547664" y="4235487"/>
              <a:chExt cx="360041" cy="777689"/>
            </a:xfrm>
          </p:grpSpPr>
          <p:cxnSp>
            <p:nvCxnSpPr>
              <p:cNvPr id="183" name="直接箭头连接符 182"/>
              <p:cNvCxnSpPr/>
              <p:nvPr/>
            </p:nvCxnSpPr>
            <p:spPr>
              <a:xfrm>
                <a:off x="1727476" y="4235487"/>
                <a:ext cx="0" cy="47107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肘形连接符 183"/>
              <p:cNvCxnSpPr/>
              <p:nvPr/>
            </p:nvCxnSpPr>
            <p:spPr>
              <a:xfrm rot="16200000" flipH="1">
                <a:off x="1694473" y="4493328"/>
                <a:ext cx="246235" cy="180228"/>
              </a:xfrm>
              <a:prstGeom prst="bentConnector3">
                <a:avLst>
                  <a:gd name="adj1" fmla="val 2202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肘形连接符 184"/>
              <p:cNvCxnSpPr/>
              <p:nvPr/>
            </p:nvCxnSpPr>
            <p:spPr>
              <a:xfrm rot="5400000">
                <a:off x="1517657" y="4496741"/>
                <a:ext cx="239826" cy="179812"/>
              </a:xfrm>
              <a:prstGeom prst="bentConnector3">
                <a:avLst>
                  <a:gd name="adj1" fmla="val 925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1556717" y="464384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…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4020613" y="5247306"/>
              <a:ext cx="360041" cy="777689"/>
              <a:chOff x="1547664" y="4235487"/>
              <a:chExt cx="360041" cy="777689"/>
            </a:xfrm>
          </p:grpSpPr>
          <p:cxnSp>
            <p:nvCxnSpPr>
              <p:cNvPr id="179" name="直接箭头连接符 178"/>
              <p:cNvCxnSpPr/>
              <p:nvPr/>
            </p:nvCxnSpPr>
            <p:spPr>
              <a:xfrm>
                <a:off x="1727476" y="4235487"/>
                <a:ext cx="0" cy="47107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肘形连接符 179"/>
              <p:cNvCxnSpPr/>
              <p:nvPr/>
            </p:nvCxnSpPr>
            <p:spPr>
              <a:xfrm rot="16200000" flipH="1">
                <a:off x="1694473" y="4493328"/>
                <a:ext cx="246235" cy="180228"/>
              </a:xfrm>
              <a:prstGeom prst="bentConnector3">
                <a:avLst>
                  <a:gd name="adj1" fmla="val 2202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肘形连接符 180"/>
              <p:cNvCxnSpPr/>
              <p:nvPr/>
            </p:nvCxnSpPr>
            <p:spPr>
              <a:xfrm rot="5400000">
                <a:off x="1517657" y="4496741"/>
                <a:ext cx="239826" cy="179812"/>
              </a:xfrm>
              <a:prstGeom prst="bentConnector3">
                <a:avLst>
                  <a:gd name="adj1" fmla="val 925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1556717" y="464384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…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4568298" y="5247306"/>
              <a:ext cx="360041" cy="777689"/>
              <a:chOff x="1547664" y="4235487"/>
              <a:chExt cx="360041" cy="777689"/>
            </a:xfrm>
          </p:grpSpPr>
          <p:cxnSp>
            <p:nvCxnSpPr>
              <p:cNvPr id="175" name="直接箭头连接符 174"/>
              <p:cNvCxnSpPr/>
              <p:nvPr/>
            </p:nvCxnSpPr>
            <p:spPr>
              <a:xfrm>
                <a:off x="1727476" y="4235487"/>
                <a:ext cx="0" cy="47107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肘形连接符 175"/>
              <p:cNvCxnSpPr/>
              <p:nvPr/>
            </p:nvCxnSpPr>
            <p:spPr>
              <a:xfrm rot="16200000" flipH="1">
                <a:off x="1694473" y="4493328"/>
                <a:ext cx="246235" cy="180228"/>
              </a:xfrm>
              <a:prstGeom prst="bentConnector3">
                <a:avLst>
                  <a:gd name="adj1" fmla="val 2202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肘形连接符 176"/>
              <p:cNvCxnSpPr/>
              <p:nvPr/>
            </p:nvCxnSpPr>
            <p:spPr>
              <a:xfrm rot="5400000">
                <a:off x="1517657" y="4496741"/>
                <a:ext cx="239826" cy="179812"/>
              </a:xfrm>
              <a:prstGeom prst="bentConnector3">
                <a:avLst>
                  <a:gd name="adj1" fmla="val 925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1556717" y="464384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…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451551" y="6078897"/>
              <a:ext cx="1558485" cy="307777"/>
              <a:chOff x="1450912" y="5229200"/>
              <a:chExt cx="1558485" cy="307777"/>
            </a:xfrm>
          </p:grpSpPr>
          <p:sp>
            <p:nvSpPr>
              <p:cNvPr id="167" name="文本框 166"/>
              <p:cNvSpPr txBox="1"/>
              <p:nvPr/>
            </p:nvSpPr>
            <p:spPr>
              <a:xfrm>
                <a:off x="1450912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654613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858314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2062016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2267744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2471445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675146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2878848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</p:grpSp>
      </p:grpSp>
      <p:grpSp>
        <p:nvGrpSpPr>
          <p:cNvPr id="193" name="组合 192"/>
          <p:cNvGrpSpPr/>
          <p:nvPr/>
        </p:nvGrpSpPr>
        <p:grpSpPr>
          <a:xfrm>
            <a:off x="5085207" y="2941259"/>
            <a:ext cx="1581013" cy="2012101"/>
            <a:chOff x="5085207" y="4374573"/>
            <a:chExt cx="1581013" cy="2012101"/>
          </a:xfrm>
        </p:grpSpPr>
        <p:grpSp>
          <p:nvGrpSpPr>
            <p:cNvPr id="194" name="组合 193"/>
            <p:cNvGrpSpPr/>
            <p:nvPr/>
          </p:nvGrpSpPr>
          <p:grpSpPr>
            <a:xfrm>
              <a:off x="5085207" y="4374573"/>
              <a:ext cx="1440160" cy="854804"/>
              <a:chOff x="1574407" y="3366284"/>
              <a:chExt cx="1440160" cy="854804"/>
            </a:xfrm>
          </p:grpSpPr>
          <p:sp>
            <p:nvSpPr>
              <p:cNvPr id="219" name="文本框 218"/>
              <p:cNvSpPr txBox="1"/>
              <p:nvPr/>
            </p:nvSpPr>
            <p:spPr>
              <a:xfrm>
                <a:off x="1574407" y="3851756"/>
                <a:ext cx="36004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  <p:sp>
            <p:nvSpPr>
              <p:cNvPr id="220" name="文本框 219"/>
              <p:cNvSpPr txBox="1"/>
              <p:nvPr/>
            </p:nvSpPr>
            <p:spPr>
              <a:xfrm>
                <a:off x="2119097" y="3851756"/>
                <a:ext cx="36004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  <p:sp>
            <p:nvSpPr>
              <p:cNvPr id="221" name="文本框 220"/>
              <p:cNvSpPr txBox="1"/>
              <p:nvPr/>
            </p:nvSpPr>
            <p:spPr>
              <a:xfrm>
                <a:off x="2654527" y="3851756"/>
                <a:ext cx="36004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  <p:cxnSp>
            <p:nvCxnSpPr>
              <p:cNvPr id="222" name="直接箭头连接符 221"/>
              <p:cNvCxnSpPr/>
              <p:nvPr/>
            </p:nvCxnSpPr>
            <p:spPr>
              <a:xfrm>
                <a:off x="2293259" y="3366284"/>
                <a:ext cx="1228" cy="4947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肘形连接符 222"/>
              <p:cNvCxnSpPr>
                <a:endCxn id="221" idx="0"/>
              </p:cNvCxnSpPr>
              <p:nvPr/>
            </p:nvCxnSpPr>
            <p:spPr>
              <a:xfrm>
                <a:off x="2293259" y="3568020"/>
                <a:ext cx="541288" cy="283736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肘形连接符 223"/>
              <p:cNvCxnSpPr>
                <a:endCxn id="219" idx="0"/>
              </p:cNvCxnSpPr>
              <p:nvPr/>
            </p:nvCxnSpPr>
            <p:spPr>
              <a:xfrm rot="10800000" flipV="1">
                <a:off x="1754428" y="3568020"/>
                <a:ext cx="522577" cy="283736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5107734" y="5247306"/>
              <a:ext cx="360041" cy="777689"/>
              <a:chOff x="1547664" y="4235487"/>
              <a:chExt cx="360041" cy="777689"/>
            </a:xfrm>
          </p:grpSpPr>
          <p:cxnSp>
            <p:nvCxnSpPr>
              <p:cNvPr id="215" name="直接箭头连接符 214"/>
              <p:cNvCxnSpPr/>
              <p:nvPr/>
            </p:nvCxnSpPr>
            <p:spPr>
              <a:xfrm>
                <a:off x="1727476" y="4235487"/>
                <a:ext cx="0" cy="47107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肘形连接符 215"/>
              <p:cNvCxnSpPr/>
              <p:nvPr/>
            </p:nvCxnSpPr>
            <p:spPr>
              <a:xfrm rot="16200000" flipH="1">
                <a:off x="1694473" y="4493328"/>
                <a:ext cx="246235" cy="180228"/>
              </a:xfrm>
              <a:prstGeom prst="bentConnector3">
                <a:avLst>
                  <a:gd name="adj1" fmla="val 2202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肘形连接符 216"/>
              <p:cNvCxnSpPr/>
              <p:nvPr/>
            </p:nvCxnSpPr>
            <p:spPr>
              <a:xfrm rot="5400000">
                <a:off x="1517657" y="4496741"/>
                <a:ext cx="239826" cy="179812"/>
              </a:xfrm>
              <a:prstGeom prst="bentConnector3">
                <a:avLst>
                  <a:gd name="adj1" fmla="val 925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文本框 217"/>
              <p:cNvSpPr txBox="1"/>
              <p:nvPr/>
            </p:nvSpPr>
            <p:spPr>
              <a:xfrm>
                <a:off x="1556717" y="464384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…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5640169" y="5247306"/>
              <a:ext cx="360041" cy="777689"/>
              <a:chOff x="1547664" y="4235487"/>
              <a:chExt cx="360041" cy="777689"/>
            </a:xfrm>
          </p:grpSpPr>
          <p:cxnSp>
            <p:nvCxnSpPr>
              <p:cNvPr id="211" name="直接箭头连接符 210"/>
              <p:cNvCxnSpPr/>
              <p:nvPr/>
            </p:nvCxnSpPr>
            <p:spPr>
              <a:xfrm>
                <a:off x="1727476" y="4235487"/>
                <a:ext cx="0" cy="47107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肘形连接符 211"/>
              <p:cNvCxnSpPr/>
              <p:nvPr/>
            </p:nvCxnSpPr>
            <p:spPr>
              <a:xfrm rot="16200000" flipH="1">
                <a:off x="1694473" y="4493328"/>
                <a:ext cx="246235" cy="180228"/>
              </a:xfrm>
              <a:prstGeom prst="bentConnector3">
                <a:avLst>
                  <a:gd name="adj1" fmla="val 2202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肘形连接符 212"/>
              <p:cNvCxnSpPr/>
              <p:nvPr/>
            </p:nvCxnSpPr>
            <p:spPr>
              <a:xfrm rot="5400000">
                <a:off x="1517657" y="4496741"/>
                <a:ext cx="239826" cy="179812"/>
              </a:xfrm>
              <a:prstGeom prst="bentConnector3">
                <a:avLst>
                  <a:gd name="adj1" fmla="val 925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文本框 213"/>
              <p:cNvSpPr txBox="1"/>
              <p:nvPr/>
            </p:nvSpPr>
            <p:spPr>
              <a:xfrm>
                <a:off x="1556717" y="464384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…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6187854" y="5247306"/>
              <a:ext cx="360041" cy="777689"/>
              <a:chOff x="1547664" y="4235487"/>
              <a:chExt cx="360041" cy="777689"/>
            </a:xfrm>
          </p:grpSpPr>
          <p:cxnSp>
            <p:nvCxnSpPr>
              <p:cNvPr id="207" name="直接箭头连接符 206"/>
              <p:cNvCxnSpPr/>
              <p:nvPr/>
            </p:nvCxnSpPr>
            <p:spPr>
              <a:xfrm>
                <a:off x="1727476" y="4235487"/>
                <a:ext cx="0" cy="47107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肘形连接符 207"/>
              <p:cNvCxnSpPr/>
              <p:nvPr/>
            </p:nvCxnSpPr>
            <p:spPr>
              <a:xfrm rot="16200000" flipH="1">
                <a:off x="1694473" y="4493328"/>
                <a:ext cx="246235" cy="180228"/>
              </a:xfrm>
              <a:prstGeom prst="bentConnector3">
                <a:avLst>
                  <a:gd name="adj1" fmla="val 2202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肘形连接符 208"/>
              <p:cNvCxnSpPr/>
              <p:nvPr/>
            </p:nvCxnSpPr>
            <p:spPr>
              <a:xfrm rot="5400000">
                <a:off x="1517657" y="4496741"/>
                <a:ext cx="239826" cy="179812"/>
              </a:xfrm>
              <a:prstGeom prst="bentConnector3">
                <a:avLst>
                  <a:gd name="adj1" fmla="val 925"/>
                </a:avLst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文本框 209"/>
              <p:cNvSpPr txBox="1"/>
              <p:nvPr/>
            </p:nvSpPr>
            <p:spPr>
              <a:xfrm>
                <a:off x="1556717" y="464384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…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5107735" y="6078897"/>
              <a:ext cx="1558485" cy="307777"/>
              <a:chOff x="1450912" y="5229200"/>
              <a:chExt cx="1558485" cy="307777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450912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200" name="文本框 199"/>
              <p:cNvSpPr txBox="1"/>
              <p:nvPr/>
            </p:nvSpPr>
            <p:spPr>
              <a:xfrm>
                <a:off x="1654613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858314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202" name="文本框 201"/>
              <p:cNvSpPr txBox="1"/>
              <p:nvPr/>
            </p:nvSpPr>
            <p:spPr>
              <a:xfrm>
                <a:off x="2062016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203" name="文本框 202"/>
              <p:cNvSpPr txBox="1"/>
              <p:nvPr/>
            </p:nvSpPr>
            <p:spPr>
              <a:xfrm>
                <a:off x="2267744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2471445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205" name="文本框 204"/>
              <p:cNvSpPr txBox="1"/>
              <p:nvPr/>
            </p:nvSpPr>
            <p:spPr>
              <a:xfrm>
                <a:off x="2675146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878848" y="5229200"/>
                <a:ext cx="13054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 </a:t>
                </a:r>
                <a:endParaRPr lang="zh-CN" altLang="en-US" sz="1400" dirty="0"/>
              </a:p>
            </p:txBody>
          </p:sp>
        </p:grpSp>
      </p:grpSp>
      <p:sp>
        <p:nvSpPr>
          <p:cNvPr id="225" name="矩形 224"/>
          <p:cNvSpPr/>
          <p:nvPr/>
        </p:nvSpPr>
        <p:spPr>
          <a:xfrm>
            <a:off x="3417776" y="2949895"/>
            <a:ext cx="1579314" cy="2054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solidFill>
                  <a:srgbClr val="FF0000"/>
                </a:solidFill>
              </a:rPr>
              <a:t>X</a:t>
            </a:r>
            <a:endParaRPr lang="zh-CN" altLang="en-US" sz="12000" dirty="0">
              <a:solidFill>
                <a:srgbClr val="FF0000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084168" y="3810285"/>
            <a:ext cx="582052" cy="11944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X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乘方运算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1188" y="424646"/>
            <a:ext cx="1625352" cy="499992"/>
            <a:chOff x="611188" y="1297672"/>
            <a:chExt cx="1148454" cy="499992"/>
          </a:xfrm>
        </p:grpSpPr>
        <p:sp>
          <p:nvSpPr>
            <p:cNvPr id="10" name="对角圆角矩形 9"/>
            <p:cNvSpPr/>
            <p:nvPr/>
          </p:nvSpPr>
          <p:spPr>
            <a:xfrm>
              <a:off x="611188" y="1419622"/>
              <a:ext cx="1148454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23030" y="1297672"/>
              <a:ext cx="909754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乘方运算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236540" y="509914"/>
            <a:ext cx="4572000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是给定的实数，计算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a^n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是自然数。</a:t>
            </a:r>
          </a:p>
        </p:txBody>
      </p:sp>
      <p:sp>
        <p:nvSpPr>
          <p:cNvPr id="14" name="文本框 1"/>
          <p:cNvSpPr txBox="1"/>
          <p:nvPr/>
        </p:nvSpPr>
        <p:spPr>
          <a:xfrm>
            <a:off x="323528" y="2700084"/>
            <a:ext cx="4229043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/>
              <a:t>long pow1(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n){</a:t>
            </a:r>
            <a:br>
              <a:rPr lang="en-US" altLang="zh-CN" sz="1400" dirty="0"/>
            </a:br>
            <a:r>
              <a:rPr lang="en-US" altLang="zh-CN" sz="1400" dirty="0"/>
              <a:t>     if (n == 1)</a:t>
            </a:r>
          </a:p>
          <a:p>
            <a:r>
              <a:rPr lang="en-US" altLang="zh-CN" sz="1400" dirty="0"/>
              <a:t>         return a;</a:t>
            </a:r>
          </a:p>
          <a:p>
            <a:r>
              <a:rPr lang="en-US" altLang="zh-CN" sz="1400" dirty="0"/>
              <a:t>     if(n%2 == 0)</a:t>
            </a:r>
          </a:p>
          <a:p>
            <a:r>
              <a:rPr lang="en-US" altLang="zh-CN" sz="1400" dirty="0"/>
              <a:t>         return pow1(a, n/2) * pow1(a, n/2);</a:t>
            </a:r>
          </a:p>
          <a:p>
            <a:r>
              <a:rPr lang="en-US" altLang="zh-CN" sz="1400" dirty="0"/>
              <a:t>      else</a:t>
            </a:r>
          </a:p>
          <a:p>
            <a:r>
              <a:rPr lang="en-US" altLang="zh-CN" sz="1400" dirty="0"/>
              <a:t>          return a * pow1(a, (n-1)/2) * pow1(a, (n-1)/2);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5" name="文本框 6"/>
          <p:cNvSpPr txBox="1"/>
          <p:nvPr/>
        </p:nvSpPr>
        <p:spPr>
          <a:xfrm>
            <a:off x="5724128" y="2355726"/>
            <a:ext cx="2494594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/>
              <a:t>long pow2(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n){</a:t>
            </a:r>
            <a:br>
              <a:rPr lang="en-US" altLang="zh-CN" sz="1400" dirty="0"/>
            </a:br>
            <a:r>
              <a:rPr lang="en-US" altLang="zh-CN" sz="1400" dirty="0"/>
              <a:t>     if (n == 1)  return a;</a:t>
            </a:r>
          </a:p>
          <a:p>
            <a:r>
              <a:rPr lang="en-US" altLang="zh-CN" sz="1400" dirty="0"/>
              <a:t>     long </a:t>
            </a:r>
            <a:r>
              <a:rPr lang="en-US" altLang="zh-CN" sz="1400" dirty="0" err="1"/>
              <a:t>ans</a:t>
            </a:r>
            <a:r>
              <a:rPr lang="en-US" altLang="zh-CN" sz="1400" dirty="0"/>
              <a:t> = 0;</a:t>
            </a:r>
          </a:p>
          <a:p>
            <a:r>
              <a:rPr lang="en-US" altLang="zh-CN" sz="1400" dirty="0"/>
              <a:t>     if(n%2 == 0){</a:t>
            </a:r>
          </a:p>
          <a:p>
            <a:r>
              <a:rPr lang="en-US" altLang="zh-CN" sz="1400" dirty="0"/>
              <a:t>         </a:t>
            </a:r>
            <a:r>
              <a:rPr lang="en-US" altLang="zh-CN" sz="1400" dirty="0" err="1"/>
              <a:t>ans</a:t>
            </a:r>
            <a:r>
              <a:rPr lang="en-US" altLang="zh-CN" sz="1400" dirty="0"/>
              <a:t> = pow2(a, n/2);</a:t>
            </a:r>
          </a:p>
          <a:p>
            <a:r>
              <a:rPr lang="en-US" altLang="zh-CN" sz="1400" dirty="0"/>
              <a:t>         return </a:t>
            </a:r>
            <a:r>
              <a:rPr lang="en-US" altLang="zh-CN" sz="1400" dirty="0" err="1"/>
              <a:t>ans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ans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}else{</a:t>
            </a:r>
          </a:p>
          <a:p>
            <a:r>
              <a:rPr lang="en-US" altLang="zh-CN" sz="1400" dirty="0"/>
              <a:t>          </a:t>
            </a:r>
            <a:r>
              <a:rPr lang="en-US" altLang="zh-CN" sz="1400" dirty="0" err="1"/>
              <a:t>ans</a:t>
            </a:r>
            <a:r>
              <a:rPr lang="en-US" altLang="zh-CN" sz="1400" dirty="0"/>
              <a:t> = pow2(a, (n-1)/2);</a:t>
            </a:r>
          </a:p>
          <a:p>
            <a:r>
              <a:rPr lang="en-US" altLang="zh-CN" sz="1400" dirty="0"/>
              <a:t>          return </a:t>
            </a:r>
            <a:r>
              <a:rPr lang="en-US" altLang="zh-CN" sz="1400" dirty="0" err="1"/>
              <a:t>ans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ans</a:t>
            </a:r>
            <a:r>
              <a:rPr lang="en-US" altLang="zh-CN" sz="1400" dirty="0"/>
              <a:t> * a;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2"/>
              <p:cNvSpPr txBox="1"/>
              <p:nvPr/>
            </p:nvSpPr>
            <p:spPr>
              <a:xfrm>
                <a:off x="2341883" y="2736766"/>
                <a:ext cx="2158109" cy="7586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600" b="0" i="1" dirty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83" y="2736766"/>
                <a:ext cx="2158109" cy="758669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0925B9-30A3-4EFF-8B75-20C5B278DCA6}"/>
                  </a:ext>
                </a:extLst>
              </p:cNvPr>
              <p:cNvSpPr txBox="1"/>
              <p:nvPr/>
            </p:nvSpPr>
            <p:spPr>
              <a:xfrm>
                <a:off x="1259632" y="1229133"/>
                <a:ext cx="4572000" cy="982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−1)/2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−1)/2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%2=0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%2=1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0925B9-30A3-4EFF-8B75-20C5B278D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229133"/>
                <a:ext cx="4572000" cy="982577"/>
              </a:xfrm>
              <a:prstGeom prst="rect">
                <a:avLst/>
              </a:prstGeom>
              <a:blipFill>
                <a:blip r:embed="rId4"/>
                <a:stretch>
                  <a:fillRect l="-26316" t="-233333" r="-554" b="-3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01F8E720-CAE7-2346-99D7-DB6A0696D65D}"/>
                  </a:ext>
                </a:extLst>
              </p:cNvPr>
              <p:cNvSpPr txBox="1"/>
              <p:nvPr/>
            </p:nvSpPr>
            <p:spPr>
              <a:xfrm>
                <a:off x="6300192" y="1563638"/>
                <a:ext cx="1914860" cy="7586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600" b="0" i="1" dirty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01F8E720-CAE7-2346-99D7-DB6A0696D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563638"/>
                <a:ext cx="1914860" cy="758669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78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9E2762-D5DB-4240-893A-00AF3F2DECE3}"/>
                  </a:ext>
                </a:extLst>
              </p:cNvPr>
              <p:cNvSpPr txBox="1"/>
              <p:nvPr/>
            </p:nvSpPr>
            <p:spPr>
              <a:xfrm>
                <a:off x="539552" y="627534"/>
                <a:ext cx="8280920" cy="436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400"/>
                  </a:lnSpc>
                </a:pP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任务描述：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任意给定一个包含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个整数的集合，且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个整数已经按升序排列。任意给定一个整数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k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，判断该整数是否在集合中。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ts val="2400"/>
                  </a:lnSpc>
                </a:pP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输入：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每个测试用例包括两行，第一行包含两个整数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k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，其中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k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表示待查找的元素，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n(n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10000)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表示集合中整数的个数，第二行输入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个整数，数与数之间用空格隔开。最后一行包含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-1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，表示输入结束。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ts val="2400"/>
                  </a:lnSpc>
                </a:pP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输出：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每组测试数据的结果输出占一行，如果元素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k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存在数组中则输出其下标，否则输出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-1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ts val="2400"/>
                  </a:lnSpc>
                </a:pP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样例输入：</a:t>
                </a:r>
                <a:endPara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ts val="24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38 7</a:t>
                </a:r>
              </a:p>
              <a:p>
                <a:pPr algn="just">
                  <a:lnSpc>
                    <a:spcPts val="24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13 27 38 49 65 76 97</a:t>
                </a:r>
              </a:p>
              <a:p>
                <a:pPr algn="just">
                  <a:lnSpc>
                    <a:spcPts val="2400"/>
                  </a:lnSpc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ts val="24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-1</a:t>
                </a:r>
              </a:p>
              <a:p>
                <a:pPr algn="just">
                  <a:lnSpc>
                    <a:spcPts val="2400"/>
                  </a:lnSpc>
                </a:pP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样例输出：</a:t>
                </a:r>
                <a:endPara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ts val="24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9E2762-D5DB-4240-893A-00AF3F2D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27534"/>
                <a:ext cx="8280920" cy="4363182"/>
              </a:xfrm>
              <a:prstGeom prst="rect">
                <a:avLst/>
              </a:prstGeom>
              <a:blipFill>
                <a:blip r:embed="rId3"/>
                <a:stretch>
                  <a:fillRect l="-663" t="-978" r="-589" b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52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1186" y="559590"/>
            <a:ext cx="2379997" cy="499992"/>
            <a:chOff x="611187" y="1297672"/>
            <a:chExt cx="1681677" cy="499992"/>
          </a:xfrm>
        </p:grpSpPr>
        <p:sp>
          <p:nvSpPr>
            <p:cNvPr id="12" name="对角圆角矩形 11"/>
            <p:cNvSpPr/>
            <p:nvPr/>
          </p:nvSpPr>
          <p:spPr>
            <a:xfrm>
              <a:off x="611187" y="1419622"/>
              <a:ext cx="1681677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3030" y="1297672"/>
              <a:ext cx="1479484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线性扫描    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O(n)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6E24E6A-4235-46EF-8189-64C0404A59BD}"/>
              </a:ext>
            </a:extLst>
          </p:cNvPr>
          <p:cNvGrpSpPr/>
          <p:nvPr/>
        </p:nvGrpSpPr>
        <p:grpSpPr>
          <a:xfrm>
            <a:off x="568325" y="1290479"/>
            <a:ext cx="8007350" cy="1065247"/>
            <a:chOff x="568325" y="1290479"/>
            <a:chExt cx="8007350" cy="10652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2F17194B-605E-4962-B9D6-3BB72227C094}"/>
                    </a:ext>
                  </a:extLst>
                </p:cNvPr>
                <p:cNvSpPr txBox="1"/>
                <p:nvPr/>
              </p:nvSpPr>
              <p:spPr>
                <a:xfrm>
                  <a:off x="568325" y="1290479"/>
                  <a:ext cx="7964115" cy="998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200000"/>
                    </a:lnSpc>
                  </a:pPr>
                  <a:r>
                    <a:rPr lang="zh-CN" altLang="en-US" sz="1600" dirty="0">
                      <a:latin typeface="+mn-ea"/>
                      <a:ea typeface="+mn-ea"/>
                    </a:rPr>
                    <a:t>把集合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={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]}</m:t>
                      </m:r>
                    </m:oMath>
                  </a14:m>
                  <a:r>
                    <a:rPr lang="zh-CN" altLang="en-US" sz="1600" dirty="0">
                      <a:latin typeface="+mn-ea"/>
                      <a:ea typeface="+mn-ea"/>
                    </a:rPr>
                    <a:t>分成个数大致相同的两部分：</a:t>
                  </a:r>
                  <a:r>
                    <a:rPr lang="en-US" altLang="zh-CN" sz="1600" dirty="0">
                      <a:latin typeface="+mn-ea"/>
                      <a:ea typeface="+mn-ea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={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[(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𝑙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)/2−1]}</m:t>
                      </m:r>
                    </m:oMath>
                  </a14:m>
                  <a:r>
                    <a:rPr lang="zh-CN" altLang="en-US" sz="1600" dirty="0">
                      <a:latin typeface="+mn-ea"/>
                      <a:ea typeface="+mn-ea"/>
                    </a:rPr>
                    <a:t>为第一部分，</a:t>
                  </a:r>
                  <a:r>
                    <a:rPr lang="en-US" altLang="zh-CN" sz="1600" dirty="0">
                      <a:latin typeface="+mn-ea"/>
                      <a:ea typeface="+mn-ea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={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)/2+1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]}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</m:oMath>
                  </a14:m>
                  <a:r>
                    <a:rPr lang="zh-CN" altLang="en-US" sz="1600" dirty="0">
                      <a:latin typeface="+mn-ea"/>
                      <a:ea typeface="+mn-ea"/>
                    </a:rPr>
                    <a:t>第二部分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2F17194B-605E-4962-B9D6-3BB72227C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25" y="1290479"/>
                  <a:ext cx="7964115" cy="998030"/>
                </a:xfrm>
                <a:prstGeom prst="rect">
                  <a:avLst/>
                </a:prstGeom>
                <a:blipFill>
                  <a:blip r:embed="rId3"/>
                  <a:stretch>
                    <a:fillRect l="-383" r="-383" b="-67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B2A608D-E0FB-46D6-BA49-CA0B0229CDF7}"/>
                </a:ext>
              </a:extLst>
            </p:cNvPr>
            <p:cNvSpPr/>
            <p:nvPr/>
          </p:nvSpPr>
          <p:spPr>
            <a:xfrm>
              <a:off x="568325" y="1326108"/>
              <a:ext cx="8007350" cy="1029618"/>
            </a:xfrm>
            <a:prstGeom prst="rect">
              <a:avLst/>
            </a:prstGeom>
            <a:noFill/>
            <a:ln>
              <a:solidFill>
                <a:srgbClr val="94D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BDA2770-0172-487D-A344-CBFB7D4694B9}"/>
              </a:ext>
            </a:extLst>
          </p:cNvPr>
          <p:cNvGrpSpPr/>
          <p:nvPr/>
        </p:nvGrpSpPr>
        <p:grpSpPr>
          <a:xfrm>
            <a:off x="568325" y="2605230"/>
            <a:ext cx="2736304" cy="484392"/>
            <a:chOff x="448241" y="2519406"/>
            <a:chExt cx="2736304" cy="4843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0537450-D384-4326-9D92-CECF72EC54F9}"/>
                    </a:ext>
                  </a:extLst>
                </p:cNvPr>
                <p:cNvSpPr txBox="1"/>
                <p:nvPr/>
              </p:nvSpPr>
              <p:spPr>
                <a:xfrm>
                  <a:off x="448241" y="2571750"/>
                  <a:ext cx="2736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+mn-ea"/>
                      <a:ea typeface="+mn-ea"/>
                    </a:rPr>
                    <a:t>取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n-ea"/>
                            </a:rPr>
                            <m:t>)/2</m:t>
                          </m:r>
                        </m:e>
                      </m:d>
                    </m:oMath>
                  </a14:m>
                  <a:r>
                    <a:rPr lang="zh-CN" altLang="en-US" dirty="0">
                      <a:latin typeface="+mn-ea"/>
                      <a:ea typeface="+mn-ea"/>
                    </a:rPr>
                    <a:t>与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</m:oMath>
                  </a14:m>
                  <a:r>
                    <a:rPr lang="zh-CN" altLang="en-US" dirty="0">
                      <a:latin typeface="+mn-ea"/>
                      <a:ea typeface="+mn-ea"/>
                    </a:rPr>
                    <a:t>做比较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0537450-D384-4326-9D92-CECF72EC5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41" y="2571750"/>
                  <a:ext cx="273630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82" t="-13115"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A8AD12F-98B9-44DE-BD25-FE62ECE36980}"/>
                </a:ext>
              </a:extLst>
            </p:cNvPr>
            <p:cNvSpPr/>
            <p:nvPr/>
          </p:nvSpPr>
          <p:spPr>
            <a:xfrm>
              <a:off x="448241" y="2519406"/>
              <a:ext cx="2736304" cy="484392"/>
            </a:xfrm>
            <a:prstGeom prst="rect">
              <a:avLst/>
            </a:prstGeom>
            <a:noFill/>
            <a:ln>
              <a:solidFill>
                <a:srgbClr val="94D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1096608-3950-4C75-BE20-3BF6C0A4FCFD}"/>
              </a:ext>
            </a:extLst>
          </p:cNvPr>
          <p:cNvGrpSpPr/>
          <p:nvPr/>
        </p:nvGrpSpPr>
        <p:grpSpPr>
          <a:xfrm>
            <a:off x="568325" y="3363838"/>
            <a:ext cx="6431293" cy="1512168"/>
            <a:chOff x="568325" y="3363838"/>
            <a:chExt cx="6431293" cy="1512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78A69DF-7626-48BC-8CDE-A0DB6ACB24AC}"/>
                    </a:ext>
                  </a:extLst>
                </p:cNvPr>
                <p:cNvSpPr txBox="1"/>
                <p:nvPr/>
              </p:nvSpPr>
              <p:spPr>
                <a:xfrm>
                  <a:off x="568325" y="3435846"/>
                  <a:ext cx="6431293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如果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&gt;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[(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)/2]</m:t>
                      </m:r>
                    </m:oMath>
                  </a14:m>
                  <a:r>
                    <a:rPr lang="zh-CN" altLang="en-US" sz="1600" dirty="0">
                      <a:latin typeface="+mn-ea"/>
                      <a:ea typeface="+mn-ea"/>
                    </a:rPr>
                    <a:t>，则在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+mn-ea"/>
                      <a:ea typeface="+mn-ea"/>
                    </a:rPr>
                    <a:t>中查找，而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+mn-ea"/>
                      <a:ea typeface="+mn-ea"/>
                    </a:rPr>
                    <a:t>可以减去不用再考虑；</a:t>
                  </a:r>
                  <a:endParaRPr lang="en-US" altLang="zh-CN" sz="1600" dirty="0">
                    <a:latin typeface="+mn-ea"/>
                    <a:ea typeface="+mn-ea"/>
                  </a:endParaRPr>
                </a:p>
                <a:p>
                  <a:pPr algn="just"/>
                  <a:endParaRPr lang="en-US" altLang="zh-CN" sz="1600" dirty="0">
                    <a:latin typeface="+mn-ea"/>
                    <a:ea typeface="+mn-ea"/>
                  </a:endParaRPr>
                </a:p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如果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)/2]</m:t>
                      </m:r>
                    </m:oMath>
                  </a14:m>
                  <a:r>
                    <a:rPr lang="zh-CN" altLang="en-US" sz="1600" dirty="0">
                      <a:latin typeface="+mn-ea"/>
                      <a:ea typeface="+mn-ea"/>
                    </a:rPr>
                    <a:t>，</a:t>
                  </a:r>
                  <a:r>
                    <a:rPr lang="zh-CN" altLang="en-US" sz="1600" dirty="0">
                      <a:latin typeface="+mn-ea"/>
                    </a:rPr>
                    <a:t>则在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+mn-ea"/>
                    </a:rPr>
                    <a:t>中查找，而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+mn-ea"/>
                    </a:rPr>
                    <a:t>可以舍弃；</a:t>
                  </a:r>
                  <a:endParaRPr lang="en-US" altLang="zh-CN" sz="1600" dirty="0">
                    <a:latin typeface="+mn-ea"/>
                  </a:endParaRPr>
                </a:p>
                <a:p>
                  <a:pPr algn="just"/>
                  <a:endParaRPr lang="en-US" altLang="zh-CN" sz="1600" dirty="0">
                    <a:latin typeface="+mn-ea"/>
                  </a:endParaRPr>
                </a:p>
                <a:p>
                  <a:pPr algn="just"/>
                  <a:r>
                    <a:rPr lang="zh-CN" altLang="en-US" sz="1600" dirty="0">
                      <a:latin typeface="+mn-ea"/>
                    </a:rPr>
                    <a:t>如果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)/2]</m:t>
                      </m:r>
                    </m:oMath>
                  </a14:m>
                  <a:r>
                    <a:rPr lang="zh-CN" altLang="en-US" sz="1600" dirty="0">
                      <a:latin typeface="+mn-ea"/>
                    </a:rPr>
                    <a:t>，则已经找到目标元素，输出其下标。</a:t>
                  </a:r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78A69DF-7626-48BC-8CDE-A0DB6ACB2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25" y="3435846"/>
                  <a:ext cx="6431293" cy="1323439"/>
                </a:xfrm>
                <a:prstGeom prst="rect">
                  <a:avLst/>
                </a:prstGeom>
                <a:blipFill>
                  <a:blip r:embed="rId5"/>
                  <a:stretch>
                    <a:fillRect l="-474" t="-1843" b="-4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98386CE-2BF6-4750-9828-3E54ACF5F01E}"/>
                </a:ext>
              </a:extLst>
            </p:cNvPr>
            <p:cNvSpPr/>
            <p:nvPr/>
          </p:nvSpPr>
          <p:spPr>
            <a:xfrm>
              <a:off x="568325" y="3363838"/>
              <a:ext cx="6431293" cy="1512168"/>
            </a:xfrm>
            <a:prstGeom prst="rect">
              <a:avLst/>
            </a:prstGeom>
            <a:noFill/>
            <a:ln>
              <a:solidFill>
                <a:srgbClr val="94D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59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28025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47563" y="3645480"/>
            <a:ext cx="7848872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F9A46F"/>
                </a:solidFill>
                <a:latin typeface="微软雅黑" pitchFamily="34" charset="-122"/>
                <a:ea typeface="微软雅黑" pitchFamily="34" charset="-122"/>
              </a:rPr>
              <a:t>算法复杂度分析：</a:t>
            </a:r>
          </a:p>
          <a:p>
            <a:pPr algn="just" eaLnBrk="1" hangingPunct="1">
              <a:lnSpc>
                <a:spcPts val="28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每执行一次算法的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循环， 待搜索数组的大小减少一半。因此，在最坏情况下，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循环被执行了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logn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次。循环体内运算需要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O(1)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时间，因此整个算法在最坏情况下的计算时间复杂性为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logn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2D04FA-1D03-7744-B4F9-03477C7103F7}"/>
              </a:ext>
            </a:extLst>
          </p:cNvPr>
          <p:cNvSpPr/>
          <p:nvPr/>
        </p:nvSpPr>
        <p:spPr>
          <a:xfrm>
            <a:off x="35496" y="635079"/>
            <a:ext cx="4824536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binarySearch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[] a,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start,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end,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target) {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if(start &gt; end)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    return -1;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b="1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1600" b="1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 b="1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mid = start + (end - start) / 2;</a:t>
            </a:r>
            <a:endParaRPr lang="zh-CN" altLang="zh-CN" sz="1600" b="1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if(a[mid] == target)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    return mid;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else if(a[mid] &gt; target)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    return </a:t>
            </a:r>
            <a:r>
              <a:rPr lang="en-US" altLang="zh-CN" sz="1600" b="1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binarySearch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(a, start, mid-1, target);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else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    return </a:t>
            </a:r>
            <a:r>
              <a:rPr lang="en-US" altLang="zh-CN" sz="1600" b="1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binarySearch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(a, mid+1, end, target);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}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046D36-4697-814F-A8C8-D71AD2F50664}"/>
              </a:ext>
            </a:extLst>
          </p:cNvPr>
          <p:cNvSpPr/>
          <p:nvPr/>
        </p:nvSpPr>
        <p:spPr>
          <a:xfrm>
            <a:off x="5004048" y="635079"/>
            <a:ext cx="4027690" cy="2800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binarySearch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[] a,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len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target) {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low = 0, high = len-1;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1600" b="1" kern="1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while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(low &lt;= high) {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    </a:t>
            </a:r>
            <a:r>
              <a:rPr lang="en-US" altLang="zh-CN" sz="1600" b="1" kern="100" dirty="0" err="1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 b="1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mid = low + (high - low) / 2;</a:t>
            </a:r>
            <a:endParaRPr lang="zh-CN" altLang="zh-CN" sz="1600" b="1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    if(a[mid] == target)  return mid;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    else if(a[mid] &gt; target)  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           </a:t>
            </a:r>
            <a:r>
              <a:rPr lang="en-US" altLang="zh-CN" sz="1600" b="1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high = mid - 1;</a:t>
            </a:r>
            <a:endParaRPr lang="zh-CN" altLang="zh-CN" sz="1600" b="1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    else </a:t>
            </a:r>
            <a:r>
              <a:rPr lang="en-US" altLang="zh-CN" sz="1600" b="1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low = mid + 1;</a:t>
            </a:r>
            <a:endParaRPr lang="zh-CN" altLang="zh-CN" sz="1600" b="1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}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    return -1;</a:t>
            </a:r>
            <a:endParaRPr lang="zh-CN" altLang="zh-CN" sz="1600" kern="100" dirty="0"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   }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9512" y="22304"/>
            <a:ext cx="2736304" cy="36317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阶乘 </a:t>
            </a:r>
            <a:r>
              <a:rPr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递归调用过程</a:t>
            </a:r>
            <a:endParaRPr lang="zh-CN" altLang="en-US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0825" y="2178050"/>
            <a:ext cx="172888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pPr eaLnBrk="1" hangingPunct="1"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factorial(3);</a:t>
            </a:r>
          </a:p>
          <a:p>
            <a:pPr eaLnBrk="1" hangingPunct="1"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 &lt;&lt;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37191" y="591823"/>
            <a:ext cx="214677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int</a:t>
            </a:r>
            <a:r>
              <a:rPr lang="en-US" altLang="zh-CN" dirty="0"/>
              <a:t> factorial(</a:t>
            </a:r>
            <a:r>
              <a:rPr lang="en-US" altLang="zh-CN" dirty="0" err="1"/>
              <a:t>int</a:t>
            </a:r>
            <a:r>
              <a:rPr lang="en-US" altLang="zh-CN" dirty="0"/>
              <a:t> n){ // </a:t>
            </a:r>
            <a:r>
              <a:rPr lang="en-US" altLang="zh-CN" dirty="0">
                <a:solidFill>
                  <a:srgbClr val="F77A2D"/>
                </a:solidFill>
              </a:rPr>
              <a:t>n = 3</a:t>
            </a:r>
          </a:p>
          <a:p>
            <a:r>
              <a:rPr lang="en-US" altLang="zh-CN" dirty="0"/>
              <a:t>    if(n == 0) return 1;</a:t>
            </a:r>
          </a:p>
          <a:p>
            <a:r>
              <a:rPr lang="en-US" altLang="zh-CN" dirty="0"/>
              <a:t>    return n * factorial(n - 1);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760791" y="1649193"/>
            <a:ext cx="2159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int</a:t>
            </a:r>
            <a:r>
              <a:rPr lang="en-US" altLang="zh-CN" dirty="0"/>
              <a:t> factorial(</a:t>
            </a:r>
            <a:r>
              <a:rPr lang="en-US" altLang="zh-CN" dirty="0" err="1"/>
              <a:t>int</a:t>
            </a:r>
            <a:r>
              <a:rPr lang="en-US" altLang="zh-CN" dirty="0"/>
              <a:t> n){ // </a:t>
            </a:r>
            <a:r>
              <a:rPr lang="en-US" altLang="zh-CN" dirty="0">
                <a:solidFill>
                  <a:srgbClr val="F77A2D"/>
                </a:solidFill>
              </a:rPr>
              <a:t>n = 2</a:t>
            </a:r>
          </a:p>
          <a:p>
            <a:r>
              <a:rPr lang="en-US" altLang="zh-CN" dirty="0"/>
              <a:t>    if(n == 0) return 1;</a:t>
            </a:r>
          </a:p>
          <a:p>
            <a:r>
              <a:rPr lang="en-US" altLang="zh-CN" dirty="0"/>
              <a:t>    return n * factorial(n - 1);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6300042" y="2913938"/>
            <a:ext cx="20875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int</a:t>
            </a:r>
            <a:r>
              <a:rPr lang="en-US" altLang="zh-CN" dirty="0"/>
              <a:t> factorial(</a:t>
            </a:r>
            <a:r>
              <a:rPr lang="en-US" altLang="zh-CN" dirty="0" err="1"/>
              <a:t>int</a:t>
            </a:r>
            <a:r>
              <a:rPr lang="en-US" altLang="zh-CN" dirty="0"/>
              <a:t> n){ // </a:t>
            </a:r>
            <a:r>
              <a:rPr lang="en-US" altLang="zh-CN" dirty="0">
                <a:solidFill>
                  <a:srgbClr val="F77A2D"/>
                </a:solidFill>
              </a:rPr>
              <a:t>n = 1</a:t>
            </a:r>
          </a:p>
          <a:p>
            <a:r>
              <a:rPr lang="en-US" altLang="zh-CN" dirty="0"/>
              <a:t>    if(n == 0) return 1;</a:t>
            </a:r>
          </a:p>
          <a:p>
            <a:r>
              <a:rPr lang="en-US" altLang="zh-CN" dirty="0"/>
              <a:t>    return n * factorial(n - 1);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TextBox 8"/>
          <p:cNvSpPr txBox="1"/>
          <p:nvPr/>
        </p:nvSpPr>
        <p:spPr>
          <a:xfrm>
            <a:off x="3840645" y="4138945"/>
            <a:ext cx="216063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int</a:t>
            </a:r>
            <a:r>
              <a:rPr lang="en-US" altLang="zh-CN" dirty="0"/>
              <a:t> factorial(</a:t>
            </a:r>
            <a:r>
              <a:rPr lang="en-US" altLang="zh-CN" dirty="0" err="1"/>
              <a:t>int</a:t>
            </a:r>
            <a:r>
              <a:rPr lang="en-US" altLang="zh-CN" dirty="0"/>
              <a:t> n){ // </a:t>
            </a:r>
            <a:r>
              <a:rPr lang="en-US" altLang="zh-CN" dirty="0">
                <a:solidFill>
                  <a:srgbClr val="F77A2D"/>
                </a:solidFill>
              </a:rPr>
              <a:t>n = 0</a:t>
            </a:r>
          </a:p>
          <a:p>
            <a:r>
              <a:rPr lang="en-US" altLang="zh-CN" dirty="0"/>
              <a:t>    if(n == 0) return 1;</a:t>
            </a:r>
          </a:p>
          <a:p>
            <a:r>
              <a:rPr lang="en-US" altLang="zh-CN" dirty="0"/>
              <a:t>    return n * factorial(n - 1);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9" name="组合 46"/>
          <p:cNvGrpSpPr>
            <a:grpSpLocks/>
          </p:cNvGrpSpPr>
          <p:nvPr/>
        </p:nvGrpSpPr>
        <p:grpSpPr bwMode="auto">
          <a:xfrm>
            <a:off x="929012" y="1059582"/>
            <a:ext cx="1122265" cy="1092704"/>
            <a:chOff x="2411760" y="620688"/>
            <a:chExt cx="1008112" cy="1872208"/>
          </a:xfrm>
        </p:grpSpPr>
        <p:cxnSp>
          <p:nvCxnSpPr>
            <p:cNvPr id="10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411760" y="1268761"/>
              <a:ext cx="576064" cy="527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12" name="组合 47"/>
          <p:cNvGrpSpPr>
            <a:grpSpLocks/>
          </p:cNvGrpSpPr>
          <p:nvPr/>
        </p:nvGrpSpPr>
        <p:grpSpPr bwMode="auto">
          <a:xfrm>
            <a:off x="4382508" y="908002"/>
            <a:ext cx="917088" cy="741191"/>
            <a:chOff x="4975865" y="804970"/>
            <a:chExt cx="864094" cy="843957"/>
          </a:xfrm>
        </p:grpSpPr>
        <p:cxnSp>
          <p:nvCxnSpPr>
            <p:cNvPr id="13" name="直接箭头连接符 23"/>
            <p:cNvCxnSpPr>
              <a:cxnSpLocks noChangeShapeType="1"/>
              <a:endCxn id="6" idx="0"/>
            </p:cNvCxnSpPr>
            <p:nvPr/>
          </p:nvCxnSpPr>
          <p:spPr bwMode="auto">
            <a:xfrm>
              <a:off x="4975865" y="856839"/>
              <a:ext cx="864094" cy="79208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39"/>
            <p:cNvSpPr txBox="1">
              <a:spLocks noChangeArrowheads="1"/>
            </p:cNvSpPr>
            <p:nvPr/>
          </p:nvSpPr>
          <p:spPr bwMode="auto">
            <a:xfrm>
              <a:off x="5342756" y="804970"/>
              <a:ext cx="364411" cy="307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</a:p>
          </p:txBody>
        </p:sp>
      </p:grpSp>
      <p:grpSp>
        <p:nvGrpSpPr>
          <p:cNvPr id="15" name="组合 48"/>
          <p:cNvGrpSpPr>
            <a:grpSpLocks/>
          </p:cNvGrpSpPr>
          <p:nvPr/>
        </p:nvGrpSpPr>
        <p:grpSpPr bwMode="auto">
          <a:xfrm flipH="1">
            <a:off x="7016151" y="2217742"/>
            <a:ext cx="439348" cy="647516"/>
            <a:chOff x="7344071" y="1906027"/>
            <a:chExt cx="1043212" cy="1008112"/>
          </a:xfrm>
        </p:grpSpPr>
        <p:cxnSp>
          <p:nvCxnSpPr>
            <p:cNvPr id="16" name="直接箭头连接符 22"/>
            <p:cNvCxnSpPr>
              <a:cxnSpLocks noChangeShapeType="1"/>
              <a:endCxn id="7" idx="0"/>
            </p:cNvCxnSpPr>
            <p:nvPr/>
          </p:nvCxnSpPr>
          <p:spPr bwMode="auto">
            <a:xfrm flipH="1">
              <a:off x="7344071" y="1906027"/>
              <a:ext cx="1043212" cy="1008112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40"/>
            <p:cNvSpPr txBox="1">
              <a:spLocks noChangeArrowheads="1"/>
            </p:cNvSpPr>
            <p:nvPr/>
          </p:nvSpPr>
          <p:spPr bwMode="auto">
            <a:xfrm>
              <a:off x="7344071" y="2082898"/>
              <a:ext cx="576064" cy="47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③</a:t>
              </a:r>
            </a:p>
          </p:txBody>
        </p:sp>
      </p:grpSp>
      <p:grpSp>
        <p:nvGrpSpPr>
          <p:cNvPr id="18" name="组合 49"/>
          <p:cNvGrpSpPr>
            <a:grpSpLocks/>
          </p:cNvGrpSpPr>
          <p:nvPr/>
        </p:nvGrpSpPr>
        <p:grpSpPr bwMode="auto">
          <a:xfrm>
            <a:off x="6033206" y="3842295"/>
            <a:ext cx="1202619" cy="772646"/>
            <a:chOff x="4920736" y="3393955"/>
            <a:chExt cx="2520823" cy="743887"/>
          </a:xfrm>
        </p:grpSpPr>
        <p:cxnSp>
          <p:nvCxnSpPr>
            <p:cNvPr id="19" name="直接箭头连接符 21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4920736" y="3393955"/>
              <a:ext cx="2520823" cy="743887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41"/>
            <p:cNvSpPr txBox="1">
              <a:spLocks noChangeArrowheads="1"/>
            </p:cNvSpPr>
            <p:nvPr/>
          </p:nvSpPr>
          <p:spPr bwMode="auto">
            <a:xfrm>
              <a:off x="6251622" y="3684706"/>
              <a:ext cx="1054989" cy="29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④</a:t>
              </a:r>
            </a:p>
          </p:txBody>
        </p:sp>
      </p:grpSp>
      <p:grpSp>
        <p:nvGrpSpPr>
          <p:cNvPr id="21" name="组合 53"/>
          <p:cNvGrpSpPr>
            <a:grpSpLocks/>
          </p:cNvGrpSpPr>
          <p:nvPr/>
        </p:nvGrpSpPr>
        <p:grpSpPr bwMode="auto">
          <a:xfrm>
            <a:off x="2002109" y="1491630"/>
            <a:ext cx="1057724" cy="1295400"/>
            <a:chOff x="2627784" y="1268760"/>
            <a:chExt cx="2016224" cy="1296144"/>
          </a:xfrm>
        </p:grpSpPr>
        <p:cxnSp>
          <p:nvCxnSpPr>
            <p:cNvPr id="22" name="直接箭头连接符 29"/>
            <p:cNvCxnSpPr>
              <a:cxnSpLocks noChangeShapeType="1"/>
            </p:cNvCxnSpPr>
            <p:nvPr/>
          </p:nvCxnSpPr>
          <p:spPr bwMode="auto">
            <a:xfrm flipH="1">
              <a:off x="2627784" y="1268760"/>
              <a:ext cx="2016224" cy="1296144"/>
            </a:xfrm>
            <a:prstGeom prst="straightConnector1">
              <a:avLst/>
            </a:prstGeom>
            <a:noFill/>
            <a:ln w="28575" algn="ctr">
              <a:solidFill>
                <a:srgbClr val="00206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3629140" y="1772816"/>
              <a:ext cx="877605" cy="307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⑧</a:t>
              </a:r>
            </a:p>
          </p:txBody>
        </p:sp>
      </p:grpSp>
      <p:grpSp>
        <p:nvGrpSpPr>
          <p:cNvPr id="24" name="组合 52"/>
          <p:cNvGrpSpPr>
            <a:grpSpLocks/>
          </p:cNvGrpSpPr>
          <p:nvPr/>
        </p:nvGrpSpPr>
        <p:grpSpPr bwMode="auto">
          <a:xfrm>
            <a:off x="3752235" y="1474695"/>
            <a:ext cx="936548" cy="691076"/>
            <a:chOff x="5076056" y="1268760"/>
            <a:chExt cx="1656184" cy="1368152"/>
          </a:xfrm>
        </p:grpSpPr>
        <p:cxnSp>
          <p:nvCxnSpPr>
            <p:cNvPr id="25" name="直接箭头连接符 31"/>
            <p:cNvCxnSpPr>
              <a:cxnSpLocks noChangeShapeType="1"/>
            </p:cNvCxnSpPr>
            <p:nvPr/>
          </p:nvCxnSpPr>
          <p:spPr bwMode="auto">
            <a:xfrm flipH="1" flipV="1">
              <a:off x="5076056" y="1268760"/>
              <a:ext cx="1656184" cy="1368152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43"/>
            <p:cNvSpPr txBox="1">
              <a:spLocks noChangeArrowheads="1"/>
            </p:cNvSpPr>
            <p:nvPr/>
          </p:nvSpPr>
          <p:spPr bwMode="auto">
            <a:xfrm>
              <a:off x="5365222" y="1835671"/>
              <a:ext cx="576064" cy="609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⑦</a:t>
              </a:r>
            </a:p>
          </p:txBody>
        </p:sp>
      </p:grpSp>
      <p:grpSp>
        <p:nvGrpSpPr>
          <p:cNvPr id="27" name="组合 51"/>
          <p:cNvGrpSpPr>
            <a:grpSpLocks/>
          </p:cNvGrpSpPr>
          <p:nvPr/>
        </p:nvGrpSpPr>
        <p:grpSpPr bwMode="auto">
          <a:xfrm flipH="1">
            <a:off x="5508104" y="2564998"/>
            <a:ext cx="719928" cy="843550"/>
            <a:chOff x="7452320" y="2924944"/>
            <a:chExt cx="720080" cy="1584176"/>
          </a:xfrm>
        </p:grpSpPr>
        <p:cxnSp>
          <p:nvCxnSpPr>
            <p:cNvPr id="28" name="直接箭头连接符 32"/>
            <p:cNvCxnSpPr>
              <a:cxnSpLocks noChangeShapeType="1"/>
            </p:cNvCxnSpPr>
            <p:nvPr/>
          </p:nvCxnSpPr>
          <p:spPr bwMode="auto">
            <a:xfrm flipV="1">
              <a:off x="7452320" y="2924944"/>
              <a:ext cx="432048" cy="1584176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44"/>
            <p:cNvSpPr txBox="1">
              <a:spLocks noChangeArrowheads="1"/>
            </p:cNvSpPr>
            <p:nvPr/>
          </p:nvSpPr>
          <p:spPr bwMode="auto">
            <a:xfrm>
              <a:off x="7596336" y="3428999"/>
              <a:ext cx="576064" cy="57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⑥</a:t>
              </a:r>
            </a:p>
          </p:txBody>
        </p:sp>
      </p:grpSp>
      <p:grpSp>
        <p:nvGrpSpPr>
          <p:cNvPr id="30" name="组合 50"/>
          <p:cNvGrpSpPr>
            <a:grpSpLocks/>
          </p:cNvGrpSpPr>
          <p:nvPr/>
        </p:nvGrpSpPr>
        <p:grpSpPr bwMode="auto">
          <a:xfrm>
            <a:off x="4860032" y="3493357"/>
            <a:ext cx="1368000" cy="590562"/>
            <a:chOff x="6012160" y="4869160"/>
            <a:chExt cx="1224136" cy="1080120"/>
          </a:xfrm>
        </p:grpSpPr>
        <p:cxnSp>
          <p:nvCxnSpPr>
            <p:cNvPr id="31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Box 45"/>
            <p:cNvSpPr txBox="1">
              <a:spLocks noChangeArrowheads="1"/>
            </p:cNvSpPr>
            <p:nvPr/>
          </p:nvSpPr>
          <p:spPr bwMode="auto">
            <a:xfrm>
              <a:off x="6405498" y="4869160"/>
              <a:ext cx="373160" cy="562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⑤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3812653"/>
            <a:ext cx="29738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F2F2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有去（</a:t>
            </a:r>
            <a:r>
              <a:rPr lang="zh-CN" altLang="en-US" b="1" dirty="0">
                <a:solidFill>
                  <a:srgbClr val="F77A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</a:t>
            </a:r>
            <a:r>
              <a:rPr lang="zh-CN" altLang="en-US" b="1" dirty="0">
                <a:solidFill>
                  <a:srgbClr val="2F2F2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进）有回（</a:t>
            </a:r>
            <a:r>
              <a:rPr lang="zh-CN" altLang="en-US" b="1" dirty="0">
                <a:solidFill>
                  <a:srgbClr val="F77A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</a:t>
            </a:r>
            <a:r>
              <a:rPr lang="zh-CN" altLang="en-US" b="1" dirty="0">
                <a:solidFill>
                  <a:srgbClr val="2F2F2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8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20210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线性时间选择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95536" y="1137687"/>
            <a:ext cx="8406724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给定线性序集中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个元素和一个整数 </a:t>
            </a:r>
            <a:r>
              <a:rPr lang="en-US" altLang="zh-CN" sz="17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≤ </a:t>
            </a:r>
            <a:r>
              <a:rPr lang="en-US" altLang="zh-CN" sz="1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n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，要求找出这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个元素中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7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 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的元素。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755576" y="1635646"/>
            <a:ext cx="61150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求数组</a:t>
            </a:r>
            <a:r>
              <a:rPr lang="en-US" altLang="zh-CN" sz="1600" dirty="0"/>
              <a:t>A[1:9] = [65, 70, 75, 80, 85, 60, 55, 50, 45]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小元素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47744" y="2191312"/>
            <a:ext cx="63746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600" dirty="0">
                <a:cs typeface="Times New Roman" panose="02020603050405020304" pitchFamily="18" charset="0"/>
              </a:rPr>
              <a:t>partition[1:9]=[60,45,50,55,65,85,80,75,70]  </a:t>
            </a:r>
            <a:r>
              <a:rPr lang="en-US" altLang="zh-CN" sz="1600" dirty="0">
                <a:solidFill>
                  <a:schemeClr val="tx2"/>
                </a:solidFill>
                <a:cs typeface="Times New Roman" panose="02020603050405020304" pitchFamily="18" charset="0"/>
              </a:rPr>
              <a:t>j = 7  k = 5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47744" y="2515162"/>
            <a:ext cx="63746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eaLnBrk="0" hangingPunct="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[6:9] </a:t>
            </a:r>
            <a:r>
              <a:rPr lang="en-US" altLang="zh-CN" sz="1600" dirty="0"/>
              <a:t>= [85,80,75,70]  </a:t>
            </a:r>
            <a:r>
              <a:rPr lang="en-US" altLang="zh-CN" sz="1600" dirty="0">
                <a:solidFill>
                  <a:schemeClr val="tx2"/>
                </a:solidFill>
              </a:rPr>
              <a:t>j = 2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47744" y="3155684"/>
            <a:ext cx="63746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eaLnBrk="0" hangingPunct="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600" dirty="0"/>
              <a:t>partition[6:9]=[70,80,75,85]  </a:t>
            </a:r>
            <a:r>
              <a:rPr lang="en-US" altLang="zh-CN" sz="1600" dirty="0">
                <a:solidFill>
                  <a:schemeClr val="tx2"/>
                </a:solidFill>
              </a:rPr>
              <a:t>j = 2  k = 4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347744" y="3477657"/>
            <a:ext cx="59412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eaLnBrk="0" hangingPunct="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[6:8] </a:t>
            </a:r>
            <a:r>
              <a:rPr lang="en-US" altLang="zh-CN" sz="1600" dirty="0"/>
              <a:t>= [70,80,75]  </a:t>
            </a:r>
            <a:r>
              <a:rPr lang="en-US" altLang="zh-CN" sz="1600" dirty="0">
                <a:solidFill>
                  <a:schemeClr val="tx2"/>
                </a:solidFill>
              </a:rPr>
              <a:t>j = 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347744" y="3970106"/>
            <a:ext cx="60245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eaLnBrk="0" hangingPunct="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600" dirty="0"/>
              <a:t>partition[6:8]=[70,80,75]  </a:t>
            </a:r>
            <a:r>
              <a:rPr lang="en-US" altLang="zh-CN" sz="1600" dirty="0">
                <a:solidFill>
                  <a:schemeClr val="tx2"/>
                </a:solidFill>
              </a:rPr>
              <a:t>j = 2  k = 1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347744" y="4297528"/>
            <a:ext cx="59947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eaLnBrk="0" hangingPunct="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[7:8] </a:t>
            </a:r>
            <a:r>
              <a:rPr lang="en-US" altLang="zh-CN" sz="1600" dirty="0"/>
              <a:t>= [80,75]  </a:t>
            </a:r>
            <a:r>
              <a:rPr lang="en-US" altLang="zh-CN" sz="1600" dirty="0">
                <a:solidFill>
                  <a:schemeClr val="tx2"/>
                </a:solidFill>
              </a:rPr>
              <a:t>j = 1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51520" y="483518"/>
            <a:ext cx="1656556" cy="499992"/>
            <a:chOff x="611188" y="1297672"/>
            <a:chExt cx="1170503" cy="499992"/>
          </a:xfrm>
        </p:grpSpPr>
        <p:sp>
          <p:nvSpPr>
            <p:cNvPr id="14" name="对角圆角矩形 13"/>
            <p:cNvSpPr/>
            <p:nvPr/>
          </p:nvSpPr>
          <p:spPr>
            <a:xfrm>
              <a:off x="611188" y="1419622"/>
              <a:ext cx="1170503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23030" y="1297672"/>
              <a:ext cx="1036613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14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45" y="28025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线性时间选择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97628" y="843558"/>
            <a:ext cx="5806102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randomizedSelect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*a,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L,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R,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j) 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(L == R)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a[L];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k =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randomizedpartition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(L, R);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jNew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k – L + 1;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(j &lt;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jNew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randomizedSelect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(a, </a:t>
            </a:r>
            <a:r>
              <a:rPr lang="en-US" altLang="zh-CN" b="1" dirty="0">
                <a:solidFill>
                  <a:srgbClr val="F77A2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 - 1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1F7BE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F77A2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return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randomizedSelect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(a, </a:t>
            </a:r>
            <a:r>
              <a:rPr lang="en-US" altLang="zh-CN" b="1" dirty="0">
                <a:solidFill>
                  <a:srgbClr val="F77A2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1F7BE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– </a:t>
            </a:r>
            <a:r>
              <a:rPr lang="en-US" altLang="zh-CN" b="1" dirty="0" err="1">
                <a:solidFill>
                  <a:srgbClr val="1F7BE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jNew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11560" y="4021103"/>
            <a:ext cx="5806102" cy="757130"/>
          </a:xfrm>
          <a:prstGeom prst="rect">
            <a:avLst/>
          </a:prstGeom>
          <a:solidFill>
            <a:schemeClr val="bg2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8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最坏时间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复杂度： </a:t>
            </a:r>
            <a:r>
              <a:rPr lang="en-US" altLang="zh-CN" sz="18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1800" baseline="300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rgbClr val="F77A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平均时间复杂度：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31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35496" y="51470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线性时间选择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87524" y="699542"/>
            <a:ext cx="7776864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如果能在</a:t>
            </a:r>
            <a:r>
              <a:rPr lang="zh-CN" altLang="en-US" sz="18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线性时间内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找到一个</a:t>
            </a:r>
            <a:r>
              <a:rPr lang="zh-CN" altLang="en-US" sz="18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划分基准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，使得按这个基准所划分出的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个子数组的</a:t>
            </a:r>
            <a:r>
              <a:rPr lang="zh-CN" altLang="en-US" sz="18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长度都至少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为原数组长度的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 &lt; ε &lt; 1)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，那么就可以</a:t>
            </a: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在最坏情况下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时间完成选择任务。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27584" y="2301083"/>
            <a:ext cx="6696744" cy="130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24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例如，若</a:t>
            </a:r>
            <a:r>
              <a:rPr lang="en-US" altLang="zh-CN" sz="1600" dirty="0">
                <a:solidFill>
                  <a:schemeClr val="tx2"/>
                </a:solidFill>
                <a:latin typeface="Arial" charset="0"/>
                <a:ea typeface="楷体_GB2312" pitchFamily="49" charset="-122"/>
              </a:rPr>
              <a:t>ε=9/10</a:t>
            </a:r>
            <a:r>
              <a:rPr lang="zh-CN" altLang="en-US" sz="1600" dirty="0">
                <a:latin typeface="Arial" charset="0"/>
                <a:ea typeface="楷体_GB2312" pitchFamily="49" charset="-122"/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算法递归调用所产生的子数组的长度至少缩短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1/10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。所以，在最坏情况下，算法所需的计算时间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T(n)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满足递归式：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400"/>
              </a:lnSpc>
            </a:pPr>
            <a:r>
              <a:rPr lang="en-US" altLang="zh-CN" sz="1600" dirty="0">
                <a:latin typeface="Arial" charset="0"/>
                <a:ea typeface="楷体_GB2312" pitchFamily="49" charset="-122"/>
              </a:rPr>
              <a:t>             T(n) ≤ T(9n/10) + O(n) </a:t>
            </a:r>
          </a:p>
          <a:p>
            <a:pPr algn="just" eaLnBrk="1" hangingPunct="1">
              <a:lnSpc>
                <a:spcPts val="24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按照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定理可得  </a:t>
            </a:r>
            <a:r>
              <a:rPr lang="en-US" altLang="zh-CN" sz="1600" b="1" dirty="0">
                <a:solidFill>
                  <a:srgbClr val="F77A2D"/>
                </a:solidFill>
                <a:ea typeface="楷体_GB2312" pitchFamily="49" charset="-122"/>
                <a:cs typeface="Times New Roman" pitchFamily="18" charset="0"/>
              </a:rPr>
              <a:t>T(n) = O(n)</a:t>
            </a:r>
            <a:endParaRPr lang="zh-CN" altLang="en-US" sz="1600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8DFD1F-E383-0A40-879C-68FE5479F56A}"/>
              </a:ext>
            </a:extLst>
          </p:cNvPr>
          <p:cNvSpPr txBox="1"/>
          <p:nvPr/>
        </p:nvSpPr>
        <p:spPr>
          <a:xfrm>
            <a:off x="1475656" y="4155926"/>
            <a:ext cx="5032147" cy="369332"/>
          </a:xfrm>
          <a:prstGeom prst="rect">
            <a:avLst/>
          </a:prstGeom>
          <a:solidFill>
            <a:srgbClr val="CBEAFD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关键问题：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怎样找到一个合适的划分基准元素？</a:t>
            </a:r>
          </a:p>
        </p:txBody>
      </p:sp>
    </p:spTree>
    <p:extLst>
      <p:ext uri="{BB962C8B-B14F-4D97-AF65-F5344CB8AC3E}">
        <p14:creationId xmlns:p14="http://schemas.microsoft.com/office/powerpoint/2010/main" val="344239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t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71750"/>
            <a:ext cx="2781300" cy="170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23528" y="698772"/>
            <a:ext cx="7992888" cy="1363450"/>
          </a:xfrm>
          <a:prstGeom prst="rect">
            <a:avLst/>
          </a:prstGeom>
          <a:solidFill>
            <a:schemeClr val="bg1"/>
          </a:solidFill>
          <a:ln>
            <a:solidFill>
              <a:srgbClr val="F77A2D"/>
            </a:solidFill>
          </a:ln>
        </p:spPr>
        <p:txBody>
          <a:bodyPr wrap="square" anchor="ctr">
            <a:spAutoFit/>
          </a:bodyPr>
          <a:lstStyle/>
          <a:p>
            <a:pPr marL="257175" indent="-257175" algn="just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u"/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将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个输入元素划分成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n/5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个组，每组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个元素，只可能有一个组不是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个元素。用任意一种排序算法，将每组中的元素排好序，并取出</a:t>
            </a:r>
            <a:r>
              <a:rPr lang="zh-CN" altLang="en-US" sz="165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每组的中位数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，共</a:t>
            </a: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</a:t>
            </a:r>
            <a:r>
              <a:rPr lang="en-US" altLang="zh-CN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n/5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个。</a:t>
            </a:r>
          </a:p>
          <a:p>
            <a:pPr marL="257175" indent="-257175" algn="just">
              <a:spcAft>
                <a:spcPts val="1200"/>
              </a:spcAft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递归调用</a:t>
            </a:r>
            <a:r>
              <a:rPr lang="en-US" altLang="zh-CN" sz="16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select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来找出这</a:t>
            </a:r>
            <a:r>
              <a:rPr lang="zh-CN" altLang="en-US" sz="165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</a:t>
            </a:r>
            <a:r>
              <a:rPr lang="en-US" altLang="zh-CN" sz="165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n/5</a:t>
            </a:r>
            <a:r>
              <a:rPr lang="en-US" altLang="zh-CN" sz="165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</a:t>
            </a:r>
            <a:r>
              <a:rPr lang="zh-CN" altLang="en-US" sz="165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个元素的中位数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。如果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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n/5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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是偶数，就找它的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个中位数中较大的一个。该元素则为</a:t>
            </a: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划分基准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07504" y="21082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线性时间选择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Text Box 5"/>
              <p:cNvSpPr txBox="1">
                <a:spLocks noChangeArrowheads="1"/>
              </p:cNvSpPr>
              <p:nvPr/>
            </p:nvSpPr>
            <p:spPr bwMode="auto">
              <a:xfrm>
                <a:off x="4247964" y="2456527"/>
                <a:ext cx="4068452" cy="219290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设所有元素互不相同，在这种情况下，找出的</a:t>
                </a:r>
                <a:r>
                  <a:rPr lang="zh-CN" altLang="en-US" sz="1500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基准</a:t>
                </a:r>
                <a:r>
                  <a:rPr lang="en-US" altLang="zh-CN" sz="1500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至少比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3(n-5)/10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个元素大：</a:t>
                </a:r>
                <a:r>
                  <a:rPr lang="zh-CN" altLang="en-US" sz="15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因为在每一组中有</a:t>
                </a:r>
                <a:r>
                  <a:rPr lang="en-US" altLang="zh-CN" sz="15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5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个元素小于本组的中位数，而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1500" b="1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latin typeface="Cambria Math"/>
                            <a:ea typeface="楷体_GB2312" pitchFamily="49" charset="-122"/>
                          </a:rPr>
                          <m:t>𝒏</m:t>
                        </m:r>
                        <m:r>
                          <a:rPr lang="en-US" altLang="zh-CN" sz="1500" b="1" i="1">
                            <a:latin typeface="Cambria Math"/>
                            <a:ea typeface="楷体_GB2312" pitchFamily="49" charset="-122"/>
                          </a:rPr>
                          <m:t>/</m:t>
                        </m:r>
                        <m:r>
                          <a:rPr lang="en-US" altLang="zh-CN" sz="1500" b="1" i="1">
                            <a:latin typeface="Cambria Math"/>
                            <a:ea typeface="楷体_GB2312" pitchFamily="49" charset="-122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sz="15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个中位数中又有</a:t>
                </a:r>
                <a:r>
                  <a:rPr lang="en-US" altLang="zh-CN" sz="15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(n-5)/10</a:t>
                </a:r>
                <a:r>
                  <a:rPr lang="zh-CN" altLang="en-US" sz="15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个小于基准</a:t>
                </a:r>
                <a:r>
                  <a:rPr lang="en-US" altLang="zh-CN" sz="15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。同理，基准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也至少比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3(n-5)/10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个元素小。而当 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 ≥ 75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3(n-5)/10 ≥ n/4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，所以按此基准划分所得的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个子数组的长度都</a:t>
                </a:r>
                <a:r>
                  <a:rPr lang="zh-CN" altLang="en-US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至少缩短</a:t>
                </a:r>
                <a:r>
                  <a:rPr lang="en-US" altLang="zh-CN" sz="1500" b="1" dirty="0">
                    <a:solidFill>
                      <a:srgbClr val="F77A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1/4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9318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7964" y="2456527"/>
                <a:ext cx="4068452" cy="2192908"/>
              </a:xfrm>
              <a:prstGeom prst="rect">
                <a:avLst/>
              </a:prstGeom>
              <a:blipFill>
                <a:blip r:embed="rId4"/>
                <a:stretch>
                  <a:fillRect b="-571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DF9EA48-96D3-BE41-AC4C-6208FDAF1C48}"/>
              </a:ext>
            </a:extLst>
          </p:cNvPr>
          <p:cNvSpPr/>
          <p:nvPr/>
        </p:nvSpPr>
        <p:spPr>
          <a:xfrm>
            <a:off x="611560" y="2456527"/>
            <a:ext cx="1224136" cy="1051327"/>
          </a:xfrm>
          <a:prstGeom prst="rect">
            <a:avLst/>
          </a:prstGeom>
          <a:noFill/>
          <a:ln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3A453C-F797-CE40-8F1A-CD4D06C510C6}"/>
              </a:ext>
            </a:extLst>
          </p:cNvPr>
          <p:cNvSpPr/>
          <p:nvPr/>
        </p:nvSpPr>
        <p:spPr>
          <a:xfrm>
            <a:off x="2339752" y="3291830"/>
            <a:ext cx="1224136" cy="1051327"/>
          </a:xfrm>
          <a:prstGeom prst="rect">
            <a:avLst/>
          </a:prstGeom>
          <a:noFill/>
          <a:ln>
            <a:solidFill>
              <a:srgbClr val="F77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5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animBg="1" autoUpdateAnimBg="0"/>
      <p:bldP spid="2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45" y="26352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线性时间选择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699542"/>
            <a:ext cx="7848872" cy="3034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个一组，分成 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</a:t>
            </a:r>
            <a:r>
              <a:rPr lang="en-US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n/5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组；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取出每一组的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中位数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，任意排序方法，比如插入排序；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算法查找上一步中所有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中位数的中位数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，设为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，偶数个中位数的情况下设定为选取中间小的一个；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，设小于等于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的个数即为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i==k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；若</a:t>
            </a:r>
            <a:r>
              <a:rPr lang="en-US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i&lt;k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，在小于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的元素中递归查找第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小的元素；若</a:t>
            </a:r>
            <a:r>
              <a:rPr lang="en-US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i&gt;k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的元素中递归查找第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小的元素。</a:t>
            </a:r>
          </a:p>
        </p:txBody>
      </p:sp>
      <p:sp>
        <p:nvSpPr>
          <p:cNvPr id="4" name="矩形 3"/>
          <p:cNvSpPr/>
          <p:nvPr/>
        </p:nvSpPr>
        <p:spPr>
          <a:xfrm>
            <a:off x="1475656" y="4044233"/>
            <a:ext cx="4386201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pt-BR" altLang="zh-CN" sz="2400" dirty="0"/>
              <a:t>T(n</a:t>
            </a:r>
            <a:r>
              <a:rPr lang="pt-BR" altLang="zh-CN" sz="2400"/>
              <a:t>) = </a:t>
            </a:r>
            <a:r>
              <a:rPr lang="pt-BR" altLang="zh-CN" sz="2400" dirty="0"/>
              <a:t>T(n/5) + T(7n/10) + O(</a:t>
            </a:r>
            <a:r>
              <a:rPr lang="pt-BR" altLang="zh-CN" sz="2400" dirty="0" err="1"/>
              <a:t>n</a:t>
            </a:r>
            <a:r>
              <a:rPr lang="pt-BR" altLang="zh-CN" sz="2400" dirty="0"/>
              <a:t>)</a:t>
            </a:r>
          </a:p>
          <a:p>
            <a:r>
              <a:rPr lang="zh-CN" altLang="en-US" sz="2400" dirty="0"/>
              <a:t>       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pt-BR" altLang="zh-CN" sz="2400" dirty="0"/>
              <a:t>O(</a:t>
            </a:r>
            <a:r>
              <a:rPr lang="pt-BR" altLang="zh-CN" sz="2400" dirty="0" err="1"/>
              <a:t>n</a:t>
            </a:r>
            <a:r>
              <a:rPr lang="pt-BR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96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45" y="26352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棋盘覆盖问题</a:t>
            </a:r>
            <a:endParaRPr lang="zh-CN" altLang="en-US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99542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在一个</a:t>
            </a:r>
            <a:r>
              <a:rPr lang="en-US" altLang="zh-CN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×2</a:t>
            </a:r>
            <a:r>
              <a:rPr lang="en-US" altLang="zh-CN" baseline="300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个方格组成的棋盘中，恰有一个方格与其他方格不同，称该方格</a:t>
            </a:r>
            <a:r>
              <a:rPr lang="zh-CN" altLang="en-US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</a:t>
            </a:r>
            <a:r>
              <a:rPr lang="zh-CN" altLang="en-US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方格</a:t>
            </a:r>
            <a:r>
              <a:rPr lang="zh-CN" altLang="en-US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，且称该棋盘</a:t>
            </a:r>
            <a:r>
              <a:rPr lang="zh-CN" altLang="en-US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为特殊</a:t>
            </a:r>
            <a:r>
              <a:rPr lang="zh-CN" altLang="en-US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棋盘。在棋盘覆盖问题中，要用图示的</a:t>
            </a:r>
            <a:r>
              <a:rPr lang="en-US" altLang="zh-CN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种不同形态的</a:t>
            </a:r>
            <a:r>
              <a:rPr lang="en-US" altLang="zh-CN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型骨牌</a:t>
            </a:r>
            <a:r>
              <a:rPr lang="zh-CN" altLang="en-US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覆盖给定的特殊棋盘上除特殊方格以外的所有方格，且任何</a:t>
            </a:r>
            <a:r>
              <a:rPr lang="en-US" altLang="zh-CN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型骨牌不得重叠覆盖</a:t>
            </a:r>
            <a:r>
              <a:rPr lang="zh-CN" altLang="en-US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Picture 2" descr="http://images.cnitblog.com/blog/328951/201306/14221040-4f79c8f9b1c1467e9f1f272737ba9ad7.x-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631" y="3507854"/>
            <a:ext cx="31718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s.cnitblog.com/blog/328951/201306/14220958-a1cb3c8a13174c96901a174c1c04cd99.x-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99871"/>
            <a:ext cx="1351038" cy="13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3528" y="2067694"/>
                <a:ext cx="5239470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600" b="1" dirty="0"/>
                  <a:t>输入</a:t>
                </a:r>
                <a:r>
                  <a:rPr lang="zh-CN" altLang="en-US" sz="1600" dirty="0"/>
                  <a:t>：给定k(1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sz="1600" dirty="0"/>
                  <a:t>k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zh-CN" altLang="en-US" sz="1600" dirty="0"/>
                  <a:t>10)，表示棋盘大小为  </a:t>
                </a:r>
                <a:r>
                  <a:rPr lang="zh-CN" altLang="en-US" sz="1600" dirty="0" smtClean="0"/>
                  <a:t>2</a:t>
                </a:r>
                <a:r>
                  <a:rPr lang="zh-CN" altLang="en-US" sz="1600" baseline="30000" dirty="0" smtClean="0"/>
                  <a:t>k</a:t>
                </a:r>
                <a:r>
                  <a:rPr lang="zh-CN" altLang="en-US" sz="1600" dirty="0"/>
                  <a:t>×</a:t>
                </a:r>
                <a:r>
                  <a:rPr lang="zh-CN" altLang="en-US" sz="1600" dirty="0" smtClean="0"/>
                  <a:t>2</a:t>
                </a:r>
                <a:r>
                  <a:rPr lang="zh-CN" altLang="en-US" sz="1600" baseline="30000" dirty="0" smtClean="0"/>
                  <a:t>k</a:t>
                </a:r>
                <a:r>
                  <a:rPr lang="zh-CN" altLang="en-US" sz="1600" dirty="0" smtClean="0"/>
                  <a:t>，给</a:t>
                </a:r>
                <a:r>
                  <a:rPr lang="zh-CN" altLang="en-US" sz="1600" dirty="0"/>
                  <a:t>出特殊方格</a:t>
                </a:r>
                <a:r>
                  <a:rPr lang="zh-CN" altLang="en-US" sz="1600" dirty="0" smtClean="0"/>
                  <a:t>坐标为（x</a:t>
                </a:r>
                <a:r>
                  <a:rPr lang="zh-CN" altLang="en-US" sz="1600" dirty="0"/>
                  <a:t>,</a:t>
                </a:r>
                <a:r>
                  <a:rPr lang="zh-CN" altLang="en-US" sz="1600" dirty="0" smtClean="0"/>
                  <a:t>y），0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zh-CN" altLang="en-US" sz="1600" dirty="0"/>
                  <a:t>x</a:t>
                </a:r>
                <a:r>
                  <a:rPr lang="zh-CN" altLang="en-US" sz="1600" dirty="0" smtClean="0"/>
                  <a:t>, y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zh-CN" altLang="en-US" sz="1600" dirty="0"/>
                  <a:t>1024)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algn="just"/>
                <a:r>
                  <a:rPr lang="zh-CN" altLang="en-US" sz="1600" b="1" dirty="0" smtClean="0"/>
                  <a:t>输出</a:t>
                </a:r>
                <a:r>
                  <a:rPr lang="zh-CN" altLang="en-US" sz="1600" dirty="0" smtClean="0"/>
                  <a:t>：一</a:t>
                </a:r>
                <a:r>
                  <a:rPr lang="zh-CN" altLang="en-US" sz="1600" dirty="0"/>
                  <a:t>个边长</a:t>
                </a:r>
                <a:r>
                  <a:rPr lang="zh-CN" altLang="en-US" sz="1600" dirty="0" smtClean="0"/>
                  <a:t>为</a:t>
                </a:r>
                <a:r>
                  <a:rPr lang="zh-CN" altLang="en-US" sz="1600" dirty="0"/>
                  <a:t>2</a:t>
                </a:r>
                <a:r>
                  <a:rPr lang="zh-CN" altLang="en-US" sz="1600" baseline="30000" dirty="0"/>
                  <a:t>k</a:t>
                </a:r>
                <a:r>
                  <a:rPr lang="zh-CN" altLang="en-US" sz="1600" dirty="0" smtClean="0"/>
                  <a:t>的</a:t>
                </a:r>
                <a:r>
                  <a:rPr lang="zh-CN" altLang="en-US" sz="1600" dirty="0"/>
                  <a:t>方阵，特殊方格编号0</a:t>
                </a:r>
                <a:r>
                  <a:rPr lang="zh-CN" altLang="en-US" sz="1600" dirty="0" smtClean="0"/>
                  <a:t>，其它方格输出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型骨牌编号（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型骨牌编号依次为</a:t>
                </a:r>
                <a:r>
                  <a:rPr lang="en-US" altLang="zh-CN" sz="1600" dirty="0" smtClean="0"/>
                  <a:t>1,2,3,4</a:t>
                </a:r>
                <a:r>
                  <a:rPr lang="zh-CN" altLang="en-US" sz="1600" dirty="0" smtClean="0"/>
                  <a:t>），</a:t>
                </a:r>
                <a:r>
                  <a:rPr lang="zh-CN" altLang="en-US" sz="1600" dirty="0"/>
                  <a:t>数据间</a:t>
                </a:r>
                <a:r>
                  <a:rPr lang="zh-CN" altLang="en-US" sz="1600" dirty="0" smtClean="0"/>
                  <a:t>间隔</a:t>
                </a:r>
                <a:r>
                  <a:rPr lang="zh-CN" altLang="en-US" sz="1600" dirty="0"/>
                  <a:t>一</a:t>
                </a:r>
                <a:r>
                  <a:rPr lang="zh-CN" altLang="en-US" sz="1600" dirty="0" smtClean="0"/>
                  <a:t>个</a:t>
                </a:r>
                <a:r>
                  <a:rPr lang="en-US" altLang="zh-CN" sz="1600" dirty="0" smtClean="0"/>
                  <a:t>Tab</a:t>
                </a:r>
                <a:r>
                  <a:rPr lang="zh-CN" altLang="en-US" sz="1600" dirty="0" smtClean="0"/>
                  <a:t>符号。</a:t>
                </a:r>
                <a:endParaRPr lang="en-US" altLang="zh-CN" sz="1600" dirty="0" smtClean="0"/>
              </a:p>
              <a:p>
                <a:pPr algn="just"/>
                <a:r>
                  <a:rPr lang="zh-CN" altLang="en-US" sz="1600" b="1" dirty="0" smtClean="0"/>
                  <a:t>样</a:t>
                </a:r>
                <a:r>
                  <a:rPr lang="zh-CN" altLang="en-US" sz="1600" b="1" dirty="0"/>
                  <a:t>例输入</a:t>
                </a:r>
                <a:r>
                  <a:rPr lang="zh-CN" altLang="en-US" sz="1600" dirty="0"/>
                  <a:t>：2 0 </a:t>
                </a:r>
                <a:r>
                  <a:rPr lang="zh-CN" altLang="en-US" sz="1600" dirty="0" smtClean="0"/>
                  <a:t>1</a:t>
                </a:r>
                <a:endParaRPr lang="en-US" altLang="zh-CN" sz="1600" dirty="0" smtClean="0"/>
              </a:p>
              <a:p>
                <a:pPr algn="just"/>
                <a:r>
                  <a:rPr lang="zh-CN" altLang="en-US" sz="1600" b="1" dirty="0" smtClean="0"/>
                  <a:t>样</a:t>
                </a:r>
                <a:r>
                  <a:rPr lang="zh-CN" altLang="en-US" sz="1600" b="1" dirty="0"/>
                  <a:t>例输出</a:t>
                </a:r>
                <a:r>
                  <a:rPr lang="zh-CN" altLang="en-US" sz="1600" dirty="0" smtClean="0"/>
                  <a:t>：</a:t>
                </a:r>
                <a:endParaRPr lang="en-US" altLang="zh-CN" sz="1600" dirty="0" smtClean="0"/>
              </a:p>
              <a:p>
                <a:pPr algn="just"/>
                <a:r>
                  <a:rPr lang="en-US" altLang="zh-CN" sz="1600" dirty="0" smtClean="0"/>
                  <a:t>3</a:t>
                </a:r>
                <a:r>
                  <a:rPr lang="zh-CN" altLang="en-US" sz="1600" dirty="0"/>
                  <a:t>    0    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/>
                  <a:t>    </a:t>
                </a:r>
                <a:r>
                  <a:rPr lang="en-US" altLang="zh-CN" sz="1600" dirty="0" smtClean="0"/>
                  <a:t>2</a:t>
                </a:r>
              </a:p>
              <a:p>
                <a:pPr algn="just"/>
                <a:r>
                  <a:rPr lang="en-US" altLang="zh-CN" sz="1600" dirty="0" smtClean="0"/>
                  <a:t>3</a:t>
                </a:r>
                <a:r>
                  <a:rPr lang="zh-CN" altLang="en-US" sz="1600" dirty="0"/>
                  <a:t>    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/>
                  <a:t>    </a:t>
                </a:r>
                <a:r>
                  <a:rPr lang="en-US" altLang="zh-CN" sz="1600" dirty="0" smtClean="0"/>
                  <a:t>4</a:t>
                </a:r>
                <a:r>
                  <a:rPr lang="zh-CN" altLang="en-US" sz="1600" dirty="0"/>
                  <a:t>    </a:t>
                </a:r>
                <a:r>
                  <a:rPr lang="en-US" altLang="zh-CN" sz="1600" dirty="0" smtClean="0"/>
                  <a:t>2</a:t>
                </a:r>
              </a:p>
              <a:p>
                <a:pPr algn="just"/>
                <a:r>
                  <a:rPr lang="en-US" altLang="zh-CN" sz="1600" dirty="0" smtClean="0"/>
                  <a:t>3</a:t>
                </a:r>
                <a:r>
                  <a:rPr lang="zh-CN" altLang="en-US" sz="1600" dirty="0"/>
                  <a:t>    </a:t>
                </a:r>
                <a:r>
                  <a:rPr lang="en-US" altLang="zh-CN" sz="1600" dirty="0" smtClean="0"/>
                  <a:t>4</a:t>
                </a:r>
                <a:r>
                  <a:rPr lang="zh-CN" altLang="en-US" sz="1600" dirty="0"/>
                  <a:t>    </a:t>
                </a:r>
                <a:r>
                  <a:rPr lang="en-US" altLang="zh-CN" sz="1600" dirty="0" smtClean="0"/>
                  <a:t>4</a:t>
                </a:r>
                <a:r>
                  <a:rPr lang="zh-CN" altLang="en-US" sz="1600" dirty="0"/>
                  <a:t>  </a:t>
                </a:r>
                <a:r>
                  <a:rPr lang="zh-CN" altLang="en-US" sz="1600" dirty="0" smtClean="0"/>
                  <a:t>  </a:t>
                </a:r>
                <a:r>
                  <a:rPr lang="en-US" altLang="zh-CN" sz="1600" dirty="0" smtClean="0"/>
                  <a:t>4</a:t>
                </a:r>
              </a:p>
              <a:p>
                <a:pPr algn="just"/>
                <a:r>
                  <a:rPr lang="en-US" altLang="zh-CN" sz="1600" dirty="0" smtClean="0"/>
                  <a:t>3</a:t>
                </a:r>
                <a:r>
                  <a:rPr lang="zh-CN" altLang="en-US" sz="1600" dirty="0"/>
                  <a:t>    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/>
                  <a:t>    </a:t>
                </a:r>
                <a:r>
                  <a:rPr lang="en-US" altLang="zh-CN" sz="1600" dirty="0" smtClean="0"/>
                  <a:t>4</a:t>
                </a:r>
                <a:r>
                  <a:rPr lang="zh-CN" altLang="en-US" sz="1600" dirty="0"/>
                  <a:t>    </a:t>
                </a:r>
                <a:r>
                  <a:rPr lang="en-US" altLang="zh-CN" sz="1600" dirty="0" smtClean="0"/>
                  <a:t>4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067694"/>
                <a:ext cx="5239470" cy="2800767"/>
              </a:xfrm>
              <a:prstGeom prst="rect">
                <a:avLst/>
              </a:prstGeom>
              <a:blipFill>
                <a:blip r:embed="rId4"/>
                <a:stretch>
                  <a:fillRect l="-581" t="-870" r="-581" b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724128" y="4336973"/>
            <a:ext cx="2719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1                2             3              4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01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45" y="26352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棋盘覆盖问题</a:t>
            </a:r>
            <a:endParaRPr lang="zh-CN" altLang="en-US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771550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dirty="0" smtClean="0"/>
              <a:t>当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= 1 </a:t>
            </a:r>
            <a:r>
              <a:rPr lang="zh-CN" altLang="en-US" dirty="0" smtClean="0"/>
              <a:t>时，可以容易选择一个</a:t>
            </a:r>
            <a:r>
              <a:rPr lang="en-US" altLang="zh-CN" dirty="0" smtClean="0"/>
              <a:t>L</a:t>
            </a:r>
            <a:r>
              <a:rPr lang="zh-CN" altLang="en-US" dirty="0" smtClean="0"/>
              <a:t>型骨牌覆盖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403648" y="1486366"/>
          <a:ext cx="8640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25213128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3923659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8912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9295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3059832" y="1486366"/>
          <a:ext cx="8640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25213128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3923659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38912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9295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716016" y="1486366"/>
          <a:ext cx="8640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25213128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3923659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8912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9295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372200" y="1486366"/>
          <a:ext cx="8640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25213128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3923659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8912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792952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67544" y="2643758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2) 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 1 </a:t>
            </a:r>
            <a:r>
              <a:rPr lang="zh-CN" altLang="en-US" dirty="0" smtClean="0"/>
              <a:t>时，可以从中间分为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个子棋盘</a:t>
            </a:r>
            <a:endParaRPr lang="en-US" altLang="zh-CN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971600" y="3363838"/>
          <a:ext cx="1800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182334138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3456109933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61296191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312943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43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92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1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588742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972095" y="3772994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400" baseline="300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14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×2</a:t>
            </a:r>
            <a:r>
              <a:rPr lang="en-US" altLang="zh-CN" sz="1400" baseline="300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1872195" y="3772994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400" baseline="300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14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×2</a:t>
            </a:r>
            <a:r>
              <a:rPr lang="en-US" altLang="zh-CN" sz="1400" baseline="300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972095" y="4123742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400" baseline="300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14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×2</a:t>
            </a:r>
            <a:r>
              <a:rPr lang="en-US" altLang="zh-CN" sz="1400" baseline="300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1872195" y="4105518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400" baseline="300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14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×2</a:t>
            </a:r>
            <a:r>
              <a:rPr lang="en-US" altLang="zh-CN" sz="1400" baseline="300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3275856" y="3542162"/>
            <a:ext cx="2736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特殊方格必位于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个子棋盘之一，其余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个子棋盘中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无特殊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方格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!!!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不是相同性质的子问题 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6388670" y="3363838"/>
          <a:ext cx="1800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182334138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3456109933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61296191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312943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43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92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1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588742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6344431" y="2720702"/>
            <a:ext cx="1888678" cy="584775"/>
          </a:xfrm>
          <a:prstGeom prst="rect">
            <a:avLst/>
          </a:prstGeom>
          <a:ln w="19050">
            <a:solidFill>
              <a:srgbClr val="0070C0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型骨牌覆盖这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个较小棋盘的结合处</a:t>
            </a:r>
          </a:p>
        </p:txBody>
      </p:sp>
    </p:spTree>
    <p:extLst>
      <p:ext uri="{BB962C8B-B14F-4D97-AF65-F5344CB8AC3E}">
        <p14:creationId xmlns:p14="http://schemas.microsoft.com/office/powerpoint/2010/main" val="34539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9" grpId="0"/>
      <p:bldP spid="20" grpId="0"/>
      <p:bldP spid="21" grpId="0"/>
      <p:bldP spid="17" grpId="0"/>
      <p:bldP spid="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45" y="26352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棋盘覆盖问题</a:t>
            </a:r>
            <a:endParaRPr lang="zh-CN" altLang="en-US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55576" y="723476"/>
            <a:ext cx="4037211" cy="4008879"/>
            <a:chOff x="0" y="0"/>
            <a:chExt cx="2906" cy="2903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45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83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64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27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271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909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090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452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1996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634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815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178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722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360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541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544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182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63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726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1270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908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1089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451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1995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1633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814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2177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2721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2359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2540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2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546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184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365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728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1272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910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1091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1453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997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1635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816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2179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2723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361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2542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1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545" y="54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183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364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727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1271" y="54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909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1090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1452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1996" y="54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1634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1815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2178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722" y="54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68"/>
            <p:cNvSpPr>
              <a:spLocks noChangeArrowheads="1"/>
            </p:cNvSpPr>
            <p:nvPr/>
          </p:nvSpPr>
          <p:spPr bwMode="auto">
            <a:xfrm>
              <a:off x="2360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69"/>
            <p:cNvSpPr>
              <a:spLocks noChangeArrowheads="1"/>
            </p:cNvSpPr>
            <p:nvPr/>
          </p:nvSpPr>
          <p:spPr bwMode="auto">
            <a:xfrm>
              <a:off x="2541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2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71"/>
            <p:cNvSpPr>
              <a:spLocks noChangeArrowheads="1"/>
            </p:cNvSpPr>
            <p:nvPr/>
          </p:nvSpPr>
          <p:spPr bwMode="auto">
            <a:xfrm>
              <a:off x="546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72"/>
            <p:cNvSpPr>
              <a:spLocks noChangeArrowheads="1"/>
            </p:cNvSpPr>
            <p:nvPr/>
          </p:nvSpPr>
          <p:spPr bwMode="auto">
            <a:xfrm>
              <a:off x="184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365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74"/>
            <p:cNvSpPr>
              <a:spLocks noChangeArrowheads="1"/>
            </p:cNvSpPr>
            <p:nvPr/>
          </p:nvSpPr>
          <p:spPr bwMode="auto">
            <a:xfrm>
              <a:off x="728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75"/>
            <p:cNvSpPr>
              <a:spLocks noChangeArrowheads="1"/>
            </p:cNvSpPr>
            <p:nvPr/>
          </p:nvSpPr>
          <p:spPr bwMode="auto">
            <a:xfrm>
              <a:off x="1272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76"/>
            <p:cNvSpPr>
              <a:spLocks noChangeArrowheads="1"/>
            </p:cNvSpPr>
            <p:nvPr/>
          </p:nvSpPr>
          <p:spPr bwMode="auto">
            <a:xfrm>
              <a:off x="910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77"/>
            <p:cNvSpPr>
              <a:spLocks noChangeArrowheads="1"/>
            </p:cNvSpPr>
            <p:nvPr/>
          </p:nvSpPr>
          <p:spPr bwMode="auto">
            <a:xfrm>
              <a:off x="1091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1453" y="726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79"/>
            <p:cNvSpPr>
              <a:spLocks noChangeArrowheads="1"/>
            </p:cNvSpPr>
            <p:nvPr/>
          </p:nvSpPr>
          <p:spPr bwMode="auto">
            <a:xfrm>
              <a:off x="1997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80"/>
            <p:cNvSpPr>
              <a:spLocks noChangeArrowheads="1"/>
            </p:cNvSpPr>
            <p:nvPr/>
          </p:nvSpPr>
          <p:spPr bwMode="auto">
            <a:xfrm>
              <a:off x="1635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81"/>
            <p:cNvSpPr>
              <a:spLocks noChangeArrowheads="1"/>
            </p:cNvSpPr>
            <p:nvPr/>
          </p:nvSpPr>
          <p:spPr bwMode="auto">
            <a:xfrm>
              <a:off x="1816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82"/>
            <p:cNvSpPr>
              <a:spLocks noChangeArrowheads="1"/>
            </p:cNvSpPr>
            <p:nvPr/>
          </p:nvSpPr>
          <p:spPr bwMode="auto">
            <a:xfrm>
              <a:off x="2179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83"/>
            <p:cNvSpPr>
              <a:spLocks noChangeArrowheads="1"/>
            </p:cNvSpPr>
            <p:nvPr/>
          </p:nvSpPr>
          <p:spPr bwMode="auto">
            <a:xfrm>
              <a:off x="2723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84"/>
            <p:cNvSpPr>
              <a:spLocks noChangeArrowheads="1"/>
            </p:cNvSpPr>
            <p:nvPr/>
          </p:nvSpPr>
          <p:spPr bwMode="auto">
            <a:xfrm>
              <a:off x="2361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85"/>
            <p:cNvSpPr>
              <a:spLocks noChangeArrowheads="1"/>
            </p:cNvSpPr>
            <p:nvPr/>
          </p:nvSpPr>
          <p:spPr bwMode="auto">
            <a:xfrm>
              <a:off x="2542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86"/>
            <p:cNvSpPr>
              <a:spLocks noChangeArrowheads="1"/>
            </p:cNvSpPr>
            <p:nvPr/>
          </p:nvSpPr>
          <p:spPr bwMode="auto">
            <a:xfrm>
              <a:off x="1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87"/>
            <p:cNvSpPr>
              <a:spLocks noChangeArrowheads="1"/>
            </p:cNvSpPr>
            <p:nvPr/>
          </p:nvSpPr>
          <p:spPr bwMode="auto">
            <a:xfrm>
              <a:off x="545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88"/>
            <p:cNvSpPr>
              <a:spLocks noChangeArrowheads="1"/>
            </p:cNvSpPr>
            <p:nvPr/>
          </p:nvSpPr>
          <p:spPr bwMode="auto">
            <a:xfrm>
              <a:off x="183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89"/>
            <p:cNvSpPr>
              <a:spLocks noChangeArrowheads="1"/>
            </p:cNvSpPr>
            <p:nvPr/>
          </p:nvSpPr>
          <p:spPr bwMode="auto">
            <a:xfrm>
              <a:off x="364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90"/>
            <p:cNvSpPr>
              <a:spLocks noChangeArrowheads="1"/>
            </p:cNvSpPr>
            <p:nvPr/>
          </p:nvSpPr>
          <p:spPr bwMode="auto">
            <a:xfrm>
              <a:off x="727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91"/>
            <p:cNvSpPr>
              <a:spLocks noChangeArrowheads="1"/>
            </p:cNvSpPr>
            <p:nvPr/>
          </p:nvSpPr>
          <p:spPr bwMode="auto">
            <a:xfrm>
              <a:off x="1271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92"/>
            <p:cNvSpPr>
              <a:spLocks noChangeArrowheads="1"/>
            </p:cNvSpPr>
            <p:nvPr/>
          </p:nvSpPr>
          <p:spPr bwMode="auto">
            <a:xfrm>
              <a:off x="909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93"/>
            <p:cNvSpPr>
              <a:spLocks noChangeArrowheads="1"/>
            </p:cNvSpPr>
            <p:nvPr/>
          </p:nvSpPr>
          <p:spPr bwMode="auto">
            <a:xfrm>
              <a:off x="1090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94"/>
            <p:cNvSpPr>
              <a:spLocks noChangeArrowheads="1"/>
            </p:cNvSpPr>
            <p:nvPr/>
          </p:nvSpPr>
          <p:spPr bwMode="auto">
            <a:xfrm>
              <a:off x="1452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95"/>
            <p:cNvSpPr>
              <a:spLocks noChangeArrowheads="1"/>
            </p:cNvSpPr>
            <p:nvPr/>
          </p:nvSpPr>
          <p:spPr bwMode="auto">
            <a:xfrm>
              <a:off x="1996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96"/>
            <p:cNvSpPr>
              <a:spLocks noChangeArrowheads="1"/>
            </p:cNvSpPr>
            <p:nvPr/>
          </p:nvSpPr>
          <p:spPr bwMode="auto">
            <a:xfrm>
              <a:off x="1634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97"/>
            <p:cNvSpPr>
              <a:spLocks noChangeArrowheads="1"/>
            </p:cNvSpPr>
            <p:nvPr/>
          </p:nvSpPr>
          <p:spPr bwMode="auto">
            <a:xfrm>
              <a:off x="1815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98"/>
            <p:cNvSpPr>
              <a:spLocks noChangeArrowheads="1"/>
            </p:cNvSpPr>
            <p:nvPr/>
          </p:nvSpPr>
          <p:spPr bwMode="auto">
            <a:xfrm>
              <a:off x="2178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99"/>
            <p:cNvSpPr>
              <a:spLocks noChangeArrowheads="1"/>
            </p:cNvSpPr>
            <p:nvPr/>
          </p:nvSpPr>
          <p:spPr bwMode="auto">
            <a:xfrm>
              <a:off x="2722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Rectangle 100"/>
            <p:cNvSpPr>
              <a:spLocks noChangeArrowheads="1"/>
            </p:cNvSpPr>
            <p:nvPr/>
          </p:nvSpPr>
          <p:spPr bwMode="auto">
            <a:xfrm>
              <a:off x="2360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101"/>
            <p:cNvSpPr>
              <a:spLocks noChangeArrowheads="1"/>
            </p:cNvSpPr>
            <p:nvPr/>
          </p:nvSpPr>
          <p:spPr bwMode="auto">
            <a:xfrm>
              <a:off x="2541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Rectangle 102"/>
            <p:cNvSpPr>
              <a:spLocks noChangeArrowheads="1"/>
            </p:cNvSpPr>
            <p:nvPr/>
          </p:nvSpPr>
          <p:spPr bwMode="auto">
            <a:xfrm>
              <a:off x="3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Rectangle 103"/>
            <p:cNvSpPr>
              <a:spLocks noChangeArrowheads="1"/>
            </p:cNvSpPr>
            <p:nvPr/>
          </p:nvSpPr>
          <p:spPr bwMode="auto">
            <a:xfrm>
              <a:off x="547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Rectangle 104"/>
            <p:cNvSpPr>
              <a:spLocks noChangeArrowheads="1"/>
            </p:cNvSpPr>
            <p:nvPr/>
          </p:nvSpPr>
          <p:spPr bwMode="auto">
            <a:xfrm>
              <a:off x="185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auto">
            <a:xfrm>
              <a:off x="366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auto">
            <a:xfrm>
              <a:off x="729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auto">
            <a:xfrm>
              <a:off x="1273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auto">
            <a:xfrm>
              <a:off x="911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109"/>
            <p:cNvSpPr>
              <a:spLocks noChangeArrowheads="1"/>
            </p:cNvSpPr>
            <p:nvPr/>
          </p:nvSpPr>
          <p:spPr bwMode="auto">
            <a:xfrm>
              <a:off x="1092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110"/>
            <p:cNvSpPr>
              <a:spLocks noChangeArrowheads="1"/>
            </p:cNvSpPr>
            <p:nvPr/>
          </p:nvSpPr>
          <p:spPr bwMode="auto">
            <a:xfrm>
              <a:off x="1454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111"/>
            <p:cNvSpPr>
              <a:spLocks noChangeArrowheads="1"/>
            </p:cNvSpPr>
            <p:nvPr/>
          </p:nvSpPr>
          <p:spPr bwMode="auto">
            <a:xfrm>
              <a:off x="1998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Rectangle 112"/>
            <p:cNvSpPr>
              <a:spLocks noChangeArrowheads="1"/>
            </p:cNvSpPr>
            <p:nvPr/>
          </p:nvSpPr>
          <p:spPr bwMode="auto">
            <a:xfrm>
              <a:off x="1636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113"/>
            <p:cNvSpPr>
              <a:spLocks noChangeArrowheads="1"/>
            </p:cNvSpPr>
            <p:nvPr/>
          </p:nvSpPr>
          <p:spPr bwMode="auto">
            <a:xfrm>
              <a:off x="1817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114"/>
            <p:cNvSpPr>
              <a:spLocks noChangeArrowheads="1"/>
            </p:cNvSpPr>
            <p:nvPr/>
          </p:nvSpPr>
          <p:spPr bwMode="auto">
            <a:xfrm>
              <a:off x="2180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115"/>
            <p:cNvSpPr>
              <a:spLocks noChangeArrowheads="1"/>
            </p:cNvSpPr>
            <p:nvPr/>
          </p:nvSpPr>
          <p:spPr bwMode="auto">
            <a:xfrm>
              <a:off x="2724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Rectangle 116"/>
            <p:cNvSpPr>
              <a:spLocks noChangeArrowheads="1"/>
            </p:cNvSpPr>
            <p:nvPr/>
          </p:nvSpPr>
          <p:spPr bwMode="auto">
            <a:xfrm>
              <a:off x="2362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Rectangle 117"/>
            <p:cNvSpPr>
              <a:spLocks noChangeArrowheads="1"/>
            </p:cNvSpPr>
            <p:nvPr/>
          </p:nvSpPr>
          <p:spPr bwMode="auto">
            <a:xfrm>
              <a:off x="2543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118"/>
            <p:cNvSpPr>
              <a:spLocks noChangeArrowheads="1"/>
            </p:cNvSpPr>
            <p:nvPr/>
          </p:nvSpPr>
          <p:spPr bwMode="auto">
            <a:xfrm>
              <a:off x="2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Rectangle 119"/>
            <p:cNvSpPr>
              <a:spLocks noChangeArrowheads="1"/>
            </p:cNvSpPr>
            <p:nvPr/>
          </p:nvSpPr>
          <p:spPr bwMode="auto">
            <a:xfrm>
              <a:off x="546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Rectangle 120"/>
            <p:cNvSpPr>
              <a:spLocks noChangeArrowheads="1"/>
            </p:cNvSpPr>
            <p:nvPr/>
          </p:nvSpPr>
          <p:spPr bwMode="auto">
            <a:xfrm>
              <a:off x="184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121"/>
            <p:cNvSpPr>
              <a:spLocks noChangeArrowheads="1"/>
            </p:cNvSpPr>
            <p:nvPr/>
          </p:nvSpPr>
          <p:spPr bwMode="auto">
            <a:xfrm>
              <a:off x="365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122"/>
            <p:cNvSpPr>
              <a:spLocks noChangeArrowheads="1"/>
            </p:cNvSpPr>
            <p:nvPr/>
          </p:nvSpPr>
          <p:spPr bwMode="auto">
            <a:xfrm>
              <a:off x="728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123"/>
            <p:cNvSpPr>
              <a:spLocks noChangeArrowheads="1"/>
            </p:cNvSpPr>
            <p:nvPr/>
          </p:nvSpPr>
          <p:spPr bwMode="auto">
            <a:xfrm>
              <a:off x="1272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Rectangle 124"/>
            <p:cNvSpPr>
              <a:spLocks noChangeArrowheads="1"/>
            </p:cNvSpPr>
            <p:nvPr/>
          </p:nvSpPr>
          <p:spPr bwMode="auto">
            <a:xfrm>
              <a:off x="910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125"/>
            <p:cNvSpPr>
              <a:spLocks noChangeArrowheads="1"/>
            </p:cNvSpPr>
            <p:nvPr/>
          </p:nvSpPr>
          <p:spPr bwMode="auto">
            <a:xfrm>
              <a:off x="1091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1453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27"/>
            <p:cNvSpPr>
              <a:spLocks noChangeArrowheads="1"/>
            </p:cNvSpPr>
            <p:nvPr/>
          </p:nvSpPr>
          <p:spPr bwMode="auto">
            <a:xfrm>
              <a:off x="1997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8"/>
            <p:cNvSpPr>
              <a:spLocks noChangeArrowheads="1"/>
            </p:cNvSpPr>
            <p:nvPr/>
          </p:nvSpPr>
          <p:spPr bwMode="auto">
            <a:xfrm>
              <a:off x="1635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29"/>
            <p:cNvSpPr>
              <a:spLocks noChangeArrowheads="1"/>
            </p:cNvSpPr>
            <p:nvPr/>
          </p:nvSpPr>
          <p:spPr bwMode="auto">
            <a:xfrm>
              <a:off x="1816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Rectangle 130"/>
            <p:cNvSpPr>
              <a:spLocks noChangeArrowheads="1"/>
            </p:cNvSpPr>
            <p:nvPr/>
          </p:nvSpPr>
          <p:spPr bwMode="auto">
            <a:xfrm>
              <a:off x="2179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Rectangle 131"/>
            <p:cNvSpPr>
              <a:spLocks noChangeArrowheads="1"/>
            </p:cNvSpPr>
            <p:nvPr/>
          </p:nvSpPr>
          <p:spPr bwMode="auto">
            <a:xfrm>
              <a:off x="2723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Rectangle 132"/>
            <p:cNvSpPr>
              <a:spLocks noChangeArrowheads="1"/>
            </p:cNvSpPr>
            <p:nvPr/>
          </p:nvSpPr>
          <p:spPr bwMode="auto">
            <a:xfrm>
              <a:off x="2361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Rectangle 133"/>
            <p:cNvSpPr>
              <a:spLocks noChangeArrowheads="1"/>
            </p:cNvSpPr>
            <p:nvPr/>
          </p:nvSpPr>
          <p:spPr bwMode="auto">
            <a:xfrm>
              <a:off x="2542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Rectangle 134"/>
            <p:cNvSpPr>
              <a:spLocks noChangeArrowheads="1"/>
            </p:cNvSpPr>
            <p:nvPr/>
          </p:nvSpPr>
          <p:spPr bwMode="auto">
            <a:xfrm>
              <a:off x="1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Rectangle 135"/>
            <p:cNvSpPr>
              <a:spLocks noChangeArrowheads="1"/>
            </p:cNvSpPr>
            <p:nvPr/>
          </p:nvSpPr>
          <p:spPr bwMode="auto">
            <a:xfrm>
              <a:off x="545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136"/>
            <p:cNvSpPr>
              <a:spLocks noChangeArrowheads="1"/>
            </p:cNvSpPr>
            <p:nvPr/>
          </p:nvSpPr>
          <p:spPr bwMode="auto">
            <a:xfrm>
              <a:off x="183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Rectangle 137"/>
            <p:cNvSpPr>
              <a:spLocks noChangeArrowheads="1"/>
            </p:cNvSpPr>
            <p:nvPr/>
          </p:nvSpPr>
          <p:spPr bwMode="auto">
            <a:xfrm>
              <a:off x="364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Rectangle 138"/>
            <p:cNvSpPr>
              <a:spLocks noChangeArrowheads="1"/>
            </p:cNvSpPr>
            <p:nvPr/>
          </p:nvSpPr>
          <p:spPr bwMode="auto">
            <a:xfrm>
              <a:off x="727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Rectangle 139"/>
            <p:cNvSpPr>
              <a:spLocks noChangeArrowheads="1"/>
            </p:cNvSpPr>
            <p:nvPr/>
          </p:nvSpPr>
          <p:spPr bwMode="auto">
            <a:xfrm>
              <a:off x="1271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Rectangle 140"/>
            <p:cNvSpPr>
              <a:spLocks noChangeArrowheads="1"/>
            </p:cNvSpPr>
            <p:nvPr/>
          </p:nvSpPr>
          <p:spPr bwMode="auto">
            <a:xfrm>
              <a:off x="909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Rectangle 141"/>
            <p:cNvSpPr>
              <a:spLocks noChangeArrowheads="1"/>
            </p:cNvSpPr>
            <p:nvPr/>
          </p:nvSpPr>
          <p:spPr bwMode="auto">
            <a:xfrm>
              <a:off x="1090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Rectangle 142"/>
            <p:cNvSpPr>
              <a:spLocks noChangeArrowheads="1"/>
            </p:cNvSpPr>
            <p:nvPr/>
          </p:nvSpPr>
          <p:spPr bwMode="auto">
            <a:xfrm>
              <a:off x="1452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Rectangle 143"/>
            <p:cNvSpPr>
              <a:spLocks noChangeArrowheads="1"/>
            </p:cNvSpPr>
            <p:nvPr/>
          </p:nvSpPr>
          <p:spPr bwMode="auto">
            <a:xfrm>
              <a:off x="1996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Rectangle 144"/>
            <p:cNvSpPr>
              <a:spLocks noChangeArrowheads="1"/>
            </p:cNvSpPr>
            <p:nvPr/>
          </p:nvSpPr>
          <p:spPr bwMode="auto">
            <a:xfrm>
              <a:off x="1634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Rectangle 145"/>
            <p:cNvSpPr>
              <a:spLocks noChangeArrowheads="1"/>
            </p:cNvSpPr>
            <p:nvPr/>
          </p:nvSpPr>
          <p:spPr bwMode="auto">
            <a:xfrm>
              <a:off x="1815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Rectangle 146"/>
            <p:cNvSpPr>
              <a:spLocks noChangeArrowheads="1"/>
            </p:cNvSpPr>
            <p:nvPr/>
          </p:nvSpPr>
          <p:spPr bwMode="auto">
            <a:xfrm>
              <a:off x="2178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Rectangle 147"/>
            <p:cNvSpPr>
              <a:spLocks noChangeArrowheads="1"/>
            </p:cNvSpPr>
            <p:nvPr/>
          </p:nvSpPr>
          <p:spPr bwMode="auto">
            <a:xfrm>
              <a:off x="2722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148"/>
            <p:cNvSpPr>
              <a:spLocks noChangeArrowheads="1"/>
            </p:cNvSpPr>
            <p:nvPr/>
          </p:nvSpPr>
          <p:spPr bwMode="auto">
            <a:xfrm>
              <a:off x="2360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Rectangle 149"/>
            <p:cNvSpPr>
              <a:spLocks noChangeArrowheads="1"/>
            </p:cNvSpPr>
            <p:nvPr/>
          </p:nvSpPr>
          <p:spPr bwMode="auto">
            <a:xfrm>
              <a:off x="2541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Rectangle 150"/>
            <p:cNvSpPr>
              <a:spLocks noChangeArrowheads="1"/>
            </p:cNvSpPr>
            <p:nvPr/>
          </p:nvSpPr>
          <p:spPr bwMode="auto">
            <a:xfrm>
              <a:off x="0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Rectangle 151"/>
            <p:cNvSpPr>
              <a:spLocks noChangeArrowheads="1"/>
            </p:cNvSpPr>
            <p:nvPr/>
          </p:nvSpPr>
          <p:spPr bwMode="auto">
            <a:xfrm>
              <a:off x="544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Rectangle 152"/>
            <p:cNvSpPr>
              <a:spLocks noChangeArrowheads="1"/>
            </p:cNvSpPr>
            <p:nvPr/>
          </p:nvSpPr>
          <p:spPr bwMode="auto">
            <a:xfrm>
              <a:off x="182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Rectangle 153"/>
            <p:cNvSpPr>
              <a:spLocks noChangeArrowheads="1"/>
            </p:cNvSpPr>
            <p:nvPr/>
          </p:nvSpPr>
          <p:spPr bwMode="auto">
            <a:xfrm>
              <a:off x="363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Rectangle 154"/>
            <p:cNvSpPr>
              <a:spLocks noChangeArrowheads="1"/>
            </p:cNvSpPr>
            <p:nvPr/>
          </p:nvSpPr>
          <p:spPr bwMode="auto">
            <a:xfrm>
              <a:off x="726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Rectangle 155"/>
            <p:cNvSpPr>
              <a:spLocks noChangeArrowheads="1"/>
            </p:cNvSpPr>
            <p:nvPr/>
          </p:nvSpPr>
          <p:spPr bwMode="auto">
            <a:xfrm>
              <a:off x="1270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Rectangle 156"/>
            <p:cNvSpPr>
              <a:spLocks noChangeArrowheads="1"/>
            </p:cNvSpPr>
            <p:nvPr/>
          </p:nvSpPr>
          <p:spPr bwMode="auto">
            <a:xfrm>
              <a:off x="908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157"/>
            <p:cNvSpPr>
              <a:spLocks noChangeArrowheads="1"/>
            </p:cNvSpPr>
            <p:nvPr/>
          </p:nvSpPr>
          <p:spPr bwMode="auto">
            <a:xfrm>
              <a:off x="1089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Rectangle 158"/>
            <p:cNvSpPr>
              <a:spLocks noChangeArrowheads="1"/>
            </p:cNvSpPr>
            <p:nvPr/>
          </p:nvSpPr>
          <p:spPr bwMode="auto">
            <a:xfrm>
              <a:off x="1451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Rectangle 159"/>
            <p:cNvSpPr>
              <a:spLocks noChangeArrowheads="1"/>
            </p:cNvSpPr>
            <p:nvPr/>
          </p:nvSpPr>
          <p:spPr bwMode="auto">
            <a:xfrm>
              <a:off x="1995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Rectangle 160"/>
            <p:cNvSpPr>
              <a:spLocks noChangeArrowheads="1"/>
            </p:cNvSpPr>
            <p:nvPr/>
          </p:nvSpPr>
          <p:spPr bwMode="auto">
            <a:xfrm>
              <a:off x="1633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Rectangle 161"/>
            <p:cNvSpPr>
              <a:spLocks noChangeArrowheads="1"/>
            </p:cNvSpPr>
            <p:nvPr/>
          </p:nvSpPr>
          <p:spPr bwMode="auto">
            <a:xfrm>
              <a:off x="1814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162"/>
            <p:cNvSpPr>
              <a:spLocks noChangeArrowheads="1"/>
            </p:cNvSpPr>
            <p:nvPr/>
          </p:nvSpPr>
          <p:spPr bwMode="auto">
            <a:xfrm>
              <a:off x="2177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163"/>
            <p:cNvSpPr>
              <a:spLocks noChangeArrowheads="1"/>
            </p:cNvSpPr>
            <p:nvPr/>
          </p:nvSpPr>
          <p:spPr bwMode="auto">
            <a:xfrm>
              <a:off x="2721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164"/>
            <p:cNvSpPr>
              <a:spLocks noChangeArrowheads="1"/>
            </p:cNvSpPr>
            <p:nvPr/>
          </p:nvSpPr>
          <p:spPr bwMode="auto">
            <a:xfrm>
              <a:off x="2359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165"/>
            <p:cNvSpPr>
              <a:spLocks noChangeArrowheads="1"/>
            </p:cNvSpPr>
            <p:nvPr/>
          </p:nvSpPr>
          <p:spPr bwMode="auto">
            <a:xfrm>
              <a:off x="2540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166"/>
            <p:cNvSpPr>
              <a:spLocks noChangeArrowheads="1"/>
            </p:cNvSpPr>
            <p:nvPr/>
          </p:nvSpPr>
          <p:spPr bwMode="auto">
            <a:xfrm>
              <a:off x="2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167"/>
            <p:cNvSpPr>
              <a:spLocks noChangeArrowheads="1"/>
            </p:cNvSpPr>
            <p:nvPr/>
          </p:nvSpPr>
          <p:spPr bwMode="auto">
            <a:xfrm>
              <a:off x="546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168"/>
            <p:cNvSpPr>
              <a:spLocks noChangeArrowheads="1"/>
            </p:cNvSpPr>
            <p:nvPr/>
          </p:nvSpPr>
          <p:spPr bwMode="auto">
            <a:xfrm>
              <a:off x="184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Rectangle 169"/>
            <p:cNvSpPr>
              <a:spLocks noChangeArrowheads="1"/>
            </p:cNvSpPr>
            <p:nvPr/>
          </p:nvSpPr>
          <p:spPr bwMode="auto">
            <a:xfrm>
              <a:off x="365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Rectangle 170"/>
            <p:cNvSpPr>
              <a:spLocks noChangeArrowheads="1"/>
            </p:cNvSpPr>
            <p:nvPr/>
          </p:nvSpPr>
          <p:spPr bwMode="auto">
            <a:xfrm>
              <a:off x="728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Rectangle 171"/>
            <p:cNvSpPr>
              <a:spLocks noChangeArrowheads="1"/>
            </p:cNvSpPr>
            <p:nvPr/>
          </p:nvSpPr>
          <p:spPr bwMode="auto">
            <a:xfrm>
              <a:off x="1272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Rectangle 172"/>
            <p:cNvSpPr>
              <a:spLocks noChangeArrowheads="1"/>
            </p:cNvSpPr>
            <p:nvPr/>
          </p:nvSpPr>
          <p:spPr bwMode="auto">
            <a:xfrm>
              <a:off x="910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Rectangle 173"/>
            <p:cNvSpPr>
              <a:spLocks noChangeArrowheads="1"/>
            </p:cNvSpPr>
            <p:nvPr/>
          </p:nvSpPr>
          <p:spPr bwMode="auto">
            <a:xfrm>
              <a:off x="1091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174"/>
            <p:cNvSpPr>
              <a:spLocks noChangeArrowheads="1"/>
            </p:cNvSpPr>
            <p:nvPr/>
          </p:nvSpPr>
          <p:spPr bwMode="auto">
            <a:xfrm>
              <a:off x="1453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175"/>
            <p:cNvSpPr>
              <a:spLocks noChangeArrowheads="1"/>
            </p:cNvSpPr>
            <p:nvPr/>
          </p:nvSpPr>
          <p:spPr bwMode="auto">
            <a:xfrm>
              <a:off x="1997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176"/>
            <p:cNvSpPr>
              <a:spLocks noChangeArrowheads="1"/>
            </p:cNvSpPr>
            <p:nvPr/>
          </p:nvSpPr>
          <p:spPr bwMode="auto">
            <a:xfrm>
              <a:off x="1635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177"/>
            <p:cNvSpPr>
              <a:spLocks noChangeArrowheads="1"/>
            </p:cNvSpPr>
            <p:nvPr/>
          </p:nvSpPr>
          <p:spPr bwMode="auto">
            <a:xfrm>
              <a:off x="1816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Rectangle 178"/>
            <p:cNvSpPr>
              <a:spLocks noChangeArrowheads="1"/>
            </p:cNvSpPr>
            <p:nvPr/>
          </p:nvSpPr>
          <p:spPr bwMode="auto">
            <a:xfrm>
              <a:off x="2179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Rectangle 179"/>
            <p:cNvSpPr>
              <a:spLocks noChangeArrowheads="1"/>
            </p:cNvSpPr>
            <p:nvPr/>
          </p:nvSpPr>
          <p:spPr bwMode="auto">
            <a:xfrm>
              <a:off x="2723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Rectangle 180"/>
            <p:cNvSpPr>
              <a:spLocks noChangeArrowheads="1"/>
            </p:cNvSpPr>
            <p:nvPr/>
          </p:nvSpPr>
          <p:spPr bwMode="auto">
            <a:xfrm>
              <a:off x="2361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Rectangle 181"/>
            <p:cNvSpPr>
              <a:spLocks noChangeArrowheads="1"/>
            </p:cNvSpPr>
            <p:nvPr/>
          </p:nvSpPr>
          <p:spPr bwMode="auto">
            <a:xfrm>
              <a:off x="2542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Rectangle 182"/>
            <p:cNvSpPr>
              <a:spLocks noChangeArrowheads="1"/>
            </p:cNvSpPr>
            <p:nvPr/>
          </p:nvSpPr>
          <p:spPr bwMode="auto">
            <a:xfrm>
              <a:off x="1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Rectangle 183"/>
            <p:cNvSpPr>
              <a:spLocks noChangeArrowheads="1"/>
            </p:cNvSpPr>
            <p:nvPr/>
          </p:nvSpPr>
          <p:spPr bwMode="auto">
            <a:xfrm>
              <a:off x="545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Rectangle 184"/>
            <p:cNvSpPr>
              <a:spLocks noChangeArrowheads="1"/>
            </p:cNvSpPr>
            <p:nvPr/>
          </p:nvSpPr>
          <p:spPr bwMode="auto">
            <a:xfrm>
              <a:off x="183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Rectangle 185"/>
            <p:cNvSpPr>
              <a:spLocks noChangeArrowheads="1"/>
            </p:cNvSpPr>
            <p:nvPr/>
          </p:nvSpPr>
          <p:spPr bwMode="auto">
            <a:xfrm>
              <a:off x="364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Rectangle 186"/>
            <p:cNvSpPr>
              <a:spLocks noChangeArrowheads="1"/>
            </p:cNvSpPr>
            <p:nvPr/>
          </p:nvSpPr>
          <p:spPr bwMode="auto">
            <a:xfrm>
              <a:off x="727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187"/>
            <p:cNvSpPr>
              <a:spLocks noChangeArrowheads="1"/>
            </p:cNvSpPr>
            <p:nvPr/>
          </p:nvSpPr>
          <p:spPr bwMode="auto">
            <a:xfrm>
              <a:off x="1271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Rectangle 188"/>
            <p:cNvSpPr>
              <a:spLocks noChangeArrowheads="1"/>
            </p:cNvSpPr>
            <p:nvPr/>
          </p:nvSpPr>
          <p:spPr bwMode="auto">
            <a:xfrm>
              <a:off x="909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Rectangle 189"/>
            <p:cNvSpPr>
              <a:spLocks noChangeArrowheads="1"/>
            </p:cNvSpPr>
            <p:nvPr/>
          </p:nvSpPr>
          <p:spPr bwMode="auto">
            <a:xfrm>
              <a:off x="1090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190"/>
            <p:cNvSpPr>
              <a:spLocks noChangeArrowheads="1"/>
            </p:cNvSpPr>
            <p:nvPr/>
          </p:nvSpPr>
          <p:spPr bwMode="auto">
            <a:xfrm>
              <a:off x="1452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191"/>
            <p:cNvSpPr>
              <a:spLocks noChangeArrowheads="1"/>
            </p:cNvSpPr>
            <p:nvPr/>
          </p:nvSpPr>
          <p:spPr bwMode="auto">
            <a:xfrm>
              <a:off x="1996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Rectangle 192"/>
            <p:cNvSpPr>
              <a:spLocks noChangeArrowheads="1"/>
            </p:cNvSpPr>
            <p:nvPr/>
          </p:nvSpPr>
          <p:spPr bwMode="auto">
            <a:xfrm>
              <a:off x="1634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Rectangle 193"/>
            <p:cNvSpPr>
              <a:spLocks noChangeArrowheads="1"/>
            </p:cNvSpPr>
            <p:nvPr/>
          </p:nvSpPr>
          <p:spPr bwMode="auto">
            <a:xfrm>
              <a:off x="1815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Rectangle 194"/>
            <p:cNvSpPr>
              <a:spLocks noChangeArrowheads="1"/>
            </p:cNvSpPr>
            <p:nvPr/>
          </p:nvSpPr>
          <p:spPr bwMode="auto">
            <a:xfrm>
              <a:off x="2178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Rectangle 195"/>
            <p:cNvSpPr>
              <a:spLocks noChangeArrowheads="1"/>
            </p:cNvSpPr>
            <p:nvPr/>
          </p:nvSpPr>
          <p:spPr bwMode="auto">
            <a:xfrm>
              <a:off x="2722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Rectangle 196"/>
            <p:cNvSpPr>
              <a:spLocks noChangeArrowheads="1"/>
            </p:cNvSpPr>
            <p:nvPr/>
          </p:nvSpPr>
          <p:spPr bwMode="auto">
            <a:xfrm>
              <a:off x="2360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Rectangle 197"/>
            <p:cNvSpPr>
              <a:spLocks noChangeArrowheads="1"/>
            </p:cNvSpPr>
            <p:nvPr/>
          </p:nvSpPr>
          <p:spPr bwMode="auto">
            <a:xfrm>
              <a:off x="2541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Rectangle 198"/>
            <p:cNvSpPr>
              <a:spLocks noChangeArrowheads="1"/>
            </p:cNvSpPr>
            <p:nvPr/>
          </p:nvSpPr>
          <p:spPr bwMode="auto">
            <a:xfrm>
              <a:off x="2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Rectangle 199"/>
            <p:cNvSpPr>
              <a:spLocks noChangeArrowheads="1"/>
            </p:cNvSpPr>
            <p:nvPr/>
          </p:nvSpPr>
          <p:spPr bwMode="auto">
            <a:xfrm>
              <a:off x="546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Rectangle 200"/>
            <p:cNvSpPr>
              <a:spLocks noChangeArrowheads="1"/>
            </p:cNvSpPr>
            <p:nvPr/>
          </p:nvSpPr>
          <p:spPr bwMode="auto">
            <a:xfrm>
              <a:off x="184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201"/>
            <p:cNvSpPr>
              <a:spLocks noChangeArrowheads="1"/>
            </p:cNvSpPr>
            <p:nvPr/>
          </p:nvSpPr>
          <p:spPr bwMode="auto">
            <a:xfrm>
              <a:off x="365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202"/>
            <p:cNvSpPr>
              <a:spLocks noChangeArrowheads="1"/>
            </p:cNvSpPr>
            <p:nvPr/>
          </p:nvSpPr>
          <p:spPr bwMode="auto">
            <a:xfrm>
              <a:off x="728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203"/>
            <p:cNvSpPr>
              <a:spLocks noChangeArrowheads="1"/>
            </p:cNvSpPr>
            <p:nvPr/>
          </p:nvSpPr>
          <p:spPr bwMode="auto">
            <a:xfrm>
              <a:off x="1272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204"/>
            <p:cNvSpPr>
              <a:spLocks noChangeArrowheads="1"/>
            </p:cNvSpPr>
            <p:nvPr/>
          </p:nvSpPr>
          <p:spPr bwMode="auto">
            <a:xfrm>
              <a:off x="910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Rectangle 205"/>
            <p:cNvSpPr>
              <a:spLocks noChangeArrowheads="1"/>
            </p:cNvSpPr>
            <p:nvPr/>
          </p:nvSpPr>
          <p:spPr bwMode="auto">
            <a:xfrm>
              <a:off x="1091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Rectangle 206"/>
            <p:cNvSpPr>
              <a:spLocks noChangeArrowheads="1"/>
            </p:cNvSpPr>
            <p:nvPr/>
          </p:nvSpPr>
          <p:spPr bwMode="auto">
            <a:xfrm>
              <a:off x="1453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Rectangle 207"/>
            <p:cNvSpPr>
              <a:spLocks noChangeArrowheads="1"/>
            </p:cNvSpPr>
            <p:nvPr/>
          </p:nvSpPr>
          <p:spPr bwMode="auto">
            <a:xfrm>
              <a:off x="1997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Rectangle 208"/>
            <p:cNvSpPr>
              <a:spLocks noChangeArrowheads="1"/>
            </p:cNvSpPr>
            <p:nvPr/>
          </p:nvSpPr>
          <p:spPr bwMode="auto">
            <a:xfrm>
              <a:off x="1635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Rectangle 209"/>
            <p:cNvSpPr>
              <a:spLocks noChangeArrowheads="1"/>
            </p:cNvSpPr>
            <p:nvPr/>
          </p:nvSpPr>
          <p:spPr bwMode="auto">
            <a:xfrm>
              <a:off x="1816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Rectangle 210"/>
            <p:cNvSpPr>
              <a:spLocks noChangeArrowheads="1"/>
            </p:cNvSpPr>
            <p:nvPr/>
          </p:nvSpPr>
          <p:spPr bwMode="auto">
            <a:xfrm>
              <a:off x="2179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Rectangle 211"/>
            <p:cNvSpPr>
              <a:spLocks noChangeArrowheads="1"/>
            </p:cNvSpPr>
            <p:nvPr/>
          </p:nvSpPr>
          <p:spPr bwMode="auto">
            <a:xfrm>
              <a:off x="2723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Rectangle 212"/>
            <p:cNvSpPr>
              <a:spLocks noChangeArrowheads="1"/>
            </p:cNvSpPr>
            <p:nvPr/>
          </p:nvSpPr>
          <p:spPr bwMode="auto">
            <a:xfrm>
              <a:off x="2361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Rectangle 213"/>
            <p:cNvSpPr>
              <a:spLocks noChangeArrowheads="1"/>
            </p:cNvSpPr>
            <p:nvPr/>
          </p:nvSpPr>
          <p:spPr bwMode="auto">
            <a:xfrm>
              <a:off x="2542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Rectangle 214"/>
            <p:cNvSpPr>
              <a:spLocks noChangeArrowheads="1"/>
            </p:cNvSpPr>
            <p:nvPr/>
          </p:nvSpPr>
          <p:spPr bwMode="auto">
            <a:xfrm>
              <a:off x="1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Rectangle 215"/>
            <p:cNvSpPr>
              <a:spLocks noChangeArrowheads="1"/>
            </p:cNvSpPr>
            <p:nvPr/>
          </p:nvSpPr>
          <p:spPr bwMode="auto">
            <a:xfrm>
              <a:off x="545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Rectangle 216"/>
            <p:cNvSpPr>
              <a:spLocks noChangeArrowheads="1"/>
            </p:cNvSpPr>
            <p:nvPr/>
          </p:nvSpPr>
          <p:spPr bwMode="auto">
            <a:xfrm>
              <a:off x="183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Rectangle 217"/>
            <p:cNvSpPr>
              <a:spLocks noChangeArrowheads="1"/>
            </p:cNvSpPr>
            <p:nvPr/>
          </p:nvSpPr>
          <p:spPr bwMode="auto">
            <a:xfrm>
              <a:off x="364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" name="Rectangle 218"/>
            <p:cNvSpPr>
              <a:spLocks noChangeArrowheads="1"/>
            </p:cNvSpPr>
            <p:nvPr/>
          </p:nvSpPr>
          <p:spPr bwMode="auto">
            <a:xfrm>
              <a:off x="727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Rectangle 219"/>
            <p:cNvSpPr>
              <a:spLocks noChangeArrowheads="1"/>
            </p:cNvSpPr>
            <p:nvPr/>
          </p:nvSpPr>
          <p:spPr bwMode="auto">
            <a:xfrm>
              <a:off x="1271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Rectangle 220"/>
            <p:cNvSpPr>
              <a:spLocks noChangeArrowheads="1"/>
            </p:cNvSpPr>
            <p:nvPr/>
          </p:nvSpPr>
          <p:spPr bwMode="auto">
            <a:xfrm>
              <a:off x="909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Rectangle 221"/>
            <p:cNvSpPr>
              <a:spLocks noChangeArrowheads="1"/>
            </p:cNvSpPr>
            <p:nvPr/>
          </p:nvSpPr>
          <p:spPr bwMode="auto">
            <a:xfrm>
              <a:off x="1090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Rectangle 222"/>
            <p:cNvSpPr>
              <a:spLocks noChangeArrowheads="1"/>
            </p:cNvSpPr>
            <p:nvPr/>
          </p:nvSpPr>
          <p:spPr bwMode="auto">
            <a:xfrm>
              <a:off x="1452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Rectangle 223"/>
            <p:cNvSpPr>
              <a:spLocks noChangeArrowheads="1"/>
            </p:cNvSpPr>
            <p:nvPr/>
          </p:nvSpPr>
          <p:spPr bwMode="auto">
            <a:xfrm>
              <a:off x="1996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Rectangle 224"/>
            <p:cNvSpPr>
              <a:spLocks noChangeArrowheads="1"/>
            </p:cNvSpPr>
            <p:nvPr/>
          </p:nvSpPr>
          <p:spPr bwMode="auto">
            <a:xfrm>
              <a:off x="1634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Rectangle 225"/>
            <p:cNvSpPr>
              <a:spLocks noChangeArrowheads="1"/>
            </p:cNvSpPr>
            <p:nvPr/>
          </p:nvSpPr>
          <p:spPr bwMode="auto">
            <a:xfrm>
              <a:off x="1815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Rectangle 226"/>
            <p:cNvSpPr>
              <a:spLocks noChangeArrowheads="1"/>
            </p:cNvSpPr>
            <p:nvPr/>
          </p:nvSpPr>
          <p:spPr bwMode="auto">
            <a:xfrm>
              <a:off x="2178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Rectangle 227"/>
            <p:cNvSpPr>
              <a:spLocks noChangeArrowheads="1"/>
            </p:cNvSpPr>
            <p:nvPr/>
          </p:nvSpPr>
          <p:spPr bwMode="auto">
            <a:xfrm>
              <a:off x="2722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Rectangle 228"/>
            <p:cNvSpPr>
              <a:spLocks noChangeArrowheads="1"/>
            </p:cNvSpPr>
            <p:nvPr/>
          </p:nvSpPr>
          <p:spPr bwMode="auto">
            <a:xfrm>
              <a:off x="2360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Rectangle 229"/>
            <p:cNvSpPr>
              <a:spLocks noChangeArrowheads="1"/>
            </p:cNvSpPr>
            <p:nvPr/>
          </p:nvSpPr>
          <p:spPr bwMode="auto">
            <a:xfrm>
              <a:off x="2541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Rectangle 230"/>
            <p:cNvSpPr>
              <a:spLocks noChangeArrowheads="1"/>
            </p:cNvSpPr>
            <p:nvPr/>
          </p:nvSpPr>
          <p:spPr bwMode="auto">
            <a:xfrm>
              <a:off x="3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Rectangle 231"/>
            <p:cNvSpPr>
              <a:spLocks noChangeArrowheads="1"/>
            </p:cNvSpPr>
            <p:nvPr/>
          </p:nvSpPr>
          <p:spPr bwMode="auto">
            <a:xfrm>
              <a:off x="547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Rectangle 232"/>
            <p:cNvSpPr>
              <a:spLocks noChangeArrowheads="1"/>
            </p:cNvSpPr>
            <p:nvPr/>
          </p:nvSpPr>
          <p:spPr bwMode="auto">
            <a:xfrm>
              <a:off x="185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Rectangle 233"/>
            <p:cNvSpPr>
              <a:spLocks noChangeArrowheads="1"/>
            </p:cNvSpPr>
            <p:nvPr/>
          </p:nvSpPr>
          <p:spPr bwMode="auto">
            <a:xfrm>
              <a:off x="366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Rectangle 234"/>
            <p:cNvSpPr>
              <a:spLocks noChangeArrowheads="1"/>
            </p:cNvSpPr>
            <p:nvPr/>
          </p:nvSpPr>
          <p:spPr bwMode="auto">
            <a:xfrm>
              <a:off x="729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Rectangle 235"/>
            <p:cNvSpPr>
              <a:spLocks noChangeArrowheads="1"/>
            </p:cNvSpPr>
            <p:nvPr/>
          </p:nvSpPr>
          <p:spPr bwMode="auto">
            <a:xfrm>
              <a:off x="1273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Rectangle 236"/>
            <p:cNvSpPr>
              <a:spLocks noChangeArrowheads="1"/>
            </p:cNvSpPr>
            <p:nvPr/>
          </p:nvSpPr>
          <p:spPr bwMode="auto">
            <a:xfrm>
              <a:off x="911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Rectangle 237"/>
            <p:cNvSpPr>
              <a:spLocks noChangeArrowheads="1"/>
            </p:cNvSpPr>
            <p:nvPr/>
          </p:nvSpPr>
          <p:spPr bwMode="auto">
            <a:xfrm>
              <a:off x="1092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Rectangle 238"/>
            <p:cNvSpPr>
              <a:spLocks noChangeArrowheads="1"/>
            </p:cNvSpPr>
            <p:nvPr/>
          </p:nvSpPr>
          <p:spPr bwMode="auto">
            <a:xfrm>
              <a:off x="1454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Rectangle 239"/>
            <p:cNvSpPr>
              <a:spLocks noChangeArrowheads="1"/>
            </p:cNvSpPr>
            <p:nvPr/>
          </p:nvSpPr>
          <p:spPr bwMode="auto">
            <a:xfrm>
              <a:off x="1998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Rectangle 240"/>
            <p:cNvSpPr>
              <a:spLocks noChangeArrowheads="1"/>
            </p:cNvSpPr>
            <p:nvPr/>
          </p:nvSpPr>
          <p:spPr bwMode="auto">
            <a:xfrm>
              <a:off x="1636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Rectangle 241"/>
            <p:cNvSpPr>
              <a:spLocks noChangeArrowheads="1"/>
            </p:cNvSpPr>
            <p:nvPr/>
          </p:nvSpPr>
          <p:spPr bwMode="auto">
            <a:xfrm>
              <a:off x="1817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Rectangle 242"/>
            <p:cNvSpPr>
              <a:spLocks noChangeArrowheads="1"/>
            </p:cNvSpPr>
            <p:nvPr/>
          </p:nvSpPr>
          <p:spPr bwMode="auto">
            <a:xfrm>
              <a:off x="2180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Rectangle 243"/>
            <p:cNvSpPr>
              <a:spLocks noChangeArrowheads="1"/>
            </p:cNvSpPr>
            <p:nvPr/>
          </p:nvSpPr>
          <p:spPr bwMode="auto">
            <a:xfrm>
              <a:off x="2724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244"/>
            <p:cNvSpPr>
              <a:spLocks noChangeArrowheads="1"/>
            </p:cNvSpPr>
            <p:nvPr/>
          </p:nvSpPr>
          <p:spPr bwMode="auto">
            <a:xfrm>
              <a:off x="2362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Rectangle 245"/>
            <p:cNvSpPr>
              <a:spLocks noChangeArrowheads="1"/>
            </p:cNvSpPr>
            <p:nvPr/>
          </p:nvSpPr>
          <p:spPr bwMode="auto">
            <a:xfrm>
              <a:off x="2543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Rectangle 246"/>
            <p:cNvSpPr>
              <a:spLocks noChangeArrowheads="1"/>
            </p:cNvSpPr>
            <p:nvPr/>
          </p:nvSpPr>
          <p:spPr bwMode="auto">
            <a:xfrm>
              <a:off x="2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Rectangle 247"/>
            <p:cNvSpPr>
              <a:spLocks noChangeArrowheads="1"/>
            </p:cNvSpPr>
            <p:nvPr/>
          </p:nvSpPr>
          <p:spPr bwMode="auto">
            <a:xfrm>
              <a:off x="546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Rectangle 248"/>
            <p:cNvSpPr>
              <a:spLocks noChangeArrowheads="1"/>
            </p:cNvSpPr>
            <p:nvPr/>
          </p:nvSpPr>
          <p:spPr bwMode="auto">
            <a:xfrm>
              <a:off x="184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Rectangle 249"/>
            <p:cNvSpPr>
              <a:spLocks noChangeArrowheads="1"/>
            </p:cNvSpPr>
            <p:nvPr/>
          </p:nvSpPr>
          <p:spPr bwMode="auto">
            <a:xfrm>
              <a:off x="365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Rectangle 250"/>
            <p:cNvSpPr>
              <a:spLocks noChangeArrowheads="1"/>
            </p:cNvSpPr>
            <p:nvPr/>
          </p:nvSpPr>
          <p:spPr bwMode="auto">
            <a:xfrm>
              <a:off x="728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Rectangle 251"/>
            <p:cNvSpPr>
              <a:spLocks noChangeArrowheads="1"/>
            </p:cNvSpPr>
            <p:nvPr/>
          </p:nvSpPr>
          <p:spPr bwMode="auto">
            <a:xfrm>
              <a:off x="1272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Rectangle 252"/>
            <p:cNvSpPr>
              <a:spLocks noChangeArrowheads="1"/>
            </p:cNvSpPr>
            <p:nvPr/>
          </p:nvSpPr>
          <p:spPr bwMode="auto">
            <a:xfrm>
              <a:off x="910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Rectangle 253"/>
            <p:cNvSpPr>
              <a:spLocks noChangeArrowheads="1"/>
            </p:cNvSpPr>
            <p:nvPr/>
          </p:nvSpPr>
          <p:spPr bwMode="auto">
            <a:xfrm>
              <a:off x="1091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Rectangle 254"/>
            <p:cNvSpPr>
              <a:spLocks noChangeArrowheads="1"/>
            </p:cNvSpPr>
            <p:nvPr/>
          </p:nvSpPr>
          <p:spPr bwMode="auto">
            <a:xfrm>
              <a:off x="1453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Rectangle 255"/>
            <p:cNvSpPr>
              <a:spLocks noChangeArrowheads="1"/>
            </p:cNvSpPr>
            <p:nvPr/>
          </p:nvSpPr>
          <p:spPr bwMode="auto">
            <a:xfrm>
              <a:off x="1997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Rectangle 256"/>
            <p:cNvSpPr>
              <a:spLocks noChangeArrowheads="1"/>
            </p:cNvSpPr>
            <p:nvPr/>
          </p:nvSpPr>
          <p:spPr bwMode="auto">
            <a:xfrm>
              <a:off x="1635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" name="Rectangle 257"/>
            <p:cNvSpPr>
              <a:spLocks noChangeArrowheads="1"/>
            </p:cNvSpPr>
            <p:nvPr/>
          </p:nvSpPr>
          <p:spPr bwMode="auto">
            <a:xfrm>
              <a:off x="1816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" name="Rectangle 258"/>
            <p:cNvSpPr>
              <a:spLocks noChangeArrowheads="1"/>
            </p:cNvSpPr>
            <p:nvPr/>
          </p:nvSpPr>
          <p:spPr bwMode="auto">
            <a:xfrm>
              <a:off x="2179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Rectangle 259"/>
            <p:cNvSpPr>
              <a:spLocks noChangeArrowheads="1"/>
            </p:cNvSpPr>
            <p:nvPr/>
          </p:nvSpPr>
          <p:spPr bwMode="auto">
            <a:xfrm>
              <a:off x="2723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Rectangle 260"/>
            <p:cNvSpPr>
              <a:spLocks noChangeArrowheads="1"/>
            </p:cNvSpPr>
            <p:nvPr/>
          </p:nvSpPr>
          <p:spPr bwMode="auto">
            <a:xfrm>
              <a:off x="2361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Rectangle 261"/>
            <p:cNvSpPr>
              <a:spLocks noChangeArrowheads="1"/>
            </p:cNvSpPr>
            <p:nvPr/>
          </p:nvSpPr>
          <p:spPr bwMode="auto">
            <a:xfrm>
              <a:off x="2542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0" name="Group 262"/>
          <p:cNvGrpSpPr>
            <a:grpSpLocks/>
          </p:cNvGrpSpPr>
          <p:nvPr/>
        </p:nvGrpSpPr>
        <p:grpSpPr bwMode="auto">
          <a:xfrm rot="10800000">
            <a:off x="7041075" y="2439887"/>
            <a:ext cx="577850" cy="574675"/>
            <a:chOff x="0" y="0"/>
            <a:chExt cx="364" cy="362"/>
          </a:xfrm>
        </p:grpSpPr>
        <p:sp>
          <p:nvSpPr>
            <p:cNvPr id="261" name="Rectangle 263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" name="Rectangle 264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" name="Rectangle 265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4" name="Group 266"/>
          <p:cNvGrpSpPr>
            <a:grpSpLocks/>
          </p:cNvGrpSpPr>
          <p:nvPr/>
        </p:nvGrpSpPr>
        <p:grpSpPr bwMode="auto">
          <a:xfrm rot="16200000">
            <a:off x="6043885" y="2490506"/>
            <a:ext cx="577850" cy="574675"/>
            <a:chOff x="0" y="0"/>
            <a:chExt cx="364" cy="362"/>
          </a:xfrm>
        </p:grpSpPr>
        <p:sp>
          <p:nvSpPr>
            <p:cNvPr id="265" name="Rectangle 267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" name="Rectangle 268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" name="Rectangle 269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8" name="Group 270"/>
          <p:cNvGrpSpPr>
            <a:grpSpLocks/>
          </p:cNvGrpSpPr>
          <p:nvPr/>
        </p:nvGrpSpPr>
        <p:grpSpPr bwMode="auto">
          <a:xfrm rot="21540000">
            <a:off x="6035614" y="1640798"/>
            <a:ext cx="577850" cy="574675"/>
            <a:chOff x="0" y="0"/>
            <a:chExt cx="364" cy="362"/>
          </a:xfrm>
        </p:grpSpPr>
        <p:sp>
          <p:nvSpPr>
            <p:cNvPr id="269" name="Rectangle 271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" name="Rectangle 272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" name="Rectangle 273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2" name="Group 274"/>
          <p:cNvGrpSpPr>
            <a:grpSpLocks/>
          </p:cNvGrpSpPr>
          <p:nvPr/>
        </p:nvGrpSpPr>
        <p:grpSpPr bwMode="auto">
          <a:xfrm rot="5340000">
            <a:off x="7024154" y="1611838"/>
            <a:ext cx="577850" cy="574675"/>
            <a:chOff x="0" y="0"/>
            <a:chExt cx="364" cy="362"/>
          </a:xfrm>
        </p:grpSpPr>
        <p:sp>
          <p:nvSpPr>
            <p:cNvPr id="273" name="Rectangle 275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Rectangle 276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" name="Rectangle 277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" name="Rectangle 3"/>
          <p:cNvSpPr txBox="1">
            <a:spLocks/>
          </p:cNvSpPr>
          <p:nvPr/>
        </p:nvSpPr>
        <p:spPr>
          <a:xfrm>
            <a:off x="5868144" y="703040"/>
            <a:ext cx="1872208" cy="50958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过程示例：</a:t>
            </a:r>
          </a:p>
        </p:txBody>
      </p:sp>
    </p:spTree>
    <p:extLst>
      <p:ext uri="{BB962C8B-B14F-4D97-AF65-F5344CB8AC3E}">
        <p14:creationId xmlns:p14="http://schemas.microsoft.com/office/powerpoint/2010/main" val="34694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45" y="26352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棋盘覆盖问题</a:t>
            </a:r>
            <a:endParaRPr lang="zh-CN" altLang="en-US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6007796" y="703159"/>
            <a:ext cx="1872208" cy="50958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第一次分割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38858" y="453390"/>
            <a:ext cx="4613275" cy="4606925"/>
            <a:chOff x="0" y="0"/>
            <a:chExt cx="2906" cy="2903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45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83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64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727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271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909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090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452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996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634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815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178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722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360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541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544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82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363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726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270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908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089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51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1995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633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814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2177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2721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2359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2540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546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184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365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728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72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910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1091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1453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1997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1635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1816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2179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2723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2361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2542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1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545" y="54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183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364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727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1271" y="54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909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1090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1452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1996" y="54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1634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1815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2178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722" y="54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2360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2541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2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546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184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365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728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1272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910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1091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1453" y="726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1997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1635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1816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2179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2723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2361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2542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1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545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183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364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727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1271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909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1090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1452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1996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1634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1815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2178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2722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2360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2541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3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Rectangle 103"/>
            <p:cNvSpPr>
              <a:spLocks noChangeArrowheads="1"/>
            </p:cNvSpPr>
            <p:nvPr/>
          </p:nvSpPr>
          <p:spPr bwMode="auto">
            <a:xfrm>
              <a:off x="547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104"/>
            <p:cNvSpPr>
              <a:spLocks noChangeArrowheads="1"/>
            </p:cNvSpPr>
            <p:nvPr/>
          </p:nvSpPr>
          <p:spPr bwMode="auto">
            <a:xfrm>
              <a:off x="185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105"/>
            <p:cNvSpPr>
              <a:spLocks noChangeArrowheads="1"/>
            </p:cNvSpPr>
            <p:nvPr/>
          </p:nvSpPr>
          <p:spPr bwMode="auto">
            <a:xfrm>
              <a:off x="366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106"/>
            <p:cNvSpPr>
              <a:spLocks noChangeArrowheads="1"/>
            </p:cNvSpPr>
            <p:nvPr/>
          </p:nvSpPr>
          <p:spPr bwMode="auto">
            <a:xfrm>
              <a:off x="729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107"/>
            <p:cNvSpPr>
              <a:spLocks noChangeArrowheads="1"/>
            </p:cNvSpPr>
            <p:nvPr/>
          </p:nvSpPr>
          <p:spPr bwMode="auto">
            <a:xfrm>
              <a:off x="1273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108"/>
            <p:cNvSpPr>
              <a:spLocks noChangeArrowheads="1"/>
            </p:cNvSpPr>
            <p:nvPr/>
          </p:nvSpPr>
          <p:spPr bwMode="auto">
            <a:xfrm>
              <a:off x="911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auto">
            <a:xfrm>
              <a:off x="1092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auto">
            <a:xfrm>
              <a:off x="1454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1998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auto">
            <a:xfrm>
              <a:off x="1636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auto">
            <a:xfrm>
              <a:off x="1817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114"/>
            <p:cNvSpPr>
              <a:spLocks noChangeArrowheads="1"/>
            </p:cNvSpPr>
            <p:nvPr/>
          </p:nvSpPr>
          <p:spPr bwMode="auto">
            <a:xfrm>
              <a:off x="2180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Rectangle 115"/>
            <p:cNvSpPr>
              <a:spLocks noChangeArrowheads="1"/>
            </p:cNvSpPr>
            <p:nvPr/>
          </p:nvSpPr>
          <p:spPr bwMode="auto">
            <a:xfrm>
              <a:off x="2724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Rectangle 116"/>
            <p:cNvSpPr>
              <a:spLocks noChangeArrowheads="1"/>
            </p:cNvSpPr>
            <p:nvPr/>
          </p:nvSpPr>
          <p:spPr bwMode="auto">
            <a:xfrm>
              <a:off x="2362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117"/>
            <p:cNvSpPr>
              <a:spLocks noChangeArrowheads="1"/>
            </p:cNvSpPr>
            <p:nvPr/>
          </p:nvSpPr>
          <p:spPr bwMode="auto">
            <a:xfrm>
              <a:off x="2543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Rectangle 118"/>
            <p:cNvSpPr>
              <a:spLocks noChangeArrowheads="1"/>
            </p:cNvSpPr>
            <p:nvPr/>
          </p:nvSpPr>
          <p:spPr bwMode="auto">
            <a:xfrm>
              <a:off x="2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Rectangle 119"/>
            <p:cNvSpPr>
              <a:spLocks noChangeArrowheads="1"/>
            </p:cNvSpPr>
            <p:nvPr/>
          </p:nvSpPr>
          <p:spPr bwMode="auto">
            <a:xfrm>
              <a:off x="546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120"/>
            <p:cNvSpPr>
              <a:spLocks noChangeArrowheads="1"/>
            </p:cNvSpPr>
            <p:nvPr/>
          </p:nvSpPr>
          <p:spPr bwMode="auto">
            <a:xfrm>
              <a:off x="184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121"/>
            <p:cNvSpPr>
              <a:spLocks noChangeArrowheads="1"/>
            </p:cNvSpPr>
            <p:nvPr/>
          </p:nvSpPr>
          <p:spPr bwMode="auto">
            <a:xfrm>
              <a:off x="365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122"/>
            <p:cNvSpPr>
              <a:spLocks noChangeArrowheads="1"/>
            </p:cNvSpPr>
            <p:nvPr/>
          </p:nvSpPr>
          <p:spPr bwMode="auto">
            <a:xfrm>
              <a:off x="728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Rectangle 123"/>
            <p:cNvSpPr>
              <a:spLocks noChangeArrowheads="1"/>
            </p:cNvSpPr>
            <p:nvPr/>
          </p:nvSpPr>
          <p:spPr bwMode="auto">
            <a:xfrm>
              <a:off x="1272" y="127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124"/>
            <p:cNvSpPr>
              <a:spLocks noChangeArrowheads="1"/>
            </p:cNvSpPr>
            <p:nvPr/>
          </p:nvSpPr>
          <p:spPr bwMode="auto">
            <a:xfrm>
              <a:off x="910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25"/>
            <p:cNvSpPr>
              <a:spLocks noChangeArrowheads="1"/>
            </p:cNvSpPr>
            <p:nvPr/>
          </p:nvSpPr>
          <p:spPr bwMode="auto">
            <a:xfrm>
              <a:off x="1091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26"/>
            <p:cNvSpPr>
              <a:spLocks noChangeArrowheads="1"/>
            </p:cNvSpPr>
            <p:nvPr/>
          </p:nvSpPr>
          <p:spPr bwMode="auto">
            <a:xfrm>
              <a:off x="1453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7"/>
            <p:cNvSpPr>
              <a:spLocks noChangeArrowheads="1"/>
            </p:cNvSpPr>
            <p:nvPr/>
          </p:nvSpPr>
          <p:spPr bwMode="auto">
            <a:xfrm>
              <a:off x="1997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28"/>
            <p:cNvSpPr>
              <a:spLocks noChangeArrowheads="1"/>
            </p:cNvSpPr>
            <p:nvPr/>
          </p:nvSpPr>
          <p:spPr bwMode="auto">
            <a:xfrm>
              <a:off x="1635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Rectangle 129"/>
            <p:cNvSpPr>
              <a:spLocks noChangeArrowheads="1"/>
            </p:cNvSpPr>
            <p:nvPr/>
          </p:nvSpPr>
          <p:spPr bwMode="auto">
            <a:xfrm>
              <a:off x="1816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Rectangle 130"/>
            <p:cNvSpPr>
              <a:spLocks noChangeArrowheads="1"/>
            </p:cNvSpPr>
            <p:nvPr/>
          </p:nvSpPr>
          <p:spPr bwMode="auto">
            <a:xfrm>
              <a:off x="2179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Rectangle 131"/>
            <p:cNvSpPr>
              <a:spLocks noChangeArrowheads="1"/>
            </p:cNvSpPr>
            <p:nvPr/>
          </p:nvSpPr>
          <p:spPr bwMode="auto">
            <a:xfrm>
              <a:off x="2723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Rectangle 132"/>
            <p:cNvSpPr>
              <a:spLocks noChangeArrowheads="1"/>
            </p:cNvSpPr>
            <p:nvPr/>
          </p:nvSpPr>
          <p:spPr bwMode="auto">
            <a:xfrm>
              <a:off x="2361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Rectangle 133"/>
            <p:cNvSpPr>
              <a:spLocks noChangeArrowheads="1"/>
            </p:cNvSpPr>
            <p:nvPr/>
          </p:nvSpPr>
          <p:spPr bwMode="auto">
            <a:xfrm>
              <a:off x="2542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Rectangle 134"/>
            <p:cNvSpPr>
              <a:spLocks noChangeArrowheads="1"/>
            </p:cNvSpPr>
            <p:nvPr/>
          </p:nvSpPr>
          <p:spPr bwMode="auto">
            <a:xfrm>
              <a:off x="1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135"/>
            <p:cNvSpPr>
              <a:spLocks noChangeArrowheads="1"/>
            </p:cNvSpPr>
            <p:nvPr/>
          </p:nvSpPr>
          <p:spPr bwMode="auto">
            <a:xfrm>
              <a:off x="545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Rectangle 136"/>
            <p:cNvSpPr>
              <a:spLocks noChangeArrowheads="1"/>
            </p:cNvSpPr>
            <p:nvPr/>
          </p:nvSpPr>
          <p:spPr bwMode="auto">
            <a:xfrm>
              <a:off x="183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Rectangle 137"/>
            <p:cNvSpPr>
              <a:spLocks noChangeArrowheads="1"/>
            </p:cNvSpPr>
            <p:nvPr/>
          </p:nvSpPr>
          <p:spPr bwMode="auto">
            <a:xfrm>
              <a:off x="364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Rectangle 138"/>
            <p:cNvSpPr>
              <a:spLocks noChangeArrowheads="1"/>
            </p:cNvSpPr>
            <p:nvPr/>
          </p:nvSpPr>
          <p:spPr bwMode="auto">
            <a:xfrm>
              <a:off x="727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Rectangle 139"/>
            <p:cNvSpPr>
              <a:spLocks noChangeArrowheads="1"/>
            </p:cNvSpPr>
            <p:nvPr/>
          </p:nvSpPr>
          <p:spPr bwMode="auto">
            <a:xfrm>
              <a:off x="1271" y="1451"/>
              <a:ext cx="182" cy="1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Rectangle 140"/>
            <p:cNvSpPr>
              <a:spLocks noChangeArrowheads="1"/>
            </p:cNvSpPr>
            <p:nvPr/>
          </p:nvSpPr>
          <p:spPr bwMode="auto">
            <a:xfrm>
              <a:off x="909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Rectangle 141"/>
            <p:cNvSpPr>
              <a:spLocks noChangeArrowheads="1"/>
            </p:cNvSpPr>
            <p:nvPr/>
          </p:nvSpPr>
          <p:spPr bwMode="auto">
            <a:xfrm>
              <a:off x="1090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Rectangle 142"/>
            <p:cNvSpPr>
              <a:spLocks noChangeArrowheads="1"/>
            </p:cNvSpPr>
            <p:nvPr/>
          </p:nvSpPr>
          <p:spPr bwMode="auto">
            <a:xfrm>
              <a:off x="1452" y="145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Rectangle 143"/>
            <p:cNvSpPr>
              <a:spLocks noChangeArrowheads="1"/>
            </p:cNvSpPr>
            <p:nvPr/>
          </p:nvSpPr>
          <p:spPr bwMode="auto">
            <a:xfrm>
              <a:off x="1996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Rectangle 144"/>
            <p:cNvSpPr>
              <a:spLocks noChangeArrowheads="1"/>
            </p:cNvSpPr>
            <p:nvPr/>
          </p:nvSpPr>
          <p:spPr bwMode="auto">
            <a:xfrm>
              <a:off x="1634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Rectangle 145"/>
            <p:cNvSpPr>
              <a:spLocks noChangeArrowheads="1"/>
            </p:cNvSpPr>
            <p:nvPr/>
          </p:nvSpPr>
          <p:spPr bwMode="auto">
            <a:xfrm>
              <a:off x="1815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Rectangle 146"/>
            <p:cNvSpPr>
              <a:spLocks noChangeArrowheads="1"/>
            </p:cNvSpPr>
            <p:nvPr/>
          </p:nvSpPr>
          <p:spPr bwMode="auto">
            <a:xfrm>
              <a:off x="2178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147"/>
            <p:cNvSpPr>
              <a:spLocks noChangeArrowheads="1"/>
            </p:cNvSpPr>
            <p:nvPr/>
          </p:nvSpPr>
          <p:spPr bwMode="auto">
            <a:xfrm>
              <a:off x="2722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Rectangle 148"/>
            <p:cNvSpPr>
              <a:spLocks noChangeArrowheads="1"/>
            </p:cNvSpPr>
            <p:nvPr/>
          </p:nvSpPr>
          <p:spPr bwMode="auto">
            <a:xfrm>
              <a:off x="2360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2541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Rectangle 150"/>
            <p:cNvSpPr>
              <a:spLocks noChangeArrowheads="1"/>
            </p:cNvSpPr>
            <p:nvPr/>
          </p:nvSpPr>
          <p:spPr bwMode="auto">
            <a:xfrm>
              <a:off x="0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Rectangle 151"/>
            <p:cNvSpPr>
              <a:spLocks noChangeArrowheads="1"/>
            </p:cNvSpPr>
            <p:nvPr/>
          </p:nvSpPr>
          <p:spPr bwMode="auto">
            <a:xfrm>
              <a:off x="544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182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Rectangle 153"/>
            <p:cNvSpPr>
              <a:spLocks noChangeArrowheads="1"/>
            </p:cNvSpPr>
            <p:nvPr/>
          </p:nvSpPr>
          <p:spPr bwMode="auto">
            <a:xfrm>
              <a:off x="363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Rectangle 154"/>
            <p:cNvSpPr>
              <a:spLocks noChangeArrowheads="1"/>
            </p:cNvSpPr>
            <p:nvPr/>
          </p:nvSpPr>
          <p:spPr bwMode="auto">
            <a:xfrm>
              <a:off x="726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Rectangle 155"/>
            <p:cNvSpPr>
              <a:spLocks noChangeArrowheads="1"/>
            </p:cNvSpPr>
            <p:nvPr/>
          </p:nvSpPr>
          <p:spPr bwMode="auto">
            <a:xfrm>
              <a:off x="1270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156"/>
            <p:cNvSpPr>
              <a:spLocks noChangeArrowheads="1"/>
            </p:cNvSpPr>
            <p:nvPr/>
          </p:nvSpPr>
          <p:spPr bwMode="auto">
            <a:xfrm>
              <a:off x="908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Rectangle 157"/>
            <p:cNvSpPr>
              <a:spLocks noChangeArrowheads="1"/>
            </p:cNvSpPr>
            <p:nvPr/>
          </p:nvSpPr>
          <p:spPr bwMode="auto">
            <a:xfrm>
              <a:off x="1089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1451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Rectangle 159"/>
            <p:cNvSpPr>
              <a:spLocks noChangeArrowheads="1"/>
            </p:cNvSpPr>
            <p:nvPr/>
          </p:nvSpPr>
          <p:spPr bwMode="auto">
            <a:xfrm>
              <a:off x="1995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1633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1814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2177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2721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2359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165"/>
            <p:cNvSpPr>
              <a:spLocks noChangeArrowheads="1"/>
            </p:cNvSpPr>
            <p:nvPr/>
          </p:nvSpPr>
          <p:spPr bwMode="auto">
            <a:xfrm>
              <a:off x="2540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166"/>
            <p:cNvSpPr>
              <a:spLocks noChangeArrowheads="1"/>
            </p:cNvSpPr>
            <p:nvPr/>
          </p:nvSpPr>
          <p:spPr bwMode="auto">
            <a:xfrm>
              <a:off x="2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167"/>
            <p:cNvSpPr>
              <a:spLocks noChangeArrowheads="1"/>
            </p:cNvSpPr>
            <p:nvPr/>
          </p:nvSpPr>
          <p:spPr bwMode="auto">
            <a:xfrm>
              <a:off x="546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Rectangle 168"/>
            <p:cNvSpPr>
              <a:spLocks noChangeArrowheads="1"/>
            </p:cNvSpPr>
            <p:nvPr/>
          </p:nvSpPr>
          <p:spPr bwMode="auto">
            <a:xfrm>
              <a:off x="184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Rectangle 169"/>
            <p:cNvSpPr>
              <a:spLocks noChangeArrowheads="1"/>
            </p:cNvSpPr>
            <p:nvPr/>
          </p:nvSpPr>
          <p:spPr bwMode="auto">
            <a:xfrm>
              <a:off x="365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Rectangle 170"/>
            <p:cNvSpPr>
              <a:spLocks noChangeArrowheads="1"/>
            </p:cNvSpPr>
            <p:nvPr/>
          </p:nvSpPr>
          <p:spPr bwMode="auto">
            <a:xfrm>
              <a:off x="728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Rectangle 171"/>
            <p:cNvSpPr>
              <a:spLocks noChangeArrowheads="1"/>
            </p:cNvSpPr>
            <p:nvPr/>
          </p:nvSpPr>
          <p:spPr bwMode="auto">
            <a:xfrm>
              <a:off x="1272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Rectangle 172"/>
            <p:cNvSpPr>
              <a:spLocks noChangeArrowheads="1"/>
            </p:cNvSpPr>
            <p:nvPr/>
          </p:nvSpPr>
          <p:spPr bwMode="auto">
            <a:xfrm>
              <a:off x="910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173"/>
            <p:cNvSpPr>
              <a:spLocks noChangeArrowheads="1"/>
            </p:cNvSpPr>
            <p:nvPr/>
          </p:nvSpPr>
          <p:spPr bwMode="auto">
            <a:xfrm>
              <a:off x="1091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174"/>
            <p:cNvSpPr>
              <a:spLocks noChangeArrowheads="1"/>
            </p:cNvSpPr>
            <p:nvPr/>
          </p:nvSpPr>
          <p:spPr bwMode="auto">
            <a:xfrm>
              <a:off x="1453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175"/>
            <p:cNvSpPr>
              <a:spLocks noChangeArrowheads="1"/>
            </p:cNvSpPr>
            <p:nvPr/>
          </p:nvSpPr>
          <p:spPr bwMode="auto">
            <a:xfrm>
              <a:off x="1997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176"/>
            <p:cNvSpPr>
              <a:spLocks noChangeArrowheads="1"/>
            </p:cNvSpPr>
            <p:nvPr/>
          </p:nvSpPr>
          <p:spPr bwMode="auto">
            <a:xfrm>
              <a:off x="1635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Rectangle 177"/>
            <p:cNvSpPr>
              <a:spLocks noChangeArrowheads="1"/>
            </p:cNvSpPr>
            <p:nvPr/>
          </p:nvSpPr>
          <p:spPr bwMode="auto">
            <a:xfrm>
              <a:off x="1816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Rectangle 178"/>
            <p:cNvSpPr>
              <a:spLocks noChangeArrowheads="1"/>
            </p:cNvSpPr>
            <p:nvPr/>
          </p:nvSpPr>
          <p:spPr bwMode="auto">
            <a:xfrm>
              <a:off x="2179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Rectangle 179"/>
            <p:cNvSpPr>
              <a:spLocks noChangeArrowheads="1"/>
            </p:cNvSpPr>
            <p:nvPr/>
          </p:nvSpPr>
          <p:spPr bwMode="auto">
            <a:xfrm>
              <a:off x="2723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Rectangle 180"/>
            <p:cNvSpPr>
              <a:spLocks noChangeArrowheads="1"/>
            </p:cNvSpPr>
            <p:nvPr/>
          </p:nvSpPr>
          <p:spPr bwMode="auto">
            <a:xfrm>
              <a:off x="2361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Rectangle 181"/>
            <p:cNvSpPr>
              <a:spLocks noChangeArrowheads="1"/>
            </p:cNvSpPr>
            <p:nvPr/>
          </p:nvSpPr>
          <p:spPr bwMode="auto">
            <a:xfrm>
              <a:off x="2542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Rectangle 182"/>
            <p:cNvSpPr>
              <a:spLocks noChangeArrowheads="1"/>
            </p:cNvSpPr>
            <p:nvPr/>
          </p:nvSpPr>
          <p:spPr bwMode="auto">
            <a:xfrm>
              <a:off x="1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Rectangle 183"/>
            <p:cNvSpPr>
              <a:spLocks noChangeArrowheads="1"/>
            </p:cNvSpPr>
            <p:nvPr/>
          </p:nvSpPr>
          <p:spPr bwMode="auto">
            <a:xfrm>
              <a:off x="545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Rectangle 184"/>
            <p:cNvSpPr>
              <a:spLocks noChangeArrowheads="1"/>
            </p:cNvSpPr>
            <p:nvPr/>
          </p:nvSpPr>
          <p:spPr bwMode="auto">
            <a:xfrm>
              <a:off x="183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Rectangle 185"/>
            <p:cNvSpPr>
              <a:spLocks noChangeArrowheads="1"/>
            </p:cNvSpPr>
            <p:nvPr/>
          </p:nvSpPr>
          <p:spPr bwMode="auto">
            <a:xfrm>
              <a:off x="364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186"/>
            <p:cNvSpPr>
              <a:spLocks noChangeArrowheads="1"/>
            </p:cNvSpPr>
            <p:nvPr/>
          </p:nvSpPr>
          <p:spPr bwMode="auto">
            <a:xfrm>
              <a:off x="727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Rectangle 187"/>
            <p:cNvSpPr>
              <a:spLocks noChangeArrowheads="1"/>
            </p:cNvSpPr>
            <p:nvPr/>
          </p:nvSpPr>
          <p:spPr bwMode="auto">
            <a:xfrm>
              <a:off x="1271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Rectangle 188"/>
            <p:cNvSpPr>
              <a:spLocks noChangeArrowheads="1"/>
            </p:cNvSpPr>
            <p:nvPr/>
          </p:nvSpPr>
          <p:spPr bwMode="auto">
            <a:xfrm>
              <a:off x="909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189"/>
            <p:cNvSpPr>
              <a:spLocks noChangeArrowheads="1"/>
            </p:cNvSpPr>
            <p:nvPr/>
          </p:nvSpPr>
          <p:spPr bwMode="auto">
            <a:xfrm>
              <a:off x="1090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190"/>
            <p:cNvSpPr>
              <a:spLocks noChangeArrowheads="1"/>
            </p:cNvSpPr>
            <p:nvPr/>
          </p:nvSpPr>
          <p:spPr bwMode="auto">
            <a:xfrm>
              <a:off x="1452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Rectangle 191"/>
            <p:cNvSpPr>
              <a:spLocks noChangeArrowheads="1"/>
            </p:cNvSpPr>
            <p:nvPr/>
          </p:nvSpPr>
          <p:spPr bwMode="auto">
            <a:xfrm>
              <a:off x="1996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Rectangle 192"/>
            <p:cNvSpPr>
              <a:spLocks noChangeArrowheads="1"/>
            </p:cNvSpPr>
            <p:nvPr/>
          </p:nvSpPr>
          <p:spPr bwMode="auto">
            <a:xfrm>
              <a:off x="1634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Rectangle 193"/>
            <p:cNvSpPr>
              <a:spLocks noChangeArrowheads="1"/>
            </p:cNvSpPr>
            <p:nvPr/>
          </p:nvSpPr>
          <p:spPr bwMode="auto">
            <a:xfrm>
              <a:off x="1815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Rectangle 194"/>
            <p:cNvSpPr>
              <a:spLocks noChangeArrowheads="1"/>
            </p:cNvSpPr>
            <p:nvPr/>
          </p:nvSpPr>
          <p:spPr bwMode="auto">
            <a:xfrm>
              <a:off x="2178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Rectangle 195"/>
            <p:cNvSpPr>
              <a:spLocks noChangeArrowheads="1"/>
            </p:cNvSpPr>
            <p:nvPr/>
          </p:nvSpPr>
          <p:spPr bwMode="auto">
            <a:xfrm>
              <a:off x="2722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Rectangle 196"/>
            <p:cNvSpPr>
              <a:spLocks noChangeArrowheads="1"/>
            </p:cNvSpPr>
            <p:nvPr/>
          </p:nvSpPr>
          <p:spPr bwMode="auto">
            <a:xfrm>
              <a:off x="2360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Rectangle 197"/>
            <p:cNvSpPr>
              <a:spLocks noChangeArrowheads="1"/>
            </p:cNvSpPr>
            <p:nvPr/>
          </p:nvSpPr>
          <p:spPr bwMode="auto">
            <a:xfrm>
              <a:off x="2541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Rectangle 198"/>
            <p:cNvSpPr>
              <a:spLocks noChangeArrowheads="1"/>
            </p:cNvSpPr>
            <p:nvPr/>
          </p:nvSpPr>
          <p:spPr bwMode="auto">
            <a:xfrm>
              <a:off x="2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Rectangle 199"/>
            <p:cNvSpPr>
              <a:spLocks noChangeArrowheads="1"/>
            </p:cNvSpPr>
            <p:nvPr/>
          </p:nvSpPr>
          <p:spPr bwMode="auto">
            <a:xfrm>
              <a:off x="546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200"/>
            <p:cNvSpPr>
              <a:spLocks noChangeArrowheads="1"/>
            </p:cNvSpPr>
            <p:nvPr/>
          </p:nvSpPr>
          <p:spPr bwMode="auto">
            <a:xfrm>
              <a:off x="184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201"/>
            <p:cNvSpPr>
              <a:spLocks noChangeArrowheads="1"/>
            </p:cNvSpPr>
            <p:nvPr/>
          </p:nvSpPr>
          <p:spPr bwMode="auto">
            <a:xfrm>
              <a:off x="365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202"/>
            <p:cNvSpPr>
              <a:spLocks noChangeArrowheads="1"/>
            </p:cNvSpPr>
            <p:nvPr/>
          </p:nvSpPr>
          <p:spPr bwMode="auto">
            <a:xfrm>
              <a:off x="728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203"/>
            <p:cNvSpPr>
              <a:spLocks noChangeArrowheads="1"/>
            </p:cNvSpPr>
            <p:nvPr/>
          </p:nvSpPr>
          <p:spPr bwMode="auto">
            <a:xfrm>
              <a:off x="1272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Rectangle 204"/>
            <p:cNvSpPr>
              <a:spLocks noChangeArrowheads="1"/>
            </p:cNvSpPr>
            <p:nvPr/>
          </p:nvSpPr>
          <p:spPr bwMode="auto">
            <a:xfrm>
              <a:off x="910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Rectangle 205"/>
            <p:cNvSpPr>
              <a:spLocks noChangeArrowheads="1"/>
            </p:cNvSpPr>
            <p:nvPr/>
          </p:nvSpPr>
          <p:spPr bwMode="auto">
            <a:xfrm>
              <a:off x="1091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Rectangle 206"/>
            <p:cNvSpPr>
              <a:spLocks noChangeArrowheads="1"/>
            </p:cNvSpPr>
            <p:nvPr/>
          </p:nvSpPr>
          <p:spPr bwMode="auto">
            <a:xfrm>
              <a:off x="1453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Rectangle 207"/>
            <p:cNvSpPr>
              <a:spLocks noChangeArrowheads="1"/>
            </p:cNvSpPr>
            <p:nvPr/>
          </p:nvSpPr>
          <p:spPr bwMode="auto">
            <a:xfrm>
              <a:off x="1997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Rectangle 208"/>
            <p:cNvSpPr>
              <a:spLocks noChangeArrowheads="1"/>
            </p:cNvSpPr>
            <p:nvPr/>
          </p:nvSpPr>
          <p:spPr bwMode="auto">
            <a:xfrm>
              <a:off x="1635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Rectangle 209"/>
            <p:cNvSpPr>
              <a:spLocks noChangeArrowheads="1"/>
            </p:cNvSpPr>
            <p:nvPr/>
          </p:nvSpPr>
          <p:spPr bwMode="auto">
            <a:xfrm>
              <a:off x="1816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Rectangle 210"/>
            <p:cNvSpPr>
              <a:spLocks noChangeArrowheads="1"/>
            </p:cNvSpPr>
            <p:nvPr/>
          </p:nvSpPr>
          <p:spPr bwMode="auto">
            <a:xfrm>
              <a:off x="2179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Rectangle 211"/>
            <p:cNvSpPr>
              <a:spLocks noChangeArrowheads="1"/>
            </p:cNvSpPr>
            <p:nvPr/>
          </p:nvSpPr>
          <p:spPr bwMode="auto">
            <a:xfrm>
              <a:off x="2723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Rectangle 212"/>
            <p:cNvSpPr>
              <a:spLocks noChangeArrowheads="1"/>
            </p:cNvSpPr>
            <p:nvPr/>
          </p:nvSpPr>
          <p:spPr bwMode="auto">
            <a:xfrm>
              <a:off x="2361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Rectangle 213"/>
            <p:cNvSpPr>
              <a:spLocks noChangeArrowheads="1"/>
            </p:cNvSpPr>
            <p:nvPr/>
          </p:nvSpPr>
          <p:spPr bwMode="auto">
            <a:xfrm>
              <a:off x="2542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Rectangle 214"/>
            <p:cNvSpPr>
              <a:spLocks noChangeArrowheads="1"/>
            </p:cNvSpPr>
            <p:nvPr/>
          </p:nvSpPr>
          <p:spPr bwMode="auto">
            <a:xfrm>
              <a:off x="1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Rectangle 215"/>
            <p:cNvSpPr>
              <a:spLocks noChangeArrowheads="1"/>
            </p:cNvSpPr>
            <p:nvPr/>
          </p:nvSpPr>
          <p:spPr bwMode="auto">
            <a:xfrm>
              <a:off x="545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Rectangle 216"/>
            <p:cNvSpPr>
              <a:spLocks noChangeArrowheads="1"/>
            </p:cNvSpPr>
            <p:nvPr/>
          </p:nvSpPr>
          <p:spPr bwMode="auto">
            <a:xfrm>
              <a:off x="183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" name="Rectangle 217"/>
            <p:cNvSpPr>
              <a:spLocks noChangeArrowheads="1"/>
            </p:cNvSpPr>
            <p:nvPr/>
          </p:nvSpPr>
          <p:spPr bwMode="auto">
            <a:xfrm>
              <a:off x="364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Rectangle 218"/>
            <p:cNvSpPr>
              <a:spLocks noChangeArrowheads="1"/>
            </p:cNvSpPr>
            <p:nvPr/>
          </p:nvSpPr>
          <p:spPr bwMode="auto">
            <a:xfrm>
              <a:off x="727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Rectangle 219"/>
            <p:cNvSpPr>
              <a:spLocks noChangeArrowheads="1"/>
            </p:cNvSpPr>
            <p:nvPr/>
          </p:nvSpPr>
          <p:spPr bwMode="auto">
            <a:xfrm>
              <a:off x="1271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Rectangle 220"/>
            <p:cNvSpPr>
              <a:spLocks noChangeArrowheads="1"/>
            </p:cNvSpPr>
            <p:nvPr/>
          </p:nvSpPr>
          <p:spPr bwMode="auto">
            <a:xfrm>
              <a:off x="909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Rectangle 221"/>
            <p:cNvSpPr>
              <a:spLocks noChangeArrowheads="1"/>
            </p:cNvSpPr>
            <p:nvPr/>
          </p:nvSpPr>
          <p:spPr bwMode="auto">
            <a:xfrm>
              <a:off x="1090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Rectangle 222"/>
            <p:cNvSpPr>
              <a:spLocks noChangeArrowheads="1"/>
            </p:cNvSpPr>
            <p:nvPr/>
          </p:nvSpPr>
          <p:spPr bwMode="auto">
            <a:xfrm>
              <a:off x="1452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Rectangle 223"/>
            <p:cNvSpPr>
              <a:spLocks noChangeArrowheads="1"/>
            </p:cNvSpPr>
            <p:nvPr/>
          </p:nvSpPr>
          <p:spPr bwMode="auto">
            <a:xfrm>
              <a:off x="1996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Rectangle 224"/>
            <p:cNvSpPr>
              <a:spLocks noChangeArrowheads="1"/>
            </p:cNvSpPr>
            <p:nvPr/>
          </p:nvSpPr>
          <p:spPr bwMode="auto">
            <a:xfrm>
              <a:off x="1634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Rectangle 225"/>
            <p:cNvSpPr>
              <a:spLocks noChangeArrowheads="1"/>
            </p:cNvSpPr>
            <p:nvPr/>
          </p:nvSpPr>
          <p:spPr bwMode="auto">
            <a:xfrm>
              <a:off x="1815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Rectangle 226"/>
            <p:cNvSpPr>
              <a:spLocks noChangeArrowheads="1"/>
            </p:cNvSpPr>
            <p:nvPr/>
          </p:nvSpPr>
          <p:spPr bwMode="auto">
            <a:xfrm>
              <a:off x="2178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Rectangle 227"/>
            <p:cNvSpPr>
              <a:spLocks noChangeArrowheads="1"/>
            </p:cNvSpPr>
            <p:nvPr/>
          </p:nvSpPr>
          <p:spPr bwMode="auto">
            <a:xfrm>
              <a:off x="2722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Rectangle 228"/>
            <p:cNvSpPr>
              <a:spLocks noChangeArrowheads="1"/>
            </p:cNvSpPr>
            <p:nvPr/>
          </p:nvSpPr>
          <p:spPr bwMode="auto">
            <a:xfrm>
              <a:off x="2360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Rectangle 229"/>
            <p:cNvSpPr>
              <a:spLocks noChangeArrowheads="1"/>
            </p:cNvSpPr>
            <p:nvPr/>
          </p:nvSpPr>
          <p:spPr bwMode="auto">
            <a:xfrm>
              <a:off x="2541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Rectangle 230"/>
            <p:cNvSpPr>
              <a:spLocks noChangeArrowheads="1"/>
            </p:cNvSpPr>
            <p:nvPr/>
          </p:nvSpPr>
          <p:spPr bwMode="auto">
            <a:xfrm>
              <a:off x="3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Rectangle 231"/>
            <p:cNvSpPr>
              <a:spLocks noChangeArrowheads="1"/>
            </p:cNvSpPr>
            <p:nvPr/>
          </p:nvSpPr>
          <p:spPr bwMode="auto">
            <a:xfrm>
              <a:off x="547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Rectangle 232"/>
            <p:cNvSpPr>
              <a:spLocks noChangeArrowheads="1"/>
            </p:cNvSpPr>
            <p:nvPr/>
          </p:nvSpPr>
          <p:spPr bwMode="auto">
            <a:xfrm>
              <a:off x="185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Rectangle 233"/>
            <p:cNvSpPr>
              <a:spLocks noChangeArrowheads="1"/>
            </p:cNvSpPr>
            <p:nvPr/>
          </p:nvSpPr>
          <p:spPr bwMode="auto">
            <a:xfrm>
              <a:off x="366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Rectangle 234"/>
            <p:cNvSpPr>
              <a:spLocks noChangeArrowheads="1"/>
            </p:cNvSpPr>
            <p:nvPr/>
          </p:nvSpPr>
          <p:spPr bwMode="auto">
            <a:xfrm>
              <a:off x="729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Rectangle 235"/>
            <p:cNvSpPr>
              <a:spLocks noChangeArrowheads="1"/>
            </p:cNvSpPr>
            <p:nvPr/>
          </p:nvSpPr>
          <p:spPr bwMode="auto">
            <a:xfrm>
              <a:off x="1273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Rectangle 236"/>
            <p:cNvSpPr>
              <a:spLocks noChangeArrowheads="1"/>
            </p:cNvSpPr>
            <p:nvPr/>
          </p:nvSpPr>
          <p:spPr bwMode="auto">
            <a:xfrm>
              <a:off x="911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Rectangle 237"/>
            <p:cNvSpPr>
              <a:spLocks noChangeArrowheads="1"/>
            </p:cNvSpPr>
            <p:nvPr/>
          </p:nvSpPr>
          <p:spPr bwMode="auto">
            <a:xfrm>
              <a:off x="1092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Rectangle 238"/>
            <p:cNvSpPr>
              <a:spLocks noChangeArrowheads="1"/>
            </p:cNvSpPr>
            <p:nvPr/>
          </p:nvSpPr>
          <p:spPr bwMode="auto">
            <a:xfrm>
              <a:off x="1454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Rectangle 239"/>
            <p:cNvSpPr>
              <a:spLocks noChangeArrowheads="1"/>
            </p:cNvSpPr>
            <p:nvPr/>
          </p:nvSpPr>
          <p:spPr bwMode="auto">
            <a:xfrm>
              <a:off x="1998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Rectangle 240"/>
            <p:cNvSpPr>
              <a:spLocks noChangeArrowheads="1"/>
            </p:cNvSpPr>
            <p:nvPr/>
          </p:nvSpPr>
          <p:spPr bwMode="auto">
            <a:xfrm>
              <a:off x="1636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Rectangle 241"/>
            <p:cNvSpPr>
              <a:spLocks noChangeArrowheads="1"/>
            </p:cNvSpPr>
            <p:nvPr/>
          </p:nvSpPr>
          <p:spPr bwMode="auto">
            <a:xfrm>
              <a:off x="1817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Rectangle 242"/>
            <p:cNvSpPr>
              <a:spLocks noChangeArrowheads="1"/>
            </p:cNvSpPr>
            <p:nvPr/>
          </p:nvSpPr>
          <p:spPr bwMode="auto">
            <a:xfrm>
              <a:off x="2180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243"/>
            <p:cNvSpPr>
              <a:spLocks noChangeArrowheads="1"/>
            </p:cNvSpPr>
            <p:nvPr/>
          </p:nvSpPr>
          <p:spPr bwMode="auto">
            <a:xfrm>
              <a:off x="2724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Rectangle 244"/>
            <p:cNvSpPr>
              <a:spLocks noChangeArrowheads="1"/>
            </p:cNvSpPr>
            <p:nvPr/>
          </p:nvSpPr>
          <p:spPr bwMode="auto">
            <a:xfrm>
              <a:off x="2362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Rectangle 245"/>
            <p:cNvSpPr>
              <a:spLocks noChangeArrowheads="1"/>
            </p:cNvSpPr>
            <p:nvPr/>
          </p:nvSpPr>
          <p:spPr bwMode="auto">
            <a:xfrm>
              <a:off x="2543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Rectangle 246"/>
            <p:cNvSpPr>
              <a:spLocks noChangeArrowheads="1"/>
            </p:cNvSpPr>
            <p:nvPr/>
          </p:nvSpPr>
          <p:spPr bwMode="auto">
            <a:xfrm>
              <a:off x="2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Rectangle 247"/>
            <p:cNvSpPr>
              <a:spLocks noChangeArrowheads="1"/>
            </p:cNvSpPr>
            <p:nvPr/>
          </p:nvSpPr>
          <p:spPr bwMode="auto">
            <a:xfrm>
              <a:off x="546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Rectangle 248"/>
            <p:cNvSpPr>
              <a:spLocks noChangeArrowheads="1"/>
            </p:cNvSpPr>
            <p:nvPr/>
          </p:nvSpPr>
          <p:spPr bwMode="auto">
            <a:xfrm>
              <a:off x="184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Rectangle 249"/>
            <p:cNvSpPr>
              <a:spLocks noChangeArrowheads="1"/>
            </p:cNvSpPr>
            <p:nvPr/>
          </p:nvSpPr>
          <p:spPr bwMode="auto">
            <a:xfrm>
              <a:off x="365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Rectangle 250"/>
            <p:cNvSpPr>
              <a:spLocks noChangeArrowheads="1"/>
            </p:cNvSpPr>
            <p:nvPr/>
          </p:nvSpPr>
          <p:spPr bwMode="auto">
            <a:xfrm>
              <a:off x="728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Rectangle 251"/>
            <p:cNvSpPr>
              <a:spLocks noChangeArrowheads="1"/>
            </p:cNvSpPr>
            <p:nvPr/>
          </p:nvSpPr>
          <p:spPr bwMode="auto">
            <a:xfrm>
              <a:off x="1272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Rectangle 252"/>
            <p:cNvSpPr>
              <a:spLocks noChangeArrowheads="1"/>
            </p:cNvSpPr>
            <p:nvPr/>
          </p:nvSpPr>
          <p:spPr bwMode="auto">
            <a:xfrm>
              <a:off x="910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Rectangle 253"/>
            <p:cNvSpPr>
              <a:spLocks noChangeArrowheads="1"/>
            </p:cNvSpPr>
            <p:nvPr/>
          </p:nvSpPr>
          <p:spPr bwMode="auto">
            <a:xfrm>
              <a:off x="1091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Rectangle 254"/>
            <p:cNvSpPr>
              <a:spLocks noChangeArrowheads="1"/>
            </p:cNvSpPr>
            <p:nvPr/>
          </p:nvSpPr>
          <p:spPr bwMode="auto">
            <a:xfrm>
              <a:off x="1453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Rectangle 255"/>
            <p:cNvSpPr>
              <a:spLocks noChangeArrowheads="1"/>
            </p:cNvSpPr>
            <p:nvPr/>
          </p:nvSpPr>
          <p:spPr bwMode="auto">
            <a:xfrm>
              <a:off x="1997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" name="Rectangle 256"/>
            <p:cNvSpPr>
              <a:spLocks noChangeArrowheads="1"/>
            </p:cNvSpPr>
            <p:nvPr/>
          </p:nvSpPr>
          <p:spPr bwMode="auto">
            <a:xfrm>
              <a:off x="1635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" name="Rectangle 257"/>
            <p:cNvSpPr>
              <a:spLocks noChangeArrowheads="1"/>
            </p:cNvSpPr>
            <p:nvPr/>
          </p:nvSpPr>
          <p:spPr bwMode="auto">
            <a:xfrm>
              <a:off x="1816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Rectangle 258"/>
            <p:cNvSpPr>
              <a:spLocks noChangeArrowheads="1"/>
            </p:cNvSpPr>
            <p:nvPr/>
          </p:nvSpPr>
          <p:spPr bwMode="auto">
            <a:xfrm>
              <a:off x="2179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Rectangle 259"/>
            <p:cNvSpPr>
              <a:spLocks noChangeArrowheads="1"/>
            </p:cNvSpPr>
            <p:nvPr/>
          </p:nvSpPr>
          <p:spPr bwMode="auto">
            <a:xfrm>
              <a:off x="2723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Rectangle 260"/>
            <p:cNvSpPr>
              <a:spLocks noChangeArrowheads="1"/>
            </p:cNvSpPr>
            <p:nvPr/>
          </p:nvSpPr>
          <p:spPr bwMode="auto">
            <a:xfrm>
              <a:off x="2361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" name="Rectangle 261"/>
            <p:cNvSpPr>
              <a:spLocks noChangeArrowheads="1"/>
            </p:cNvSpPr>
            <p:nvPr/>
          </p:nvSpPr>
          <p:spPr bwMode="auto">
            <a:xfrm>
              <a:off x="2542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1" name="Line 262"/>
          <p:cNvSpPr>
            <a:spLocks noChangeShapeType="1"/>
          </p:cNvSpPr>
          <p:nvPr/>
        </p:nvSpPr>
        <p:spPr bwMode="auto">
          <a:xfrm>
            <a:off x="2843908" y="237490"/>
            <a:ext cx="0" cy="504031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" name="Line 263"/>
          <p:cNvSpPr>
            <a:spLocks noChangeShapeType="1"/>
          </p:cNvSpPr>
          <p:nvPr/>
        </p:nvSpPr>
        <p:spPr bwMode="auto">
          <a:xfrm>
            <a:off x="251520" y="2758440"/>
            <a:ext cx="5364163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3" name="Group 264"/>
          <p:cNvGrpSpPr>
            <a:grpSpLocks/>
          </p:cNvGrpSpPr>
          <p:nvPr/>
        </p:nvGrpSpPr>
        <p:grpSpPr bwMode="auto">
          <a:xfrm rot="10800000">
            <a:off x="7047172" y="2559127"/>
            <a:ext cx="577850" cy="574675"/>
            <a:chOff x="0" y="0"/>
            <a:chExt cx="364" cy="362"/>
          </a:xfrm>
        </p:grpSpPr>
        <p:sp>
          <p:nvSpPr>
            <p:cNvPr id="264" name="Rectangle 265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" name="Rectangle 266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" name="Rectangle 267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" name="Group 268"/>
          <p:cNvGrpSpPr>
            <a:grpSpLocks/>
          </p:cNvGrpSpPr>
          <p:nvPr/>
        </p:nvGrpSpPr>
        <p:grpSpPr bwMode="auto">
          <a:xfrm rot="16200000">
            <a:off x="6226871" y="2580639"/>
            <a:ext cx="577850" cy="574675"/>
            <a:chOff x="0" y="0"/>
            <a:chExt cx="364" cy="362"/>
          </a:xfrm>
        </p:grpSpPr>
        <p:sp>
          <p:nvSpPr>
            <p:cNvPr id="268" name="Rectangle 269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" name="Rectangle 270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" name="Rectangle 271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1" name="Group 272"/>
          <p:cNvGrpSpPr>
            <a:grpSpLocks/>
          </p:cNvGrpSpPr>
          <p:nvPr/>
        </p:nvGrpSpPr>
        <p:grpSpPr bwMode="auto">
          <a:xfrm rot="21540000">
            <a:off x="6226870" y="1745527"/>
            <a:ext cx="577850" cy="574675"/>
            <a:chOff x="0" y="0"/>
            <a:chExt cx="364" cy="362"/>
          </a:xfrm>
        </p:grpSpPr>
        <p:sp>
          <p:nvSpPr>
            <p:cNvPr id="272" name="Rectangle 273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Rectangle 274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Rectangle 275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5" name="Group 276"/>
          <p:cNvGrpSpPr>
            <a:grpSpLocks/>
          </p:cNvGrpSpPr>
          <p:nvPr/>
        </p:nvGrpSpPr>
        <p:grpSpPr bwMode="auto">
          <a:xfrm rot="5340000">
            <a:off x="7019033" y="1717039"/>
            <a:ext cx="577850" cy="574675"/>
            <a:chOff x="0" y="0"/>
            <a:chExt cx="364" cy="362"/>
          </a:xfrm>
        </p:grpSpPr>
        <p:sp>
          <p:nvSpPr>
            <p:cNvPr id="276" name="Rectangle 277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Rectangle 278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" name="Rectangle 279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47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45" y="26352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棋盘覆盖问题</a:t>
            </a:r>
            <a:endParaRPr lang="zh-CN" altLang="en-US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67544" y="483642"/>
            <a:ext cx="4613275" cy="4606925"/>
            <a:chOff x="0" y="0"/>
            <a:chExt cx="2906" cy="2903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45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83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64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27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271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909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090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452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1996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634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815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178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722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360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541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544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182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63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726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1270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908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1089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451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1995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1633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814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2177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2721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2359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2540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2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546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184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365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728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1272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910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1091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1453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997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1635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816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2179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2723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361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2542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1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545" y="544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183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364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727" y="54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1271" y="54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909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1090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1452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1996" y="544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1634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1815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2178" y="54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722" y="54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68"/>
            <p:cNvSpPr>
              <a:spLocks noChangeArrowheads="1"/>
            </p:cNvSpPr>
            <p:nvPr/>
          </p:nvSpPr>
          <p:spPr bwMode="auto">
            <a:xfrm>
              <a:off x="2360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69"/>
            <p:cNvSpPr>
              <a:spLocks noChangeArrowheads="1"/>
            </p:cNvSpPr>
            <p:nvPr/>
          </p:nvSpPr>
          <p:spPr bwMode="auto">
            <a:xfrm>
              <a:off x="2541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2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71"/>
            <p:cNvSpPr>
              <a:spLocks noChangeArrowheads="1"/>
            </p:cNvSpPr>
            <p:nvPr/>
          </p:nvSpPr>
          <p:spPr bwMode="auto">
            <a:xfrm>
              <a:off x="546" y="726"/>
              <a:ext cx="182" cy="1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72"/>
            <p:cNvSpPr>
              <a:spLocks noChangeArrowheads="1"/>
            </p:cNvSpPr>
            <p:nvPr/>
          </p:nvSpPr>
          <p:spPr bwMode="auto">
            <a:xfrm>
              <a:off x="184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365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74"/>
            <p:cNvSpPr>
              <a:spLocks noChangeArrowheads="1"/>
            </p:cNvSpPr>
            <p:nvPr/>
          </p:nvSpPr>
          <p:spPr bwMode="auto">
            <a:xfrm>
              <a:off x="728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75"/>
            <p:cNvSpPr>
              <a:spLocks noChangeArrowheads="1"/>
            </p:cNvSpPr>
            <p:nvPr/>
          </p:nvSpPr>
          <p:spPr bwMode="auto">
            <a:xfrm>
              <a:off x="1272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76"/>
            <p:cNvSpPr>
              <a:spLocks noChangeArrowheads="1"/>
            </p:cNvSpPr>
            <p:nvPr/>
          </p:nvSpPr>
          <p:spPr bwMode="auto">
            <a:xfrm>
              <a:off x="910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77"/>
            <p:cNvSpPr>
              <a:spLocks noChangeArrowheads="1"/>
            </p:cNvSpPr>
            <p:nvPr/>
          </p:nvSpPr>
          <p:spPr bwMode="auto">
            <a:xfrm>
              <a:off x="1091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1453" y="726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79"/>
            <p:cNvSpPr>
              <a:spLocks noChangeArrowheads="1"/>
            </p:cNvSpPr>
            <p:nvPr/>
          </p:nvSpPr>
          <p:spPr bwMode="auto">
            <a:xfrm>
              <a:off x="1997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80"/>
            <p:cNvSpPr>
              <a:spLocks noChangeArrowheads="1"/>
            </p:cNvSpPr>
            <p:nvPr/>
          </p:nvSpPr>
          <p:spPr bwMode="auto">
            <a:xfrm>
              <a:off x="1635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81"/>
            <p:cNvSpPr>
              <a:spLocks noChangeArrowheads="1"/>
            </p:cNvSpPr>
            <p:nvPr/>
          </p:nvSpPr>
          <p:spPr bwMode="auto">
            <a:xfrm>
              <a:off x="1816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82"/>
            <p:cNvSpPr>
              <a:spLocks noChangeArrowheads="1"/>
            </p:cNvSpPr>
            <p:nvPr/>
          </p:nvSpPr>
          <p:spPr bwMode="auto">
            <a:xfrm>
              <a:off x="2179" y="726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83"/>
            <p:cNvSpPr>
              <a:spLocks noChangeArrowheads="1"/>
            </p:cNvSpPr>
            <p:nvPr/>
          </p:nvSpPr>
          <p:spPr bwMode="auto">
            <a:xfrm>
              <a:off x="2723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84"/>
            <p:cNvSpPr>
              <a:spLocks noChangeArrowheads="1"/>
            </p:cNvSpPr>
            <p:nvPr/>
          </p:nvSpPr>
          <p:spPr bwMode="auto">
            <a:xfrm>
              <a:off x="2361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85"/>
            <p:cNvSpPr>
              <a:spLocks noChangeArrowheads="1"/>
            </p:cNvSpPr>
            <p:nvPr/>
          </p:nvSpPr>
          <p:spPr bwMode="auto">
            <a:xfrm>
              <a:off x="2542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86"/>
            <p:cNvSpPr>
              <a:spLocks noChangeArrowheads="1"/>
            </p:cNvSpPr>
            <p:nvPr/>
          </p:nvSpPr>
          <p:spPr bwMode="auto">
            <a:xfrm>
              <a:off x="1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87"/>
            <p:cNvSpPr>
              <a:spLocks noChangeArrowheads="1"/>
            </p:cNvSpPr>
            <p:nvPr/>
          </p:nvSpPr>
          <p:spPr bwMode="auto">
            <a:xfrm>
              <a:off x="545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88"/>
            <p:cNvSpPr>
              <a:spLocks noChangeArrowheads="1"/>
            </p:cNvSpPr>
            <p:nvPr/>
          </p:nvSpPr>
          <p:spPr bwMode="auto">
            <a:xfrm>
              <a:off x="183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89"/>
            <p:cNvSpPr>
              <a:spLocks noChangeArrowheads="1"/>
            </p:cNvSpPr>
            <p:nvPr/>
          </p:nvSpPr>
          <p:spPr bwMode="auto">
            <a:xfrm>
              <a:off x="364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90"/>
            <p:cNvSpPr>
              <a:spLocks noChangeArrowheads="1"/>
            </p:cNvSpPr>
            <p:nvPr/>
          </p:nvSpPr>
          <p:spPr bwMode="auto">
            <a:xfrm>
              <a:off x="727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91"/>
            <p:cNvSpPr>
              <a:spLocks noChangeArrowheads="1"/>
            </p:cNvSpPr>
            <p:nvPr/>
          </p:nvSpPr>
          <p:spPr bwMode="auto">
            <a:xfrm>
              <a:off x="1271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92"/>
            <p:cNvSpPr>
              <a:spLocks noChangeArrowheads="1"/>
            </p:cNvSpPr>
            <p:nvPr/>
          </p:nvSpPr>
          <p:spPr bwMode="auto">
            <a:xfrm>
              <a:off x="909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93"/>
            <p:cNvSpPr>
              <a:spLocks noChangeArrowheads="1"/>
            </p:cNvSpPr>
            <p:nvPr/>
          </p:nvSpPr>
          <p:spPr bwMode="auto">
            <a:xfrm>
              <a:off x="1090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94"/>
            <p:cNvSpPr>
              <a:spLocks noChangeArrowheads="1"/>
            </p:cNvSpPr>
            <p:nvPr/>
          </p:nvSpPr>
          <p:spPr bwMode="auto">
            <a:xfrm>
              <a:off x="1452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95"/>
            <p:cNvSpPr>
              <a:spLocks noChangeArrowheads="1"/>
            </p:cNvSpPr>
            <p:nvPr/>
          </p:nvSpPr>
          <p:spPr bwMode="auto">
            <a:xfrm>
              <a:off x="1996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96"/>
            <p:cNvSpPr>
              <a:spLocks noChangeArrowheads="1"/>
            </p:cNvSpPr>
            <p:nvPr/>
          </p:nvSpPr>
          <p:spPr bwMode="auto">
            <a:xfrm>
              <a:off x="1634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97"/>
            <p:cNvSpPr>
              <a:spLocks noChangeArrowheads="1"/>
            </p:cNvSpPr>
            <p:nvPr/>
          </p:nvSpPr>
          <p:spPr bwMode="auto">
            <a:xfrm>
              <a:off x="1815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98"/>
            <p:cNvSpPr>
              <a:spLocks noChangeArrowheads="1"/>
            </p:cNvSpPr>
            <p:nvPr/>
          </p:nvSpPr>
          <p:spPr bwMode="auto">
            <a:xfrm>
              <a:off x="2178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99"/>
            <p:cNvSpPr>
              <a:spLocks noChangeArrowheads="1"/>
            </p:cNvSpPr>
            <p:nvPr/>
          </p:nvSpPr>
          <p:spPr bwMode="auto">
            <a:xfrm>
              <a:off x="2722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Rectangle 100"/>
            <p:cNvSpPr>
              <a:spLocks noChangeArrowheads="1"/>
            </p:cNvSpPr>
            <p:nvPr/>
          </p:nvSpPr>
          <p:spPr bwMode="auto">
            <a:xfrm>
              <a:off x="2360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101"/>
            <p:cNvSpPr>
              <a:spLocks noChangeArrowheads="1"/>
            </p:cNvSpPr>
            <p:nvPr/>
          </p:nvSpPr>
          <p:spPr bwMode="auto">
            <a:xfrm>
              <a:off x="2541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Rectangle 102"/>
            <p:cNvSpPr>
              <a:spLocks noChangeArrowheads="1"/>
            </p:cNvSpPr>
            <p:nvPr/>
          </p:nvSpPr>
          <p:spPr bwMode="auto">
            <a:xfrm>
              <a:off x="3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Rectangle 103"/>
            <p:cNvSpPr>
              <a:spLocks noChangeArrowheads="1"/>
            </p:cNvSpPr>
            <p:nvPr/>
          </p:nvSpPr>
          <p:spPr bwMode="auto">
            <a:xfrm>
              <a:off x="547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Rectangle 104"/>
            <p:cNvSpPr>
              <a:spLocks noChangeArrowheads="1"/>
            </p:cNvSpPr>
            <p:nvPr/>
          </p:nvSpPr>
          <p:spPr bwMode="auto">
            <a:xfrm>
              <a:off x="185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auto">
            <a:xfrm>
              <a:off x="366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auto">
            <a:xfrm>
              <a:off x="729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auto">
            <a:xfrm>
              <a:off x="1273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auto">
            <a:xfrm>
              <a:off x="911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109"/>
            <p:cNvSpPr>
              <a:spLocks noChangeArrowheads="1"/>
            </p:cNvSpPr>
            <p:nvPr/>
          </p:nvSpPr>
          <p:spPr bwMode="auto">
            <a:xfrm>
              <a:off x="1092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110"/>
            <p:cNvSpPr>
              <a:spLocks noChangeArrowheads="1"/>
            </p:cNvSpPr>
            <p:nvPr/>
          </p:nvSpPr>
          <p:spPr bwMode="auto">
            <a:xfrm>
              <a:off x="1454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111"/>
            <p:cNvSpPr>
              <a:spLocks noChangeArrowheads="1"/>
            </p:cNvSpPr>
            <p:nvPr/>
          </p:nvSpPr>
          <p:spPr bwMode="auto">
            <a:xfrm>
              <a:off x="1998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Rectangle 112"/>
            <p:cNvSpPr>
              <a:spLocks noChangeArrowheads="1"/>
            </p:cNvSpPr>
            <p:nvPr/>
          </p:nvSpPr>
          <p:spPr bwMode="auto">
            <a:xfrm>
              <a:off x="1636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113"/>
            <p:cNvSpPr>
              <a:spLocks noChangeArrowheads="1"/>
            </p:cNvSpPr>
            <p:nvPr/>
          </p:nvSpPr>
          <p:spPr bwMode="auto">
            <a:xfrm>
              <a:off x="1817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114"/>
            <p:cNvSpPr>
              <a:spLocks noChangeArrowheads="1"/>
            </p:cNvSpPr>
            <p:nvPr/>
          </p:nvSpPr>
          <p:spPr bwMode="auto">
            <a:xfrm>
              <a:off x="2180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115"/>
            <p:cNvSpPr>
              <a:spLocks noChangeArrowheads="1"/>
            </p:cNvSpPr>
            <p:nvPr/>
          </p:nvSpPr>
          <p:spPr bwMode="auto">
            <a:xfrm>
              <a:off x="2724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Rectangle 116"/>
            <p:cNvSpPr>
              <a:spLocks noChangeArrowheads="1"/>
            </p:cNvSpPr>
            <p:nvPr/>
          </p:nvSpPr>
          <p:spPr bwMode="auto">
            <a:xfrm>
              <a:off x="2362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Rectangle 117"/>
            <p:cNvSpPr>
              <a:spLocks noChangeArrowheads="1"/>
            </p:cNvSpPr>
            <p:nvPr/>
          </p:nvSpPr>
          <p:spPr bwMode="auto">
            <a:xfrm>
              <a:off x="2543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118"/>
            <p:cNvSpPr>
              <a:spLocks noChangeArrowheads="1"/>
            </p:cNvSpPr>
            <p:nvPr/>
          </p:nvSpPr>
          <p:spPr bwMode="auto">
            <a:xfrm>
              <a:off x="2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Rectangle 119"/>
            <p:cNvSpPr>
              <a:spLocks noChangeArrowheads="1"/>
            </p:cNvSpPr>
            <p:nvPr/>
          </p:nvSpPr>
          <p:spPr bwMode="auto">
            <a:xfrm>
              <a:off x="546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Rectangle 120"/>
            <p:cNvSpPr>
              <a:spLocks noChangeArrowheads="1"/>
            </p:cNvSpPr>
            <p:nvPr/>
          </p:nvSpPr>
          <p:spPr bwMode="auto">
            <a:xfrm>
              <a:off x="184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121"/>
            <p:cNvSpPr>
              <a:spLocks noChangeArrowheads="1"/>
            </p:cNvSpPr>
            <p:nvPr/>
          </p:nvSpPr>
          <p:spPr bwMode="auto">
            <a:xfrm>
              <a:off x="365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122"/>
            <p:cNvSpPr>
              <a:spLocks noChangeArrowheads="1"/>
            </p:cNvSpPr>
            <p:nvPr/>
          </p:nvSpPr>
          <p:spPr bwMode="auto">
            <a:xfrm>
              <a:off x="728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123"/>
            <p:cNvSpPr>
              <a:spLocks noChangeArrowheads="1"/>
            </p:cNvSpPr>
            <p:nvPr/>
          </p:nvSpPr>
          <p:spPr bwMode="auto">
            <a:xfrm>
              <a:off x="1272" y="127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Rectangle 124"/>
            <p:cNvSpPr>
              <a:spLocks noChangeArrowheads="1"/>
            </p:cNvSpPr>
            <p:nvPr/>
          </p:nvSpPr>
          <p:spPr bwMode="auto">
            <a:xfrm>
              <a:off x="910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125"/>
            <p:cNvSpPr>
              <a:spLocks noChangeArrowheads="1"/>
            </p:cNvSpPr>
            <p:nvPr/>
          </p:nvSpPr>
          <p:spPr bwMode="auto">
            <a:xfrm>
              <a:off x="1091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1453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27"/>
            <p:cNvSpPr>
              <a:spLocks noChangeArrowheads="1"/>
            </p:cNvSpPr>
            <p:nvPr/>
          </p:nvSpPr>
          <p:spPr bwMode="auto">
            <a:xfrm>
              <a:off x="1997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8"/>
            <p:cNvSpPr>
              <a:spLocks noChangeArrowheads="1"/>
            </p:cNvSpPr>
            <p:nvPr/>
          </p:nvSpPr>
          <p:spPr bwMode="auto">
            <a:xfrm>
              <a:off x="1635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29"/>
            <p:cNvSpPr>
              <a:spLocks noChangeArrowheads="1"/>
            </p:cNvSpPr>
            <p:nvPr/>
          </p:nvSpPr>
          <p:spPr bwMode="auto">
            <a:xfrm>
              <a:off x="1816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Rectangle 130"/>
            <p:cNvSpPr>
              <a:spLocks noChangeArrowheads="1"/>
            </p:cNvSpPr>
            <p:nvPr/>
          </p:nvSpPr>
          <p:spPr bwMode="auto">
            <a:xfrm>
              <a:off x="2179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Rectangle 131"/>
            <p:cNvSpPr>
              <a:spLocks noChangeArrowheads="1"/>
            </p:cNvSpPr>
            <p:nvPr/>
          </p:nvSpPr>
          <p:spPr bwMode="auto">
            <a:xfrm>
              <a:off x="2723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Rectangle 132"/>
            <p:cNvSpPr>
              <a:spLocks noChangeArrowheads="1"/>
            </p:cNvSpPr>
            <p:nvPr/>
          </p:nvSpPr>
          <p:spPr bwMode="auto">
            <a:xfrm>
              <a:off x="2361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Rectangle 133"/>
            <p:cNvSpPr>
              <a:spLocks noChangeArrowheads="1"/>
            </p:cNvSpPr>
            <p:nvPr/>
          </p:nvSpPr>
          <p:spPr bwMode="auto">
            <a:xfrm>
              <a:off x="2542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Rectangle 134"/>
            <p:cNvSpPr>
              <a:spLocks noChangeArrowheads="1"/>
            </p:cNvSpPr>
            <p:nvPr/>
          </p:nvSpPr>
          <p:spPr bwMode="auto">
            <a:xfrm>
              <a:off x="1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Rectangle 135"/>
            <p:cNvSpPr>
              <a:spLocks noChangeArrowheads="1"/>
            </p:cNvSpPr>
            <p:nvPr/>
          </p:nvSpPr>
          <p:spPr bwMode="auto">
            <a:xfrm>
              <a:off x="545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136"/>
            <p:cNvSpPr>
              <a:spLocks noChangeArrowheads="1"/>
            </p:cNvSpPr>
            <p:nvPr/>
          </p:nvSpPr>
          <p:spPr bwMode="auto">
            <a:xfrm>
              <a:off x="183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Rectangle 137"/>
            <p:cNvSpPr>
              <a:spLocks noChangeArrowheads="1"/>
            </p:cNvSpPr>
            <p:nvPr/>
          </p:nvSpPr>
          <p:spPr bwMode="auto">
            <a:xfrm>
              <a:off x="364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Rectangle 138"/>
            <p:cNvSpPr>
              <a:spLocks noChangeArrowheads="1"/>
            </p:cNvSpPr>
            <p:nvPr/>
          </p:nvSpPr>
          <p:spPr bwMode="auto">
            <a:xfrm>
              <a:off x="727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Rectangle 139"/>
            <p:cNvSpPr>
              <a:spLocks noChangeArrowheads="1"/>
            </p:cNvSpPr>
            <p:nvPr/>
          </p:nvSpPr>
          <p:spPr bwMode="auto">
            <a:xfrm>
              <a:off x="1271" y="1451"/>
              <a:ext cx="182" cy="1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Rectangle 140"/>
            <p:cNvSpPr>
              <a:spLocks noChangeArrowheads="1"/>
            </p:cNvSpPr>
            <p:nvPr/>
          </p:nvSpPr>
          <p:spPr bwMode="auto">
            <a:xfrm>
              <a:off x="909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Rectangle 141"/>
            <p:cNvSpPr>
              <a:spLocks noChangeArrowheads="1"/>
            </p:cNvSpPr>
            <p:nvPr/>
          </p:nvSpPr>
          <p:spPr bwMode="auto">
            <a:xfrm>
              <a:off x="1090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Rectangle 142"/>
            <p:cNvSpPr>
              <a:spLocks noChangeArrowheads="1"/>
            </p:cNvSpPr>
            <p:nvPr/>
          </p:nvSpPr>
          <p:spPr bwMode="auto">
            <a:xfrm>
              <a:off x="1452" y="145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Rectangle 143"/>
            <p:cNvSpPr>
              <a:spLocks noChangeArrowheads="1"/>
            </p:cNvSpPr>
            <p:nvPr/>
          </p:nvSpPr>
          <p:spPr bwMode="auto">
            <a:xfrm>
              <a:off x="1996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Rectangle 144"/>
            <p:cNvSpPr>
              <a:spLocks noChangeArrowheads="1"/>
            </p:cNvSpPr>
            <p:nvPr/>
          </p:nvSpPr>
          <p:spPr bwMode="auto">
            <a:xfrm>
              <a:off x="1634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Rectangle 145"/>
            <p:cNvSpPr>
              <a:spLocks noChangeArrowheads="1"/>
            </p:cNvSpPr>
            <p:nvPr/>
          </p:nvSpPr>
          <p:spPr bwMode="auto">
            <a:xfrm>
              <a:off x="1815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Rectangle 146"/>
            <p:cNvSpPr>
              <a:spLocks noChangeArrowheads="1"/>
            </p:cNvSpPr>
            <p:nvPr/>
          </p:nvSpPr>
          <p:spPr bwMode="auto">
            <a:xfrm>
              <a:off x="2178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Rectangle 147"/>
            <p:cNvSpPr>
              <a:spLocks noChangeArrowheads="1"/>
            </p:cNvSpPr>
            <p:nvPr/>
          </p:nvSpPr>
          <p:spPr bwMode="auto">
            <a:xfrm>
              <a:off x="2722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148"/>
            <p:cNvSpPr>
              <a:spLocks noChangeArrowheads="1"/>
            </p:cNvSpPr>
            <p:nvPr/>
          </p:nvSpPr>
          <p:spPr bwMode="auto">
            <a:xfrm>
              <a:off x="2360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Rectangle 149"/>
            <p:cNvSpPr>
              <a:spLocks noChangeArrowheads="1"/>
            </p:cNvSpPr>
            <p:nvPr/>
          </p:nvSpPr>
          <p:spPr bwMode="auto">
            <a:xfrm>
              <a:off x="2541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Rectangle 150"/>
            <p:cNvSpPr>
              <a:spLocks noChangeArrowheads="1"/>
            </p:cNvSpPr>
            <p:nvPr/>
          </p:nvSpPr>
          <p:spPr bwMode="auto">
            <a:xfrm>
              <a:off x="0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Rectangle 151"/>
            <p:cNvSpPr>
              <a:spLocks noChangeArrowheads="1"/>
            </p:cNvSpPr>
            <p:nvPr/>
          </p:nvSpPr>
          <p:spPr bwMode="auto">
            <a:xfrm>
              <a:off x="544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Rectangle 152"/>
            <p:cNvSpPr>
              <a:spLocks noChangeArrowheads="1"/>
            </p:cNvSpPr>
            <p:nvPr/>
          </p:nvSpPr>
          <p:spPr bwMode="auto">
            <a:xfrm>
              <a:off x="182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Rectangle 153"/>
            <p:cNvSpPr>
              <a:spLocks noChangeArrowheads="1"/>
            </p:cNvSpPr>
            <p:nvPr/>
          </p:nvSpPr>
          <p:spPr bwMode="auto">
            <a:xfrm>
              <a:off x="363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Rectangle 154"/>
            <p:cNvSpPr>
              <a:spLocks noChangeArrowheads="1"/>
            </p:cNvSpPr>
            <p:nvPr/>
          </p:nvSpPr>
          <p:spPr bwMode="auto">
            <a:xfrm>
              <a:off x="726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Rectangle 155"/>
            <p:cNvSpPr>
              <a:spLocks noChangeArrowheads="1"/>
            </p:cNvSpPr>
            <p:nvPr/>
          </p:nvSpPr>
          <p:spPr bwMode="auto">
            <a:xfrm>
              <a:off x="1270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Rectangle 156"/>
            <p:cNvSpPr>
              <a:spLocks noChangeArrowheads="1"/>
            </p:cNvSpPr>
            <p:nvPr/>
          </p:nvSpPr>
          <p:spPr bwMode="auto">
            <a:xfrm>
              <a:off x="908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157"/>
            <p:cNvSpPr>
              <a:spLocks noChangeArrowheads="1"/>
            </p:cNvSpPr>
            <p:nvPr/>
          </p:nvSpPr>
          <p:spPr bwMode="auto">
            <a:xfrm>
              <a:off x="1089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Rectangle 158"/>
            <p:cNvSpPr>
              <a:spLocks noChangeArrowheads="1"/>
            </p:cNvSpPr>
            <p:nvPr/>
          </p:nvSpPr>
          <p:spPr bwMode="auto">
            <a:xfrm>
              <a:off x="1451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Rectangle 159"/>
            <p:cNvSpPr>
              <a:spLocks noChangeArrowheads="1"/>
            </p:cNvSpPr>
            <p:nvPr/>
          </p:nvSpPr>
          <p:spPr bwMode="auto">
            <a:xfrm>
              <a:off x="1995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Rectangle 160"/>
            <p:cNvSpPr>
              <a:spLocks noChangeArrowheads="1"/>
            </p:cNvSpPr>
            <p:nvPr/>
          </p:nvSpPr>
          <p:spPr bwMode="auto">
            <a:xfrm>
              <a:off x="1633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Rectangle 161"/>
            <p:cNvSpPr>
              <a:spLocks noChangeArrowheads="1"/>
            </p:cNvSpPr>
            <p:nvPr/>
          </p:nvSpPr>
          <p:spPr bwMode="auto">
            <a:xfrm>
              <a:off x="1814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162"/>
            <p:cNvSpPr>
              <a:spLocks noChangeArrowheads="1"/>
            </p:cNvSpPr>
            <p:nvPr/>
          </p:nvSpPr>
          <p:spPr bwMode="auto">
            <a:xfrm>
              <a:off x="2177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163"/>
            <p:cNvSpPr>
              <a:spLocks noChangeArrowheads="1"/>
            </p:cNvSpPr>
            <p:nvPr/>
          </p:nvSpPr>
          <p:spPr bwMode="auto">
            <a:xfrm>
              <a:off x="2721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164"/>
            <p:cNvSpPr>
              <a:spLocks noChangeArrowheads="1"/>
            </p:cNvSpPr>
            <p:nvPr/>
          </p:nvSpPr>
          <p:spPr bwMode="auto">
            <a:xfrm>
              <a:off x="2359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165"/>
            <p:cNvSpPr>
              <a:spLocks noChangeArrowheads="1"/>
            </p:cNvSpPr>
            <p:nvPr/>
          </p:nvSpPr>
          <p:spPr bwMode="auto">
            <a:xfrm>
              <a:off x="2540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166"/>
            <p:cNvSpPr>
              <a:spLocks noChangeArrowheads="1"/>
            </p:cNvSpPr>
            <p:nvPr/>
          </p:nvSpPr>
          <p:spPr bwMode="auto">
            <a:xfrm>
              <a:off x="2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167"/>
            <p:cNvSpPr>
              <a:spLocks noChangeArrowheads="1"/>
            </p:cNvSpPr>
            <p:nvPr/>
          </p:nvSpPr>
          <p:spPr bwMode="auto">
            <a:xfrm>
              <a:off x="546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168"/>
            <p:cNvSpPr>
              <a:spLocks noChangeArrowheads="1"/>
            </p:cNvSpPr>
            <p:nvPr/>
          </p:nvSpPr>
          <p:spPr bwMode="auto">
            <a:xfrm>
              <a:off x="184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Rectangle 169"/>
            <p:cNvSpPr>
              <a:spLocks noChangeArrowheads="1"/>
            </p:cNvSpPr>
            <p:nvPr/>
          </p:nvSpPr>
          <p:spPr bwMode="auto">
            <a:xfrm>
              <a:off x="365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Rectangle 170"/>
            <p:cNvSpPr>
              <a:spLocks noChangeArrowheads="1"/>
            </p:cNvSpPr>
            <p:nvPr/>
          </p:nvSpPr>
          <p:spPr bwMode="auto">
            <a:xfrm>
              <a:off x="728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Rectangle 171"/>
            <p:cNvSpPr>
              <a:spLocks noChangeArrowheads="1"/>
            </p:cNvSpPr>
            <p:nvPr/>
          </p:nvSpPr>
          <p:spPr bwMode="auto">
            <a:xfrm>
              <a:off x="1272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Rectangle 172"/>
            <p:cNvSpPr>
              <a:spLocks noChangeArrowheads="1"/>
            </p:cNvSpPr>
            <p:nvPr/>
          </p:nvSpPr>
          <p:spPr bwMode="auto">
            <a:xfrm>
              <a:off x="910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Rectangle 173"/>
            <p:cNvSpPr>
              <a:spLocks noChangeArrowheads="1"/>
            </p:cNvSpPr>
            <p:nvPr/>
          </p:nvSpPr>
          <p:spPr bwMode="auto">
            <a:xfrm>
              <a:off x="1091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174"/>
            <p:cNvSpPr>
              <a:spLocks noChangeArrowheads="1"/>
            </p:cNvSpPr>
            <p:nvPr/>
          </p:nvSpPr>
          <p:spPr bwMode="auto">
            <a:xfrm>
              <a:off x="1453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175"/>
            <p:cNvSpPr>
              <a:spLocks noChangeArrowheads="1"/>
            </p:cNvSpPr>
            <p:nvPr/>
          </p:nvSpPr>
          <p:spPr bwMode="auto">
            <a:xfrm>
              <a:off x="1997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176"/>
            <p:cNvSpPr>
              <a:spLocks noChangeArrowheads="1"/>
            </p:cNvSpPr>
            <p:nvPr/>
          </p:nvSpPr>
          <p:spPr bwMode="auto">
            <a:xfrm>
              <a:off x="1635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177"/>
            <p:cNvSpPr>
              <a:spLocks noChangeArrowheads="1"/>
            </p:cNvSpPr>
            <p:nvPr/>
          </p:nvSpPr>
          <p:spPr bwMode="auto">
            <a:xfrm>
              <a:off x="1816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Rectangle 178"/>
            <p:cNvSpPr>
              <a:spLocks noChangeArrowheads="1"/>
            </p:cNvSpPr>
            <p:nvPr/>
          </p:nvSpPr>
          <p:spPr bwMode="auto">
            <a:xfrm>
              <a:off x="2179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Rectangle 179"/>
            <p:cNvSpPr>
              <a:spLocks noChangeArrowheads="1"/>
            </p:cNvSpPr>
            <p:nvPr/>
          </p:nvSpPr>
          <p:spPr bwMode="auto">
            <a:xfrm>
              <a:off x="2723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Rectangle 180"/>
            <p:cNvSpPr>
              <a:spLocks noChangeArrowheads="1"/>
            </p:cNvSpPr>
            <p:nvPr/>
          </p:nvSpPr>
          <p:spPr bwMode="auto">
            <a:xfrm>
              <a:off x="2361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Rectangle 181"/>
            <p:cNvSpPr>
              <a:spLocks noChangeArrowheads="1"/>
            </p:cNvSpPr>
            <p:nvPr/>
          </p:nvSpPr>
          <p:spPr bwMode="auto">
            <a:xfrm>
              <a:off x="2542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Rectangle 182"/>
            <p:cNvSpPr>
              <a:spLocks noChangeArrowheads="1"/>
            </p:cNvSpPr>
            <p:nvPr/>
          </p:nvSpPr>
          <p:spPr bwMode="auto">
            <a:xfrm>
              <a:off x="1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Rectangle 183"/>
            <p:cNvSpPr>
              <a:spLocks noChangeArrowheads="1"/>
            </p:cNvSpPr>
            <p:nvPr/>
          </p:nvSpPr>
          <p:spPr bwMode="auto">
            <a:xfrm>
              <a:off x="545" y="1995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Rectangle 184"/>
            <p:cNvSpPr>
              <a:spLocks noChangeArrowheads="1"/>
            </p:cNvSpPr>
            <p:nvPr/>
          </p:nvSpPr>
          <p:spPr bwMode="auto">
            <a:xfrm>
              <a:off x="183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Rectangle 185"/>
            <p:cNvSpPr>
              <a:spLocks noChangeArrowheads="1"/>
            </p:cNvSpPr>
            <p:nvPr/>
          </p:nvSpPr>
          <p:spPr bwMode="auto">
            <a:xfrm>
              <a:off x="364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Rectangle 186"/>
            <p:cNvSpPr>
              <a:spLocks noChangeArrowheads="1"/>
            </p:cNvSpPr>
            <p:nvPr/>
          </p:nvSpPr>
          <p:spPr bwMode="auto">
            <a:xfrm>
              <a:off x="727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187"/>
            <p:cNvSpPr>
              <a:spLocks noChangeArrowheads="1"/>
            </p:cNvSpPr>
            <p:nvPr/>
          </p:nvSpPr>
          <p:spPr bwMode="auto">
            <a:xfrm>
              <a:off x="1271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Rectangle 188"/>
            <p:cNvSpPr>
              <a:spLocks noChangeArrowheads="1"/>
            </p:cNvSpPr>
            <p:nvPr/>
          </p:nvSpPr>
          <p:spPr bwMode="auto">
            <a:xfrm>
              <a:off x="909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Rectangle 189"/>
            <p:cNvSpPr>
              <a:spLocks noChangeArrowheads="1"/>
            </p:cNvSpPr>
            <p:nvPr/>
          </p:nvSpPr>
          <p:spPr bwMode="auto">
            <a:xfrm>
              <a:off x="1090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190"/>
            <p:cNvSpPr>
              <a:spLocks noChangeArrowheads="1"/>
            </p:cNvSpPr>
            <p:nvPr/>
          </p:nvSpPr>
          <p:spPr bwMode="auto">
            <a:xfrm>
              <a:off x="1452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191"/>
            <p:cNvSpPr>
              <a:spLocks noChangeArrowheads="1"/>
            </p:cNvSpPr>
            <p:nvPr/>
          </p:nvSpPr>
          <p:spPr bwMode="auto">
            <a:xfrm>
              <a:off x="1996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Rectangle 192"/>
            <p:cNvSpPr>
              <a:spLocks noChangeArrowheads="1"/>
            </p:cNvSpPr>
            <p:nvPr/>
          </p:nvSpPr>
          <p:spPr bwMode="auto">
            <a:xfrm>
              <a:off x="1634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Rectangle 193"/>
            <p:cNvSpPr>
              <a:spLocks noChangeArrowheads="1"/>
            </p:cNvSpPr>
            <p:nvPr/>
          </p:nvSpPr>
          <p:spPr bwMode="auto">
            <a:xfrm>
              <a:off x="1815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Rectangle 194"/>
            <p:cNvSpPr>
              <a:spLocks noChangeArrowheads="1"/>
            </p:cNvSpPr>
            <p:nvPr/>
          </p:nvSpPr>
          <p:spPr bwMode="auto">
            <a:xfrm>
              <a:off x="2178" y="1995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Rectangle 195"/>
            <p:cNvSpPr>
              <a:spLocks noChangeArrowheads="1"/>
            </p:cNvSpPr>
            <p:nvPr/>
          </p:nvSpPr>
          <p:spPr bwMode="auto">
            <a:xfrm>
              <a:off x="2722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Rectangle 196"/>
            <p:cNvSpPr>
              <a:spLocks noChangeArrowheads="1"/>
            </p:cNvSpPr>
            <p:nvPr/>
          </p:nvSpPr>
          <p:spPr bwMode="auto">
            <a:xfrm>
              <a:off x="2360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Rectangle 197"/>
            <p:cNvSpPr>
              <a:spLocks noChangeArrowheads="1"/>
            </p:cNvSpPr>
            <p:nvPr/>
          </p:nvSpPr>
          <p:spPr bwMode="auto">
            <a:xfrm>
              <a:off x="2541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Rectangle 198"/>
            <p:cNvSpPr>
              <a:spLocks noChangeArrowheads="1"/>
            </p:cNvSpPr>
            <p:nvPr/>
          </p:nvSpPr>
          <p:spPr bwMode="auto">
            <a:xfrm>
              <a:off x="2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Rectangle 199"/>
            <p:cNvSpPr>
              <a:spLocks noChangeArrowheads="1"/>
            </p:cNvSpPr>
            <p:nvPr/>
          </p:nvSpPr>
          <p:spPr bwMode="auto">
            <a:xfrm>
              <a:off x="546" y="2177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Rectangle 200"/>
            <p:cNvSpPr>
              <a:spLocks noChangeArrowheads="1"/>
            </p:cNvSpPr>
            <p:nvPr/>
          </p:nvSpPr>
          <p:spPr bwMode="auto">
            <a:xfrm>
              <a:off x="184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201"/>
            <p:cNvSpPr>
              <a:spLocks noChangeArrowheads="1"/>
            </p:cNvSpPr>
            <p:nvPr/>
          </p:nvSpPr>
          <p:spPr bwMode="auto">
            <a:xfrm>
              <a:off x="365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202"/>
            <p:cNvSpPr>
              <a:spLocks noChangeArrowheads="1"/>
            </p:cNvSpPr>
            <p:nvPr/>
          </p:nvSpPr>
          <p:spPr bwMode="auto">
            <a:xfrm>
              <a:off x="728" y="217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203"/>
            <p:cNvSpPr>
              <a:spLocks noChangeArrowheads="1"/>
            </p:cNvSpPr>
            <p:nvPr/>
          </p:nvSpPr>
          <p:spPr bwMode="auto">
            <a:xfrm>
              <a:off x="1272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204"/>
            <p:cNvSpPr>
              <a:spLocks noChangeArrowheads="1"/>
            </p:cNvSpPr>
            <p:nvPr/>
          </p:nvSpPr>
          <p:spPr bwMode="auto">
            <a:xfrm>
              <a:off x="910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Rectangle 205"/>
            <p:cNvSpPr>
              <a:spLocks noChangeArrowheads="1"/>
            </p:cNvSpPr>
            <p:nvPr/>
          </p:nvSpPr>
          <p:spPr bwMode="auto">
            <a:xfrm>
              <a:off x="1091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Rectangle 206"/>
            <p:cNvSpPr>
              <a:spLocks noChangeArrowheads="1"/>
            </p:cNvSpPr>
            <p:nvPr/>
          </p:nvSpPr>
          <p:spPr bwMode="auto">
            <a:xfrm>
              <a:off x="1453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Rectangle 207"/>
            <p:cNvSpPr>
              <a:spLocks noChangeArrowheads="1"/>
            </p:cNvSpPr>
            <p:nvPr/>
          </p:nvSpPr>
          <p:spPr bwMode="auto">
            <a:xfrm>
              <a:off x="1997" y="2177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Rectangle 208"/>
            <p:cNvSpPr>
              <a:spLocks noChangeArrowheads="1"/>
            </p:cNvSpPr>
            <p:nvPr/>
          </p:nvSpPr>
          <p:spPr bwMode="auto">
            <a:xfrm>
              <a:off x="1635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Rectangle 209"/>
            <p:cNvSpPr>
              <a:spLocks noChangeArrowheads="1"/>
            </p:cNvSpPr>
            <p:nvPr/>
          </p:nvSpPr>
          <p:spPr bwMode="auto">
            <a:xfrm>
              <a:off x="1816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Rectangle 210"/>
            <p:cNvSpPr>
              <a:spLocks noChangeArrowheads="1"/>
            </p:cNvSpPr>
            <p:nvPr/>
          </p:nvSpPr>
          <p:spPr bwMode="auto">
            <a:xfrm>
              <a:off x="2179" y="217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Rectangle 211"/>
            <p:cNvSpPr>
              <a:spLocks noChangeArrowheads="1"/>
            </p:cNvSpPr>
            <p:nvPr/>
          </p:nvSpPr>
          <p:spPr bwMode="auto">
            <a:xfrm>
              <a:off x="2723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Rectangle 212"/>
            <p:cNvSpPr>
              <a:spLocks noChangeArrowheads="1"/>
            </p:cNvSpPr>
            <p:nvPr/>
          </p:nvSpPr>
          <p:spPr bwMode="auto">
            <a:xfrm>
              <a:off x="2361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Rectangle 213"/>
            <p:cNvSpPr>
              <a:spLocks noChangeArrowheads="1"/>
            </p:cNvSpPr>
            <p:nvPr/>
          </p:nvSpPr>
          <p:spPr bwMode="auto">
            <a:xfrm>
              <a:off x="2542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Rectangle 214"/>
            <p:cNvSpPr>
              <a:spLocks noChangeArrowheads="1"/>
            </p:cNvSpPr>
            <p:nvPr/>
          </p:nvSpPr>
          <p:spPr bwMode="auto">
            <a:xfrm>
              <a:off x="1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Rectangle 215"/>
            <p:cNvSpPr>
              <a:spLocks noChangeArrowheads="1"/>
            </p:cNvSpPr>
            <p:nvPr/>
          </p:nvSpPr>
          <p:spPr bwMode="auto">
            <a:xfrm>
              <a:off x="545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Rectangle 216"/>
            <p:cNvSpPr>
              <a:spLocks noChangeArrowheads="1"/>
            </p:cNvSpPr>
            <p:nvPr/>
          </p:nvSpPr>
          <p:spPr bwMode="auto">
            <a:xfrm>
              <a:off x="183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Rectangle 217"/>
            <p:cNvSpPr>
              <a:spLocks noChangeArrowheads="1"/>
            </p:cNvSpPr>
            <p:nvPr/>
          </p:nvSpPr>
          <p:spPr bwMode="auto">
            <a:xfrm>
              <a:off x="364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" name="Rectangle 218"/>
            <p:cNvSpPr>
              <a:spLocks noChangeArrowheads="1"/>
            </p:cNvSpPr>
            <p:nvPr/>
          </p:nvSpPr>
          <p:spPr bwMode="auto">
            <a:xfrm>
              <a:off x="727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Rectangle 219"/>
            <p:cNvSpPr>
              <a:spLocks noChangeArrowheads="1"/>
            </p:cNvSpPr>
            <p:nvPr/>
          </p:nvSpPr>
          <p:spPr bwMode="auto">
            <a:xfrm>
              <a:off x="1271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Rectangle 220"/>
            <p:cNvSpPr>
              <a:spLocks noChangeArrowheads="1"/>
            </p:cNvSpPr>
            <p:nvPr/>
          </p:nvSpPr>
          <p:spPr bwMode="auto">
            <a:xfrm>
              <a:off x="909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Rectangle 221"/>
            <p:cNvSpPr>
              <a:spLocks noChangeArrowheads="1"/>
            </p:cNvSpPr>
            <p:nvPr/>
          </p:nvSpPr>
          <p:spPr bwMode="auto">
            <a:xfrm>
              <a:off x="1090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Rectangle 222"/>
            <p:cNvSpPr>
              <a:spLocks noChangeArrowheads="1"/>
            </p:cNvSpPr>
            <p:nvPr/>
          </p:nvSpPr>
          <p:spPr bwMode="auto">
            <a:xfrm>
              <a:off x="1452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Rectangle 223"/>
            <p:cNvSpPr>
              <a:spLocks noChangeArrowheads="1"/>
            </p:cNvSpPr>
            <p:nvPr/>
          </p:nvSpPr>
          <p:spPr bwMode="auto">
            <a:xfrm>
              <a:off x="1996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Rectangle 224"/>
            <p:cNvSpPr>
              <a:spLocks noChangeArrowheads="1"/>
            </p:cNvSpPr>
            <p:nvPr/>
          </p:nvSpPr>
          <p:spPr bwMode="auto">
            <a:xfrm>
              <a:off x="1634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Rectangle 225"/>
            <p:cNvSpPr>
              <a:spLocks noChangeArrowheads="1"/>
            </p:cNvSpPr>
            <p:nvPr/>
          </p:nvSpPr>
          <p:spPr bwMode="auto">
            <a:xfrm>
              <a:off x="1815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Rectangle 226"/>
            <p:cNvSpPr>
              <a:spLocks noChangeArrowheads="1"/>
            </p:cNvSpPr>
            <p:nvPr/>
          </p:nvSpPr>
          <p:spPr bwMode="auto">
            <a:xfrm>
              <a:off x="2178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Rectangle 227"/>
            <p:cNvSpPr>
              <a:spLocks noChangeArrowheads="1"/>
            </p:cNvSpPr>
            <p:nvPr/>
          </p:nvSpPr>
          <p:spPr bwMode="auto">
            <a:xfrm>
              <a:off x="2722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Rectangle 228"/>
            <p:cNvSpPr>
              <a:spLocks noChangeArrowheads="1"/>
            </p:cNvSpPr>
            <p:nvPr/>
          </p:nvSpPr>
          <p:spPr bwMode="auto">
            <a:xfrm>
              <a:off x="2360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Rectangle 229"/>
            <p:cNvSpPr>
              <a:spLocks noChangeArrowheads="1"/>
            </p:cNvSpPr>
            <p:nvPr/>
          </p:nvSpPr>
          <p:spPr bwMode="auto">
            <a:xfrm>
              <a:off x="2541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Rectangle 230"/>
            <p:cNvSpPr>
              <a:spLocks noChangeArrowheads="1"/>
            </p:cNvSpPr>
            <p:nvPr/>
          </p:nvSpPr>
          <p:spPr bwMode="auto">
            <a:xfrm>
              <a:off x="3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Rectangle 231"/>
            <p:cNvSpPr>
              <a:spLocks noChangeArrowheads="1"/>
            </p:cNvSpPr>
            <p:nvPr/>
          </p:nvSpPr>
          <p:spPr bwMode="auto">
            <a:xfrm>
              <a:off x="547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Rectangle 232"/>
            <p:cNvSpPr>
              <a:spLocks noChangeArrowheads="1"/>
            </p:cNvSpPr>
            <p:nvPr/>
          </p:nvSpPr>
          <p:spPr bwMode="auto">
            <a:xfrm>
              <a:off x="185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Rectangle 233"/>
            <p:cNvSpPr>
              <a:spLocks noChangeArrowheads="1"/>
            </p:cNvSpPr>
            <p:nvPr/>
          </p:nvSpPr>
          <p:spPr bwMode="auto">
            <a:xfrm>
              <a:off x="366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Rectangle 234"/>
            <p:cNvSpPr>
              <a:spLocks noChangeArrowheads="1"/>
            </p:cNvSpPr>
            <p:nvPr/>
          </p:nvSpPr>
          <p:spPr bwMode="auto">
            <a:xfrm>
              <a:off x="729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Rectangle 235"/>
            <p:cNvSpPr>
              <a:spLocks noChangeArrowheads="1"/>
            </p:cNvSpPr>
            <p:nvPr/>
          </p:nvSpPr>
          <p:spPr bwMode="auto">
            <a:xfrm>
              <a:off x="1273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Rectangle 236"/>
            <p:cNvSpPr>
              <a:spLocks noChangeArrowheads="1"/>
            </p:cNvSpPr>
            <p:nvPr/>
          </p:nvSpPr>
          <p:spPr bwMode="auto">
            <a:xfrm>
              <a:off x="911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Rectangle 237"/>
            <p:cNvSpPr>
              <a:spLocks noChangeArrowheads="1"/>
            </p:cNvSpPr>
            <p:nvPr/>
          </p:nvSpPr>
          <p:spPr bwMode="auto">
            <a:xfrm>
              <a:off x="1092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Rectangle 238"/>
            <p:cNvSpPr>
              <a:spLocks noChangeArrowheads="1"/>
            </p:cNvSpPr>
            <p:nvPr/>
          </p:nvSpPr>
          <p:spPr bwMode="auto">
            <a:xfrm>
              <a:off x="1454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Rectangle 239"/>
            <p:cNvSpPr>
              <a:spLocks noChangeArrowheads="1"/>
            </p:cNvSpPr>
            <p:nvPr/>
          </p:nvSpPr>
          <p:spPr bwMode="auto">
            <a:xfrm>
              <a:off x="1998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Rectangle 240"/>
            <p:cNvSpPr>
              <a:spLocks noChangeArrowheads="1"/>
            </p:cNvSpPr>
            <p:nvPr/>
          </p:nvSpPr>
          <p:spPr bwMode="auto">
            <a:xfrm>
              <a:off x="1636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Rectangle 241"/>
            <p:cNvSpPr>
              <a:spLocks noChangeArrowheads="1"/>
            </p:cNvSpPr>
            <p:nvPr/>
          </p:nvSpPr>
          <p:spPr bwMode="auto">
            <a:xfrm>
              <a:off x="1817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Rectangle 242"/>
            <p:cNvSpPr>
              <a:spLocks noChangeArrowheads="1"/>
            </p:cNvSpPr>
            <p:nvPr/>
          </p:nvSpPr>
          <p:spPr bwMode="auto">
            <a:xfrm>
              <a:off x="2180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Rectangle 243"/>
            <p:cNvSpPr>
              <a:spLocks noChangeArrowheads="1"/>
            </p:cNvSpPr>
            <p:nvPr/>
          </p:nvSpPr>
          <p:spPr bwMode="auto">
            <a:xfrm>
              <a:off x="2724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244"/>
            <p:cNvSpPr>
              <a:spLocks noChangeArrowheads="1"/>
            </p:cNvSpPr>
            <p:nvPr/>
          </p:nvSpPr>
          <p:spPr bwMode="auto">
            <a:xfrm>
              <a:off x="2362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Rectangle 245"/>
            <p:cNvSpPr>
              <a:spLocks noChangeArrowheads="1"/>
            </p:cNvSpPr>
            <p:nvPr/>
          </p:nvSpPr>
          <p:spPr bwMode="auto">
            <a:xfrm>
              <a:off x="2543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Rectangle 246"/>
            <p:cNvSpPr>
              <a:spLocks noChangeArrowheads="1"/>
            </p:cNvSpPr>
            <p:nvPr/>
          </p:nvSpPr>
          <p:spPr bwMode="auto">
            <a:xfrm>
              <a:off x="2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Rectangle 247"/>
            <p:cNvSpPr>
              <a:spLocks noChangeArrowheads="1"/>
            </p:cNvSpPr>
            <p:nvPr/>
          </p:nvSpPr>
          <p:spPr bwMode="auto">
            <a:xfrm>
              <a:off x="546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Rectangle 248"/>
            <p:cNvSpPr>
              <a:spLocks noChangeArrowheads="1"/>
            </p:cNvSpPr>
            <p:nvPr/>
          </p:nvSpPr>
          <p:spPr bwMode="auto">
            <a:xfrm>
              <a:off x="184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Rectangle 249"/>
            <p:cNvSpPr>
              <a:spLocks noChangeArrowheads="1"/>
            </p:cNvSpPr>
            <p:nvPr/>
          </p:nvSpPr>
          <p:spPr bwMode="auto">
            <a:xfrm>
              <a:off x="365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Rectangle 250"/>
            <p:cNvSpPr>
              <a:spLocks noChangeArrowheads="1"/>
            </p:cNvSpPr>
            <p:nvPr/>
          </p:nvSpPr>
          <p:spPr bwMode="auto">
            <a:xfrm>
              <a:off x="728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Rectangle 251"/>
            <p:cNvSpPr>
              <a:spLocks noChangeArrowheads="1"/>
            </p:cNvSpPr>
            <p:nvPr/>
          </p:nvSpPr>
          <p:spPr bwMode="auto">
            <a:xfrm>
              <a:off x="1272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Rectangle 252"/>
            <p:cNvSpPr>
              <a:spLocks noChangeArrowheads="1"/>
            </p:cNvSpPr>
            <p:nvPr/>
          </p:nvSpPr>
          <p:spPr bwMode="auto">
            <a:xfrm>
              <a:off x="910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Rectangle 253"/>
            <p:cNvSpPr>
              <a:spLocks noChangeArrowheads="1"/>
            </p:cNvSpPr>
            <p:nvPr/>
          </p:nvSpPr>
          <p:spPr bwMode="auto">
            <a:xfrm>
              <a:off x="1091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Rectangle 254"/>
            <p:cNvSpPr>
              <a:spLocks noChangeArrowheads="1"/>
            </p:cNvSpPr>
            <p:nvPr/>
          </p:nvSpPr>
          <p:spPr bwMode="auto">
            <a:xfrm>
              <a:off x="1453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Rectangle 255"/>
            <p:cNvSpPr>
              <a:spLocks noChangeArrowheads="1"/>
            </p:cNvSpPr>
            <p:nvPr/>
          </p:nvSpPr>
          <p:spPr bwMode="auto">
            <a:xfrm>
              <a:off x="1997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Rectangle 256"/>
            <p:cNvSpPr>
              <a:spLocks noChangeArrowheads="1"/>
            </p:cNvSpPr>
            <p:nvPr/>
          </p:nvSpPr>
          <p:spPr bwMode="auto">
            <a:xfrm>
              <a:off x="1635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" name="Rectangle 257"/>
            <p:cNvSpPr>
              <a:spLocks noChangeArrowheads="1"/>
            </p:cNvSpPr>
            <p:nvPr/>
          </p:nvSpPr>
          <p:spPr bwMode="auto">
            <a:xfrm>
              <a:off x="1816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" name="Rectangle 258"/>
            <p:cNvSpPr>
              <a:spLocks noChangeArrowheads="1"/>
            </p:cNvSpPr>
            <p:nvPr/>
          </p:nvSpPr>
          <p:spPr bwMode="auto">
            <a:xfrm>
              <a:off x="2179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Rectangle 259"/>
            <p:cNvSpPr>
              <a:spLocks noChangeArrowheads="1"/>
            </p:cNvSpPr>
            <p:nvPr/>
          </p:nvSpPr>
          <p:spPr bwMode="auto">
            <a:xfrm>
              <a:off x="2723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Rectangle 260"/>
            <p:cNvSpPr>
              <a:spLocks noChangeArrowheads="1"/>
            </p:cNvSpPr>
            <p:nvPr/>
          </p:nvSpPr>
          <p:spPr bwMode="auto">
            <a:xfrm>
              <a:off x="2361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Rectangle 261"/>
            <p:cNvSpPr>
              <a:spLocks noChangeArrowheads="1"/>
            </p:cNvSpPr>
            <p:nvPr/>
          </p:nvSpPr>
          <p:spPr bwMode="auto">
            <a:xfrm>
              <a:off x="2542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0" name="Group 262"/>
          <p:cNvGrpSpPr>
            <a:grpSpLocks/>
          </p:cNvGrpSpPr>
          <p:nvPr/>
        </p:nvGrpSpPr>
        <p:grpSpPr bwMode="auto">
          <a:xfrm rot="10800000">
            <a:off x="6947719" y="2466752"/>
            <a:ext cx="577850" cy="574675"/>
            <a:chOff x="0" y="0"/>
            <a:chExt cx="364" cy="362"/>
          </a:xfrm>
        </p:grpSpPr>
        <p:sp>
          <p:nvSpPr>
            <p:cNvPr id="261" name="Rectangle 263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" name="Rectangle 264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" name="Rectangle 265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4" name="Group 266"/>
          <p:cNvGrpSpPr>
            <a:grpSpLocks/>
          </p:cNvGrpSpPr>
          <p:nvPr/>
        </p:nvGrpSpPr>
        <p:grpSpPr bwMode="auto">
          <a:xfrm rot="16200000">
            <a:off x="6153970" y="2539776"/>
            <a:ext cx="577850" cy="574675"/>
            <a:chOff x="0" y="0"/>
            <a:chExt cx="364" cy="362"/>
          </a:xfrm>
        </p:grpSpPr>
        <p:sp>
          <p:nvSpPr>
            <p:cNvPr id="265" name="Rectangle 267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" name="Rectangle 268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" name="Rectangle 269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8" name="Group 270"/>
          <p:cNvGrpSpPr>
            <a:grpSpLocks/>
          </p:cNvGrpSpPr>
          <p:nvPr/>
        </p:nvGrpSpPr>
        <p:grpSpPr bwMode="auto">
          <a:xfrm rot="21540000">
            <a:off x="6155557" y="1746027"/>
            <a:ext cx="577850" cy="574675"/>
            <a:chOff x="0" y="0"/>
            <a:chExt cx="364" cy="362"/>
          </a:xfrm>
        </p:grpSpPr>
        <p:sp>
          <p:nvSpPr>
            <p:cNvPr id="269" name="Rectangle 271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" name="Rectangle 272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" name="Rectangle 273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2" name="Group 274"/>
          <p:cNvGrpSpPr>
            <a:grpSpLocks/>
          </p:cNvGrpSpPr>
          <p:nvPr/>
        </p:nvGrpSpPr>
        <p:grpSpPr bwMode="auto">
          <a:xfrm rot="5340000">
            <a:off x="6937750" y="1717583"/>
            <a:ext cx="577850" cy="574675"/>
            <a:chOff x="0" y="0"/>
            <a:chExt cx="364" cy="362"/>
          </a:xfrm>
        </p:grpSpPr>
        <p:sp>
          <p:nvSpPr>
            <p:cNvPr id="273" name="Rectangle 275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Rectangle 276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" name="Rectangle 277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" name="Line 278"/>
          <p:cNvSpPr>
            <a:spLocks noChangeShapeType="1"/>
          </p:cNvSpPr>
          <p:nvPr/>
        </p:nvSpPr>
        <p:spPr bwMode="auto">
          <a:xfrm>
            <a:off x="2772594" y="448598"/>
            <a:ext cx="0" cy="4680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" name="Line 279"/>
          <p:cNvSpPr>
            <a:spLocks noChangeShapeType="1"/>
          </p:cNvSpPr>
          <p:nvPr/>
        </p:nvSpPr>
        <p:spPr bwMode="auto">
          <a:xfrm>
            <a:off x="416800" y="2788692"/>
            <a:ext cx="4680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" name="Line 280"/>
          <p:cNvSpPr>
            <a:spLocks noChangeShapeType="1"/>
          </p:cNvSpPr>
          <p:nvPr/>
        </p:nvSpPr>
        <p:spPr bwMode="auto">
          <a:xfrm>
            <a:off x="423391" y="1636167"/>
            <a:ext cx="4680000" cy="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" name="Line 281"/>
          <p:cNvSpPr>
            <a:spLocks noChangeShapeType="1"/>
          </p:cNvSpPr>
          <p:nvPr/>
        </p:nvSpPr>
        <p:spPr bwMode="auto">
          <a:xfrm>
            <a:off x="423391" y="3939629"/>
            <a:ext cx="4680000" cy="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0" name="Line 282"/>
          <p:cNvSpPr>
            <a:spLocks noChangeShapeType="1"/>
          </p:cNvSpPr>
          <p:nvPr/>
        </p:nvSpPr>
        <p:spPr bwMode="auto">
          <a:xfrm>
            <a:off x="3923532" y="448598"/>
            <a:ext cx="0" cy="468000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1" name="Line 283"/>
          <p:cNvSpPr>
            <a:spLocks noChangeShapeType="1"/>
          </p:cNvSpPr>
          <p:nvPr/>
        </p:nvSpPr>
        <p:spPr bwMode="auto">
          <a:xfrm>
            <a:off x="1620069" y="448598"/>
            <a:ext cx="0" cy="468000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2" name="Rectangle 3"/>
          <p:cNvSpPr txBox="1">
            <a:spLocks/>
          </p:cNvSpPr>
          <p:nvPr/>
        </p:nvSpPr>
        <p:spPr>
          <a:xfrm>
            <a:off x="6007796" y="703159"/>
            <a:ext cx="1872208" cy="50958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第二次分割</a:t>
            </a:r>
          </a:p>
        </p:txBody>
      </p:sp>
    </p:spTree>
    <p:extLst>
      <p:ext uri="{BB962C8B-B14F-4D97-AF65-F5344CB8AC3E}">
        <p14:creationId xmlns:p14="http://schemas.microsoft.com/office/powerpoint/2010/main" val="24246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9512" y="22304"/>
            <a:ext cx="2374368" cy="363176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 </a:t>
            </a:r>
            <a:r>
              <a:rPr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Fibonacci</a:t>
            </a:r>
            <a:endParaRPr lang="zh-CN" altLang="en-US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3568" y="2024606"/>
            <a:ext cx="7548365" cy="1022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个月的兔子对数为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，它们按兔子的成熟属性可以分为两类：</a:t>
            </a:r>
          </a:p>
          <a:p>
            <a:pPr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成熟兔子对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?</a:t>
            </a:r>
          </a:p>
          <a:p>
            <a:pPr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新生兔子对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?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9512" y="506407"/>
            <a:ext cx="8280400" cy="134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zh-CN" altLang="en-US" sz="18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数列：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意大利数学家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1202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年写成的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计算之书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提出这样一个有趣的问题：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“每对兔子每个月不多不少恰好能生一对（一雌一雄）新兔子，而且每对新生兔出生两个月后就成熟并具备生殖能力；另外，假定所有的兔子都不会死亡。假如养了初生的小兔一对，试问第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个月后共有多少对兔子？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237665" y="3101276"/>
          <a:ext cx="3270439" cy="62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400300" imgH="457200" progId="Equation.DSMT4">
                  <p:embed/>
                </p:oleObj>
              </mc:Choice>
              <mc:Fallback>
                <p:oleObj name="Equation" r:id="rId3" imgW="2400300" imgH="4572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665" y="3101276"/>
                        <a:ext cx="3270439" cy="622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AF6ED13-B1D8-474F-8316-C551531E6C52}"/>
              </a:ext>
            </a:extLst>
          </p:cNvPr>
          <p:cNvSpPr txBox="1"/>
          <p:nvPr/>
        </p:nvSpPr>
        <p:spPr>
          <a:xfrm>
            <a:off x="611560" y="3795886"/>
            <a:ext cx="762037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Fib(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  <a:b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if(n &lt;= 1) return 1;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return Fib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 Fib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(n-2);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626500-E554-BA4A-A419-EC06A02423E8}"/>
              </a:ext>
            </a:extLst>
          </p:cNvPr>
          <p:cNvSpPr txBox="1"/>
          <p:nvPr/>
        </p:nvSpPr>
        <p:spPr>
          <a:xfrm>
            <a:off x="2339752" y="2355726"/>
            <a:ext cx="253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第</a:t>
            </a:r>
            <a:r>
              <a:rPr kumimoji="1" lang="en-US" altLang="zh-CN" sz="1600" dirty="0"/>
              <a:t>n-1</a:t>
            </a:r>
            <a:r>
              <a:rPr kumimoji="1" lang="zh-CN" altLang="en-US" sz="1600" dirty="0"/>
              <a:t>个月的兔子数 </a:t>
            </a:r>
            <a:r>
              <a:rPr kumimoji="1" lang="en-US" altLang="zh-CN" sz="1600" dirty="0"/>
              <a:t>F(n-1)</a:t>
            </a:r>
            <a:endParaRPr kumimoji="1"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A1246C-C3D5-2844-8198-C96FCBBE51A3}"/>
              </a:ext>
            </a:extLst>
          </p:cNvPr>
          <p:cNvSpPr txBox="1"/>
          <p:nvPr/>
        </p:nvSpPr>
        <p:spPr>
          <a:xfrm>
            <a:off x="2339752" y="2706474"/>
            <a:ext cx="253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第</a:t>
            </a:r>
            <a:r>
              <a:rPr kumimoji="1" lang="en-US" altLang="zh-CN" sz="1600" dirty="0"/>
              <a:t>n-2</a:t>
            </a:r>
            <a:r>
              <a:rPr kumimoji="1" lang="zh-CN" altLang="en-US" sz="1600" dirty="0"/>
              <a:t>个月的兔子数 </a:t>
            </a:r>
            <a:r>
              <a:rPr kumimoji="1" lang="en-US" altLang="zh-CN" sz="1600" dirty="0"/>
              <a:t>F(n-2)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19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45" y="26352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棋盘覆盖问题</a:t>
            </a:r>
            <a:endParaRPr lang="zh-CN" altLang="en-US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82" name="Group 5"/>
          <p:cNvGrpSpPr>
            <a:grpSpLocks/>
          </p:cNvGrpSpPr>
          <p:nvPr/>
        </p:nvGrpSpPr>
        <p:grpSpPr bwMode="auto">
          <a:xfrm rot="10800000">
            <a:off x="7329553" y="2631313"/>
            <a:ext cx="577850" cy="574675"/>
            <a:chOff x="0" y="0"/>
            <a:chExt cx="364" cy="362"/>
          </a:xfrm>
        </p:grpSpPr>
        <p:sp>
          <p:nvSpPr>
            <p:cNvPr id="283" name="Rectangle 6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Rectangle 7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" name="Rectangle 8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" name="Group 9"/>
          <p:cNvGrpSpPr>
            <a:grpSpLocks/>
          </p:cNvGrpSpPr>
          <p:nvPr/>
        </p:nvGrpSpPr>
        <p:grpSpPr bwMode="auto">
          <a:xfrm rot="16200000">
            <a:off x="6538995" y="2632901"/>
            <a:ext cx="577850" cy="574675"/>
            <a:chOff x="0" y="0"/>
            <a:chExt cx="364" cy="362"/>
          </a:xfrm>
        </p:grpSpPr>
        <p:sp>
          <p:nvSpPr>
            <p:cNvPr id="287" name="Rectangle 10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" name="Rectangle 11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0" name="Group 13"/>
          <p:cNvGrpSpPr>
            <a:grpSpLocks/>
          </p:cNvGrpSpPr>
          <p:nvPr/>
        </p:nvGrpSpPr>
        <p:grpSpPr bwMode="auto">
          <a:xfrm rot="21540000">
            <a:off x="6540582" y="1839152"/>
            <a:ext cx="577850" cy="574675"/>
            <a:chOff x="0" y="0"/>
            <a:chExt cx="364" cy="362"/>
          </a:xfrm>
        </p:grpSpPr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" name="Rectangle 15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" name="Rectangle 16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4" name="Group 17"/>
          <p:cNvGrpSpPr>
            <a:grpSpLocks/>
          </p:cNvGrpSpPr>
          <p:nvPr/>
        </p:nvGrpSpPr>
        <p:grpSpPr bwMode="auto">
          <a:xfrm rot="5340000">
            <a:off x="7331156" y="1825994"/>
            <a:ext cx="577850" cy="574675"/>
            <a:chOff x="0" y="0"/>
            <a:chExt cx="364" cy="362"/>
          </a:xfrm>
        </p:grpSpPr>
        <p:sp>
          <p:nvSpPr>
            <p:cNvPr id="295" name="Rectangle 18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Rectangle 19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Rectangle 20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8" name="Group 21"/>
          <p:cNvGrpSpPr>
            <a:grpSpLocks/>
          </p:cNvGrpSpPr>
          <p:nvPr/>
        </p:nvGrpSpPr>
        <p:grpSpPr bwMode="auto">
          <a:xfrm>
            <a:off x="423801" y="452694"/>
            <a:ext cx="4613275" cy="4606925"/>
            <a:chOff x="0" y="0"/>
            <a:chExt cx="2906" cy="2903"/>
          </a:xfrm>
        </p:grpSpPr>
        <p:sp>
          <p:nvSpPr>
            <p:cNvPr id="299" name="Rectangle 22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Rectangle 23"/>
            <p:cNvSpPr>
              <a:spLocks noChangeArrowheads="1"/>
            </p:cNvSpPr>
            <p:nvPr/>
          </p:nvSpPr>
          <p:spPr bwMode="auto">
            <a:xfrm>
              <a:off x="545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Rectangle 24"/>
            <p:cNvSpPr>
              <a:spLocks noChangeArrowheads="1"/>
            </p:cNvSpPr>
            <p:nvPr/>
          </p:nvSpPr>
          <p:spPr bwMode="auto">
            <a:xfrm>
              <a:off x="183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" name="Rectangle 25"/>
            <p:cNvSpPr>
              <a:spLocks noChangeArrowheads="1"/>
            </p:cNvSpPr>
            <p:nvPr/>
          </p:nvSpPr>
          <p:spPr bwMode="auto">
            <a:xfrm>
              <a:off x="364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" name="Rectangle 26"/>
            <p:cNvSpPr>
              <a:spLocks noChangeArrowheads="1"/>
            </p:cNvSpPr>
            <p:nvPr/>
          </p:nvSpPr>
          <p:spPr bwMode="auto">
            <a:xfrm>
              <a:off x="727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Rectangle 27"/>
            <p:cNvSpPr>
              <a:spLocks noChangeArrowheads="1"/>
            </p:cNvSpPr>
            <p:nvPr/>
          </p:nvSpPr>
          <p:spPr bwMode="auto">
            <a:xfrm>
              <a:off x="1271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" name="Rectangle 28"/>
            <p:cNvSpPr>
              <a:spLocks noChangeArrowheads="1"/>
            </p:cNvSpPr>
            <p:nvPr/>
          </p:nvSpPr>
          <p:spPr bwMode="auto">
            <a:xfrm>
              <a:off x="909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" name="Rectangle 29"/>
            <p:cNvSpPr>
              <a:spLocks noChangeArrowheads="1"/>
            </p:cNvSpPr>
            <p:nvPr/>
          </p:nvSpPr>
          <p:spPr bwMode="auto">
            <a:xfrm>
              <a:off x="1090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" name="Rectangle 30"/>
            <p:cNvSpPr>
              <a:spLocks noChangeArrowheads="1"/>
            </p:cNvSpPr>
            <p:nvPr/>
          </p:nvSpPr>
          <p:spPr bwMode="auto">
            <a:xfrm>
              <a:off x="1452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Rectangle 31"/>
            <p:cNvSpPr>
              <a:spLocks noChangeArrowheads="1"/>
            </p:cNvSpPr>
            <p:nvPr/>
          </p:nvSpPr>
          <p:spPr bwMode="auto">
            <a:xfrm>
              <a:off x="1996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Rectangle 32"/>
            <p:cNvSpPr>
              <a:spLocks noChangeArrowheads="1"/>
            </p:cNvSpPr>
            <p:nvPr/>
          </p:nvSpPr>
          <p:spPr bwMode="auto">
            <a:xfrm>
              <a:off x="1634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" name="Rectangle 33"/>
            <p:cNvSpPr>
              <a:spLocks noChangeArrowheads="1"/>
            </p:cNvSpPr>
            <p:nvPr/>
          </p:nvSpPr>
          <p:spPr bwMode="auto">
            <a:xfrm>
              <a:off x="1815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" name="Rectangle 34"/>
            <p:cNvSpPr>
              <a:spLocks noChangeArrowheads="1"/>
            </p:cNvSpPr>
            <p:nvPr/>
          </p:nvSpPr>
          <p:spPr bwMode="auto">
            <a:xfrm>
              <a:off x="2178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" name="Rectangle 35"/>
            <p:cNvSpPr>
              <a:spLocks noChangeArrowheads="1"/>
            </p:cNvSpPr>
            <p:nvPr/>
          </p:nvSpPr>
          <p:spPr bwMode="auto">
            <a:xfrm>
              <a:off x="2722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" name="Rectangle 36"/>
            <p:cNvSpPr>
              <a:spLocks noChangeArrowheads="1"/>
            </p:cNvSpPr>
            <p:nvPr/>
          </p:nvSpPr>
          <p:spPr bwMode="auto">
            <a:xfrm>
              <a:off x="2360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Rectangle 37"/>
            <p:cNvSpPr>
              <a:spLocks noChangeArrowheads="1"/>
            </p:cNvSpPr>
            <p:nvPr/>
          </p:nvSpPr>
          <p:spPr bwMode="auto">
            <a:xfrm>
              <a:off x="2541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Rectangle 38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" name="Rectangle 39"/>
            <p:cNvSpPr>
              <a:spLocks noChangeArrowheads="1"/>
            </p:cNvSpPr>
            <p:nvPr/>
          </p:nvSpPr>
          <p:spPr bwMode="auto">
            <a:xfrm>
              <a:off x="544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" name="Rectangle 40"/>
            <p:cNvSpPr>
              <a:spLocks noChangeArrowheads="1"/>
            </p:cNvSpPr>
            <p:nvPr/>
          </p:nvSpPr>
          <p:spPr bwMode="auto">
            <a:xfrm>
              <a:off x="182" y="181"/>
              <a:ext cx="182" cy="181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Rectangle 41"/>
            <p:cNvSpPr>
              <a:spLocks noChangeArrowheads="1"/>
            </p:cNvSpPr>
            <p:nvPr/>
          </p:nvSpPr>
          <p:spPr bwMode="auto">
            <a:xfrm>
              <a:off x="363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" name="Rectangle 42"/>
            <p:cNvSpPr>
              <a:spLocks noChangeArrowheads="1"/>
            </p:cNvSpPr>
            <p:nvPr/>
          </p:nvSpPr>
          <p:spPr bwMode="auto">
            <a:xfrm>
              <a:off x="726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" name="Rectangle 43"/>
            <p:cNvSpPr>
              <a:spLocks noChangeArrowheads="1"/>
            </p:cNvSpPr>
            <p:nvPr/>
          </p:nvSpPr>
          <p:spPr bwMode="auto">
            <a:xfrm>
              <a:off x="1270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Rectangle 44"/>
            <p:cNvSpPr>
              <a:spLocks noChangeArrowheads="1"/>
            </p:cNvSpPr>
            <p:nvPr/>
          </p:nvSpPr>
          <p:spPr bwMode="auto">
            <a:xfrm>
              <a:off x="908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Rectangle 45"/>
            <p:cNvSpPr>
              <a:spLocks noChangeArrowheads="1"/>
            </p:cNvSpPr>
            <p:nvPr/>
          </p:nvSpPr>
          <p:spPr bwMode="auto">
            <a:xfrm>
              <a:off x="1089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" name="Rectangle 46"/>
            <p:cNvSpPr>
              <a:spLocks noChangeArrowheads="1"/>
            </p:cNvSpPr>
            <p:nvPr/>
          </p:nvSpPr>
          <p:spPr bwMode="auto">
            <a:xfrm>
              <a:off x="1451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Rectangle 47"/>
            <p:cNvSpPr>
              <a:spLocks noChangeArrowheads="1"/>
            </p:cNvSpPr>
            <p:nvPr/>
          </p:nvSpPr>
          <p:spPr bwMode="auto">
            <a:xfrm>
              <a:off x="1995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" name="Rectangle 48"/>
            <p:cNvSpPr>
              <a:spLocks noChangeArrowheads="1"/>
            </p:cNvSpPr>
            <p:nvPr/>
          </p:nvSpPr>
          <p:spPr bwMode="auto">
            <a:xfrm>
              <a:off x="1633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Rectangle 49"/>
            <p:cNvSpPr>
              <a:spLocks noChangeArrowheads="1"/>
            </p:cNvSpPr>
            <p:nvPr/>
          </p:nvSpPr>
          <p:spPr bwMode="auto">
            <a:xfrm>
              <a:off x="1814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Rectangle 50"/>
            <p:cNvSpPr>
              <a:spLocks noChangeArrowheads="1"/>
            </p:cNvSpPr>
            <p:nvPr/>
          </p:nvSpPr>
          <p:spPr bwMode="auto">
            <a:xfrm>
              <a:off x="2177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Rectangle 51"/>
            <p:cNvSpPr>
              <a:spLocks noChangeArrowheads="1"/>
            </p:cNvSpPr>
            <p:nvPr/>
          </p:nvSpPr>
          <p:spPr bwMode="auto">
            <a:xfrm>
              <a:off x="2721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Rectangle 52"/>
            <p:cNvSpPr>
              <a:spLocks noChangeArrowheads="1"/>
            </p:cNvSpPr>
            <p:nvPr/>
          </p:nvSpPr>
          <p:spPr bwMode="auto">
            <a:xfrm>
              <a:off x="2359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" name="Rectangle 53"/>
            <p:cNvSpPr>
              <a:spLocks noChangeArrowheads="1"/>
            </p:cNvSpPr>
            <p:nvPr/>
          </p:nvSpPr>
          <p:spPr bwMode="auto">
            <a:xfrm>
              <a:off x="254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Rectangle 54"/>
            <p:cNvSpPr>
              <a:spLocks noChangeArrowheads="1"/>
            </p:cNvSpPr>
            <p:nvPr/>
          </p:nvSpPr>
          <p:spPr bwMode="auto">
            <a:xfrm>
              <a:off x="2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" name="Rectangle 55"/>
            <p:cNvSpPr>
              <a:spLocks noChangeArrowheads="1"/>
            </p:cNvSpPr>
            <p:nvPr/>
          </p:nvSpPr>
          <p:spPr bwMode="auto">
            <a:xfrm>
              <a:off x="546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" name="Rectangle 56"/>
            <p:cNvSpPr>
              <a:spLocks noChangeArrowheads="1"/>
            </p:cNvSpPr>
            <p:nvPr/>
          </p:nvSpPr>
          <p:spPr bwMode="auto">
            <a:xfrm>
              <a:off x="184" y="363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" name="Rectangle 57"/>
            <p:cNvSpPr>
              <a:spLocks noChangeArrowheads="1"/>
            </p:cNvSpPr>
            <p:nvPr/>
          </p:nvSpPr>
          <p:spPr bwMode="auto">
            <a:xfrm>
              <a:off x="365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" name="Rectangle 58"/>
            <p:cNvSpPr>
              <a:spLocks noChangeArrowheads="1"/>
            </p:cNvSpPr>
            <p:nvPr/>
          </p:nvSpPr>
          <p:spPr bwMode="auto">
            <a:xfrm>
              <a:off x="728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" name="Rectangle 59"/>
            <p:cNvSpPr>
              <a:spLocks noChangeArrowheads="1"/>
            </p:cNvSpPr>
            <p:nvPr/>
          </p:nvSpPr>
          <p:spPr bwMode="auto">
            <a:xfrm>
              <a:off x="1272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" name="Rectangle 60"/>
            <p:cNvSpPr>
              <a:spLocks noChangeArrowheads="1"/>
            </p:cNvSpPr>
            <p:nvPr/>
          </p:nvSpPr>
          <p:spPr bwMode="auto">
            <a:xfrm>
              <a:off x="910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" name="Rectangle 61"/>
            <p:cNvSpPr>
              <a:spLocks noChangeArrowheads="1"/>
            </p:cNvSpPr>
            <p:nvPr/>
          </p:nvSpPr>
          <p:spPr bwMode="auto">
            <a:xfrm>
              <a:off x="1091" y="363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" name="Rectangle 62"/>
            <p:cNvSpPr>
              <a:spLocks noChangeArrowheads="1"/>
            </p:cNvSpPr>
            <p:nvPr/>
          </p:nvSpPr>
          <p:spPr bwMode="auto">
            <a:xfrm>
              <a:off x="1453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" name="Rectangle 63"/>
            <p:cNvSpPr>
              <a:spLocks noChangeArrowheads="1"/>
            </p:cNvSpPr>
            <p:nvPr/>
          </p:nvSpPr>
          <p:spPr bwMode="auto">
            <a:xfrm>
              <a:off x="1997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" name="Rectangle 64"/>
            <p:cNvSpPr>
              <a:spLocks noChangeArrowheads="1"/>
            </p:cNvSpPr>
            <p:nvPr/>
          </p:nvSpPr>
          <p:spPr bwMode="auto">
            <a:xfrm>
              <a:off x="1635" y="363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" name="Rectangle 65"/>
            <p:cNvSpPr>
              <a:spLocks noChangeArrowheads="1"/>
            </p:cNvSpPr>
            <p:nvPr/>
          </p:nvSpPr>
          <p:spPr bwMode="auto">
            <a:xfrm>
              <a:off x="1816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" name="Rectangle 66"/>
            <p:cNvSpPr>
              <a:spLocks noChangeArrowheads="1"/>
            </p:cNvSpPr>
            <p:nvPr/>
          </p:nvSpPr>
          <p:spPr bwMode="auto">
            <a:xfrm>
              <a:off x="2179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Rectangle 67"/>
            <p:cNvSpPr>
              <a:spLocks noChangeArrowheads="1"/>
            </p:cNvSpPr>
            <p:nvPr/>
          </p:nvSpPr>
          <p:spPr bwMode="auto">
            <a:xfrm>
              <a:off x="2723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Rectangle 68"/>
            <p:cNvSpPr>
              <a:spLocks noChangeArrowheads="1"/>
            </p:cNvSpPr>
            <p:nvPr/>
          </p:nvSpPr>
          <p:spPr bwMode="auto">
            <a:xfrm>
              <a:off x="2361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69"/>
            <p:cNvSpPr>
              <a:spLocks noChangeArrowheads="1"/>
            </p:cNvSpPr>
            <p:nvPr/>
          </p:nvSpPr>
          <p:spPr bwMode="auto">
            <a:xfrm>
              <a:off x="2542" y="363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" name="Rectangle 70"/>
            <p:cNvSpPr>
              <a:spLocks noChangeArrowheads="1"/>
            </p:cNvSpPr>
            <p:nvPr/>
          </p:nvSpPr>
          <p:spPr bwMode="auto">
            <a:xfrm>
              <a:off x="1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Rectangle 71"/>
            <p:cNvSpPr>
              <a:spLocks noChangeArrowheads="1"/>
            </p:cNvSpPr>
            <p:nvPr/>
          </p:nvSpPr>
          <p:spPr bwMode="auto">
            <a:xfrm>
              <a:off x="545" y="544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Rectangle 72"/>
            <p:cNvSpPr>
              <a:spLocks noChangeArrowheads="1"/>
            </p:cNvSpPr>
            <p:nvPr/>
          </p:nvSpPr>
          <p:spPr bwMode="auto">
            <a:xfrm>
              <a:off x="183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Rectangle 73"/>
            <p:cNvSpPr>
              <a:spLocks noChangeArrowheads="1"/>
            </p:cNvSpPr>
            <p:nvPr/>
          </p:nvSpPr>
          <p:spPr bwMode="auto">
            <a:xfrm>
              <a:off x="364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" name="Rectangle 74"/>
            <p:cNvSpPr>
              <a:spLocks noChangeArrowheads="1"/>
            </p:cNvSpPr>
            <p:nvPr/>
          </p:nvSpPr>
          <p:spPr bwMode="auto">
            <a:xfrm>
              <a:off x="727" y="54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" name="Rectangle 75"/>
            <p:cNvSpPr>
              <a:spLocks noChangeArrowheads="1"/>
            </p:cNvSpPr>
            <p:nvPr/>
          </p:nvSpPr>
          <p:spPr bwMode="auto">
            <a:xfrm>
              <a:off x="1271" y="54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" name="Rectangle 76"/>
            <p:cNvSpPr>
              <a:spLocks noChangeArrowheads="1"/>
            </p:cNvSpPr>
            <p:nvPr/>
          </p:nvSpPr>
          <p:spPr bwMode="auto">
            <a:xfrm>
              <a:off x="909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" name="Rectangle 77"/>
            <p:cNvSpPr>
              <a:spLocks noChangeArrowheads="1"/>
            </p:cNvSpPr>
            <p:nvPr/>
          </p:nvSpPr>
          <p:spPr bwMode="auto">
            <a:xfrm>
              <a:off x="1090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Rectangle 78"/>
            <p:cNvSpPr>
              <a:spLocks noChangeArrowheads="1"/>
            </p:cNvSpPr>
            <p:nvPr/>
          </p:nvSpPr>
          <p:spPr bwMode="auto">
            <a:xfrm>
              <a:off x="1452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" name="Rectangle 79"/>
            <p:cNvSpPr>
              <a:spLocks noChangeArrowheads="1"/>
            </p:cNvSpPr>
            <p:nvPr/>
          </p:nvSpPr>
          <p:spPr bwMode="auto">
            <a:xfrm>
              <a:off x="1996" y="544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" name="Rectangle 80"/>
            <p:cNvSpPr>
              <a:spLocks noChangeArrowheads="1"/>
            </p:cNvSpPr>
            <p:nvPr/>
          </p:nvSpPr>
          <p:spPr bwMode="auto">
            <a:xfrm>
              <a:off x="1634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Rectangle 81"/>
            <p:cNvSpPr>
              <a:spLocks noChangeArrowheads="1"/>
            </p:cNvSpPr>
            <p:nvPr/>
          </p:nvSpPr>
          <p:spPr bwMode="auto">
            <a:xfrm>
              <a:off x="1815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" name="Rectangle 82"/>
            <p:cNvSpPr>
              <a:spLocks noChangeArrowheads="1"/>
            </p:cNvSpPr>
            <p:nvPr/>
          </p:nvSpPr>
          <p:spPr bwMode="auto">
            <a:xfrm>
              <a:off x="2178" y="54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" name="Rectangle 83"/>
            <p:cNvSpPr>
              <a:spLocks noChangeArrowheads="1"/>
            </p:cNvSpPr>
            <p:nvPr/>
          </p:nvSpPr>
          <p:spPr bwMode="auto">
            <a:xfrm>
              <a:off x="2722" y="54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Rectangle 84"/>
            <p:cNvSpPr>
              <a:spLocks noChangeArrowheads="1"/>
            </p:cNvSpPr>
            <p:nvPr/>
          </p:nvSpPr>
          <p:spPr bwMode="auto">
            <a:xfrm>
              <a:off x="2360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" name="Rectangle 85"/>
            <p:cNvSpPr>
              <a:spLocks noChangeArrowheads="1"/>
            </p:cNvSpPr>
            <p:nvPr/>
          </p:nvSpPr>
          <p:spPr bwMode="auto">
            <a:xfrm>
              <a:off x="2541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3" name="Rectangle 86"/>
            <p:cNvSpPr>
              <a:spLocks noChangeArrowheads="1"/>
            </p:cNvSpPr>
            <p:nvPr/>
          </p:nvSpPr>
          <p:spPr bwMode="auto">
            <a:xfrm>
              <a:off x="2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" name="Rectangle 87"/>
            <p:cNvSpPr>
              <a:spLocks noChangeArrowheads="1"/>
            </p:cNvSpPr>
            <p:nvPr/>
          </p:nvSpPr>
          <p:spPr bwMode="auto">
            <a:xfrm>
              <a:off x="546" y="726"/>
              <a:ext cx="182" cy="1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" name="Rectangle 88"/>
            <p:cNvSpPr>
              <a:spLocks noChangeArrowheads="1"/>
            </p:cNvSpPr>
            <p:nvPr/>
          </p:nvSpPr>
          <p:spPr bwMode="auto">
            <a:xfrm>
              <a:off x="184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" name="Rectangle 89"/>
            <p:cNvSpPr>
              <a:spLocks noChangeArrowheads="1"/>
            </p:cNvSpPr>
            <p:nvPr/>
          </p:nvSpPr>
          <p:spPr bwMode="auto">
            <a:xfrm>
              <a:off x="365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" name="Rectangle 90"/>
            <p:cNvSpPr>
              <a:spLocks noChangeArrowheads="1"/>
            </p:cNvSpPr>
            <p:nvPr/>
          </p:nvSpPr>
          <p:spPr bwMode="auto">
            <a:xfrm>
              <a:off x="728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" name="Rectangle 91"/>
            <p:cNvSpPr>
              <a:spLocks noChangeArrowheads="1"/>
            </p:cNvSpPr>
            <p:nvPr/>
          </p:nvSpPr>
          <p:spPr bwMode="auto">
            <a:xfrm>
              <a:off x="1272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" name="Rectangle 92"/>
            <p:cNvSpPr>
              <a:spLocks noChangeArrowheads="1"/>
            </p:cNvSpPr>
            <p:nvPr/>
          </p:nvSpPr>
          <p:spPr bwMode="auto">
            <a:xfrm>
              <a:off x="910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" name="Rectangle 93"/>
            <p:cNvSpPr>
              <a:spLocks noChangeArrowheads="1"/>
            </p:cNvSpPr>
            <p:nvPr/>
          </p:nvSpPr>
          <p:spPr bwMode="auto">
            <a:xfrm>
              <a:off x="1091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" name="Rectangle 94"/>
            <p:cNvSpPr>
              <a:spLocks noChangeArrowheads="1"/>
            </p:cNvSpPr>
            <p:nvPr/>
          </p:nvSpPr>
          <p:spPr bwMode="auto">
            <a:xfrm>
              <a:off x="1453" y="726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" name="Rectangle 95"/>
            <p:cNvSpPr>
              <a:spLocks noChangeArrowheads="1"/>
            </p:cNvSpPr>
            <p:nvPr/>
          </p:nvSpPr>
          <p:spPr bwMode="auto">
            <a:xfrm>
              <a:off x="1997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" name="Rectangle 96"/>
            <p:cNvSpPr>
              <a:spLocks noChangeArrowheads="1"/>
            </p:cNvSpPr>
            <p:nvPr/>
          </p:nvSpPr>
          <p:spPr bwMode="auto">
            <a:xfrm>
              <a:off x="1635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4" name="Rectangle 97"/>
            <p:cNvSpPr>
              <a:spLocks noChangeArrowheads="1"/>
            </p:cNvSpPr>
            <p:nvPr/>
          </p:nvSpPr>
          <p:spPr bwMode="auto">
            <a:xfrm>
              <a:off x="1816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" name="Rectangle 98"/>
            <p:cNvSpPr>
              <a:spLocks noChangeArrowheads="1"/>
            </p:cNvSpPr>
            <p:nvPr/>
          </p:nvSpPr>
          <p:spPr bwMode="auto">
            <a:xfrm>
              <a:off x="2179" y="726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" name="Rectangle 99"/>
            <p:cNvSpPr>
              <a:spLocks noChangeArrowheads="1"/>
            </p:cNvSpPr>
            <p:nvPr/>
          </p:nvSpPr>
          <p:spPr bwMode="auto">
            <a:xfrm>
              <a:off x="2723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" name="Rectangle 100"/>
            <p:cNvSpPr>
              <a:spLocks noChangeArrowheads="1"/>
            </p:cNvSpPr>
            <p:nvPr/>
          </p:nvSpPr>
          <p:spPr bwMode="auto">
            <a:xfrm>
              <a:off x="2361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" name="Rectangle 101"/>
            <p:cNvSpPr>
              <a:spLocks noChangeArrowheads="1"/>
            </p:cNvSpPr>
            <p:nvPr/>
          </p:nvSpPr>
          <p:spPr bwMode="auto">
            <a:xfrm>
              <a:off x="2542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" name="Rectangle 102"/>
            <p:cNvSpPr>
              <a:spLocks noChangeArrowheads="1"/>
            </p:cNvSpPr>
            <p:nvPr/>
          </p:nvSpPr>
          <p:spPr bwMode="auto">
            <a:xfrm>
              <a:off x="1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" name="Rectangle 103"/>
            <p:cNvSpPr>
              <a:spLocks noChangeArrowheads="1"/>
            </p:cNvSpPr>
            <p:nvPr/>
          </p:nvSpPr>
          <p:spPr bwMode="auto">
            <a:xfrm>
              <a:off x="545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" name="Rectangle 104"/>
            <p:cNvSpPr>
              <a:spLocks noChangeArrowheads="1"/>
            </p:cNvSpPr>
            <p:nvPr/>
          </p:nvSpPr>
          <p:spPr bwMode="auto">
            <a:xfrm>
              <a:off x="183" y="90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" name="Rectangle 105"/>
            <p:cNvSpPr>
              <a:spLocks noChangeArrowheads="1"/>
            </p:cNvSpPr>
            <p:nvPr/>
          </p:nvSpPr>
          <p:spPr bwMode="auto">
            <a:xfrm>
              <a:off x="364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" name="Rectangle 106"/>
            <p:cNvSpPr>
              <a:spLocks noChangeArrowheads="1"/>
            </p:cNvSpPr>
            <p:nvPr/>
          </p:nvSpPr>
          <p:spPr bwMode="auto">
            <a:xfrm>
              <a:off x="727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" name="Rectangle 107"/>
            <p:cNvSpPr>
              <a:spLocks noChangeArrowheads="1"/>
            </p:cNvSpPr>
            <p:nvPr/>
          </p:nvSpPr>
          <p:spPr bwMode="auto">
            <a:xfrm>
              <a:off x="1271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" name="Rectangle 108"/>
            <p:cNvSpPr>
              <a:spLocks noChangeArrowheads="1"/>
            </p:cNvSpPr>
            <p:nvPr/>
          </p:nvSpPr>
          <p:spPr bwMode="auto">
            <a:xfrm>
              <a:off x="909" y="90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" name="Rectangle 109"/>
            <p:cNvSpPr>
              <a:spLocks noChangeArrowheads="1"/>
            </p:cNvSpPr>
            <p:nvPr/>
          </p:nvSpPr>
          <p:spPr bwMode="auto">
            <a:xfrm>
              <a:off x="1090" y="90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7" name="Rectangle 110"/>
            <p:cNvSpPr>
              <a:spLocks noChangeArrowheads="1"/>
            </p:cNvSpPr>
            <p:nvPr/>
          </p:nvSpPr>
          <p:spPr bwMode="auto">
            <a:xfrm>
              <a:off x="1452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" name="Rectangle 111"/>
            <p:cNvSpPr>
              <a:spLocks noChangeArrowheads="1"/>
            </p:cNvSpPr>
            <p:nvPr/>
          </p:nvSpPr>
          <p:spPr bwMode="auto">
            <a:xfrm>
              <a:off x="1996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" name="Rectangle 112"/>
            <p:cNvSpPr>
              <a:spLocks noChangeArrowheads="1"/>
            </p:cNvSpPr>
            <p:nvPr/>
          </p:nvSpPr>
          <p:spPr bwMode="auto">
            <a:xfrm>
              <a:off x="1634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" name="Rectangle 113"/>
            <p:cNvSpPr>
              <a:spLocks noChangeArrowheads="1"/>
            </p:cNvSpPr>
            <p:nvPr/>
          </p:nvSpPr>
          <p:spPr bwMode="auto">
            <a:xfrm>
              <a:off x="1815" y="90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" name="Rectangle 114"/>
            <p:cNvSpPr>
              <a:spLocks noChangeArrowheads="1"/>
            </p:cNvSpPr>
            <p:nvPr/>
          </p:nvSpPr>
          <p:spPr bwMode="auto">
            <a:xfrm>
              <a:off x="2178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" name="Rectangle 115"/>
            <p:cNvSpPr>
              <a:spLocks noChangeArrowheads="1"/>
            </p:cNvSpPr>
            <p:nvPr/>
          </p:nvSpPr>
          <p:spPr bwMode="auto">
            <a:xfrm>
              <a:off x="2722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" name="Rectangle 116"/>
            <p:cNvSpPr>
              <a:spLocks noChangeArrowheads="1"/>
            </p:cNvSpPr>
            <p:nvPr/>
          </p:nvSpPr>
          <p:spPr bwMode="auto">
            <a:xfrm>
              <a:off x="2360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4" name="Rectangle 117"/>
            <p:cNvSpPr>
              <a:spLocks noChangeArrowheads="1"/>
            </p:cNvSpPr>
            <p:nvPr/>
          </p:nvSpPr>
          <p:spPr bwMode="auto">
            <a:xfrm>
              <a:off x="2541" y="90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5" name="Rectangle 118"/>
            <p:cNvSpPr>
              <a:spLocks noChangeArrowheads="1"/>
            </p:cNvSpPr>
            <p:nvPr/>
          </p:nvSpPr>
          <p:spPr bwMode="auto">
            <a:xfrm>
              <a:off x="3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" name="Rectangle 119"/>
            <p:cNvSpPr>
              <a:spLocks noChangeArrowheads="1"/>
            </p:cNvSpPr>
            <p:nvPr/>
          </p:nvSpPr>
          <p:spPr bwMode="auto">
            <a:xfrm>
              <a:off x="547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" name="Rectangle 120"/>
            <p:cNvSpPr>
              <a:spLocks noChangeArrowheads="1"/>
            </p:cNvSpPr>
            <p:nvPr/>
          </p:nvSpPr>
          <p:spPr bwMode="auto">
            <a:xfrm>
              <a:off x="185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" name="Rectangle 121"/>
            <p:cNvSpPr>
              <a:spLocks noChangeArrowheads="1"/>
            </p:cNvSpPr>
            <p:nvPr/>
          </p:nvSpPr>
          <p:spPr bwMode="auto">
            <a:xfrm>
              <a:off x="366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" name="Rectangle 122"/>
            <p:cNvSpPr>
              <a:spLocks noChangeArrowheads="1"/>
            </p:cNvSpPr>
            <p:nvPr/>
          </p:nvSpPr>
          <p:spPr bwMode="auto">
            <a:xfrm>
              <a:off x="729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" name="Rectangle 123"/>
            <p:cNvSpPr>
              <a:spLocks noChangeArrowheads="1"/>
            </p:cNvSpPr>
            <p:nvPr/>
          </p:nvSpPr>
          <p:spPr bwMode="auto">
            <a:xfrm>
              <a:off x="1273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" name="Rectangle 124"/>
            <p:cNvSpPr>
              <a:spLocks noChangeArrowheads="1"/>
            </p:cNvSpPr>
            <p:nvPr/>
          </p:nvSpPr>
          <p:spPr bwMode="auto">
            <a:xfrm>
              <a:off x="911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" name="Rectangle 125"/>
            <p:cNvSpPr>
              <a:spLocks noChangeArrowheads="1"/>
            </p:cNvSpPr>
            <p:nvPr/>
          </p:nvSpPr>
          <p:spPr bwMode="auto">
            <a:xfrm>
              <a:off x="1092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3" name="Rectangle 126"/>
            <p:cNvSpPr>
              <a:spLocks noChangeArrowheads="1"/>
            </p:cNvSpPr>
            <p:nvPr/>
          </p:nvSpPr>
          <p:spPr bwMode="auto">
            <a:xfrm>
              <a:off x="1454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" name="Rectangle 127"/>
            <p:cNvSpPr>
              <a:spLocks noChangeArrowheads="1"/>
            </p:cNvSpPr>
            <p:nvPr/>
          </p:nvSpPr>
          <p:spPr bwMode="auto">
            <a:xfrm>
              <a:off x="1998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" name="Rectangle 128"/>
            <p:cNvSpPr>
              <a:spLocks noChangeArrowheads="1"/>
            </p:cNvSpPr>
            <p:nvPr/>
          </p:nvSpPr>
          <p:spPr bwMode="auto">
            <a:xfrm>
              <a:off x="1636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6" name="Rectangle 129"/>
            <p:cNvSpPr>
              <a:spLocks noChangeArrowheads="1"/>
            </p:cNvSpPr>
            <p:nvPr/>
          </p:nvSpPr>
          <p:spPr bwMode="auto">
            <a:xfrm>
              <a:off x="1817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7" name="Rectangle 130"/>
            <p:cNvSpPr>
              <a:spLocks noChangeArrowheads="1"/>
            </p:cNvSpPr>
            <p:nvPr/>
          </p:nvSpPr>
          <p:spPr bwMode="auto">
            <a:xfrm>
              <a:off x="2180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" name="Rectangle 131"/>
            <p:cNvSpPr>
              <a:spLocks noChangeArrowheads="1"/>
            </p:cNvSpPr>
            <p:nvPr/>
          </p:nvSpPr>
          <p:spPr bwMode="auto">
            <a:xfrm>
              <a:off x="2724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" name="Rectangle 132"/>
            <p:cNvSpPr>
              <a:spLocks noChangeArrowheads="1"/>
            </p:cNvSpPr>
            <p:nvPr/>
          </p:nvSpPr>
          <p:spPr bwMode="auto">
            <a:xfrm>
              <a:off x="2362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" name="Rectangle 133"/>
            <p:cNvSpPr>
              <a:spLocks noChangeArrowheads="1"/>
            </p:cNvSpPr>
            <p:nvPr/>
          </p:nvSpPr>
          <p:spPr bwMode="auto">
            <a:xfrm>
              <a:off x="2543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" name="Rectangle 134"/>
            <p:cNvSpPr>
              <a:spLocks noChangeArrowheads="1"/>
            </p:cNvSpPr>
            <p:nvPr/>
          </p:nvSpPr>
          <p:spPr bwMode="auto">
            <a:xfrm>
              <a:off x="2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" name="Rectangle 135"/>
            <p:cNvSpPr>
              <a:spLocks noChangeArrowheads="1"/>
            </p:cNvSpPr>
            <p:nvPr/>
          </p:nvSpPr>
          <p:spPr bwMode="auto">
            <a:xfrm>
              <a:off x="546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" name="Rectangle 136"/>
            <p:cNvSpPr>
              <a:spLocks noChangeArrowheads="1"/>
            </p:cNvSpPr>
            <p:nvPr/>
          </p:nvSpPr>
          <p:spPr bwMode="auto">
            <a:xfrm>
              <a:off x="184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" name="Rectangle 137"/>
            <p:cNvSpPr>
              <a:spLocks noChangeArrowheads="1"/>
            </p:cNvSpPr>
            <p:nvPr/>
          </p:nvSpPr>
          <p:spPr bwMode="auto">
            <a:xfrm>
              <a:off x="365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" name="Rectangle 138"/>
            <p:cNvSpPr>
              <a:spLocks noChangeArrowheads="1"/>
            </p:cNvSpPr>
            <p:nvPr/>
          </p:nvSpPr>
          <p:spPr bwMode="auto">
            <a:xfrm>
              <a:off x="728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" name="Rectangle 139"/>
            <p:cNvSpPr>
              <a:spLocks noChangeArrowheads="1"/>
            </p:cNvSpPr>
            <p:nvPr/>
          </p:nvSpPr>
          <p:spPr bwMode="auto">
            <a:xfrm>
              <a:off x="1272" y="127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" name="Rectangle 140"/>
            <p:cNvSpPr>
              <a:spLocks noChangeArrowheads="1"/>
            </p:cNvSpPr>
            <p:nvPr/>
          </p:nvSpPr>
          <p:spPr bwMode="auto">
            <a:xfrm>
              <a:off x="910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" name="Rectangle 141"/>
            <p:cNvSpPr>
              <a:spLocks noChangeArrowheads="1"/>
            </p:cNvSpPr>
            <p:nvPr/>
          </p:nvSpPr>
          <p:spPr bwMode="auto">
            <a:xfrm>
              <a:off x="1091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" name="Rectangle 142"/>
            <p:cNvSpPr>
              <a:spLocks noChangeArrowheads="1"/>
            </p:cNvSpPr>
            <p:nvPr/>
          </p:nvSpPr>
          <p:spPr bwMode="auto">
            <a:xfrm>
              <a:off x="1453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" name="Rectangle 143"/>
            <p:cNvSpPr>
              <a:spLocks noChangeArrowheads="1"/>
            </p:cNvSpPr>
            <p:nvPr/>
          </p:nvSpPr>
          <p:spPr bwMode="auto">
            <a:xfrm>
              <a:off x="1997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" name="Rectangle 144"/>
            <p:cNvSpPr>
              <a:spLocks noChangeArrowheads="1"/>
            </p:cNvSpPr>
            <p:nvPr/>
          </p:nvSpPr>
          <p:spPr bwMode="auto">
            <a:xfrm>
              <a:off x="1635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" name="Rectangle 145"/>
            <p:cNvSpPr>
              <a:spLocks noChangeArrowheads="1"/>
            </p:cNvSpPr>
            <p:nvPr/>
          </p:nvSpPr>
          <p:spPr bwMode="auto">
            <a:xfrm>
              <a:off x="1816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" name="Rectangle 146"/>
            <p:cNvSpPr>
              <a:spLocks noChangeArrowheads="1"/>
            </p:cNvSpPr>
            <p:nvPr/>
          </p:nvSpPr>
          <p:spPr bwMode="auto">
            <a:xfrm>
              <a:off x="2179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" name="Rectangle 147"/>
            <p:cNvSpPr>
              <a:spLocks noChangeArrowheads="1"/>
            </p:cNvSpPr>
            <p:nvPr/>
          </p:nvSpPr>
          <p:spPr bwMode="auto">
            <a:xfrm>
              <a:off x="2723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5" name="Rectangle 148"/>
            <p:cNvSpPr>
              <a:spLocks noChangeArrowheads="1"/>
            </p:cNvSpPr>
            <p:nvPr/>
          </p:nvSpPr>
          <p:spPr bwMode="auto">
            <a:xfrm>
              <a:off x="2361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" name="Rectangle 149"/>
            <p:cNvSpPr>
              <a:spLocks noChangeArrowheads="1"/>
            </p:cNvSpPr>
            <p:nvPr/>
          </p:nvSpPr>
          <p:spPr bwMode="auto">
            <a:xfrm>
              <a:off x="2542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" name="Rectangle 150"/>
            <p:cNvSpPr>
              <a:spLocks noChangeArrowheads="1"/>
            </p:cNvSpPr>
            <p:nvPr/>
          </p:nvSpPr>
          <p:spPr bwMode="auto">
            <a:xfrm>
              <a:off x="1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" name="Rectangle 151"/>
            <p:cNvSpPr>
              <a:spLocks noChangeArrowheads="1"/>
            </p:cNvSpPr>
            <p:nvPr/>
          </p:nvSpPr>
          <p:spPr bwMode="auto">
            <a:xfrm>
              <a:off x="545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" name="Rectangle 152"/>
            <p:cNvSpPr>
              <a:spLocks noChangeArrowheads="1"/>
            </p:cNvSpPr>
            <p:nvPr/>
          </p:nvSpPr>
          <p:spPr bwMode="auto">
            <a:xfrm>
              <a:off x="183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" name="Rectangle 153"/>
            <p:cNvSpPr>
              <a:spLocks noChangeArrowheads="1"/>
            </p:cNvSpPr>
            <p:nvPr/>
          </p:nvSpPr>
          <p:spPr bwMode="auto">
            <a:xfrm>
              <a:off x="364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" name="Rectangle 154"/>
            <p:cNvSpPr>
              <a:spLocks noChangeArrowheads="1"/>
            </p:cNvSpPr>
            <p:nvPr/>
          </p:nvSpPr>
          <p:spPr bwMode="auto">
            <a:xfrm>
              <a:off x="727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" name="Rectangle 155"/>
            <p:cNvSpPr>
              <a:spLocks noChangeArrowheads="1"/>
            </p:cNvSpPr>
            <p:nvPr/>
          </p:nvSpPr>
          <p:spPr bwMode="auto">
            <a:xfrm>
              <a:off x="1271" y="1451"/>
              <a:ext cx="182" cy="1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" name="Rectangle 156"/>
            <p:cNvSpPr>
              <a:spLocks noChangeArrowheads="1"/>
            </p:cNvSpPr>
            <p:nvPr/>
          </p:nvSpPr>
          <p:spPr bwMode="auto">
            <a:xfrm>
              <a:off x="909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" name="Rectangle 157"/>
            <p:cNvSpPr>
              <a:spLocks noChangeArrowheads="1"/>
            </p:cNvSpPr>
            <p:nvPr/>
          </p:nvSpPr>
          <p:spPr bwMode="auto">
            <a:xfrm>
              <a:off x="1090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" name="Rectangle 158"/>
            <p:cNvSpPr>
              <a:spLocks noChangeArrowheads="1"/>
            </p:cNvSpPr>
            <p:nvPr/>
          </p:nvSpPr>
          <p:spPr bwMode="auto">
            <a:xfrm>
              <a:off x="1452" y="145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" name="Rectangle 159"/>
            <p:cNvSpPr>
              <a:spLocks noChangeArrowheads="1"/>
            </p:cNvSpPr>
            <p:nvPr/>
          </p:nvSpPr>
          <p:spPr bwMode="auto">
            <a:xfrm>
              <a:off x="1996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" name="Rectangle 160"/>
            <p:cNvSpPr>
              <a:spLocks noChangeArrowheads="1"/>
            </p:cNvSpPr>
            <p:nvPr/>
          </p:nvSpPr>
          <p:spPr bwMode="auto">
            <a:xfrm>
              <a:off x="1634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" name="Rectangle 161"/>
            <p:cNvSpPr>
              <a:spLocks noChangeArrowheads="1"/>
            </p:cNvSpPr>
            <p:nvPr/>
          </p:nvSpPr>
          <p:spPr bwMode="auto">
            <a:xfrm>
              <a:off x="1815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" name="Rectangle 162"/>
            <p:cNvSpPr>
              <a:spLocks noChangeArrowheads="1"/>
            </p:cNvSpPr>
            <p:nvPr/>
          </p:nvSpPr>
          <p:spPr bwMode="auto">
            <a:xfrm>
              <a:off x="2178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" name="Rectangle 163"/>
            <p:cNvSpPr>
              <a:spLocks noChangeArrowheads="1"/>
            </p:cNvSpPr>
            <p:nvPr/>
          </p:nvSpPr>
          <p:spPr bwMode="auto">
            <a:xfrm>
              <a:off x="2722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" name="Rectangle 164"/>
            <p:cNvSpPr>
              <a:spLocks noChangeArrowheads="1"/>
            </p:cNvSpPr>
            <p:nvPr/>
          </p:nvSpPr>
          <p:spPr bwMode="auto">
            <a:xfrm>
              <a:off x="2360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" name="Rectangle 165"/>
            <p:cNvSpPr>
              <a:spLocks noChangeArrowheads="1"/>
            </p:cNvSpPr>
            <p:nvPr/>
          </p:nvSpPr>
          <p:spPr bwMode="auto">
            <a:xfrm>
              <a:off x="2541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" name="Rectangle 166"/>
            <p:cNvSpPr>
              <a:spLocks noChangeArrowheads="1"/>
            </p:cNvSpPr>
            <p:nvPr/>
          </p:nvSpPr>
          <p:spPr bwMode="auto">
            <a:xfrm>
              <a:off x="0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" name="Rectangle 167"/>
            <p:cNvSpPr>
              <a:spLocks noChangeArrowheads="1"/>
            </p:cNvSpPr>
            <p:nvPr/>
          </p:nvSpPr>
          <p:spPr bwMode="auto">
            <a:xfrm>
              <a:off x="544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" name="Rectangle 168"/>
            <p:cNvSpPr>
              <a:spLocks noChangeArrowheads="1"/>
            </p:cNvSpPr>
            <p:nvPr/>
          </p:nvSpPr>
          <p:spPr bwMode="auto">
            <a:xfrm>
              <a:off x="182" y="1632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" name="Rectangle 169"/>
            <p:cNvSpPr>
              <a:spLocks noChangeArrowheads="1"/>
            </p:cNvSpPr>
            <p:nvPr/>
          </p:nvSpPr>
          <p:spPr bwMode="auto">
            <a:xfrm>
              <a:off x="363" y="1632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" name="Rectangle 170"/>
            <p:cNvSpPr>
              <a:spLocks noChangeArrowheads="1"/>
            </p:cNvSpPr>
            <p:nvPr/>
          </p:nvSpPr>
          <p:spPr bwMode="auto">
            <a:xfrm>
              <a:off x="726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8" name="Rectangle 171"/>
            <p:cNvSpPr>
              <a:spLocks noChangeArrowheads="1"/>
            </p:cNvSpPr>
            <p:nvPr/>
          </p:nvSpPr>
          <p:spPr bwMode="auto">
            <a:xfrm>
              <a:off x="1270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" name="Rectangle 172"/>
            <p:cNvSpPr>
              <a:spLocks noChangeArrowheads="1"/>
            </p:cNvSpPr>
            <p:nvPr/>
          </p:nvSpPr>
          <p:spPr bwMode="auto">
            <a:xfrm>
              <a:off x="908" y="1632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" name="Rectangle 173"/>
            <p:cNvSpPr>
              <a:spLocks noChangeArrowheads="1"/>
            </p:cNvSpPr>
            <p:nvPr/>
          </p:nvSpPr>
          <p:spPr bwMode="auto">
            <a:xfrm>
              <a:off x="1089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" name="Rectangle 174"/>
            <p:cNvSpPr>
              <a:spLocks noChangeArrowheads="1"/>
            </p:cNvSpPr>
            <p:nvPr/>
          </p:nvSpPr>
          <p:spPr bwMode="auto">
            <a:xfrm>
              <a:off x="1451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" name="Rectangle 175"/>
            <p:cNvSpPr>
              <a:spLocks noChangeArrowheads="1"/>
            </p:cNvSpPr>
            <p:nvPr/>
          </p:nvSpPr>
          <p:spPr bwMode="auto">
            <a:xfrm>
              <a:off x="1995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" name="Rectangle 176"/>
            <p:cNvSpPr>
              <a:spLocks noChangeArrowheads="1"/>
            </p:cNvSpPr>
            <p:nvPr/>
          </p:nvSpPr>
          <p:spPr bwMode="auto">
            <a:xfrm>
              <a:off x="1633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" name="Rectangle 177"/>
            <p:cNvSpPr>
              <a:spLocks noChangeArrowheads="1"/>
            </p:cNvSpPr>
            <p:nvPr/>
          </p:nvSpPr>
          <p:spPr bwMode="auto">
            <a:xfrm>
              <a:off x="1814" y="1632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" name="Rectangle 178"/>
            <p:cNvSpPr>
              <a:spLocks noChangeArrowheads="1"/>
            </p:cNvSpPr>
            <p:nvPr/>
          </p:nvSpPr>
          <p:spPr bwMode="auto">
            <a:xfrm>
              <a:off x="2177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6" name="Rectangle 179"/>
            <p:cNvSpPr>
              <a:spLocks noChangeArrowheads="1"/>
            </p:cNvSpPr>
            <p:nvPr/>
          </p:nvSpPr>
          <p:spPr bwMode="auto">
            <a:xfrm>
              <a:off x="2721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" name="Rectangle 180"/>
            <p:cNvSpPr>
              <a:spLocks noChangeArrowheads="1"/>
            </p:cNvSpPr>
            <p:nvPr/>
          </p:nvSpPr>
          <p:spPr bwMode="auto">
            <a:xfrm>
              <a:off x="2359" y="1632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" name="Rectangle 181"/>
            <p:cNvSpPr>
              <a:spLocks noChangeArrowheads="1"/>
            </p:cNvSpPr>
            <p:nvPr/>
          </p:nvSpPr>
          <p:spPr bwMode="auto">
            <a:xfrm>
              <a:off x="2540" y="1632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" name="Rectangle 182"/>
            <p:cNvSpPr>
              <a:spLocks noChangeArrowheads="1"/>
            </p:cNvSpPr>
            <p:nvPr/>
          </p:nvSpPr>
          <p:spPr bwMode="auto">
            <a:xfrm>
              <a:off x="2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" name="Rectangle 183"/>
            <p:cNvSpPr>
              <a:spLocks noChangeArrowheads="1"/>
            </p:cNvSpPr>
            <p:nvPr/>
          </p:nvSpPr>
          <p:spPr bwMode="auto">
            <a:xfrm>
              <a:off x="546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" name="Rectangle 184"/>
            <p:cNvSpPr>
              <a:spLocks noChangeArrowheads="1"/>
            </p:cNvSpPr>
            <p:nvPr/>
          </p:nvSpPr>
          <p:spPr bwMode="auto">
            <a:xfrm>
              <a:off x="184" y="181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" name="Rectangle 185"/>
            <p:cNvSpPr>
              <a:spLocks noChangeArrowheads="1"/>
            </p:cNvSpPr>
            <p:nvPr/>
          </p:nvSpPr>
          <p:spPr bwMode="auto">
            <a:xfrm>
              <a:off x="365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" name="Rectangle 186"/>
            <p:cNvSpPr>
              <a:spLocks noChangeArrowheads="1"/>
            </p:cNvSpPr>
            <p:nvPr/>
          </p:nvSpPr>
          <p:spPr bwMode="auto">
            <a:xfrm>
              <a:off x="728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4" name="Rectangle 187"/>
            <p:cNvSpPr>
              <a:spLocks noChangeArrowheads="1"/>
            </p:cNvSpPr>
            <p:nvPr/>
          </p:nvSpPr>
          <p:spPr bwMode="auto">
            <a:xfrm>
              <a:off x="1272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" name="Rectangle 188"/>
            <p:cNvSpPr>
              <a:spLocks noChangeArrowheads="1"/>
            </p:cNvSpPr>
            <p:nvPr/>
          </p:nvSpPr>
          <p:spPr bwMode="auto">
            <a:xfrm>
              <a:off x="910" y="181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" name="Rectangle 189"/>
            <p:cNvSpPr>
              <a:spLocks noChangeArrowheads="1"/>
            </p:cNvSpPr>
            <p:nvPr/>
          </p:nvSpPr>
          <p:spPr bwMode="auto">
            <a:xfrm>
              <a:off x="1091" y="181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7" name="Rectangle 190"/>
            <p:cNvSpPr>
              <a:spLocks noChangeArrowheads="1"/>
            </p:cNvSpPr>
            <p:nvPr/>
          </p:nvSpPr>
          <p:spPr bwMode="auto">
            <a:xfrm>
              <a:off x="1453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8" name="Rectangle 191"/>
            <p:cNvSpPr>
              <a:spLocks noChangeArrowheads="1"/>
            </p:cNvSpPr>
            <p:nvPr/>
          </p:nvSpPr>
          <p:spPr bwMode="auto">
            <a:xfrm>
              <a:off x="1997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" name="Rectangle 192"/>
            <p:cNvSpPr>
              <a:spLocks noChangeArrowheads="1"/>
            </p:cNvSpPr>
            <p:nvPr/>
          </p:nvSpPr>
          <p:spPr bwMode="auto">
            <a:xfrm>
              <a:off x="1635" y="181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" name="Rectangle 193"/>
            <p:cNvSpPr>
              <a:spLocks noChangeArrowheads="1"/>
            </p:cNvSpPr>
            <p:nvPr/>
          </p:nvSpPr>
          <p:spPr bwMode="auto">
            <a:xfrm>
              <a:off x="1816" y="181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" name="Rectangle 194"/>
            <p:cNvSpPr>
              <a:spLocks noChangeArrowheads="1"/>
            </p:cNvSpPr>
            <p:nvPr/>
          </p:nvSpPr>
          <p:spPr bwMode="auto">
            <a:xfrm>
              <a:off x="2179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" name="Rectangle 195"/>
            <p:cNvSpPr>
              <a:spLocks noChangeArrowheads="1"/>
            </p:cNvSpPr>
            <p:nvPr/>
          </p:nvSpPr>
          <p:spPr bwMode="auto">
            <a:xfrm>
              <a:off x="2723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" name="Rectangle 196"/>
            <p:cNvSpPr>
              <a:spLocks noChangeArrowheads="1"/>
            </p:cNvSpPr>
            <p:nvPr/>
          </p:nvSpPr>
          <p:spPr bwMode="auto">
            <a:xfrm>
              <a:off x="2361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" name="Rectangle 197"/>
            <p:cNvSpPr>
              <a:spLocks noChangeArrowheads="1"/>
            </p:cNvSpPr>
            <p:nvPr/>
          </p:nvSpPr>
          <p:spPr bwMode="auto">
            <a:xfrm>
              <a:off x="2542" y="181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5" name="Rectangle 198"/>
            <p:cNvSpPr>
              <a:spLocks noChangeArrowheads="1"/>
            </p:cNvSpPr>
            <p:nvPr/>
          </p:nvSpPr>
          <p:spPr bwMode="auto">
            <a:xfrm>
              <a:off x="1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" name="Rectangle 199"/>
            <p:cNvSpPr>
              <a:spLocks noChangeArrowheads="1"/>
            </p:cNvSpPr>
            <p:nvPr/>
          </p:nvSpPr>
          <p:spPr bwMode="auto">
            <a:xfrm>
              <a:off x="545" y="1995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" name="Rectangle 200"/>
            <p:cNvSpPr>
              <a:spLocks noChangeArrowheads="1"/>
            </p:cNvSpPr>
            <p:nvPr/>
          </p:nvSpPr>
          <p:spPr bwMode="auto">
            <a:xfrm>
              <a:off x="183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" name="Rectangle 201"/>
            <p:cNvSpPr>
              <a:spLocks noChangeArrowheads="1"/>
            </p:cNvSpPr>
            <p:nvPr/>
          </p:nvSpPr>
          <p:spPr bwMode="auto">
            <a:xfrm>
              <a:off x="364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" name="Rectangle 202"/>
            <p:cNvSpPr>
              <a:spLocks noChangeArrowheads="1"/>
            </p:cNvSpPr>
            <p:nvPr/>
          </p:nvSpPr>
          <p:spPr bwMode="auto">
            <a:xfrm>
              <a:off x="727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0" name="Rectangle 203"/>
            <p:cNvSpPr>
              <a:spLocks noChangeArrowheads="1"/>
            </p:cNvSpPr>
            <p:nvPr/>
          </p:nvSpPr>
          <p:spPr bwMode="auto">
            <a:xfrm>
              <a:off x="1271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" name="Rectangle 204"/>
            <p:cNvSpPr>
              <a:spLocks noChangeArrowheads="1"/>
            </p:cNvSpPr>
            <p:nvPr/>
          </p:nvSpPr>
          <p:spPr bwMode="auto">
            <a:xfrm>
              <a:off x="909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" name="Rectangle 205"/>
            <p:cNvSpPr>
              <a:spLocks noChangeArrowheads="1"/>
            </p:cNvSpPr>
            <p:nvPr/>
          </p:nvSpPr>
          <p:spPr bwMode="auto">
            <a:xfrm>
              <a:off x="1090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" name="Rectangle 206"/>
            <p:cNvSpPr>
              <a:spLocks noChangeArrowheads="1"/>
            </p:cNvSpPr>
            <p:nvPr/>
          </p:nvSpPr>
          <p:spPr bwMode="auto">
            <a:xfrm>
              <a:off x="1452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" name="Rectangle 207"/>
            <p:cNvSpPr>
              <a:spLocks noChangeArrowheads="1"/>
            </p:cNvSpPr>
            <p:nvPr/>
          </p:nvSpPr>
          <p:spPr bwMode="auto">
            <a:xfrm>
              <a:off x="1996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" name="Rectangle 208"/>
            <p:cNvSpPr>
              <a:spLocks noChangeArrowheads="1"/>
            </p:cNvSpPr>
            <p:nvPr/>
          </p:nvSpPr>
          <p:spPr bwMode="auto">
            <a:xfrm>
              <a:off x="1634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" name="Rectangle 209"/>
            <p:cNvSpPr>
              <a:spLocks noChangeArrowheads="1"/>
            </p:cNvSpPr>
            <p:nvPr/>
          </p:nvSpPr>
          <p:spPr bwMode="auto">
            <a:xfrm>
              <a:off x="1815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" name="Rectangle 210"/>
            <p:cNvSpPr>
              <a:spLocks noChangeArrowheads="1"/>
            </p:cNvSpPr>
            <p:nvPr/>
          </p:nvSpPr>
          <p:spPr bwMode="auto">
            <a:xfrm>
              <a:off x="2178" y="1995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" name="Rectangle 211"/>
            <p:cNvSpPr>
              <a:spLocks noChangeArrowheads="1"/>
            </p:cNvSpPr>
            <p:nvPr/>
          </p:nvSpPr>
          <p:spPr bwMode="auto">
            <a:xfrm>
              <a:off x="2722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" name="Rectangle 212"/>
            <p:cNvSpPr>
              <a:spLocks noChangeArrowheads="1"/>
            </p:cNvSpPr>
            <p:nvPr/>
          </p:nvSpPr>
          <p:spPr bwMode="auto">
            <a:xfrm>
              <a:off x="2360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" name="Rectangle 213"/>
            <p:cNvSpPr>
              <a:spLocks noChangeArrowheads="1"/>
            </p:cNvSpPr>
            <p:nvPr/>
          </p:nvSpPr>
          <p:spPr bwMode="auto">
            <a:xfrm>
              <a:off x="2541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" name="Rectangle 214"/>
            <p:cNvSpPr>
              <a:spLocks noChangeArrowheads="1"/>
            </p:cNvSpPr>
            <p:nvPr/>
          </p:nvSpPr>
          <p:spPr bwMode="auto">
            <a:xfrm>
              <a:off x="2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" name="Rectangle 215"/>
            <p:cNvSpPr>
              <a:spLocks noChangeArrowheads="1"/>
            </p:cNvSpPr>
            <p:nvPr/>
          </p:nvSpPr>
          <p:spPr bwMode="auto">
            <a:xfrm>
              <a:off x="546" y="2177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" name="Rectangle 216"/>
            <p:cNvSpPr>
              <a:spLocks noChangeArrowheads="1"/>
            </p:cNvSpPr>
            <p:nvPr/>
          </p:nvSpPr>
          <p:spPr bwMode="auto">
            <a:xfrm>
              <a:off x="184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" name="Rectangle 217"/>
            <p:cNvSpPr>
              <a:spLocks noChangeArrowheads="1"/>
            </p:cNvSpPr>
            <p:nvPr/>
          </p:nvSpPr>
          <p:spPr bwMode="auto">
            <a:xfrm>
              <a:off x="365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" name="Rectangle 218"/>
            <p:cNvSpPr>
              <a:spLocks noChangeArrowheads="1"/>
            </p:cNvSpPr>
            <p:nvPr/>
          </p:nvSpPr>
          <p:spPr bwMode="auto">
            <a:xfrm>
              <a:off x="728" y="217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" name="Rectangle 219"/>
            <p:cNvSpPr>
              <a:spLocks noChangeArrowheads="1"/>
            </p:cNvSpPr>
            <p:nvPr/>
          </p:nvSpPr>
          <p:spPr bwMode="auto">
            <a:xfrm>
              <a:off x="1272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" name="Rectangle 220"/>
            <p:cNvSpPr>
              <a:spLocks noChangeArrowheads="1"/>
            </p:cNvSpPr>
            <p:nvPr/>
          </p:nvSpPr>
          <p:spPr bwMode="auto">
            <a:xfrm>
              <a:off x="910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" name="Rectangle 221"/>
            <p:cNvSpPr>
              <a:spLocks noChangeArrowheads="1"/>
            </p:cNvSpPr>
            <p:nvPr/>
          </p:nvSpPr>
          <p:spPr bwMode="auto">
            <a:xfrm>
              <a:off x="1091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" name="Rectangle 222"/>
            <p:cNvSpPr>
              <a:spLocks noChangeArrowheads="1"/>
            </p:cNvSpPr>
            <p:nvPr/>
          </p:nvSpPr>
          <p:spPr bwMode="auto">
            <a:xfrm>
              <a:off x="1453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" name="Rectangle 223"/>
            <p:cNvSpPr>
              <a:spLocks noChangeArrowheads="1"/>
            </p:cNvSpPr>
            <p:nvPr/>
          </p:nvSpPr>
          <p:spPr bwMode="auto">
            <a:xfrm>
              <a:off x="1997" y="2177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" name="Rectangle 224"/>
            <p:cNvSpPr>
              <a:spLocks noChangeArrowheads="1"/>
            </p:cNvSpPr>
            <p:nvPr/>
          </p:nvSpPr>
          <p:spPr bwMode="auto">
            <a:xfrm>
              <a:off x="1635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" name="Rectangle 225"/>
            <p:cNvSpPr>
              <a:spLocks noChangeArrowheads="1"/>
            </p:cNvSpPr>
            <p:nvPr/>
          </p:nvSpPr>
          <p:spPr bwMode="auto">
            <a:xfrm>
              <a:off x="1816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" name="Rectangle 226"/>
            <p:cNvSpPr>
              <a:spLocks noChangeArrowheads="1"/>
            </p:cNvSpPr>
            <p:nvPr/>
          </p:nvSpPr>
          <p:spPr bwMode="auto">
            <a:xfrm>
              <a:off x="2179" y="217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" name="Rectangle 227"/>
            <p:cNvSpPr>
              <a:spLocks noChangeArrowheads="1"/>
            </p:cNvSpPr>
            <p:nvPr/>
          </p:nvSpPr>
          <p:spPr bwMode="auto">
            <a:xfrm>
              <a:off x="2723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5" name="Rectangle 228"/>
            <p:cNvSpPr>
              <a:spLocks noChangeArrowheads="1"/>
            </p:cNvSpPr>
            <p:nvPr/>
          </p:nvSpPr>
          <p:spPr bwMode="auto">
            <a:xfrm>
              <a:off x="2361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6" name="Rectangle 229"/>
            <p:cNvSpPr>
              <a:spLocks noChangeArrowheads="1"/>
            </p:cNvSpPr>
            <p:nvPr/>
          </p:nvSpPr>
          <p:spPr bwMode="auto">
            <a:xfrm>
              <a:off x="2542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7" name="Rectangle 230"/>
            <p:cNvSpPr>
              <a:spLocks noChangeArrowheads="1"/>
            </p:cNvSpPr>
            <p:nvPr/>
          </p:nvSpPr>
          <p:spPr bwMode="auto">
            <a:xfrm>
              <a:off x="1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8" name="Rectangle 231"/>
            <p:cNvSpPr>
              <a:spLocks noChangeArrowheads="1"/>
            </p:cNvSpPr>
            <p:nvPr/>
          </p:nvSpPr>
          <p:spPr bwMode="auto">
            <a:xfrm>
              <a:off x="545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" name="Rectangle 232"/>
            <p:cNvSpPr>
              <a:spLocks noChangeArrowheads="1"/>
            </p:cNvSpPr>
            <p:nvPr/>
          </p:nvSpPr>
          <p:spPr bwMode="auto">
            <a:xfrm>
              <a:off x="183" y="2358"/>
              <a:ext cx="182" cy="181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0" name="Rectangle 233"/>
            <p:cNvSpPr>
              <a:spLocks noChangeArrowheads="1"/>
            </p:cNvSpPr>
            <p:nvPr/>
          </p:nvSpPr>
          <p:spPr bwMode="auto">
            <a:xfrm>
              <a:off x="364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1" name="Rectangle 234"/>
            <p:cNvSpPr>
              <a:spLocks noChangeArrowheads="1"/>
            </p:cNvSpPr>
            <p:nvPr/>
          </p:nvSpPr>
          <p:spPr bwMode="auto">
            <a:xfrm>
              <a:off x="727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" name="Rectangle 235"/>
            <p:cNvSpPr>
              <a:spLocks noChangeArrowheads="1"/>
            </p:cNvSpPr>
            <p:nvPr/>
          </p:nvSpPr>
          <p:spPr bwMode="auto">
            <a:xfrm>
              <a:off x="1271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" name="Rectangle 236"/>
            <p:cNvSpPr>
              <a:spLocks noChangeArrowheads="1"/>
            </p:cNvSpPr>
            <p:nvPr/>
          </p:nvSpPr>
          <p:spPr bwMode="auto">
            <a:xfrm>
              <a:off x="909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" name="Rectangle 237"/>
            <p:cNvSpPr>
              <a:spLocks noChangeArrowheads="1"/>
            </p:cNvSpPr>
            <p:nvPr/>
          </p:nvSpPr>
          <p:spPr bwMode="auto">
            <a:xfrm>
              <a:off x="1090" y="2358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" name="Rectangle 238"/>
            <p:cNvSpPr>
              <a:spLocks noChangeArrowheads="1"/>
            </p:cNvSpPr>
            <p:nvPr/>
          </p:nvSpPr>
          <p:spPr bwMode="auto">
            <a:xfrm>
              <a:off x="1452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" name="Rectangle 239"/>
            <p:cNvSpPr>
              <a:spLocks noChangeArrowheads="1"/>
            </p:cNvSpPr>
            <p:nvPr/>
          </p:nvSpPr>
          <p:spPr bwMode="auto">
            <a:xfrm>
              <a:off x="1996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" name="Rectangle 240"/>
            <p:cNvSpPr>
              <a:spLocks noChangeArrowheads="1"/>
            </p:cNvSpPr>
            <p:nvPr/>
          </p:nvSpPr>
          <p:spPr bwMode="auto">
            <a:xfrm>
              <a:off x="1634" y="2358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" name="Rectangle 241"/>
            <p:cNvSpPr>
              <a:spLocks noChangeArrowheads="1"/>
            </p:cNvSpPr>
            <p:nvPr/>
          </p:nvSpPr>
          <p:spPr bwMode="auto">
            <a:xfrm>
              <a:off x="1815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" name="Rectangle 242"/>
            <p:cNvSpPr>
              <a:spLocks noChangeArrowheads="1"/>
            </p:cNvSpPr>
            <p:nvPr/>
          </p:nvSpPr>
          <p:spPr bwMode="auto">
            <a:xfrm>
              <a:off x="2178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" name="Rectangle 243"/>
            <p:cNvSpPr>
              <a:spLocks noChangeArrowheads="1"/>
            </p:cNvSpPr>
            <p:nvPr/>
          </p:nvSpPr>
          <p:spPr bwMode="auto">
            <a:xfrm>
              <a:off x="2722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" name="Rectangle 244"/>
            <p:cNvSpPr>
              <a:spLocks noChangeArrowheads="1"/>
            </p:cNvSpPr>
            <p:nvPr/>
          </p:nvSpPr>
          <p:spPr bwMode="auto">
            <a:xfrm>
              <a:off x="2360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" name="Rectangle 245"/>
            <p:cNvSpPr>
              <a:spLocks noChangeArrowheads="1"/>
            </p:cNvSpPr>
            <p:nvPr/>
          </p:nvSpPr>
          <p:spPr bwMode="auto">
            <a:xfrm>
              <a:off x="2541" y="2358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" name="Rectangle 246"/>
            <p:cNvSpPr>
              <a:spLocks noChangeArrowheads="1"/>
            </p:cNvSpPr>
            <p:nvPr/>
          </p:nvSpPr>
          <p:spPr bwMode="auto">
            <a:xfrm>
              <a:off x="3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" name="Rectangle 247"/>
            <p:cNvSpPr>
              <a:spLocks noChangeArrowheads="1"/>
            </p:cNvSpPr>
            <p:nvPr/>
          </p:nvSpPr>
          <p:spPr bwMode="auto">
            <a:xfrm>
              <a:off x="547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" name="Rectangle 248"/>
            <p:cNvSpPr>
              <a:spLocks noChangeArrowheads="1"/>
            </p:cNvSpPr>
            <p:nvPr/>
          </p:nvSpPr>
          <p:spPr bwMode="auto">
            <a:xfrm>
              <a:off x="185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" name="Rectangle 249"/>
            <p:cNvSpPr>
              <a:spLocks noChangeArrowheads="1"/>
            </p:cNvSpPr>
            <p:nvPr/>
          </p:nvSpPr>
          <p:spPr bwMode="auto">
            <a:xfrm>
              <a:off x="366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" name="Rectangle 250"/>
            <p:cNvSpPr>
              <a:spLocks noChangeArrowheads="1"/>
            </p:cNvSpPr>
            <p:nvPr/>
          </p:nvSpPr>
          <p:spPr bwMode="auto">
            <a:xfrm>
              <a:off x="729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" name="Rectangle 251"/>
            <p:cNvSpPr>
              <a:spLocks noChangeArrowheads="1"/>
            </p:cNvSpPr>
            <p:nvPr/>
          </p:nvSpPr>
          <p:spPr bwMode="auto">
            <a:xfrm>
              <a:off x="1273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9" name="Rectangle 252"/>
            <p:cNvSpPr>
              <a:spLocks noChangeArrowheads="1"/>
            </p:cNvSpPr>
            <p:nvPr/>
          </p:nvSpPr>
          <p:spPr bwMode="auto">
            <a:xfrm>
              <a:off x="911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" name="Rectangle 253"/>
            <p:cNvSpPr>
              <a:spLocks noChangeArrowheads="1"/>
            </p:cNvSpPr>
            <p:nvPr/>
          </p:nvSpPr>
          <p:spPr bwMode="auto">
            <a:xfrm>
              <a:off x="1092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" name="Rectangle 254"/>
            <p:cNvSpPr>
              <a:spLocks noChangeArrowheads="1"/>
            </p:cNvSpPr>
            <p:nvPr/>
          </p:nvSpPr>
          <p:spPr bwMode="auto">
            <a:xfrm>
              <a:off x="1454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" name="Rectangle 255"/>
            <p:cNvSpPr>
              <a:spLocks noChangeArrowheads="1"/>
            </p:cNvSpPr>
            <p:nvPr/>
          </p:nvSpPr>
          <p:spPr bwMode="auto">
            <a:xfrm>
              <a:off x="1998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" name="Rectangle 256"/>
            <p:cNvSpPr>
              <a:spLocks noChangeArrowheads="1"/>
            </p:cNvSpPr>
            <p:nvPr/>
          </p:nvSpPr>
          <p:spPr bwMode="auto">
            <a:xfrm>
              <a:off x="1636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" name="Rectangle 257"/>
            <p:cNvSpPr>
              <a:spLocks noChangeArrowheads="1"/>
            </p:cNvSpPr>
            <p:nvPr/>
          </p:nvSpPr>
          <p:spPr bwMode="auto">
            <a:xfrm>
              <a:off x="1817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" name="Rectangle 258"/>
            <p:cNvSpPr>
              <a:spLocks noChangeArrowheads="1"/>
            </p:cNvSpPr>
            <p:nvPr/>
          </p:nvSpPr>
          <p:spPr bwMode="auto">
            <a:xfrm>
              <a:off x="2180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" name="Rectangle 259"/>
            <p:cNvSpPr>
              <a:spLocks noChangeArrowheads="1"/>
            </p:cNvSpPr>
            <p:nvPr/>
          </p:nvSpPr>
          <p:spPr bwMode="auto">
            <a:xfrm>
              <a:off x="2724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7" name="Rectangle 260"/>
            <p:cNvSpPr>
              <a:spLocks noChangeArrowheads="1"/>
            </p:cNvSpPr>
            <p:nvPr/>
          </p:nvSpPr>
          <p:spPr bwMode="auto">
            <a:xfrm>
              <a:off x="2362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8" name="Rectangle 261"/>
            <p:cNvSpPr>
              <a:spLocks noChangeArrowheads="1"/>
            </p:cNvSpPr>
            <p:nvPr/>
          </p:nvSpPr>
          <p:spPr bwMode="auto">
            <a:xfrm>
              <a:off x="2543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9" name="Rectangle 262"/>
            <p:cNvSpPr>
              <a:spLocks noChangeArrowheads="1"/>
            </p:cNvSpPr>
            <p:nvPr/>
          </p:nvSpPr>
          <p:spPr bwMode="auto">
            <a:xfrm>
              <a:off x="2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" name="Rectangle 263"/>
            <p:cNvSpPr>
              <a:spLocks noChangeArrowheads="1"/>
            </p:cNvSpPr>
            <p:nvPr/>
          </p:nvSpPr>
          <p:spPr bwMode="auto">
            <a:xfrm>
              <a:off x="546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1" name="Rectangle 264"/>
            <p:cNvSpPr>
              <a:spLocks noChangeArrowheads="1"/>
            </p:cNvSpPr>
            <p:nvPr/>
          </p:nvSpPr>
          <p:spPr bwMode="auto">
            <a:xfrm>
              <a:off x="184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" name="Rectangle 265"/>
            <p:cNvSpPr>
              <a:spLocks noChangeArrowheads="1"/>
            </p:cNvSpPr>
            <p:nvPr/>
          </p:nvSpPr>
          <p:spPr bwMode="auto">
            <a:xfrm>
              <a:off x="365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" name="Rectangle 266"/>
            <p:cNvSpPr>
              <a:spLocks noChangeArrowheads="1"/>
            </p:cNvSpPr>
            <p:nvPr/>
          </p:nvSpPr>
          <p:spPr bwMode="auto">
            <a:xfrm>
              <a:off x="728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" name="Rectangle 267"/>
            <p:cNvSpPr>
              <a:spLocks noChangeArrowheads="1"/>
            </p:cNvSpPr>
            <p:nvPr/>
          </p:nvSpPr>
          <p:spPr bwMode="auto">
            <a:xfrm>
              <a:off x="1272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5" name="Rectangle 268"/>
            <p:cNvSpPr>
              <a:spLocks noChangeArrowheads="1"/>
            </p:cNvSpPr>
            <p:nvPr/>
          </p:nvSpPr>
          <p:spPr bwMode="auto">
            <a:xfrm>
              <a:off x="910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6" name="Rectangle 269"/>
            <p:cNvSpPr>
              <a:spLocks noChangeArrowheads="1"/>
            </p:cNvSpPr>
            <p:nvPr/>
          </p:nvSpPr>
          <p:spPr bwMode="auto">
            <a:xfrm>
              <a:off x="1091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7" name="Rectangle 270"/>
            <p:cNvSpPr>
              <a:spLocks noChangeArrowheads="1"/>
            </p:cNvSpPr>
            <p:nvPr/>
          </p:nvSpPr>
          <p:spPr bwMode="auto">
            <a:xfrm>
              <a:off x="1453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8" name="Rectangle 271"/>
            <p:cNvSpPr>
              <a:spLocks noChangeArrowheads="1"/>
            </p:cNvSpPr>
            <p:nvPr/>
          </p:nvSpPr>
          <p:spPr bwMode="auto">
            <a:xfrm>
              <a:off x="1997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" name="Rectangle 272"/>
            <p:cNvSpPr>
              <a:spLocks noChangeArrowheads="1"/>
            </p:cNvSpPr>
            <p:nvPr/>
          </p:nvSpPr>
          <p:spPr bwMode="auto">
            <a:xfrm>
              <a:off x="1635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0" name="Rectangle 273"/>
            <p:cNvSpPr>
              <a:spLocks noChangeArrowheads="1"/>
            </p:cNvSpPr>
            <p:nvPr/>
          </p:nvSpPr>
          <p:spPr bwMode="auto">
            <a:xfrm>
              <a:off x="1816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1" name="Rectangle 274"/>
            <p:cNvSpPr>
              <a:spLocks noChangeArrowheads="1"/>
            </p:cNvSpPr>
            <p:nvPr/>
          </p:nvSpPr>
          <p:spPr bwMode="auto">
            <a:xfrm>
              <a:off x="2179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2" name="Rectangle 275"/>
            <p:cNvSpPr>
              <a:spLocks noChangeArrowheads="1"/>
            </p:cNvSpPr>
            <p:nvPr/>
          </p:nvSpPr>
          <p:spPr bwMode="auto">
            <a:xfrm>
              <a:off x="2723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" name="Rectangle 276"/>
            <p:cNvSpPr>
              <a:spLocks noChangeArrowheads="1"/>
            </p:cNvSpPr>
            <p:nvPr/>
          </p:nvSpPr>
          <p:spPr bwMode="auto">
            <a:xfrm>
              <a:off x="2361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" name="Rectangle 277"/>
            <p:cNvSpPr>
              <a:spLocks noChangeArrowheads="1"/>
            </p:cNvSpPr>
            <p:nvPr/>
          </p:nvSpPr>
          <p:spPr bwMode="auto">
            <a:xfrm>
              <a:off x="2542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5" name="Line 278"/>
          <p:cNvSpPr>
            <a:spLocks noChangeShapeType="1"/>
          </p:cNvSpPr>
          <p:nvPr/>
        </p:nvSpPr>
        <p:spPr bwMode="auto">
          <a:xfrm>
            <a:off x="2728851" y="411510"/>
            <a:ext cx="0" cy="4680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6" name="Line 279"/>
          <p:cNvSpPr>
            <a:spLocks noChangeShapeType="1"/>
          </p:cNvSpPr>
          <p:nvPr/>
        </p:nvSpPr>
        <p:spPr bwMode="auto">
          <a:xfrm>
            <a:off x="395536" y="2757744"/>
            <a:ext cx="4680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" name="Line 280"/>
          <p:cNvSpPr>
            <a:spLocks noChangeShapeType="1"/>
          </p:cNvSpPr>
          <p:nvPr/>
        </p:nvSpPr>
        <p:spPr bwMode="auto">
          <a:xfrm>
            <a:off x="395536" y="1605219"/>
            <a:ext cx="4680000" cy="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" name="Line 281"/>
          <p:cNvSpPr>
            <a:spLocks noChangeShapeType="1"/>
          </p:cNvSpPr>
          <p:nvPr/>
        </p:nvSpPr>
        <p:spPr bwMode="auto">
          <a:xfrm>
            <a:off x="395536" y="3908682"/>
            <a:ext cx="4680000" cy="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9" name="Line 282"/>
          <p:cNvSpPr>
            <a:spLocks noChangeShapeType="1"/>
          </p:cNvSpPr>
          <p:nvPr/>
        </p:nvSpPr>
        <p:spPr bwMode="auto">
          <a:xfrm>
            <a:off x="3879789" y="411510"/>
            <a:ext cx="0" cy="468000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0" name="Line 283"/>
          <p:cNvSpPr>
            <a:spLocks noChangeShapeType="1"/>
          </p:cNvSpPr>
          <p:nvPr/>
        </p:nvSpPr>
        <p:spPr bwMode="auto">
          <a:xfrm>
            <a:off x="1000064" y="411510"/>
            <a:ext cx="0" cy="4680000"/>
          </a:xfrm>
          <a:prstGeom prst="line">
            <a:avLst/>
          </a:prstGeom>
          <a:noFill/>
          <a:ln w="3175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1" name="Line 284"/>
          <p:cNvSpPr>
            <a:spLocks noChangeShapeType="1"/>
          </p:cNvSpPr>
          <p:nvPr/>
        </p:nvSpPr>
        <p:spPr bwMode="auto">
          <a:xfrm>
            <a:off x="395536" y="2181482"/>
            <a:ext cx="4680000" cy="0"/>
          </a:xfrm>
          <a:prstGeom prst="line">
            <a:avLst/>
          </a:prstGeom>
          <a:noFill/>
          <a:ln w="3175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2" name="Line 285"/>
          <p:cNvSpPr>
            <a:spLocks noChangeShapeType="1"/>
          </p:cNvSpPr>
          <p:nvPr/>
        </p:nvSpPr>
        <p:spPr bwMode="auto">
          <a:xfrm>
            <a:off x="395536" y="1028957"/>
            <a:ext cx="4680000" cy="0"/>
          </a:xfrm>
          <a:prstGeom prst="line">
            <a:avLst/>
          </a:prstGeom>
          <a:noFill/>
          <a:ln w="3175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" name="Line 286"/>
          <p:cNvSpPr>
            <a:spLocks noChangeShapeType="1"/>
          </p:cNvSpPr>
          <p:nvPr/>
        </p:nvSpPr>
        <p:spPr bwMode="auto">
          <a:xfrm>
            <a:off x="395536" y="3332419"/>
            <a:ext cx="4680000" cy="0"/>
          </a:xfrm>
          <a:prstGeom prst="line">
            <a:avLst/>
          </a:prstGeom>
          <a:noFill/>
          <a:ln w="3175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" name="Line 287"/>
          <p:cNvSpPr>
            <a:spLocks noChangeShapeType="1"/>
          </p:cNvSpPr>
          <p:nvPr/>
        </p:nvSpPr>
        <p:spPr bwMode="auto">
          <a:xfrm>
            <a:off x="395536" y="4484944"/>
            <a:ext cx="4680000" cy="0"/>
          </a:xfrm>
          <a:prstGeom prst="line">
            <a:avLst/>
          </a:prstGeom>
          <a:noFill/>
          <a:ln w="3175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5" name="Line 288"/>
          <p:cNvSpPr>
            <a:spLocks noChangeShapeType="1"/>
          </p:cNvSpPr>
          <p:nvPr/>
        </p:nvSpPr>
        <p:spPr bwMode="auto">
          <a:xfrm>
            <a:off x="1576326" y="411510"/>
            <a:ext cx="0" cy="468000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6" name="Line 289"/>
          <p:cNvSpPr>
            <a:spLocks noChangeShapeType="1"/>
          </p:cNvSpPr>
          <p:nvPr/>
        </p:nvSpPr>
        <p:spPr bwMode="auto">
          <a:xfrm>
            <a:off x="2152589" y="411510"/>
            <a:ext cx="0" cy="4680000"/>
          </a:xfrm>
          <a:prstGeom prst="line">
            <a:avLst/>
          </a:prstGeom>
          <a:noFill/>
          <a:ln w="3175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7" name="Line 290"/>
          <p:cNvSpPr>
            <a:spLocks noChangeShapeType="1"/>
          </p:cNvSpPr>
          <p:nvPr/>
        </p:nvSpPr>
        <p:spPr bwMode="auto">
          <a:xfrm>
            <a:off x="3303526" y="411510"/>
            <a:ext cx="0" cy="4680000"/>
          </a:xfrm>
          <a:prstGeom prst="line">
            <a:avLst/>
          </a:prstGeom>
          <a:noFill/>
          <a:ln w="3175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8" name="Line 291"/>
          <p:cNvSpPr>
            <a:spLocks noChangeShapeType="1"/>
          </p:cNvSpPr>
          <p:nvPr/>
        </p:nvSpPr>
        <p:spPr bwMode="auto">
          <a:xfrm>
            <a:off x="4456051" y="411510"/>
            <a:ext cx="0" cy="4680000"/>
          </a:xfrm>
          <a:prstGeom prst="line">
            <a:avLst/>
          </a:prstGeom>
          <a:noFill/>
          <a:ln w="3175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9" name="Rectangle 3"/>
          <p:cNvSpPr txBox="1">
            <a:spLocks/>
          </p:cNvSpPr>
          <p:nvPr/>
        </p:nvSpPr>
        <p:spPr>
          <a:xfrm>
            <a:off x="6300192" y="862995"/>
            <a:ext cx="1872208" cy="50958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第三次分割</a:t>
            </a:r>
          </a:p>
        </p:txBody>
      </p:sp>
    </p:spTree>
    <p:extLst>
      <p:ext uri="{BB962C8B-B14F-4D97-AF65-F5344CB8AC3E}">
        <p14:creationId xmlns:p14="http://schemas.microsoft.com/office/powerpoint/2010/main" val="381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45" y="26352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棋盘覆盖问题</a:t>
            </a:r>
            <a:endParaRPr lang="zh-CN" altLang="en-US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93862" y="454943"/>
            <a:ext cx="4613275" cy="4606925"/>
            <a:chOff x="0" y="0"/>
            <a:chExt cx="2906" cy="2903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45" y="0"/>
              <a:ext cx="182" cy="182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83" y="0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64" y="0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27" y="0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271" y="0"/>
              <a:ext cx="182" cy="182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909" y="0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090" y="0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452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1996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634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815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178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722" y="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360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541" y="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544" y="181"/>
              <a:ext cx="182" cy="182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182" y="181"/>
              <a:ext cx="182" cy="181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63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726" y="181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1270" y="181"/>
              <a:ext cx="182" cy="182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908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1089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451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1995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1633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814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2177" y="18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2721" y="18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2359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254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2" y="363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546" y="363"/>
              <a:ext cx="182" cy="18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184" y="363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365" y="363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728" y="363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1272" y="363"/>
              <a:ext cx="182" cy="18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910" y="363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1091" y="363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1453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997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1635" y="363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816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2179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2723" y="363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361" y="363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2542" y="363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1" y="544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545" y="544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183" y="544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364" y="544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727" y="54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1271" y="544"/>
              <a:ext cx="182" cy="18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909" y="544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1090" y="544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1452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1996" y="544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1634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1815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2178" y="54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722" y="54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68"/>
            <p:cNvSpPr>
              <a:spLocks noChangeArrowheads="1"/>
            </p:cNvSpPr>
            <p:nvPr/>
          </p:nvSpPr>
          <p:spPr bwMode="auto">
            <a:xfrm>
              <a:off x="2360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69"/>
            <p:cNvSpPr>
              <a:spLocks noChangeArrowheads="1"/>
            </p:cNvSpPr>
            <p:nvPr/>
          </p:nvSpPr>
          <p:spPr bwMode="auto">
            <a:xfrm>
              <a:off x="2541" y="54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2" y="726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71"/>
            <p:cNvSpPr>
              <a:spLocks noChangeArrowheads="1"/>
            </p:cNvSpPr>
            <p:nvPr/>
          </p:nvSpPr>
          <p:spPr bwMode="auto">
            <a:xfrm>
              <a:off x="546" y="726"/>
              <a:ext cx="182" cy="1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72"/>
            <p:cNvSpPr>
              <a:spLocks noChangeArrowheads="1"/>
            </p:cNvSpPr>
            <p:nvPr/>
          </p:nvSpPr>
          <p:spPr bwMode="auto">
            <a:xfrm>
              <a:off x="184" y="726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365" y="726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74"/>
            <p:cNvSpPr>
              <a:spLocks noChangeArrowheads="1"/>
            </p:cNvSpPr>
            <p:nvPr/>
          </p:nvSpPr>
          <p:spPr bwMode="auto">
            <a:xfrm>
              <a:off x="728" y="726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75"/>
            <p:cNvSpPr>
              <a:spLocks noChangeArrowheads="1"/>
            </p:cNvSpPr>
            <p:nvPr/>
          </p:nvSpPr>
          <p:spPr bwMode="auto">
            <a:xfrm>
              <a:off x="1272" y="726"/>
              <a:ext cx="182" cy="182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76"/>
            <p:cNvSpPr>
              <a:spLocks noChangeArrowheads="1"/>
            </p:cNvSpPr>
            <p:nvPr/>
          </p:nvSpPr>
          <p:spPr bwMode="auto">
            <a:xfrm>
              <a:off x="910" y="726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77"/>
            <p:cNvSpPr>
              <a:spLocks noChangeArrowheads="1"/>
            </p:cNvSpPr>
            <p:nvPr/>
          </p:nvSpPr>
          <p:spPr bwMode="auto">
            <a:xfrm>
              <a:off x="1091" y="726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1453" y="726"/>
              <a:ext cx="182" cy="181"/>
            </a:xfrm>
            <a:prstGeom prst="rect">
              <a:avLst/>
            </a:prstGeom>
            <a:solidFill>
              <a:srgbClr val="9933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79"/>
            <p:cNvSpPr>
              <a:spLocks noChangeArrowheads="1"/>
            </p:cNvSpPr>
            <p:nvPr/>
          </p:nvSpPr>
          <p:spPr bwMode="auto">
            <a:xfrm>
              <a:off x="1997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80"/>
            <p:cNvSpPr>
              <a:spLocks noChangeArrowheads="1"/>
            </p:cNvSpPr>
            <p:nvPr/>
          </p:nvSpPr>
          <p:spPr bwMode="auto">
            <a:xfrm>
              <a:off x="1635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81"/>
            <p:cNvSpPr>
              <a:spLocks noChangeArrowheads="1"/>
            </p:cNvSpPr>
            <p:nvPr/>
          </p:nvSpPr>
          <p:spPr bwMode="auto">
            <a:xfrm>
              <a:off x="1816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82"/>
            <p:cNvSpPr>
              <a:spLocks noChangeArrowheads="1"/>
            </p:cNvSpPr>
            <p:nvPr/>
          </p:nvSpPr>
          <p:spPr bwMode="auto">
            <a:xfrm>
              <a:off x="2179" y="726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83"/>
            <p:cNvSpPr>
              <a:spLocks noChangeArrowheads="1"/>
            </p:cNvSpPr>
            <p:nvPr/>
          </p:nvSpPr>
          <p:spPr bwMode="auto">
            <a:xfrm>
              <a:off x="2723" y="726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84"/>
            <p:cNvSpPr>
              <a:spLocks noChangeArrowheads="1"/>
            </p:cNvSpPr>
            <p:nvPr/>
          </p:nvSpPr>
          <p:spPr bwMode="auto">
            <a:xfrm>
              <a:off x="2361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85"/>
            <p:cNvSpPr>
              <a:spLocks noChangeArrowheads="1"/>
            </p:cNvSpPr>
            <p:nvPr/>
          </p:nvSpPr>
          <p:spPr bwMode="auto">
            <a:xfrm>
              <a:off x="2542" y="726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86"/>
            <p:cNvSpPr>
              <a:spLocks noChangeArrowheads="1"/>
            </p:cNvSpPr>
            <p:nvPr/>
          </p:nvSpPr>
          <p:spPr bwMode="auto">
            <a:xfrm>
              <a:off x="1" y="907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87"/>
            <p:cNvSpPr>
              <a:spLocks noChangeArrowheads="1"/>
            </p:cNvSpPr>
            <p:nvPr/>
          </p:nvSpPr>
          <p:spPr bwMode="auto">
            <a:xfrm>
              <a:off x="545" y="907"/>
              <a:ext cx="182" cy="182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88"/>
            <p:cNvSpPr>
              <a:spLocks noChangeArrowheads="1"/>
            </p:cNvSpPr>
            <p:nvPr/>
          </p:nvSpPr>
          <p:spPr bwMode="auto">
            <a:xfrm>
              <a:off x="183" y="90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89"/>
            <p:cNvSpPr>
              <a:spLocks noChangeArrowheads="1"/>
            </p:cNvSpPr>
            <p:nvPr/>
          </p:nvSpPr>
          <p:spPr bwMode="auto">
            <a:xfrm>
              <a:off x="364" y="907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90"/>
            <p:cNvSpPr>
              <a:spLocks noChangeArrowheads="1"/>
            </p:cNvSpPr>
            <p:nvPr/>
          </p:nvSpPr>
          <p:spPr bwMode="auto">
            <a:xfrm>
              <a:off x="727" y="907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91"/>
            <p:cNvSpPr>
              <a:spLocks noChangeArrowheads="1"/>
            </p:cNvSpPr>
            <p:nvPr/>
          </p:nvSpPr>
          <p:spPr bwMode="auto">
            <a:xfrm>
              <a:off x="1271" y="907"/>
              <a:ext cx="182" cy="182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92"/>
            <p:cNvSpPr>
              <a:spLocks noChangeArrowheads="1"/>
            </p:cNvSpPr>
            <p:nvPr/>
          </p:nvSpPr>
          <p:spPr bwMode="auto">
            <a:xfrm>
              <a:off x="909" y="90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93"/>
            <p:cNvSpPr>
              <a:spLocks noChangeArrowheads="1"/>
            </p:cNvSpPr>
            <p:nvPr/>
          </p:nvSpPr>
          <p:spPr bwMode="auto">
            <a:xfrm>
              <a:off x="1090" y="90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94"/>
            <p:cNvSpPr>
              <a:spLocks noChangeArrowheads="1"/>
            </p:cNvSpPr>
            <p:nvPr/>
          </p:nvSpPr>
          <p:spPr bwMode="auto">
            <a:xfrm>
              <a:off x="1452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95"/>
            <p:cNvSpPr>
              <a:spLocks noChangeArrowheads="1"/>
            </p:cNvSpPr>
            <p:nvPr/>
          </p:nvSpPr>
          <p:spPr bwMode="auto">
            <a:xfrm>
              <a:off x="1996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96"/>
            <p:cNvSpPr>
              <a:spLocks noChangeArrowheads="1"/>
            </p:cNvSpPr>
            <p:nvPr/>
          </p:nvSpPr>
          <p:spPr bwMode="auto">
            <a:xfrm>
              <a:off x="1634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97"/>
            <p:cNvSpPr>
              <a:spLocks noChangeArrowheads="1"/>
            </p:cNvSpPr>
            <p:nvPr/>
          </p:nvSpPr>
          <p:spPr bwMode="auto">
            <a:xfrm>
              <a:off x="1815" y="90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98"/>
            <p:cNvSpPr>
              <a:spLocks noChangeArrowheads="1"/>
            </p:cNvSpPr>
            <p:nvPr/>
          </p:nvSpPr>
          <p:spPr bwMode="auto">
            <a:xfrm>
              <a:off x="2178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99"/>
            <p:cNvSpPr>
              <a:spLocks noChangeArrowheads="1"/>
            </p:cNvSpPr>
            <p:nvPr/>
          </p:nvSpPr>
          <p:spPr bwMode="auto">
            <a:xfrm>
              <a:off x="2722" y="90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Rectangle 100"/>
            <p:cNvSpPr>
              <a:spLocks noChangeArrowheads="1"/>
            </p:cNvSpPr>
            <p:nvPr/>
          </p:nvSpPr>
          <p:spPr bwMode="auto">
            <a:xfrm>
              <a:off x="2360" y="90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101"/>
            <p:cNvSpPr>
              <a:spLocks noChangeArrowheads="1"/>
            </p:cNvSpPr>
            <p:nvPr/>
          </p:nvSpPr>
          <p:spPr bwMode="auto">
            <a:xfrm>
              <a:off x="2541" y="90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Rectangle 102"/>
            <p:cNvSpPr>
              <a:spLocks noChangeArrowheads="1"/>
            </p:cNvSpPr>
            <p:nvPr/>
          </p:nvSpPr>
          <p:spPr bwMode="auto">
            <a:xfrm>
              <a:off x="3" y="1089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Rectangle 103"/>
            <p:cNvSpPr>
              <a:spLocks noChangeArrowheads="1"/>
            </p:cNvSpPr>
            <p:nvPr/>
          </p:nvSpPr>
          <p:spPr bwMode="auto">
            <a:xfrm>
              <a:off x="547" y="1089"/>
              <a:ext cx="182" cy="18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Rectangle 104"/>
            <p:cNvSpPr>
              <a:spLocks noChangeArrowheads="1"/>
            </p:cNvSpPr>
            <p:nvPr/>
          </p:nvSpPr>
          <p:spPr bwMode="auto">
            <a:xfrm>
              <a:off x="185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auto">
            <a:xfrm>
              <a:off x="366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auto">
            <a:xfrm>
              <a:off x="729" y="1089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auto">
            <a:xfrm>
              <a:off x="1273" y="1089"/>
              <a:ext cx="182" cy="18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auto">
            <a:xfrm>
              <a:off x="911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109"/>
            <p:cNvSpPr>
              <a:spLocks noChangeArrowheads="1"/>
            </p:cNvSpPr>
            <p:nvPr/>
          </p:nvSpPr>
          <p:spPr bwMode="auto">
            <a:xfrm>
              <a:off x="1092" y="1089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110"/>
            <p:cNvSpPr>
              <a:spLocks noChangeArrowheads="1"/>
            </p:cNvSpPr>
            <p:nvPr/>
          </p:nvSpPr>
          <p:spPr bwMode="auto">
            <a:xfrm>
              <a:off x="1454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111"/>
            <p:cNvSpPr>
              <a:spLocks noChangeArrowheads="1"/>
            </p:cNvSpPr>
            <p:nvPr/>
          </p:nvSpPr>
          <p:spPr bwMode="auto">
            <a:xfrm>
              <a:off x="1998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Rectangle 112"/>
            <p:cNvSpPr>
              <a:spLocks noChangeArrowheads="1"/>
            </p:cNvSpPr>
            <p:nvPr/>
          </p:nvSpPr>
          <p:spPr bwMode="auto">
            <a:xfrm>
              <a:off x="1636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113"/>
            <p:cNvSpPr>
              <a:spLocks noChangeArrowheads="1"/>
            </p:cNvSpPr>
            <p:nvPr/>
          </p:nvSpPr>
          <p:spPr bwMode="auto">
            <a:xfrm>
              <a:off x="1817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114"/>
            <p:cNvSpPr>
              <a:spLocks noChangeArrowheads="1"/>
            </p:cNvSpPr>
            <p:nvPr/>
          </p:nvSpPr>
          <p:spPr bwMode="auto">
            <a:xfrm>
              <a:off x="2180" y="1089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115"/>
            <p:cNvSpPr>
              <a:spLocks noChangeArrowheads="1"/>
            </p:cNvSpPr>
            <p:nvPr/>
          </p:nvSpPr>
          <p:spPr bwMode="auto">
            <a:xfrm>
              <a:off x="2724" y="1089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Rectangle 116"/>
            <p:cNvSpPr>
              <a:spLocks noChangeArrowheads="1"/>
            </p:cNvSpPr>
            <p:nvPr/>
          </p:nvSpPr>
          <p:spPr bwMode="auto">
            <a:xfrm>
              <a:off x="2362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Rectangle 117"/>
            <p:cNvSpPr>
              <a:spLocks noChangeArrowheads="1"/>
            </p:cNvSpPr>
            <p:nvPr/>
          </p:nvSpPr>
          <p:spPr bwMode="auto">
            <a:xfrm>
              <a:off x="2543" y="1089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118"/>
            <p:cNvSpPr>
              <a:spLocks noChangeArrowheads="1"/>
            </p:cNvSpPr>
            <p:nvPr/>
          </p:nvSpPr>
          <p:spPr bwMode="auto">
            <a:xfrm>
              <a:off x="2" y="1270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Rectangle 119"/>
            <p:cNvSpPr>
              <a:spLocks noChangeArrowheads="1"/>
            </p:cNvSpPr>
            <p:nvPr/>
          </p:nvSpPr>
          <p:spPr bwMode="auto">
            <a:xfrm>
              <a:off x="546" y="1270"/>
              <a:ext cx="182" cy="18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Rectangle 120"/>
            <p:cNvSpPr>
              <a:spLocks noChangeArrowheads="1"/>
            </p:cNvSpPr>
            <p:nvPr/>
          </p:nvSpPr>
          <p:spPr bwMode="auto">
            <a:xfrm>
              <a:off x="184" y="1270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121"/>
            <p:cNvSpPr>
              <a:spLocks noChangeArrowheads="1"/>
            </p:cNvSpPr>
            <p:nvPr/>
          </p:nvSpPr>
          <p:spPr bwMode="auto">
            <a:xfrm>
              <a:off x="365" y="1270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122"/>
            <p:cNvSpPr>
              <a:spLocks noChangeArrowheads="1"/>
            </p:cNvSpPr>
            <p:nvPr/>
          </p:nvSpPr>
          <p:spPr bwMode="auto">
            <a:xfrm>
              <a:off x="728" y="1270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123"/>
            <p:cNvSpPr>
              <a:spLocks noChangeArrowheads="1"/>
            </p:cNvSpPr>
            <p:nvPr/>
          </p:nvSpPr>
          <p:spPr bwMode="auto">
            <a:xfrm>
              <a:off x="1272" y="127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Rectangle 124"/>
            <p:cNvSpPr>
              <a:spLocks noChangeArrowheads="1"/>
            </p:cNvSpPr>
            <p:nvPr/>
          </p:nvSpPr>
          <p:spPr bwMode="auto">
            <a:xfrm>
              <a:off x="910" y="1270"/>
              <a:ext cx="182" cy="181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125"/>
            <p:cNvSpPr>
              <a:spLocks noChangeArrowheads="1"/>
            </p:cNvSpPr>
            <p:nvPr/>
          </p:nvSpPr>
          <p:spPr bwMode="auto">
            <a:xfrm>
              <a:off x="1091" y="1270"/>
              <a:ext cx="182" cy="18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1453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27"/>
            <p:cNvSpPr>
              <a:spLocks noChangeArrowheads="1"/>
            </p:cNvSpPr>
            <p:nvPr/>
          </p:nvSpPr>
          <p:spPr bwMode="auto">
            <a:xfrm>
              <a:off x="1997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8"/>
            <p:cNvSpPr>
              <a:spLocks noChangeArrowheads="1"/>
            </p:cNvSpPr>
            <p:nvPr/>
          </p:nvSpPr>
          <p:spPr bwMode="auto">
            <a:xfrm>
              <a:off x="1635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29"/>
            <p:cNvSpPr>
              <a:spLocks noChangeArrowheads="1"/>
            </p:cNvSpPr>
            <p:nvPr/>
          </p:nvSpPr>
          <p:spPr bwMode="auto">
            <a:xfrm>
              <a:off x="1816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Rectangle 130"/>
            <p:cNvSpPr>
              <a:spLocks noChangeArrowheads="1"/>
            </p:cNvSpPr>
            <p:nvPr/>
          </p:nvSpPr>
          <p:spPr bwMode="auto">
            <a:xfrm>
              <a:off x="2179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Rectangle 131"/>
            <p:cNvSpPr>
              <a:spLocks noChangeArrowheads="1"/>
            </p:cNvSpPr>
            <p:nvPr/>
          </p:nvSpPr>
          <p:spPr bwMode="auto">
            <a:xfrm>
              <a:off x="2723" y="127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Rectangle 132"/>
            <p:cNvSpPr>
              <a:spLocks noChangeArrowheads="1"/>
            </p:cNvSpPr>
            <p:nvPr/>
          </p:nvSpPr>
          <p:spPr bwMode="auto">
            <a:xfrm>
              <a:off x="2361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Rectangle 133"/>
            <p:cNvSpPr>
              <a:spLocks noChangeArrowheads="1"/>
            </p:cNvSpPr>
            <p:nvPr/>
          </p:nvSpPr>
          <p:spPr bwMode="auto">
            <a:xfrm>
              <a:off x="2542" y="127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Rectangle 134"/>
            <p:cNvSpPr>
              <a:spLocks noChangeArrowheads="1"/>
            </p:cNvSpPr>
            <p:nvPr/>
          </p:nvSpPr>
          <p:spPr bwMode="auto">
            <a:xfrm>
              <a:off x="1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Rectangle 135"/>
            <p:cNvSpPr>
              <a:spLocks noChangeArrowheads="1"/>
            </p:cNvSpPr>
            <p:nvPr/>
          </p:nvSpPr>
          <p:spPr bwMode="auto">
            <a:xfrm>
              <a:off x="545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136"/>
            <p:cNvSpPr>
              <a:spLocks noChangeArrowheads="1"/>
            </p:cNvSpPr>
            <p:nvPr/>
          </p:nvSpPr>
          <p:spPr bwMode="auto">
            <a:xfrm>
              <a:off x="183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Rectangle 137"/>
            <p:cNvSpPr>
              <a:spLocks noChangeArrowheads="1"/>
            </p:cNvSpPr>
            <p:nvPr/>
          </p:nvSpPr>
          <p:spPr bwMode="auto">
            <a:xfrm>
              <a:off x="364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Rectangle 138"/>
            <p:cNvSpPr>
              <a:spLocks noChangeArrowheads="1"/>
            </p:cNvSpPr>
            <p:nvPr/>
          </p:nvSpPr>
          <p:spPr bwMode="auto">
            <a:xfrm>
              <a:off x="727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Rectangle 139"/>
            <p:cNvSpPr>
              <a:spLocks noChangeArrowheads="1"/>
            </p:cNvSpPr>
            <p:nvPr/>
          </p:nvSpPr>
          <p:spPr bwMode="auto">
            <a:xfrm>
              <a:off x="1271" y="1451"/>
              <a:ext cx="182" cy="18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Rectangle 140"/>
            <p:cNvSpPr>
              <a:spLocks noChangeArrowheads="1"/>
            </p:cNvSpPr>
            <p:nvPr/>
          </p:nvSpPr>
          <p:spPr bwMode="auto">
            <a:xfrm>
              <a:off x="909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Rectangle 141"/>
            <p:cNvSpPr>
              <a:spLocks noChangeArrowheads="1"/>
            </p:cNvSpPr>
            <p:nvPr/>
          </p:nvSpPr>
          <p:spPr bwMode="auto">
            <a:xfrm>
              <a:off x="1090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Rectangle 142"/>
            <p:cNvSpPr>
              <a:spLocks noChangeArrowheads="1"/>
            </p:cNvSpPr>
            <p:nvPr/>
          </p:nvSpPr>
          <p:spPr bwMode="auto">
            <a:xfrm>
              <a:off x="1452" y="145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Rectangle 143"/>
            <p:cNvSpPr>
              <a:spLocks noChangeArrowheads="1"/>
            </p:cNvSpPr>
            <p:nvPr/>
          </p:nvSpPr>
          <p:spPr bwMode="auto">
            <a:xfrm>
              <a:off x="1996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Rectangle 144"/>
            <p:cNvSpPr>
              <a:spLocks noChangeArrowheads="1"/>
            </p:cNvSpPr>
            <p:nvPr/>
          </p:nvSpPr>
          <p:spPr bwMode="auto">
            <a:xfrm>
              <a:off x="1634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Rectangle 145"/>
            <p:cNvSpPr>
              <a:spLocks noChangeArrowheads="1"/>
            </p:cNvSpPr>
            <p:nvPr/>
          </p:nvSpPr>
          <p:spPr bwMode="auto">
            <a:xfrm>
              <a:off x="1815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Rectangle 146"/>
            <p:cNvSpPr>
              <a:spLocks noChangeArrowheads="1"/>
            </p:cNvSpPr>
            <p:nvPr/>
          </p:nvSpPr>
          <p:spPr bwMode="auto">
            <a:xfrm>
              <a:off x="2178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Rectangle 147"/>
            <p:cNvSpPr>
              <a:spLocks noChangeArrowheads="1"/>
            </p:cNvSpPr>
            <p:nvPr/>
          </p:nvSpPr>
          <p:spPr bwMode="auto">
            <a:xfrm>
              <a:off x="2722" y="145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148"/>
            <p:cNvSpPr>
              <a:spLocks noChangeArrowheads="1"/>
            </p:cNvSpPr>
            <p:nvPr/>
          </p:nvSpPr>
          <p:spPr bwMode="auto">
            <a:xfrm>
              <a:off x="2360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Rectangle 149"/>
            <p:cNvSpPr>
              <a:spLocks noChangeArrowheads="1"/>
            </p:cNvSpPr>
            <p:nvPr/>
          </p:nvSpPr>
          <p:spPr bwMode="auto">
            <a:xfrm>
              <a:off x="2541" y="145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Rectangle 150"/>
            <p:cNvSpPr>
              <a:spLocks noChangeArrowheads="1"/>
            </p:cNvSpPr>
            <p:nvPr/>
          </p:nvSpPr>
          <p:spPr bwMode="auto">
            <a:xfrm>
              <a:off x="0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Rectangle 151"/>
            <p:cNvSpPr>
              <a:spLocks noChangeArrowheads="1"/>
            </p:cNvSpPr>
            <p:nvPr/>
          </p:nvSpPr>
          <p:spPr bwMode="auto">
            <a:xfrm>
              <a:off x="544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Rectangle 152"/>
            <p:cNvSpPr>
              <a:spLocks noChangeArrowheads="1"/>
            </p:cNvSpPr>
            <p:nvPr/>
          </p:nvSpPr>
          <p:spPr bwMode="auto">
            <a:xfrm>
              <a:off x="182" y="1632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Rectangle 153"/>
            <p:cNvSpPr>
              <a:spLocks noChangeArrowheads="1"/>
            </p:cNvSpPr>
            <p:nvPr/>
          </p:nvSpPr>
          <p:spPr bwMode="auto">
            <a:xfrm>
              <a:off x="363" y="1632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Rectangle 154"/>
            <p:cNvSpPr>
              <a:spLocks noChangeArrowheads="1"/>
            </p:cNvSpPr>
            <p:nvPr/>
          </p:nvSpPr>
          <p:spPr bwMode="auto">
            <a:xfrm>
              <a:off x="726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Rectangle 155"/>
            <p:cNvSpPr>
              <a:spLocks noChangeArrowheads="1"/>
            </p:cNvSpPr>
            <p:nvPr/>
          </p:nvSpPr>
          <p:spPr bwMode="auto">
            <a:xfrm>
              <a:off x="1270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Rectangle 156"/>
            <p:cNvSpPr>
              <a:spLocks noChangeArrowheads="1"/>
            </p:cNvSpPr>
            <p:nvPr/>
          </p:nvSpPr>
          <p:spPr bwMode="auto">
            <a:xfrm>
              <a:off x="908" y="1632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157"/>
            <p:cNvSpPr>
              <a:spLocks noChangeArrowheads="1"/>
            </p:cNvSpPr>
            <p:nvPr/>
          </p:nvSpPr>
          <p:spPr bwMode="auto">
            <a:xfrm>
              <a:off x="1089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Rectangle 158"/>
            <p:cNvSpPr>
              <a:spLocks noChangeArrowheads="1"/>
            </p:cNvSpPr>
            <p:nvPr/>
          </p:nvSpPr>
          <p:spPr bwMode="auto">
            <a:xfrm>
              <a:off x="1451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Rectangle 159"/>
            <p:cNvSpPr>
              <a:spLocks noChangeArrowheads="1"/>
            </p:cNvSpPr>
            <p:nvPr/>
          </p:nvSpPr>
          <p:spPr bwMode="auto">
            <a:xfrm>
              <a:off x="1995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Rectangle 160"/>
            <p:cNvSpPr>
              <a:spLocks noChangeArrowheads="1"/>
            </p:cNvSpPr>
            <p:nvPr/>
          </p:nvSpPr>
          <p:spPr bwMode="auto">
            <a:xfrm>
              <a:off x="1633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Rectangle 161"/>
            <p:cNvSpPr>
              <a:spLocks noChangeArrowheads="1"/>
            </p:cNvSpPr>
            <p:nvPr/>
          </p:nvSpPr>
          <p:spPr bwMode="auto">
            <a:xfrm>
              <a:off x="1814" y="1632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162"/>
            <p:cNvSpPr>
              <a:spLocks noChangeArrowheads="1"/>
            </p:cNvSpPr>
            <p:nvPr/>
          </p:nvSpPr>
          <p:spPr bwMode="auto">
            <a:xfrm>
              <a:off x="2177" y="1632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163"/>
            <p:cNvSpPr>
              <a:spLocks noChangeArrowheads="1"/>
            </p:cNvSpPr>
            <p:nvPr/>
          </p:nvSpPr>
          <p:spPr bwMode="auto">
            <a:xfrm>
              <a:off x="2721" y="1632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164"/>
            <p:cNvSpPr>
              <a:spLocks noChangeArrowheads="1"/>
            </p:cNvSpPr>
            <p:nvPr/>
          </p:nvSpPr>
          <p:spPr bwMode="auto">
            <a:xfrm>
              <a:off x="2359" y="1632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165"/>
            <p:cNvSpPr>
              <a:spLocks noChangeArrowheads="1"/>
            </p:cNvSpPr>
            <p:nvPr/>
          </p:nvSpPr>
          <p:spPr bwMode="auto">
            <a:xfrm>
              <a:off x="2540" y="1632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166"/>
            <p:cNvSpPr>
              <a:spLocks noChangeArrowheads="1"/>
            </p:cNvSpPr>
            <p:nvPr/>
          </p:nvSpPr>
          <p:spPr bwMode="auto">
            <a:xfrm>
              <a:off x="2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167"/>
            <p:cNvSpPr>
              <a:spLocks noChangeArrowheads="1"/>
            </p:cNvSpPr>
            <p:nvPr/>
          </p:nvSpPr>
          <p:spPr bwMode="auto">
            <a:xfrm>
              <a:off x="546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168"/>
            <p:cNvSpPr>
              <a:spLocks noChangeArrowheads="1"/>
            </p:cNvSpPr>
            <p:nvPr/>
          </p:nvSpPr>
          <p:spPr bwMode="auto">
            <a:xfrm>
              <a:off x="184" y="181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Rectangle 169"/>
            <p:cNvSpPr>
              <a:spLocks noChangeArrowheads="1"/>
            </p:cNvSpPr>
            <p:nvPr/>
          </p:nvSpPr>
          <p:spPr bwMode="auto">
            <a:xfrm>
              <a:off x="365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Rectangle 170"/>
            <p:cNvSpPr>
              <a:spLocks noChangeArrowheads="1"/>
            </p:cNvSpPr>
            <p:nvPr/>
          </p:nvSpPr>
          <p:spPr bwMode="auto">
            <a:xfrm>
              <a:off x="728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Rectangle 171"/>
            <p:cNvSpPr>
              <a:spLocks noChangeArrowheads="1"/>
            </p:cNvSpPr>
            <p:nvPr/>
          </p:nvSpPr>
          <p:spPr bwMode="auto">
            <a:xfrm>
              <a:off x="1272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Rectangle 172"/>
            <p:cNvSpPr>
              <a:spLocks noChangeArrowheads="1"/>
            </p:cNvSpPr>
            <p:nvPr/>
          </p:nvSpPr>
          <p:spPr bwMode="auto">
            <a:xfrm>
              <a:off x="910" y="181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Rectangle 173"/>
            <p:cNvSpPr>
              <a:spLocks noChangeArrowheads="1"/>
            </p:cNvSpPr>
            <p:nvPr/>
          </p:nvSpPr>
          <p:spPr bwMode="auto">
            <a:xfrm>
              <a:off x="1091" y="181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174"/>
            <p:cNvSpPr>
              <a:spLocks noChangeArrowheads="1"/>
            </p:cNvSpPr>
            <p:nvPr/>
          </p:nvSpPr>
          <p:spPr bwMode="auto">
            <a:xfrm>
              <a:off x="1453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175"/>
            <p:cNvSpPr>
              <a:spLocks noChangeArrowheads="1"/>
            </p:cNvSpPr>
            <p:nvPr/>
          </p:nvSpPr>
          <p:spPr bwMode="auto">
            <a:xfrm>
              <a:off x="1997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176"/>
            <p:cNvSpPr>
              <a:spLocks noChangeArrowheads="1"/>
            </p:cNvSpPr>
            <p:nvPr/>
          </p:nvSpPr>
          <p:spPr bwMode="auto">
            <a:xfrm>
              <a:off x="1635" y="181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177"/>
            <p:cNvSpPr>
              <a:spLocks noChangeArrowheads="1"/>
            </p:cNvSpPr>
            <p:nvPr/>
          </p:nvSpPr>
          <p:spPr bwMode="auto">
            <a:xfrm>
              <a:off x="1816" y="181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Rectangle 178"/>
            <p:cNvSpPr>
              <a:spLocks noChangeArrowheads="1"/>
            </p:cNvSpPr>
            <p:nvPr/>
          </p:nvSpPr>
          <p:spPr bwMode="auto">
            <a:xfrm>
              <a:off x="2179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Rectangle 179"/>
            <p:cNvSpPr>
              <a:spLocks noChangeArrowheads="1"/>
            </p:cNvSpPr>
            <p:nvPr/>
          </p:nvSpPr>
          <p:spPr bwMode="auto">
            <a:xfrm>
              <a:off x="2723" y="1814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Rectangle 180"/>
            <p:cNvSpPr>
              <a:spLocks noChangeArrowheads="1"/>
            </p:cNvSpPr>
            <p:nvPr/>
          </p:nvSpPr>
          <p:spPr bwMode="auto">
            <a:xfrm>
              <a:off x="2361" y="1814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Rectangle 181"/>
            <p:cNvSpPr>
              <a:spLocks noChangeArrowheads="1"/>
            </p:cNvSpPr>
            <p:nvPr/>
          </p:nvSpPr>
          <p:spPr bwMode="auto">
            <a:xfrm>
              <a:off x="2542" y="1814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Rectangle 182"/>
            <p:cNvSpPr>
              <a:spLocks noChangeArrowheads="1"/>
            </p:cNvSpPr>
            <p:nvPr/>
          </p:nvSpPr>
          <p:spPr bwMode="auto">
            <a:xfrm>
              <a:off x="1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Rectangle 183"/>
            <p:cNvSpPr>
              <a:spLocks noChangeArrowheads="1"/>
            </p:cNvSpPr>
            <p:nvPr/>
          </p:nvSpPr>
          <p:spPr bwMode="auto">
            <a:xfrm>
              <a:off x="545" y="1995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Rectangle 184"/>
            <p:cNvSpPr>
              <a:spLocks noChangeArrowheads="1"/>
            </p:cNvSpPr>
            <p:nvPr/>
          </p:nvSpPr>
          <p:spPr bwMode="auto">
            <a:xfrm>
              <a:off x="183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Rectangle 185"/>
            <p:cNvSpPr>
              <a:spLocks noChangeArrowheads="1"/>
            </p:cNvSpPr>
            <p:nvPr/>
          </p:nvSpPr>
          <p:spPr bwMode="auto">
            <a:xfrm>
              <a:off x="364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Rectangle 186"/>
            <p:cNvSpPr>
              <a:spLocks noChangeArrowheads="1"/>
            </p:cNvSpPr>
            <p:nvPr/>
          </p:nvSpPr>
          <p:spPr bwMode="auto">
            <a:xfrm>
              <a:off x="727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187"/>
            <p:cNvSpPr>
              <a:spLocks noChangeArrowheads="1"/>
            </p:cNvSpPr>
            <p:nvPr/>
          </p:nvSpPr>
          <p:spPr bwMode="auto">
            <a:xfrm>
              <a:off x="1271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Rectangle 188"/>
            <p:cNvSpPr>
              <a:spLocks noChangeArrowheads="1"/>
            </p:cNvSpPr>
            <p:nvPr/>
          </p:nvSpPr>
          <p:spPr bwMode="auto">
            <a:xfrm>
              <a:off x="909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Rectangle 189"/>
            <p:cNvSpPr>
              <a:spLocks noChangeArrowheads="1"/>
            </p:cNvSpPr>
            <p:nvPr/>
          </p:nvSpPr>
          <p:spPr bwMode="auto">
            <a:xfrm>
              <a:off x="1090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190"/>
            <p:cNvSpPr>
              <a:spLocks noChangeArrowheads="1"/>
            </p:cNvSpPr>
            <p:nvPr/>
          </p:nvSpPr>
          <p:spPr bwMode="auto">
            <a:xfrm>
              <a:off x="1452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191"/>
            <p:cNvSpPr>
              <a:spLocks noChangeArrowheads="1"/>
            </p:cNvSpPr>
            <p:nvPr/>
          </p:nvSpPr>
          <p:spPr bwMode="auto">
            <a:xfrm>
              <a:off x="1996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Rectangle 192"/>
            <p:cNvSpPr>
              <a:spLocks noChangeArrowheads="1"/>
            </p:cNvSpPr>
            <p:nvPr/>
          </p:nvSpPr>
          <p:spPr bwMode="auto">
            <a:xfrm>
              <a:off x="1634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Rectangle 193"/>
            <p:cNvSpPr>
              <a:spLocks noChangeArrowheads="1"/>
            </p:cNvSpPr>
            <p:nvPr/>
          </p:nvSpPr>
          <p:spPr bwMode="auto">
            <a:xfrm>
              <a:off x="1815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Rectangle 194"/>
            <p:cNvSpPr>
              <a:spLocks noChangeArrowheads="1"/>
            </p:cNvSpPr>
            <p:nvPr/>
          </p:nvSpPr>
          <p:spPr bwMode="auto">
            <a:xfrm>
              <a:off x="2178" y="1995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Rectangle 195"/>
            <p:cNvSpPr>
              <a:spLocks noChangeArrowheads="1"/>
            </p:cNvSpPr>
            <p:nvPr/>
          </p:nvSpPr>
          <p:spPr bwMode="auto">
            <a:xfrm>
              <a:off x="2722" y="1995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Rectangle 196"/>
            <p:cNvSpPr>
              <a:spLocks noChangeArrowheads="1"/>
            </p:cNvSpPr>
            <p:nvPr/>
          </p:nvSpPr>
          <p:spPr bwMode="auto">
            <a:xfrm>
              <a:off x="2360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Rectangle 197"/>
            <p:cNvSpPr>
              <a:spLocks noChangeArrowheads="1"/>
            </p:cNvSpPr>
            <p:nvPr/>
          </p:nvSpPr>
          <p:spPr bwMode="auto">
            <a:xfrm>
              <a:off x="2541" y="1995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Rectangle 198"/>
            <p:cNvSpPr>
              <a:spLocks noChangeArrowheads="1"/>
            </p:cNvSpPr>
            <p:nvPr/>
          </p:nvSpPr>
          <p:spPr bwMode="auto">
            <a:xfrm>
              <a:off x="2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Rectangle 199"/>
            <p:cNvSpPr>
              <a:spLocks noChangeArrowheads="1"/>
            </p:cNvSpPr>
            <p:nvPr/>
          </p:nvSpPr>
          <p:spPr bwMode="auto">
            <a:xfrm>
              <a:off x="546" y="2177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Rectangle 200"/>
            <p:cNvSpPr>
              <a:spLocks noChangeArrowheads="1"/>
            </p:cNvSpPr>
            <p:nvPr/>
          </p:nvSpPr>
          <p:spPr bwMode="auto">
            <a:xfrm>
              <a:off x="184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201"/>
            <p:cNvSpPr>
              <a:spLocks noChangeArrowheads="1"/>
            </p:cNvSpPr>
            <p:nvPr/>
          </p:nvSpPr>
          <p:spPr bwMode="auto">
            <a:xfrm>
              <a:off x="365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202"/>
            <p:cNvSpPr>
              <a:spLocks noChangeArrowheads="1"/>
            </p:cNvSpPr>
            <p:nvPr/>
          </p:nvSpPr>
          <p:spPr bwMode="auto">
            <a:xfrm>
              <a:off x="728" y="217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203"/>
            <p:cNvSpPr>
              <a:spLocks noChangeArrowheads="1"/>
            </p:cNvSpPr>
            <p:nvPr/>
          </p:nvSpPr>
          <p:spPr bwMode="auto">
            <a:xfrm>
              <a:off x="1272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204"/>
            <p:cNvSpPr>
              <a:spLocks noChangeArrowheads="1"/>
            </p:cNvSpPr>
            <p:nvPr/>
          </p:nvSpPr>
          <p:spPr bwMode="auto">
            <a:xfrm>
              <a:off x="910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Rectangle 205"/>
            <p:cNvSpPr>
              <a:spLocks noChangeArrowheads="1"/>
            </p:cNvSpPr>
            <p:nvPr/>
          </p:nvSpPr>
          <p:spPr bwMode="auto">
            <a:xfrm>
              <a:off x="1091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Rectangle 206"/>
            <p:cNvSpPr>
              <a:spLocks noChangeArrowheads="1"/>
            </p:cNvSpPr>
            <p:nvPr/>
          </p:nvSpPr>
          <p:spPr bwMode="auto">
            <a:xfrm>
              <a:off x="1453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Rectangle 207"/>
            <p:cNvSpPr>
              <a:spLocks noChangeArrowheads="1"/>
            </p:cNvSpPr>
            <p:nvPr/>
          </p:nvSpPr>
          <p:spPr bwMode="auto">
            <a:xfrm>
              <a:off x="1997" y="2177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Rectangle 208"/>
            <p:cNvSpPr>
              <a:spLocks noChangeArrowheads="1"/>
            </p:cNvSpPr>
            <p:nvPr/>
          </p:nvSpPr>
          <p:spPr bwMode="auto">
            <a:xfrm>
              <a:off x="1635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Rectangle 209"/>
            <p:cNvSpPr>
              <a:spLocks noChangeArrowheads="1"/>
            </p:cNvSpPr>
            <p:nvPr/>
          </p:nvSpPr>
          <p:spPr bwMode="auto">
            <a:xfrm>
              <a:off x="1816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Rectangle 210"/>
            <p:cNvSpPr>
              <a:spLocks noChangeArrowheads="1"/>
            </p:cNvSpPr>
            <p:nvPr/>
          </p:nvSpPr>
          <p:spPr bwMode="auto">
            <a:xfrm>
              <a:off x="2179" y="2177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Rectangle 211"/>
            <p:cNvSpPr>
              <a:spLocks noChangeArrowheads="1"/>
            </p:cNvSpPr>
            <p:nvPr/>
          </p:nvSpPr>
          <p:spPr bwMode="auto">
            <a:xfrm>
              <a:off x="2723" y="2177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Rectangle 212"/>
            <p:cNvSpPr>
              <a:spLocks noChangeArrowheads="1"/>
            </p:cNvSpPr>
            <p:nvPr/>
          </p:nvSpPr>
          <p:spPr bwMode="auto">
            <a:xfrm>
              <a:off x="2361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Rectangle 213"/>
            <p:cNvSpPr>
              <a:spLocks noChangeArrowheads="1"/>
            </p:cNvSpPr>
            <p:nvPr/>
          </p:nvSpPr>
          <p:spPr bwMode="auto">
            <a:xfrm>
              <a:off x="2542" y="2177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Rectangle 214"/>
            <p:cNvSpPr>
              <a:spLocks noChangeArrowheads="1"/>
            </p:cNvSpPr>
            <p:nvPr/>
          </p:nvSpPr>
          <p:spPr bwMode="auto">
            <a:xfrm>
              <a:off x="1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Rectangle 215"/>
            <p:cNvSpPr>
              <a:spLocks noChangeArrowheads="1"/>
            </p:cNvSpPr>
            <p:nvPr/>
          </p:nvSpPr>
          <p:spPr bwMode="auto">
            <a:xfrm>
              <a:off x="545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Rectangle 216"/>
            <p:cNvSpPr>
              <a:spLocks noChangeArrowheads="1"/>
            </p:cNvSpPr>
            <p:nvPr/>
          </p:nvSpPr>
          <p:spPr bwMode="auto">
            <a:xfrm>
              <a:off x="183" y="2358"/>
              <a:ext cx="182" cy="181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Rectangle 217"/>
            <p:cNvSpPr>
              <a:spLocks noChangeArrowheads="1"/>
            </p:cNvSpPr>
            <p:nvPr/>
          </p:nvSpPr>
          <p:spPr bwMode="auto">
            <a:xfrm>
              <a:off x="364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" name="Rectangle 218"/>
            <p:cNvSpPr>
              <a:spLocks noChangeArrowheads="1"/>
            </p:cNvSpPr>
            <p:nvPr/>
          </p:nvSpPr>
          <p:spPr bwMode="auto">
            <a:xfrm>
              <a:off x="727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Rectangle 219"/>
            <p:cNvSpPr>
              <a:spLocks noChangeArrowheads="1"/>
            </p:cNvSpPr>
            <p:nvPr/>
          </p:nvSpPr>
          <p:spPr bwMode="auto">
            <a:xfrm>
              <a:off x="1271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Rectangle 220"/>
            <p:cNvSpPr>
              <a:spLocks noChangeArrowheads="1"/>
            </p:cNvSpPr>
            <p:nvPr/>
          </p:nvSpPr>
          <p:spPr bwMode="auto">
            <a:xfrm>
              <a:off x="909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Rectangle 221"/>
            <p:cNvSpPr>
              <a:spLocks noChangeArrowheads="1"/>
            </p:cNvSpPr>
            <p:nvPr/>
          </p:nvSpPr>
          <p:spPr bwMode="auto">
            <a:xfrm>
              <a:off x="1090" y="2358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Rectangle 222"/>
            <p:cNvSpPr>
              <a:spLocks noChangeArrowheads="1"/>
            </p:cNvSpPr>
            <p:nvPr/>
          </p:nvSpPr>
          <p:spPr bwMode="auto">
            <a:xfrm>
              <a:off x="1452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Rectangle 223"/>
            <p:cNvSpPr>
              <a:spLocks noChangeArrowheads="1"/>
            </p:cNvSpPr>
            <p:nvPr/>
          </p:nvSpPr>
          <p:spPr bwMode="auto">
            <a:xfrm>
              <a:off x="1996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Rectangle 224"/>
            <p:cNvSpPr>
              <a:spLocks noChangeArrowheads="1"/>
            </p:cNvSpPr>
            <p:nvPr/>
          </p:nvSpPr>
          <p:spPr bwMode="auto">
            <a:xfrm>
              <a:off x="1634" y="2358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Rectangle 225"/>
            <p:cNvSpPr>
              <a:spLocks noChangeArrowheads="1"/>
            </p:cNvSpPr>
            <p:nvPr/>
          </p:nvSpPr>
          <p:spPr bwMode="auto">
            <a:xfrm>
              <a:off x="1815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Rectangle 226"/>
            <p:cNvSpPr>
              <a:spLocks noChangeArrowheads="1"/>
            </p:cNvSpPr>
            <p:nvPr/>
          </p:nvSpPr>
          <p:spPr bwMode="auto">
            <a:xfrm>
              <a:off x="2178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Rectangle 227"/>
            <p:cNvSpPr>
              <a:spLocks noChangeArrowheads="1"/>
            </p:cNvSpPr>
            <p:nvPr/>
          </p:nvSpPr>
          <p:spPr bwMode="auto">
            <a:xfrm>
              <a:off x="2722" y="2358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Rectangle 228"/>
            <p:cNvSpPr>
              <a:spLocks noChangeArrowheads="1"/>
            </p:cNvSpPr>
            <p:nvPr/>
          </p:nvSpPr>
          <p:spPr bwMode="auto">
            <a:xfrm>
              <a:off x="2360" y="2358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Rectangle 229"/>
            <p:cNvSpPr>
              <a:spLocks noChangeArrowheads="1"/>
            </p:cNvSpPr>
            <p:nvPr/>
          </p:nvSpPr>
          <p:spPr bwMode="auto">
            <a:xfrm>
              <a:off x="2541" y="2358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Rectangle 230"/>
            <p:cNvSpPr>
              <a:spLocks noChangeArrowheads="1"/>
            </p:cNvSpPr>
            <p:nvPr/>
          </p:nvSpPr>
          <p:spPr bwMode="auto">
            <a:xfrm>
              <a:off x="3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Rectangle 231"/>
            <p:cNvSpPr>
              <a:spLocks noChangeArrowheads="1"/>
            </p:cNvSpPr>
            <p:nvPr/>
          </p:nvSpPr>
          <p:spPr bwMode="auto">
            <a:xfrm>
              <a:off x="547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Rectangle 232"/>
            <p:cNvSpPr>
              <a:spLocks noChangeArrowheads="1"/>
            </p:cNvSpPr>
            <p:nvPr/>
          </p:nvSpPr>
          <p:spPr bwMode="auto">
            <a:xfrm>
              <a:off x="185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Rectangle 233"/>
            <p:cNvSpPr>
              <a:spLocks noChangeArrowheads="1"/>
            </p:cNvSpPr>
            <p:nvPr/>
          </p:nvSpPr>
          <p:spPr bwMode="auto">
            <a:xfrm>
              <a:off x="366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Rectangle 234"/>
            <p:cNvSpPr>
              <a:spLocks noChangeArrowheads="1"/>
            </p:cNvSpPr>
            <p:nvPr/>
          </p:nvSpPr>
          <p:spPr bwMode="auto">
            <a:xfrm>
              <a:off x="729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Rectangle 235"/>
            <p:cNvSpPr>
              <a:spLocks noChangeArrowheads="1"/>
            </p:cNvSpPr>
            <p:nvPr/>
          </p:nvSpPr>
          <p:spPr bwMode="auto">
            <a:xfrm>
              <a:off x="1273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Rectangle 236"/>
            <p:cNvSpPr>
              <a:spLocks noChangeArrowheads="1"/>
            </p:cNvSpPr>
            <p:nvPr/>
          </p:nvSpPr>
          <p:spPr bwMode="auto">
            <a:xfrm>
              <a:off x="911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Rectangle 237"/>
            <p:cNvSpPr>
              <a:spLocks noChangeArrowheads="1"/>
            </p:cNvSpPr>
            <p:nvPr/>
          </p:nvSpPr>
          <p:spPr bwMode="auto">
            <a:xfrm>
              <a:off x="1092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Rectangle 238"/>
            <p:cNvSpPr>
              <a:spLocks noChangeArrowheads="1"/>
            </p:cNvSpPr>
            <p:nvPr/>
          </p:nvSpPr>
          <p:spPr bwMode="auto">
            <a:xfrm>
              <a:off x="1454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Rectangle 239"/>
            <p:cNvSpPr>
              <a:spLocks noChangeArrowheads="1"/>
            </p:cNvSpPr>
            <p:nvPr/>
          </p:nvSpPr>
          <p:spPr bwMode="auto">
            <a:xfrm>
              <a:off x="1998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Rectangle 240"/>
            <p:cNvSpPr>
              <a:spLocks noChangeArrowheads="1"/>
            </p:cNvSpPr>
            <p:nvPr/>
          </p:nvSpPr>
          <p:spPr bwMode="auto">
            <a:xfrm>
              <a:off x="1636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Rectangle 241"/>
            <p:cNvSpPr>
              <a:spLocks noChangeArrowheads="1"/>
            </p:cNvSpPr>
            <p:nvPr/>
          </p:nvSpPr>
          <p:spPr bwMode="auto">
            <a:xfrm>
              <a:off x="1817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Rectangle 242"/>
            <p:cNvSpPr>
              <a:spLocks noChangeArrowheads="1"/>
            </p:cNvSpPr>
            <p:nvPr/>
          </p:nvSpPr>
          <p:spPr bwMode="auto">
            <a:xfrm>
              <a:off x="2180" y="2540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Rectangle 243"/>
            <p:cNvSpPr>
              <a:spLocks noChangeArrowheads="1"/>
            </p:cNvSpPr>
            <p:nvPr/>
          </p:nvSpPr>
          <p:spPr bwMode="auto">
            <a:xfrm>
              <a:off x="2724" y="2540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244"/>
            <p:cNvSpPr>
              <a:spLocks noChangeArrowheads="1"/>
            </p:cNvSpPr>
            <p:nvPr/>
          </p:nvSpPr>
          <p:spPr bwMode="auto">
            <a:xfrm>
              <a:off x="2362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Rectangle 245"/>
            <p:cNvSpPr>
              <a:spLocks noChangeArrowheads="1"/>
            </p:cNvSpPr>
            <p:nvPr/>
          </p:nvSpPr>
          <p:spPr bwMode="auto">
            <a:xfrm>
              <a:off x="2543" y="254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Rectangle 246"/>
            <p:cNvSpPr>
              <a:spLocks noChangeArrowheads="1"/>
            </p:cNvSpPr>
            <p:nvPr/>
          </p:nvSpPr>
          <p:spPr bwMode="auto">
            <a:xfrm>
              <a:off x="2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Rectangle 247"/>
            <p:cNvSpPr>
              <a:spLocks noChangeArrowheads="1"/>
            </p:cNvSpPr>
            <p:nvPr/>
          </p:nvSpPr>
          <p:spPr bwMode="auto">
            <a:xfrm>
              <a:off x="546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Rectangle 248"/>
            <p:cNvSpPr>
              <a:spLocks noChangeArrowheads="1"/>
            </p:cNvSpPr>
            <p:nvPr/>
          </p:nvSpPr>
          <p:spPr bwMode="auto">
            <a:xfrm>
              <a:off x="184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Rectangle 249"/>
            <p:cNvSpPr>
              <a:spLocks noChangeArrowheads="1"/>
            </p:cNvSpPr>
            <p:nvPr/>
          </p:nvSpPr>
          <p:spPr bwMode="auto">
            <a:xfrm>
              <a:off x="365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Rectangle 250"/>
            <p:cNvSpPr>
              <a:spLocks noChangeArrowheads="1"/>
            </p:cNvSpPr>
            <p:nvPr/>
          </p:nvSpPr>
          <p:spPr bwMode="auto">
            <a:xfrm>
              <a:off x="728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Rectangle 251"/>
            <p:cNvSpPr>
              <a:spLocks noChangeArrowheads="1"/>
            </p:cNvSpPr>
            <p:nvPr/>
          </p:nvSpPr>
          <p:spPr bwMode="auto">
            <a:xfrm>
              <a:off x="1272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Rectangle 252"/>
            <p:cNvSpPr>
              <a:spLocks noChangeArrowheads="1"/>
            </p:cNvSpPr>
            <p:nvPr/>
          </p:nvSpPr>
          <p:spPr bwMode="auto">
            <a:xfrm>
              <a:off x="910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Rectangle 253"/>
            <p:cNvSpPr>
              <a:spLocks noChangeArrowheads="1"/>
            </p:cNvSpPr>
            <p:nvPr/>
          </p:nvSpPr>
          <p:spPr bwMode="auto">
            <a:xfrm>
              <a:off x="1091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Rectangle 254"/>
            <p:cNvSpPr>
              <a:spLocks noChangeArrowheads="1"/>
            </p:cNvSpPr>
            <p:nvPr/>
          </p:nvSpPr>
          <p:spPr bwMode="auto">
            <a:xfrm>
              <a:off x="1453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Rectangle 255"/>
            <p:cNvSpPr>
              <a:spLocks noChangeArrowheads="1"/>
            </p:cNvSpPr>
            <p:nvPr/>
          </p:nvSpPr>
          <p:spPr bwMode="auto">
            <a:xfrm>
              <a:off x="1997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Rectangle 256"/>
            <p:cNvSpPr>
              <a:spLocks noChangeArrowheads="1"/>
            </p:cNvSpPr>
            <p:nvPr/>
          </p:nvSpPr>
          <p:spPr bwMode="auto">
            <a:xfrm>
              <a:off x="1635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" name="Rectangle 257"/>
            <p:cNvSpPr>
              <a:spLocks noChangeArrowheads="1"/>
            </p:cNvSpPr>
            <p:nvPr/>
          </p:nvSpPr>
          <p:spPr bwMode="auto">
            <a:xfrm>
              <a:off x="1816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" name="Rectangle 258"/>
            <p:cNvSpPr>
              <a:spLocks noChangeArrowheads="1"/>
            </p:cNvSpPr>
            <p:nvPr/>
          </p:nvSpPr>
          <p:spPr bwMode="auto">
            <a:xfrm>
              <a:off x="2179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Rectangle 259"/>
            <p:cNvSpPr>
              <a:spLocks noChangeArrowheads="1"/>
            </p:cNvSpPr>
            <p:nvPr/>
          </p:nvSpPr>
          <p:spPr bwMode="auto">
            <a:xfrm>
              <a:off x="2723" y="2721"/>
              <a:ext cx="182" cy="18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Rectangle 260"/>
            <p:cNvSpPr>
              <a:spLocks noChangeArrowheads="1"/>
            </p:cNvSpPr>
            <p:nvPr/>
          </p:nvSpPr>
          <p:spPr bwMode="auto">
            <a:xfrm>
              <a:off x="2361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Rectangle 261"/>
            <p:cNvSpPr>
              <a:spLocks noChangeArrowheads="1"/>
            </p:cNvSpPr>
            <p:nvPr/>
          </p:nvSpPr>
          <p:spPr bwMode="auto">
            <a:xfrm>
              <a:off x="2542" y="2721"/>
              <a:ext cx="182" cy="181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0" name="Line 262"/>
          <p:cNvSpPr>
            <a:spLocks noChangeShapeType="1"/>
          </p:cNvSpPr>
          <p:nvPr/>
        </p:nvSpPr>
        <p:spPr bwMode="auto">
          <a:xfrm>
            <a:off x="2598912" y="411510"/>
            <a:ext cx="0" cy="4680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" name="Line 263"/>
          <p:cNvSpPr>
            <a:spLocks noChangeShapeType="1"/>
          </p:cNvSpPr>
          <p:nvPr/>
        </p:nvSpPr>
        <p:spPr bwMode="auto">
          <a:xfrm>
            <a:off x="251520" y="2759993"/>
            <a:ext cx="4680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" name="Line 264"/>
          <p:cNvSpPr>
            <a:spLocks noChangeShapeType="1"/>
          </p:cNvSpPr>
          <p:nvPr/>
        </p:nvSpPr>
        <p:spPr bwMode="auto">
          <a:xfrm>
            <a:off x="251520" y="1607468"/>
            <a:ext cx="4680000" cy="0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" name="Line 265"/>
          <p:cNvSpPr>
            <a:spLocks noChangeShapeType="1"/>
          </p:cNvSpPr>
          <p:nvPr/>
        </p:nvSpPr>
        <p:spPr bwMode="auto">
          <a:xfrm>
            <a:off x="251520" y="3910931"/>
            <a:ext cx="4680000" cy="0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4" name="Line 266"/>
          <p:cNvSpPr>
            <a:spLocks noChangeShapeType="1"/>
          </p:cNvSpPr>
          <p:nvPr/>
        </p:nvSpPr>
        <p:spPr bwMode="auto">
          <a:xfrm>
            <a:off x="3749849" y="411510"/>
            <a:ext cx="0" cy="4680000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" name="Line 267"/>
          <p:cNvSpPr>
            <a:spLocks noChangeShapeType="1"/>
          </p:cNvSpPr>
          <p:nvPr/>
        </p:nvSpPr>
        <p:spPr bwMode="auto">
          <a:xfrm>
            <a:off x="870124" y="411510"/>
            <a:ext cx="0" cy="4680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" name="Line 268"/>
          <p:cNvSpPr>
            <a:spLocks noChangeShapeType="1"/>
          </p:cNvSpPr>
          <p:nvPr/>
        </p:nvSpPr>
        <p:spPr bwMode="auto">
          <a:xfrm>
            <a:off x="251520" y="2183731"/>
            <a:ext cx="46800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" name="Line 269"/>
          <p:cNvSpPr>
            <a:spLocks noChangeShapeType="1"/>
          </p:cNvSpPr>
          <p:nvPr/>
        </p:nvSpPr>
        <p:spPr bwMode="auto">
          <a:xfrm>
            <a:off x="251520" y="1031206"/>
            <a:ext cx="46800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" name="Line 270"/>
          <p:cNvSpPr>
            <a:spLocks noChangeShapeType="1"/>
          </p:cNvSpPr>
          <p:nvPr/>
        </p:nvSpPr>
        <p:spPr bwMode="auto">
          <a:xfrm>
            <a:off x="251520" y="3334668"/>
            <a:ext cx="46800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" name="Line 271"/>
          <p:cNvSpPr>
            <a:spLocks noChangeShapeType="1"/>
          </p:cNvSpPr>
          <p:nvPr/>
        </p:nvSpPr>
        <p:spPr bwMode="auto">
          <a:xfrm>
            <a:off x="251520" y="4487193"/>
            <a:ext cx="46800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" name="Line 272"/>
          <p:cNvSpPr>
            <a:spLocks noChangeShapeType="1"/>
          </p:cNvSpPr>
          <p:nvPr/>
        </p:nvSpPr>
        <p:spPr bwMode="auto">
          <a:xfrm>
            <a:off x="1446387" y="411510"/>
            <a:ext cx="0" cy="4680000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" name="Line 273"/>
          <p:cNvSpPr>
            <a:spLocks noChangeShapeType="1"/>
          </p:cNvSpPr>
          <p:nvPr/>
        </p:nvSpPr>
        <p:spPr bwMode="auto">
          <a:xfrm>
            <a:off x="2022649" y="411510"/>
            <a:ext cx="0" cy="4680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" name="Line 274"/>
          <p:cNvSpPr>
            <a:spLocks noChangeShapeType="1"/>
          </p:cNvSpPr>
          <p:nvPr/>
        </p:nvSpPr>
        <p:spPr bwMode="auto">
          <a:xfrm>
            <a:off x="3173587" y="411510"/>
            <a:ext cx="0" cy="4680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" name="Line 275"/>
          <p:cNvSpPr>
            <a:spLocks noChangeShapeType="1"/>
          </p:cNvSpPr>
          <p:nvPr/>
        </p:nvSpPr>
        <p:spPr bwMode="auto">
          <a:xfrm>
            <a:off x="4326112" y="411510"/>
            <a:ext cx="0" cy="4680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4" name="Group 276"/>
          <p:cNvGrpSpPr>
            <a:grpSpLocks/>
          </p:cNvGrpSpPr>
          <p:nvPr/>
        </p:nvGrpSpPr>
        <p:grpSpPr bwMode="auto">
          <a:xfrm rot="10800000">
            <a:off x="7046450" y="2636253"/>
            <a:ext cx="577850" cy="574675"/>
            <a:chOff x="0" y="0"/>
            <a:chExt cx="364" cy="362"/>
          </a:xfrm>
        </p:grpSpPr>
        <p:sp>
          <p:nvSpPr>
            <p:cNvPr id="275" name="Rectangle 277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Rectangle 278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Rectangle 279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8" name="Group 280"/>
          <p:cNvGrpSpPr>
            <a:grpSpLocks/>
          </p:cNvGrpSpPr>
          <p:nvPr/>
        </p:nvGrpSpPr>
        <p:grpSpPr bwMode="auto">
          <a:xfrm rot="16200000">
            <a:off x="6262713" y="2655167"/>
            <a:ext cx="577850" cy="574675"/>
            <a:chOff x="0" y="0"/>
            <a:chExt cx="364" cy="362"/>
          </a:xfrm>
        </p:grpSpPr>
        <p:sp>
          <p:nvSpPr>
            <p:cNvPr id="279" name="Rectangle 281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" name="Rectangle 282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Rectangle 283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2" name="Group 284"/>
          <p:cNvGrpSpPr>
            <a:grpSpLocks/>
          </p:cNvGrpSpPr>
          <p:nvPr/>
        </p:nvGrpSpPr>
        <p:grpSpPr bwMode="auto">
          <a:xfrm rot="21540000">
            <a:off x="6264300" y="1861418"/>
            <a:ext cx="577850" cy="574675"/>
            <a:chOff x="0" y="0"/>
            <a:chExt cx="364" cy="362"/>
          </a:xfrm>
        </p:grpSpPr>
        <p:sp>
          <p:nvSpPr>
            <p:cNvPr id="283" name="Rectangle 285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Rectangle 286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" name="Rectangle 287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" name="Group 288"/>
          <p:cNvGrpSpPr>
            <a:grpSpLocks/>
          </p:cNvGrpSpPr>
          <p:nvPr/>
        </p:nvGrpSpPr>
        <p:grpSpPr bwMode="auto">
          <a:xfrm rot="5340000">
            <a:off x="7051465" y="1857241"/>
            <a:ext cx="577850" cy="574675"/>
            <a:chOff x="0" y="0"/>
            <a:chExt cx="364" cy="362"/>
          </a:xfrm>
        </p:grpSpPr>
        <p:sp>
          <p:nvSpPr>
            <p:cNvPr id="287" name="Rectangle 289"/>
            <p:cNvSpPr>
              <a:spLocks noChangeArrowheads="1"/>
            </p:cNvSpPr>
            <p:nvPr/>
          </p:nvSpPr>
          <p:spPr bwMode="auto">
            <a:xfrm>
              <a:off x="182" y="0"/>
              <a:ext cx="182" cy="18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" name="Rectangle 290"/>
            <p:cNvSpPr>
              <a:spLocks noChangeArrowheads="1"/>
            </p:cNvSpPr>
            <p:nvPr/>
          </p:nvSpPr>
          <p:spPr bwMode="auto">
            <a:xfrm>
              <a:off x="1" y="0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" name="Rectangle 291"/>
            <p:cNvSpPr>
              <a:spLocks noChangeArrowheads="1"/>
            </p:cNvSpPr>
            <p:nvPr/>
          </p:nvSpPr>
          <p:spPr bwMode="auto">
            <a:xfrm>
              <a:off x="0" y="181"/>
              <a:ext cx="182" cy="1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0" name="Rectangle 3"/>
          <p:cNvSpPr txBox="1">
            <a:spLocks/>
          </p:cNvSpPr>
          <p:nvPr/>
        </p:nvSpPr>
        <p:spPr>
          <a:xfrm>
            <a:off x="5875644" y="1012137"/>
            <a:ext cx="2341612" cy="50958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基础子问题覆盖</a:t>
            </a:r>
          </a:p>
        </p:txBody>
      </p:sp>
    </p:spTree>
    <p:extLst>
      <p:ext uri="{BB962C8B-B14F-4D97-AF65-F5344CB8AC3E}">
        <p14:creationId xmlns:p14="http://schemas.microsoft.com/office/powerpoint/2010/main" val="250184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45" y="26352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棋盘覆盖问题</a:t>
            </a:r>
            <a:endParaRPr lang="zh-CN" altLang="en-US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428686"/>
            <a:ext cx="83529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实现细节：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zh-CN" altLang="en-US" b="1" dirty="0" smtClean="0"/>
              <a:t>棋盘表示</a:t>
            </a:r>
            <a:r>
              <a:rPr lang="zh-CN" altLang="en-US" dirty="0" smtClean="0"/>
              <a:t>：</a:t>
            </a:r>
            <a:r>
              <a:rPr lang="zh-CN" altLang="en-US" dirty="0"/>
              <a:t>用二维数组</a:t>
            </a:r>
            <a:r>
              <a:rPr lang="en-US" altLang="zh-CN" dirty="0"/>
              <a:t>Board[size][size]</a:t>
            </a:r>
            <a:r>
              <a:rPr lang="zh-CN" altLang="en-US" dirty="0"/>
              <a:t>表示一个棋盘， </a:t>
            </a:r>
            <a:r>
              <a:rPr lang="en-US" altLang="zh-CN" dirty="0"/>
              <a:t>Board[0][0]</a:t>
            </a:r>
            <a:r>
              <a:rPr lang="zh-CN" altLang="en-US" dirty="0"/>
              <a:t>是棋盘的左上角方格。其中，</a:t>
            </a:r>
            <a:r>
              <a:rPr lang="en-US" altLang="zh-CN" dirty="0" smtClean="0"/>
              <a:t>size=2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  </a:t>
            </a:r>
            <a:r>
              <a:rPr lang="zh-CN" altLang="en-US" dirty="0"/>
              <a:t>。为了在递归处理的过程中使用同一个棋盘，将数组</a:t>
            </a:r>
            <a:r>
              <a:rPr lang="en-US" altLang="zh-CN" dirty="0"/>
              <a:t>Board</a:t>
            </a:r>
            <a:r>
              <a:rPr lang="zh-CN" altLang="en-US" dirty="0"/>
              <a:t>设为全局变量；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zh-CN" altLang="en-US" b="1" dirty="0" smtClean="0"/>
              <a:t>子棋盘</a:t>
            </a:r>
            <a:r>
              <a:rPr lang="zh-CN" altLang="en-US" b="1" dirty="0"/>
              <a:t>表示</a:t>
            </a:r>
            <a:r>
              <a:rPr lang="zh-CN" altLang="en-US" dirty="0" smtClean="0"/>
              <a:t>：</a:t>
            </a:r>
            <a:r>
              <a:rPr lang="zh-CN" altLang="en-US" dirty="0"/>
              <a:t>在棋盘数组</a:t>
            </a:r>
            <a:r>
              <a:rPr lang="en-US" altLang="zh-CN" dirty="0"/>
              <a:t>Board[size][size]</a:t>
            </a:r>
            <a:r>
              <a:rPr lang="zh-CN" altLang="en-US" dirty="0"/>
              <a:t>中，由子棋盘左上角的下标</a:t>
            </a:r>
            <a:r>
              <a:rPr lang="en-US" altLang="zh-CN" dirty="0" err="1"/>
              <a:t>tr</a:t>
            </a:r>
            <a:r>
              <a:rPr lang="zh-CN" altLang="en-US" dirty="0"/>
              <a:t>、</a:t>
            </a:r>
            <a:r>
              <a:rPr lang="en-US" altLang="zh-CN" dirty="0" err="1"/>
              <a:t>tc</a:t>
            </a:r>
            <a:r>
              <a:rPr lang="zh-CN" altLang="en-US" dirty="0"/>
              <a:t>和棋盘边长</a:t>
            </a:r>
            <a:r>
              <a:rPr lang="en-US" altLang="zh-CN" dirty="0"/>
              <a:t>s</a:t>
            </a:r>
            <a:r>
              <a:rPr lang="zh-CN" altLang="en-US" dirty="0"/>
              <a:t>表示；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zh-CN" altLang="en-US" b="1" dirty="0" smtClean="0"/>
              <a:t>特殊</a:t>
            </a:r>
            <a:r>
              <a:rPr lang="zh-CN" altLang="en-US" b="1" dirty="0"/>
              <a:t>方格</a:t>
            </a:r>
            <a:r>
              <a:rPr lang="zh-CN" altLang="en-US" dirty="0"/>
              <a:t>：用</a:t>
            </a:r>
            <a:r>
              <a:rPr lang="en-US" altLang="zh-CN" dirty="0"/>
              <a:t>Board[</a:t>
            </a:r>
            <a:r>
              <a:rPr lang="en-US" altLang="zh-CN" dirty="0" err="1"/>
              <a:t>dr</a:t>
            </a:r>
            <a:r>
              <a:rPr lang="en-US" altLang="zh-CN" dirty="0"/>
              <a:t>][dc]</a:t>
            </a:r>
            <a:r>
              <a:rPr lang="zh-CN" altLang="en-US" dirty="0"/>
              <a:t>表示，</a:t>
            </a:r>
            <a:r>
              <a:rPr lang="en-US" altLang="zh-CN" dirty="0" err="1"/>
              <a:t>dr</a:t>
            </a:r>
            <a:r>
              <a:rPr lang="zh-CN" altLang="en-US" dirty="0"/>
              <a:t>和</a:t>
            </a:r>
            <a:r>
              <a:rPr lang="en-US" altLang="zh-CN" dirty="0"/>
              <a:t>dc</a:t>
            </a:r>
            <a:r>
              <a:rPr lang="zh-CN" altLang="en-US" dirty="0"/>
              <a:t>是该特殊方格在棋盘数组</a:t>
            </a:r>
            <a:r>
              <a:rPr lang="en-US" altLang="zh-CN" dirty="0"/>
              <a:t>Board</a:t>
            </a:r>
            <a:r>
              <a:rPr lang="zh-CN" altLang="en-US" dirty="0"/>
              <a:t>中的下标；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zh-CN" altLang="en-US" b="1" dirty="0"/>
              <a:t>输出</a:t>
            </a:r>
            <a:r>
              <a:rPr lang="zh-CN" altLang="en-US" dirty="0" smtClean="0"/>
              <a:t>：把输入棋盘结合处的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个方格用对应的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型</a:t>
            </a:r>
            <a:r>
              <a:rPr lang="zh-CN" altLang="en-US" dirty="0"/>
              <a:t>棋盘</a:t>
            </a:r>
            <a:r>
              <a:rPr lang="zh-CN" altLang="en-US" dirty="0" smtClean="0"/>
              <a:t>覆盖，即对应位置赋值为相应</a:t>
            </a:r>
            <a:r>
              <a:rPr lang="en-US" altLang="zh-CN" dirty="0" smtClean="0"/>
              <a:t>L</a:t>
            </a:r>
            <a:r>
              <a:rPr lang="zh-CN" altLang="en-US" dirty="0" smtClean="0"/>
              <a:t>型棋盘编号。</a:t>
            </a:r>
            <a:endParaRPr lang="zh-CN" alt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061226" y="3437596"/>
            <a:ext cx="2773077" cy="1472233"/>
            <a:chOff x="90" y="24"/>
            <a:chExt cx="2325" cy="1563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90" y="24"/>
              <a:ext cx="1945" cy="1563"/>
              <a:chOff x="90" y="21"/>
              <a:chExt cx="1945" cy="1430"/>
            </a:xfrm>
          </p:grpSpPr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206" y="205"/>
                <a:ext cx="1489" cy="124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477" y="637"/>
                <a:ext cx="242" cy="20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endParaRPr lang="zh-CN" altLang="en-US" sz="1200" b="1"/>
              </a:p>
            </p:txBody>
          </p:sp>
          <p:sp>
            <p:nvSpPr>
              <p:cNvPr id="11" name="AutoShape 9"/>
              <p:cNvSpPr>
                <a:spLocks/>
              </p:cNvSpPr>
              <p:nvPr/>
            </p:nvSpPr>
            <p:spPr bwMode="auto">
              <a:xfrm rot="10800000">
                <a:off x="1848" y="205"/>
                <a:ext cx="187" cy="1246"/>
              </a:xfrm>
              <a:prstGeom prst="leftBrace">
                <a:avLst>
                  <a:gd name="adj1" fmla="val 55526"/>
                  <a:gd name="adj2" fmla="val 50519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483" y="451"/>
                <a:ext cx="2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1200" b="1" dirty="0"/>
                  <a:t>dc</a:t>
                </a: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41" y="579"/>
                <a:ext cx="214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1200" b="1" dirty="0" err="1"/>
                  <a:t>dr</a:t>
                </a:r>
                <a:endParaRPr lang="en-US" altLang="zh-CN" sz="1200" b="1" dirty="0"/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0" y="140"/>
                <a:ext cx="16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1200" b="1" dirty="0" err="1"/>
                  <a:t>tr</a:t>
                </a:r>
                <a:endParaRPr lang="en-US" altLang="zh-CN" sz="1200" b="1" dirty="0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3" y="21"/>
                <a:ext cx="2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1200" b="1" dirty="0" err="1"/>
                  <a:t>tc</a:t>
                </a:r>
                <a:endParaRPr lang="en-US" altLang="zh-CN" sz="1200" b="1" dirty="0"/>
              </a:p>
            </p:txBody>
          </p:sp>
        </p:grp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097" y="781"/>
              <a:ext cx="3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200" b="1"/>
                <a:t>size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716016" y="3296550"/>
            <a:ext cx="32403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算法输入参数：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tr</a:t>
            </a:r>
            <a:r>
              <a:rPr lang="zh-CN" altLang="en-US" dirty="0"/>
              <a:t>:棋盘左上角方格的行号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tc</a:t>
            </a:r>
            <a:r>
              <a:rPr lang="zh-CN" altLang="en-US" dirty="0"/>
              <a:t>:棋盘左上角方格的列号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dr</a:t>
            </a:r>
            <a:r>
              <a:rPr lang="zh-CN" altLang="en-US" dirty="0"/>
              <a:t>:特殊方格所在的行号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dc</a:t>
            </a:r>
            <a:r>
              <a:rPr lang="zh-CN" altLang="en-US" dirty="0"/>
              <a:t>:特殊方格所在的列号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size: size =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0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45" y="26352"/>
            <a:ext cx="187743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200" b="1" kern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棋盘覆盖问题</a:t>
            </a:r>
            <a:endParaRPr lang="zh-CN" altLang="en-US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972" y="456834"/>
                <a:ext cx="8352928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void 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ChessBoard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dc,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size)</a:t>
                </a:r>
              </a:p>
              <a:p>
                <a:pPr algn="just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if (size = =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</a:p>
              <a:p>
                <a:pPr algn="just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fill(</a:t>
                </a:r>
                <a:r>
                  <a:rPr lang="en-US" altLang="zh-CN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dc);  //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覆盖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的棋盘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pPr algn="just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s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size/2;  //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划分棋盘</a:t>
                </a:r>
              </a:p>
              <a:p>
                <a:pPr algn="just"/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(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 &amp;&amp; dc &lt;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s)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特殊方格在左上角子棋盘中</a:t>
                </a:r>
              </a:p>
              <a:p>
                <a:pPr algn="just"/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ChessBoard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dc, s); 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递归</a:t>
                </a:r>
                <a:r>
                  <a:rPr lang="zh-CN" altLang="en-US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处理</a:t>
                </a:r>
                <a:r>
                  <a:rPr lang="zh-CN" altLang="en-US" sz="1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左上</a:t>
                </a:r>
                <a:r>
                  <a:rPr lang="zh-CN" altLang="en-US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子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棋盘</a:t>
                </a:r>
              </a:p>
              <a:p>
                <a:pPr algn="just"/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16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ChessBoard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tr+s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tr+s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tc+s-1, s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 //</a:t>
                </a:r>
                <a:r>
                  <a:rPr lang="zh-CN" altLang="en-US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递归处理</a:t>
                </a:r>
                <a:r>
                  <a:rPr lang="zh-CN" altLang="en-US" sz="16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左下</a:t>
                </a:r>
                <a:r>
                  <a:rPr lang="zh-CN" altLang="en-US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子棋盘</a:t>
                </a:r>
                <a:endParaRPr lang="en-US" altLang="zh-CN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16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ChessBoard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tc+s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tr+s-1, tc+s+1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 //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递归</a:t>
                </a:r>
                <a:r>
                  <a:rPr lang="zh-CN" altLang="en-US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处理</a:t>
                </a:r>
                <a:r>
                  <a:rPr lang="zh-CN" altLang="en-US" sz="16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右上</a:t>
                </a:r>
                <a:r>
                  <a:rPr lang="zh-CN" altLang="en-US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子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棋盘</a:t>
                </a: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16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ChessBoard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tr+s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tc+s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tr+s+1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tc+s+1, s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 //</a:t>
                </a: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递归处理</a:t>
                </a:r>
                <a:r>
                  <a:rPr lang="zh-CN" altLang="en-US" sz="16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右下</a:t>
                </a:r>
                <a:r>
                  <a:rPr lang="zh-CN" altLang="en-US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子棋盘</a:t>
                </a:r>
                <a:endParaRPr lang="en-US" altLang="zh-CN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}</a:t>
                </a:r>
              </a:p>
              <a:p>
                <a:pPr algn="just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(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 &amp;&amp; dc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&gt;=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s) { 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特殊方格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右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角子棋盘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if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&gt;=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 &amp;&amp; dc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s) {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 //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特殊方格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左下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角子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棋盘中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if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&gt;=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 &amp;&amp; dc &gt;=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s) {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 //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特殊方格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在右下角子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棋盘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}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2" y="456834"/>
                <a:ext cx="8352928" cy="4278094"/>
              </a:xfrm>
              <a:prstGeom prst="rect">
                <a:avLst/>
              </a:prstGeom>
              <a:blipFill>
                <a:blip r:embed="rId2"/>
                <a:stretch>
                  <a:fillRect l="-365" t="-427" b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300192" y="449856"/>
            <a:ext cx="2773077" cy="1472233"/>
            <a:chOff x="90" y="24"/>
            <a:chExt cx="2325" cy="1563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90" y="24"/>
              <a:ext cx="1945" cy="1563"/>
              <a:chOff x="90" y="21"/>
              <a:chExt cx="1945" cy="1430"/>
            </a:xfrm>
          </p:grpSpPr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206" y="205"/>
                <a:ext cx="1489" cy="124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477" y="637"/>
                <a:ext cx="242" cy="20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endParaRPr lang="zh-CN" altLang="en-US" sz="1200" b="1"/>
              </a:p>
            </p:txBody>
          </p:sp>
          <p:sp>
            <p:nvSpPr>
              <p:cNvPr id="11" name="AutoShape 9"/>
              <p:cNvSpPr>
                <a:spLocks/>
              </p:cNvSpPr>
              <p:nvPr/>
            </p:nvSpPr>
            <p:spPr bwMode="auto">
              <a:xfrm rot="10800000">
                <a:off x="1848" y="205"/>
                <a:ext cx="187" cy="1246"/>
              </a:xfrm>
              <a:prstGeom prst="leftBrace">
                <a:avLst>
                  <a:gd name="adj1" fmla="val 55526"/>
                  <a:gd name="adj2" fmla="val 50519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483" y="451"/>
                <a:ext cx="2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1200" b="1" dirty="0"/>
                  <a:t>dc</a:t>
                </a: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41" y="579"/>
                <a:ext cx="214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1200" b="1" dirty="0" err="1"/>
                  <a:t>dr</a:t>
                </a:r>
                <a:endParaRPr lang="en-US" altLang="zh-CN" sz="1200" b="1" dirty="0"/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0" y="140"/>
                <a:ext cx="16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1200" b="1" dirty="0" err="1"/>
                  <a:t>tr</a:t>
                </a:r>
                <a:endParaRPr lang="en-US" altLang="zh-CN" sz="1200" b="1" dirty="0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3" y="21"/>
                <a:ext cx="2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1200" b="1" dirty="0" err="1"/>
                  <a:t>tc</a:t>
                </a:r>
                <a:endParaRPr lang="en-US" altLang="zh-CN" sz="1200" b="1" dirty="0"/>
              </a:p>
            </p:txBody>
          </p:sp>
        </p:grp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097" y="781"/>
              <a:ext cx="3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200" b="1"/>
                <a:t>size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176" y="2506574"/>
            <a:ext cx="2023454" cy="527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021788" y="3515347"/>
                <a:ext cx="865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788" y="3515347"/>
                <a:ext cx="865878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3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2" name="Picture 4" descr="C:\Users\Administrator\Desktop\tooopen_1410166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4000"/>
                    </a14:imgEffect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6" t="19706" r="2946" b="10942"/>
          <a:stretch/>
        </p:blipFill>
        <p:spPr bwMode="auto">
          <a:xfrm>
            <a:off x="0" y="0"/>
            <a:ext cx="9178925" cy="5143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</p:pic>
      <p:sp>
        <p:nvSpPr>
          <p:cNvPr id="9" name="剪去单角的矩形 8"/>
          <p:cNvSpPr/>
          <p:nvPr/>
        </p:nvSpPr>
        <p:spPr>
          <a:xfrm>
            <a:off x="107504" y="1923678"/>
            <a:ext cx="6552728" cy="1224136"/>
          </a:xfrm>
          <a:prstGeom prst="snip1Rect">
            <a:avLst>
              <a:gd name="adj" fmla="val 46110"/>
            </a:avLst>
          </a:prstGeom>
          <a:solidFill>
            <a:srgbClr val="F9A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单角的矩形 3"/>
          <p:cNvSpPr/>
          <p:nvPr/>
        </p:nvSpPr>
        <p:spPr>
          <a:xfrm>
            <a:off x="-17512" y="1851670"/>
            <a:ext cx="6516216" cy="1152128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66069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 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7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36FA14B-EA0F-424F-96FC-80497F201B7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2304"/>
            <a:ext cx="3531736" cy="363176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Fibonacci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递归调用过程</a:t>
            </a:r>
            <a:endParaRPr lang="zh-CN" altLang="en-US" sz="22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6016" y="579778"/>
            <a:ext cx="8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Fib(5)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31839" y="1194306"/>
            <a:ext cx="8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Fib(4)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39752" y="1914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Fib(3)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16216" y="11943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Fib(3)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19672" y="26971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Fib(2)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5130" y="34892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Fib(1)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91105" y="34892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Fib(0)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83222" y="26971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Fib(1)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23928" y="190466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Fib(2)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499992" y="26971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Fib(0)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635896" y="26971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Fib(1)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40152" y="18997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Fib(2)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36296" y="1914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Fib(1)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444208" y="26983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Fib(0)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508104" y="26983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Fib(1)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150672" y="4506674"/>
            <a:ext cx="288032" cy="369332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193840" y="4506674"/>
            <a:ext cx="288032" cy="369332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855349" y="3779450"/>
            <a:ext cx="288032" cy="369332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815450" y="3777302"/>
            <a:ext cx="288032" cy="369332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693691" y="3777302"/>
            <a:ext cx="288032" cy="369332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652120" y="3777302"/>
            <a:ext cx="288032" cy="369332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474881" y="3012951"/>
            <a:ext cx="288032" cy="369332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660232" y="3769005"/>
            <a:ext cx="288032" cy="369332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9" name="组合 46"/>
          <p:cNvGrpSpPr>
            <a:grpSpLocks/>
          </p:cNvGrpSpPr>
          <p:nvPr/>
        </p:nvGrpSpPr>
        <p:grpSpPr bwMode="auto">
          <a:xfrm flipH="1" flipV="1">
            <a:off x="3275856" y="819998"/>
            <a:ext cx="1518836" cy="446315"/>
            <a:chOff x="2483768" y="620688"/>
            <a:chExt cx="936104" cy="1872208"/>
          </a:xfrm>
        </p:grpSpPr>
        <p:cxnSp>
          <p:nvCxnSpPr>
            <p:cNvPr id="30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8"/>
            <p:cNvSpPr txBox="1">
              <a:spLocks noChangeArrowheads="1"/>
            </p:cNvSpPr>
            <p:nvPr/>
          </p:nvSpPr>
          <p:spPr bwMode="auto">
            <a:xfrm rot="10800000">
              <a:off x="3098333" y="988103"/>
              <a:ext cx="199271" cy="1291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32" name="组合 46"/>
          <p:cNvGrpSpPr>
            <a:grpSpLocks/>
          </p:cNvGrpSpPr>
          <p:nvPr/>
        </p:nvGrpSpPr>
        <p:grpSpPr bwMode="auto">
          <a:xfrm flipH="1" flipV="1">
            <a:off x="2481872" y="1502597"/>
            <a:ext cx="833322" cy="483796"/>
            <a:chOff x="2483768" y="620688"/>
            <a:chExt cx="936104" cy="1872208"/>
          </a:xfrm>
        </p:grpSpPr>
        <p:cxnSp>
          <p:nvCxnSpPr>
            <p:cNvPr id="33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38"/>
            <p:cNvSpPr txBox="1">
              <a:spLocks noChangeArrowheads="1"/>
            </p:cNvSpPr>
            <p:nvPr/>
          </p:nvSpPr>
          <p:spPr bwMode="auto">
            <a:xfrm rot="10800000">
              <a:off x="3098333" y="1038115"/>
              <a:ext cx="199272" cy="119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</a:p>
          </p:txBody>
        </p:sp>
      </p:grpSp>
      <p:grpSp>
        <p:nvGrpSpPr>
          <p:cNvPr id="35" name="组合 46"/>
          <p:cNvGrpSpPr>
            <a:grpSpLocks/>
          </p:cNvGrpSpPr>
          <p:nvPr/>
        </p:nvGrpSpPr>
        <p:grpSpPr bwMode="auto">
          <a:xfrm flipH="1" flipV="1">
            <a:off x="1819126" y="2249191"/>
            <a:ext cx="712330" cy="457282"/>
            <a:chOff x="2483768" y="620688"/>
            <a:chExt cx="936104" cy="1872208"/>
          </a:xfrm>
        </p:grpSpPr>
        <p:cxnSp>
          <p:nvCxnSpPr>
            <p:cNvPr id="36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38"/>
            <p:cNvSpPr txBox="1">
              <a:spLocks noChangeArrowheads="1"/>
            </p:cNvSpPr>
            <p:nvPr/>
          </p:nvSpPr>
          <p:spPr bwMode="auto">
            <a:xfrm rot="10800000">
              <a:off x="3098333" y="988103"/>
              <a:ext cx="199271" cy="1291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③</a:t>
              </a:r>
            </a:p>
          </p:txBody>
        </p:sp>
      </p:grpSp>
      <p:grpSp>
        <p:nvGrpSpPr>
          <p:cNvPr id="38" name="组合 46"/>
          <p:cNvGrpSpPr>
            <a:grpSpLocks/>
          </p:cNvGrpSpPr>
          <p:nvPr/>
        </p:nvGrpSpPr>
        <p:grpSpPr bwMode="auto">
          <a:xfrm flipH="1" flipV="1">
            <a:off x="1071803" y="3032097"/>
            <a:ext cx="712330" cy="457282"/>
            <a:chOff x="2483768" y="620688"/>
            <a:chExt cx="936104" cy="1872208"/>
          </a:xfrm>
        </p:grpSpPr>
        <p:cxnSp>
          <p:nvCxnSpPr>
            <p:cNvPr id="39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Box 38"/>
            <p:cNvSpPr txBox="1">
              <a:spLocks noChangeArrowheads="1"/>
            </p:cNvSpPr>
            <p:nvPr/>
          </p:nvSpPr>
          <p:spPr bwMode="auto">
            <a:xfrm rot="10800000">
              <a:off x="3098333" y="988103"/>
              <a:ext cx="199271" cy="1291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④</a:t>
              </a:r>
            </a:p>
          </p:txBody>
        </p:sp>
      </p:grpSp>
      <p:grpSp>
        <p:nvGrpSpPr>
          <p:cNvPr id="44" name="组合 46"/>
          <p:cNvGrpSpPr>
            <a:grpSpLocks/>
          </p:cNvGrpSpPr>
          <p:nvPr/>
        </p:nvGrpSpPr>
        <p:grpSpPr bwMode="auto">
          <a:xfrm rot="18207269" flipH="1" flipV="1">
            <a:off x="811418" y="3921553"/>
            <a:ext cx="674678" cy="484350"/>
            <a:chOff x="2483768" y="620688"/>
            <a:chExt cx="936104" cy="2053386"/>
          </a:xfrm>
        </p:grpSpPr>
        <p:cxnSp>
          <p:nvCxnSpPr>
            <p:cNvPr id="45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38"/>
            <p:cNvSpPr txBox="1">
              <a:spLocks noChangeArrowheads="1"/>
            </p:cNvSpPr>
            <p:nvPr/>
          </p:nvSpPr>
          <p:spPr bwMode="auto">
            <a:xfrm rot="14192731">
              <a:off x="2210324" y="1577688"/>
              <a:ext cx="1765737" cy="427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⑤</a:t>
              </a:r>
            </a:p>
          </p:txBody>
        </p:sp>
      </p:grpSp>
      <p:grpSp>
        <p:nvGrpSpPr>
          <p:cNvPr id="47" name="组合 50"/>
          <p:cNvGrpSpPr>
            <a:grpSpLocks/>
          </p:cNvGrpSpPr>
          <p:nvPr/>
        </p:nvGrpSpPr>
        <p:grpSpPr bwMode="auto">
          <a:xfrm rot="17842019">
            <a:off x="983166" y="3975116"/>
            <a:ext cx="706180" cy="410078"/>
            <a:chOff x="6012160" y="4869160"/>
            <a:chExt cx="1224136" cy="1173352"/>
          </a:xfrm>
        </p:grpSpPr>
        <p:cxnSp>
          <p:nvCxnSpPr>
            <p:cNvPr id="48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Box 45"/>
            <p:cNvSpPr txBox="1">
              <a:spLocks noChangeArrowheads="1"/>
            </p:cNvSpPr>
            <p:nvPr/>
          </p:nvSpPr>
          <p:spPr bwMode="auto">
            <a:xfrm rot="3886950">
              <a:off x="6329809" y="5394398"/>
              <a:ext cx="762708" cy="53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⑥</a:t>
              </a:r>
            </a:p>
          </p:txBody>
        </p:sp>
      </p:grpSp>
      <p:grpSp>
        <p:nvGrpSpPr>
          <p:cNvPr id="50" name="组合 50"/>
          <p:cNvGrpSpPr>
            <a:grpSpLocks/>
          </p:cNvGrpSpPr>
          <p:nvPr/>
        </p:nvGrpSpPr>
        <p:grpSpPr bwMode="auto">
          <a:xfrm>
            <a:off x="1243258" y="3064724"/>
            <a:ext cx="656161" cy="515074"/>
            <a:chOff x="6012160" y="4869160"/>
            <a:chExt cx="1224136" cy="1192786"/>
          </a:xfrm>
        </p:grpSpPr>
        <p:cxnSp>
          <p:nvCxnSpPr>
            <p:cNvPr id="51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Box 45"/>
            <p:cNvSpPr txBox="1">
              <a:spLocks noChangeArrowheads="1"/>
            </p:cNvSpPr>
            <p:nvPr/>
          </p:nvSpPr>
          <p:spPr bwMode="auto">
            <a:xfrm>
              <a:off x="6328975" y="5349209"/>
              <a:ext cx="373160" cy="71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⑦</a:t>
              </a:r>
            </a:p>
          </p:txBody>
        </p:sp>
      </p:grpSp>
      <p:grpSp>
        <p:nvGrpSpPr>
          <p:cNvPr id="53" name="组合 46"/>
          <p:cNvGrpSpPr>
            <a:grpSpLocks/>
          </p:cNvGrpSpPr>
          <p:nvPr/>
        </p:nvGrpSpPr>
        <p:grpSpPr bwMode="auto">
          <a:xfrm rot="16200000" flipH="1" flipV="1">
            <a:off x="1820677" y="3102129"/>
            <a:ext cx="569032" cy="351528"/>
            <a:chOff x="2483768" y="620688"/>
            <a:chExt cx="936104" cy="2640389"/>
          </a:xfrm>
        </p:grpSpPr>
        <p:cxnSp>
          <p:nvCxnSpPr>
            <p:cNvPr id="54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Box 38"/>
            <p:cNvSpPr txBox="1">
              <a:spLocks noChangeArrowheads="1"/>
            </p:cNvSpPr>
            <p:nvPr/>
          </p:nvSpPr>
          <p:spPr bwMode="auto">
            <a:xfrm rot="16200000">
              <a:off x="2593826" y="2675432"/>
              <a:ext cx="664972" cy="506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⑧</a:t>
              </a:r>
            </a:p>
          </p:txBody>
        </p:sp>
      </p:grpSp>
      <p:grpSp>
        <p:nvGrpSpPr>
          <p:cNvPr id="56" name="组合 46"/>
          <p:cNvGrpSpPr>
            <a:grpSpLocks/>
          </p:cNvGrpSpPr>
          <p:nvPr/>
        </p:nvGrpSpPr>
        <p:grpSpPr bwMode="auto">
          <a:xfrm rot="18207269" flipH="1" flipV="1">
            <a:off x="1909421" y="3915873"/>
            <a:ext cx="674678" cy="484351"/>
            <a:chOff x="2483768" y="620688"/>
            <a:chExt cx="936104" cy="2053390"/>
          </a:xfrm>
        </p:grpSpPr>
        <p:cxnSp>
          <p:nvCxnSpPr>
            <p:cNvPr id="57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Box 38"/>
            <p:cNvSpPr txBox="1">
              <a:spLocks noChangeArrowheads="1"/>
            </p:cNvSpPr>
            <p:nvPr/>
          </p:nvSpPr>
          <p:spPr bwMode="auto">
            <a:xfrm rot="14192731">
              <a:off x="2210325" y="1577692"/>
              <a:ext cx="1765736" cy="427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⑨</a:t>
              </a:r>
            </a:p>
          </p:txBody>
        </p:sp>
      </p:grpSp>
      <p:grpSp>
        <p:nvGrpSpPr>
          <p:cNvPr id="59" name="组合 50"/>
          <p:cNvGrpSpPr>
            <a:grpSpLocks/>
          </p:cNvGrpSpPr>
          <p:nvPr/>
        </p:nvGrpSpPr>
        <p:grpSpPr bwMode="auto">
          <a:xfrm rot="17842019">
            <a:off x="2058493" y="3953372"/>
            <a:ext cx="706180" cy="410078"/>
            <a:chOff x="6012160" y="4869160"/>
            <a:chExt cx="1224136" cy="1173354"/>
          </a:xfrm>
        </p:grpSpPr>
        <p:cxnSp>
          <p:nvCxnSpPr>
            <p:cNvPr id="60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Box 45"/>
            <p:cNvSpPr txBox="1">
              <a:spLocks noChangeArrowheads="1"/>
            </p:cNvSpPr>
            <p:nvPr/>
          </p:nvSpPr>
          <p:spPr bwMode="auto">
            <a:xfrm rot="3886950">
              <a:off x="6329809" y="5394400"/>
              <a:ext cx="762709" cy="53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⑩</a:t>
              </a:r>
            </a:p>
          </p:txBody>
        </p:sp>
      </p:grpSp>
      <p:grpSp>
        <p:nvGrpSpPr>
          <p:cNvPr id="62" name="组合 50"/>
          <p:cNvGrpSpPr>
            <a:grpSpLocks/>
          </p:cNvGrpSpPr>
          <p:nvPr/>
        </p:nvGrpSpPr>
        <p:grpSpPr bwMode="auto">
          <a:xfrm flipH="1">
            <a:off x="2146988" y="3012951"/>
            <a:ext cx="242274" cy="557619"/>
            <a:chOff x="6012160" y="4869160"/>
            <a:chExt cx="1224136" cy="1080120"/>
          </a:xfrm>
        </p:grpSpPr>
        <p:cxnSp>
          <p:nvCxnSpPr>
            <p:cNvPr id="63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TextBox 45"/>
            <p:cNvSpPr txBox="1">
              <a:spLocks noChangeArrowheads="1"/>
            </p:cNvSpPr>
            <p:nvPr/>
          </p:nvSpPr>
          <p:spPr bwMode="auto">
            <a:xfrm>
              <a:off x="6371705" y="5195724"/>
              <a:ext cx="373162" cy="596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⑪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50"/>
          <p:cNvGrpSpPr>
            <a:grpSpLocks/>
          </p:cNvGrpSpPr>
          <p:nvPr/>
        </p:nvGrpSpPr>
        <p:grpSpPr bwMode="auto">
          <a:xfrm>
            <a:off x="2043631" y="2240052"/>
            <a:ext cx="656161" cy="515074"/>
            <a:chOff x="6012160" y="4869160"/>
            <a:chExt cx="1224136" cy="1192786"/>
          </a:xfrm>
        </p:grpSpPr>
        <p:cxnSp>
          <p:nvCxnSpPr>
            <p:cNvPr id="69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TextBox 45"/>
            <p:cNvSpPr txBox="1">
              <a:spLocks noChangeArrowheads="1"/>
            </p:cNvSpPr>
            <p:nvPr/>
          </p:nvSpPr>
          <p:spPr bwMode="auto">
            <a:xfrm>
              <a:off x="6328975" y="5349209"/>
              <a:ext cx="373160" cy="71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⑫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组合 46"/>
          <p:cNvGrpSpPr>
            <a:grpSpLocks/>
          </p:cNvGrpSpPr>
          <p:nvPr/>
        </p:nvGrpSpPr>
        <p:grpSpPr bwMode="auto">
          <a:xfrm rot="16200000" flipH="1" flipV="1">
            <a:off x="2519033" y="2311171"/>
            <a:ext cx="569032" cy="351527"/>
            <a:chOff x="2483768" y="620688"/>
            <a:chExt cx="936104" cy="2640385"/>
          </a:xfrm>
        </p:grpSpPr>
        <p:cxnSp>
          <p:nvCxnSpPr>
            <p:cNvPr id="77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TextBox 38"/>
            <p:cNvSpPr txBox="1">
              <a:spLocks noChangeArrowheads="1"/>
            </p:cNvSpPr>
            <p:nvPr/>
          </p:nvSpPr>
          <p:spPr bwMode="auto">
            <a:xfrm rot="16200000">
              <a:off x="2775102" y="2675428"/>
              <a:ext cx="664972" cy="506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⑬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46"/>
          <p:cNvGrpSpPr>
            <a:grpSpLocks/>
          </p:cNvGrpSpPr>
          <p:nvPr/>
        </p:nvGrpSpPr>
        <p:grpSpPr bwMode="auto">
          <a:xfrm rot="18207269" flipH="1" flipV="1">
            <a:off x="2565820" y="3140570"/>
            <a:ext cx="674678" cy="484350"/>
            <a:chOff x="2483768" y="620688"/>
            <a:chExt cx="936104" cy="2053387"/>
          </a:xfrm>
        </p:grpSpPr>
        <p:cxnSp>
          <p:nvCxnSpPr>
            <p:cNvPr id="80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TextBox 38"/>
            <p:cNvSpPr txBox="1">
              <a:spLocks noChangeArrowheads="1"/>
            </p:cNvSpPr>
            <p:nvPr/>
          </p:nvSpPr>
          <p:spPr bwMode="auto">
            <a:xfrm rot="14192731">
              <a:off x="2210324" y="1577688"/>
              <a:ext cx="1765739" cy="427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⑭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50"/>
          <p:cNvGrpSpPr>
            <a:grpSpLocks/>
          </p:cNvGrpSpPr>
          <p:nvPr/>
        </p:nvGrpSpPr>
        <p:grpSpPr bwMode="auto">
          <a:xfrm rot="17842019">
            <a:off x="2724109" y="3206642"/>
            <a:ext cx="706180" cy="430719"/>
            <a:chOff x="6012160" y="4869160"/>
            <a:chExt cx="1224136" cy="1232416"/>
          </a:xfrm>
        </p:grpSpPr>
        <p:cxnSp>
          <p:nvCxnSpPr>
            <p:cNvPr id="83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TextBox 45"/>
            <p:cNvSpPr txBox="1">
              <a:spLocks noChangeArrowheads="1"/>
            </p:cNvSpPr>
            <p:nvPr/>
          </p:nvSpPr>
          <p:spPr bwMode="auto">
            <a:xfrm rot="3886950">
              <a:off x="6260681" y="5453461"/>
              <a:ext cx="762710" cy="53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⑮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50"/>
          <p:cNvGrpSpPr>
            <a:grpSpLocks/>
          </p:cNvGrpSpPr>
          <p:nvPr/>
        </p:nvGrpSpPr>
        <p:grpSpPr bwMode="auto">
          <a:xfrm flipH="1">
            <a:off x="2869253" y="2208124"/>
            <a:ext cx="242274" cy="557619"/>
            <a:chOff x="6012160" y="4869160"/>
            <a:chExt cx="1224136" cy="1080120"/>
          </a:xfrm>
        </p:grpSpPr>
        <p:cxnSp>
          <p:nvCxnSpPr>
            <p:cNvPr id="86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TextBox 45"/>
            <p:cNvSpPr txBox="1">
              <a:spLocks noChangeArrowheads="1"/>
            </p:cNvSpPr>
            <p:nvPr/>
          </p:nvSpPr>
          <p:spPr bwMode="auto">
            <a:xfrm>
              <a:off x="6371705" y="5195724"/>
              <a:ext cx="373162" cy="596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⑯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组合 50"/>
          <p:cNvGrpSpPr>
            <a:grpSpLocks/>
          </p:cNvGrpSpPr>
          <p:nvPr/>
        </p:nvGrpSpPr>
        <p:grpSpPr bwMode="auto">
          <a:xfrm>
            <a:off x="2757058" y="1530656"/>
            <a:ext cx="656161" cy="515074"/>
            <a:chOff x="6012160" y="4869160"/>
            <a:chExt cx="1224136" cy="1192786"/>
          </a:xfrm>
        </p:grpSpPr>
        <p:cxnSp>
          <p:nvCxnSpPr>
            <p:cNvPr id="89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TextBox 45"/>
            <p:cNvSpPr txBox="1">
              <a:spLocks noChangeArrowheads="1"/>
            </p:cNvSpPr>
            <p:nvPr/>
          </p:nvSpPr>
          <p:spPr bwMode="auto">
            <a:xfrm>
              <a:off x="6328975" y="5349209"/>
              <a:ext cx="373160" cy="71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⑰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组合 46"/>
          <p:cNvGrpSpPr>
            <a:grpSpLocks/>
          </p:cNvGrpSpPr>
          <p:nvPr/>
        </p:nvGrpSpPr>
        <p:grpSpPr bwMode="auto">
          <a:xfrm rot="16200000" flipH="1" flipV="1">
            <a:off x="3642144" y="1488637"/>
            <a:ext cx="483587" cy="487314"/>
            <a:chOff x="2483768" y="620688"/>
            <a:chExt cx="936104" cy="2626771"/>
          </a:xfrm>
        </p:grpSpPr>
        <p:cxnSp>
          <p:nvCxnSpPr>
            <p:cNvPr id="92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TextBox 38"/>
            <p:cNvSpPr txBox="1">
              <a:spLocks noChangeArrowheads="1"/>
            </p:cNvSpPr>
            <p:nvPr/>
          </p:nvSpPr>
          <p:spPr bwMode="auto">
            <a:xfrm rot="16200000">
              <a:off x="2700228" y="2617085"/>
              <a:ext cx="664969" cy="595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⑱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组合 46"/>
          <p:cNvGrpSpPr>
            <a:grpSpLocks/>
          </p:cNvGrpSpPr>
          <p:nvPr/>
        </p:nvGrpSpPr>
        <p:grpSpPr bwMode="auto">
          <a:xfrm flipH="1" flipV="1">
            <a:off x="3707745" y="2240052"/>
            <a:ext cx="459995" cy="563664"/>
            <a:chOff x="2483768" y="620688"/>
            <a:chExt cx="1110295" cy="1872208"/>
          </a:xfrm>
        </p:grpSpPr>
        <p:cxnSp>
          <p:nvCxnSpPr>
            <p:cNvPr id="96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" name="TextBox 38"/>
            <p:cNvSpPr txBox="1">
              <a:spLocks noChangeArrowheads="1"/>
            </p:cNvSpPr>
            <p:nvPr/>
          </p:nvSpPr>
          <p:spPr bwMode="auto">
            <a:xfrm rot="10800000" flipH="1">
              <a:off x="3412274" y="1207533"/>
              <a:ext cx="181789" cy="102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⑲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组合 46"/>
          <p:cNvGrpSpPr>
            <a:grpSpLocks/>
          </p:cNvGrpSpPr>
          <p:nvPr/>
        </p:nvGrpSpPr>
        <p:grpSpPr bwMode="auto">
          <a:xfrm rot="18207269" flipH="1" flipV="1">
            <a:off x="3542560" y="3167285"/>
            <a:ext cx="674678" cy="484351"/>
            <a:chOff x="2483768" y="620688"/>
            <a:chExt cx="936104" cy="2053388"/>
          </a:xfrm>
        </p:grpSpPr>
        <p:cxnSp>
          <p:nvCxnSpPr>
            <p:cNvPr id="99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TextBox 38"/>
            <p:cNvSpPr txBox="1">
              <a:spLocks noChangeArrowheads="1"/>
            </p:cNvSpPr>
            <p:nvPr/>
          </p:nvSpPr>
          <p:spPr bwMode="auto">
            <a:xfrm rot="14192731">
              <a:off x="2210325" y="1577690"/>
              <a:ext cx="1765736" cy="427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⑳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组合 50"/>
          <p:cNvGrpSpPr>
            <a:grpSpLocks/>
          </p:cNvGrpSpPr>
          <p:nvPr/>
        </p:nvGrpSpPr>
        <p:grpSpPr bwMode="auto">
          <a:xfrm rot="17842019">
            <a:off x="3720101" y="3184589"/>
            <a:ext cx="706180" cy="457109"/>
            <a:chOff x="6012160" y="4869160"/>
            <a:chExt cx="1224136" cy="1307920"/>
          </a:xfrm>
        </p:grpSpPr>
        <p:cxnSp>
          <p:nvCxnSpPr>
            <p:cNvPr id="102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" name="TextBox 45"/>
            <p:cNvSpPr txBox="1">
              <a:spLocks noChangeArrowheads="1"/>
            </p:cNvSpPr>
            <p:nvPr/>
          </p:nvSpPr>
          <p:spPr bwMode="auto">
            <a:xfrm rot="3886950">
              <a:off x="6172309" y="5528966"/>
              <a:ext cx="762708" cy="53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㉑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50"/>
          <p:cNvGrpSpPr>
            <a:grpSpLocks/>
          </p:cNvGrpSpPr>
          <p:nvPr/>
        </p:nvGrpSpPr>
        <p:grpSpPr bwMode="auto">
          <a:xfrm>
            <a:off x="3961427" y="2249190"/>
            <a:ext cx="322541" cy="537354"/>
            <a:chOff x="6012160" y="4869160"/>
            <a:chExt cx="1224136" cy="1123618"/>
          </a:xfrm>
        </p:grpSpPr>
        <p:cxnSp>
          <p:nvCxnSpPr>
            <p:cNvPr id="105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" name="TextBox 45"/>
            <p:cNvSpPr txBox="1">
              <a:spLocks noChangeArrowheads="1"/>
            </p:cNvSpPr>
            <p:nvPr/>
          </p:nvSpPr>
          <p:spPr bwMode="auto">
            <a:xfrm>
              <a:off x="6328975" y="5349210"/>
              <a:ext cx="373160" cy="643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㉒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组合 46"/>
          <p:cNvGrpSpPr>
            <a:grpSpLocks/>
          </p:cNvGrpSpPr>
          <p:nvPr/>
        </p:nvGrpSpPr>
        <p:grpSpPr bwMode="auto">
          <a:xfrm rot="16200000" flipH="1" flipV="1">
            <a:off x="4339545" y="2311170"/>
            <a:ext cx="569032" cy="351528"/>
            <a:chOff x="2483768" y="620688"/>
            <a:chExt cx="936104" cy="2640389"/>
          </a:xfrm>
        </p:grpSpPr>
        <p:cxnSp>
          <p:nvCxnSpPr>
            <p:cNvPr id="108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Box 38"/>
            <p:cNvSpPr txBox="1">
              <a:spLocks noChangeArrowheads="1"/>
            </p:cNvSpPr>
            <p:nvPr/>
          </p:nvSpPr>
          <p:spPr bwMode="auto">
            <a:xfrm rot="16200000">
              <a:off x="2593826" y="2675432"/>
              <a:ext cx="664972" cy="506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㉓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组合 50"/>
          <p:cNvGrpSpPr>
            <a:grpSpLocks/>
          </p:cNvGrpSpPr>
          <p:nvPr/>
        </p:nvGrpSpPr>
        <p:grpSpPr bwMode="auto">
          <a:xfrm flipH="1">
            <a:off x="4689766" y="2208123"/>
            <a:ext cx="242274" cy="557619"/>
            <a:chOff x="6012160" y="4869160"/>
            <a:chExt cx="1224136" cy="1080120"/>
          </a:xfrm>
        </p:grpSpPr>
        <p:cxnSp>
          <p:nvCxnSpPr>
            <p:cNvPr id="111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TextBox 45"/>
            <p:cNvSpPr txBox="1">
              <a:spLocks noChangeArrowheads="1"/>
            </p:cNvSpPr>
            <p:nvPr/>
          </p:nvSpPr>
          <p:spPr bwMode="auto">
            <a:xfrm>
              <a:off x="6012160" y="5155070"/>
              <a:ext cx="373162" cy="596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㉖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组合 46"/>
          <p:cNvGrpSpPr>
            <a:grpSpLocks/>
          </p:cNvGrpSpPr>
          <p:nvPr/>
        </p:nvGrpSpPr>
        <p:grpSpPr bwMode="auto">
          <a:xfrm rot="18207269" flipH="1" flipV="1">
            <a:off x="4437930" y="3167286"/>
            <a:ext cx="674678" cy="484350"/>
            <a:chOff x="2483768" y="620688"/>
            <a:chExt cx="936104" cy="2053388"/>
          </a:xfrm>
        </p:grpSpPr>
        <p:cxnSp>
          <p:nvCxnSpPr>
            <p:cNvPr id="114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TextBox 38"/>
            <p:cNvSpPr txBox="1">
              <a:spLocks noChangeArrowheads="1"/>
            </p:cNvSpPr>
            <p:nvPr/>
          </p:nvSpPr>
          <p:spPr bwMode="auto">
            <a:xfrm rot="14192731">
              <a:off x="2210324" y="1577688"/>
              <a:ext cx="1765740" cy="427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㉔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6" name="组合 50"/>
          <p:cNvGrpSpPr>
            <a:grpSpLocks/>
          </p:cNvGrpSpPr>
          <p:nvPr/>
        </p:nvGrpSpPr>
        <p:grpSpPr bwMode="auto">
          <a:xfrm rot="17842019">
            <a:off x="4615467" y="3184585"/>
            <a:ext cx="706180" cy="457109"/>
            <a:chOff x="6012160" y="4869160"/>
            <a:chExt cx="1224136" cy="1307924"/>
          </a:xfrm>
        </p:grpSpPr>
        <p:cxnSp>
          <p:nvCxnSpPr>
            <p:cNvPr id="117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TextBox 45"/>
            <p:cNvSpPr txBox="1">
              <a:spLocks noChangeArrowheads="1"/>
            </p:cNvSpPr>
            <p:nvPr/>
          </p:nvSpPr>
          <p:spPr bwMode="auto">
            <a:xfrm rot="3886950">
              <a:off x="6172305" y="5528970"/>
              <a:ext cx="762709" cy="53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㉕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" name="组合 50"/>
          <p:cNvGrpSpPr>
            <a:grpSpLocks/>
          </p:cNvGrpSpPr>
          <p:nvPr/>
        </p:nvGrpSpPr>
        <p:grpSpPr bwMode="auto">
          <a:xfrm flipH="1">
            <a:off x="3825903" y="1373657"/>
            <a:ext cx="412307" cy="612737"/>
            <a:chOff x="6012160" y="4869160"/>
            <a:chExt cx="1224136" cy="1080120"/>
          </a:xfrm>
        </p:grpSpPr>
        <p:cxnSp>
          <p:nvCxnSpPr>
            <p:cNvPr id="120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TextBox 45"/>
            <p:cNvSpPr txBox="1">
              <a:spLocks noChangeArrowheads="1"/>
            </p:cNvSpPr>
            <p:nvPr/>
          </p:nvSpPr>
          <p:spPr bwMode="auto">
            <a:xfrm>
              <a:off x="6303887" y="5169248"/>
              <a:ext cx="373161" cy="542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㉗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50"/>
          <p:cNvGrpSpPr>
            <a:grpSpLocks/>
          </p:cNvGrpSpPr>
          <p:nvPr/>
        </p:nvGrpSpPr>
        <p:grpSpPr bwMode="auto">
          <a:xfrm>
            <a:off x="3570541" y="883861"/>
            <a:ext cx="1224151" cy="492510"/>
            <a:chOff x="6012160" y="4869160"/>
            <a:chExt cx="1224136" cy="1279841"/>
          </a:xfrm>
        </p:grpSpPr>
        <p:cxnSp>
          <p:nvCxnSpPr>
            <p:cNvPr id="123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" name="TextBox 45"/>
            <p:cNvSpPr txBox="1">
              <a:spLocks noChangeArrowheads="1"/>
            </p:cNvSpPr>
            <p:nvPr/>
          </p:nvSpPr>
          <p:spPr bwMode="auto">
            <a:xfrm>
              <a:off x="6328975" y="5349209"/>
              <a:ext cx="373160" cy="799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㉘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组合 46"/>
          <p:cNvGrpSpPr>
            <a:grpSpLocks/>
          </p:cNvGrpSpPr>
          <p:nvPr/>
        </p:nvGrpSpPr>
        <p:grpSpPr bwMode="auto">
          <a:xfrm rot="16200000" flipH="1" flipV="1">
            <a:off x="5843381" y="520939"/>
            <a:ext cx="445436" cy="1044252"/>
            <a:chOff x="2483768" y="620688"/>
            <a:chExt cx="936104" cy="1872208"/>
          </a:xfrm>
        </p:grpSpPr>
        <p:cxnSp>
          <p:nvCxnSpPr>
            <p:cNvPr id="126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TextBox 38"/>
            <p:cNvSpPr txBox="1">
              <a:spLocks noChangeArrowheads="1"/>
            </p:cNvSpPr>
            <p:nvPr/>
          </p:nvSpPr>
          <p:spPr bwMode="auto">
            <a:xfrm rot="16200000">
              <a:off x="2526418" y="1837005"/>
              <a:ext cx="664970" cy="646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㉙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" name="组合 50"/>
          <p:cNvGrpSpPr>
            <a:grpSpLocks/>
          </p:cNvGrpSpPr>
          <p:nvPr/>
        </p:nvGrpSpPr>
        <p:grpSpPr bwMode="auto">
          <a:xfrm flipH="1">
            <a:off x="5543973" y="690250"/>
            <a:ext cx="1162134" cy="517416"/>
            <a:chOff x="6012160" y="4869160"/>
            <a:chExt cx="1224136" cy="1080120"/>
          </a:xfrm>
        </p:grpSpPr>
        <p:cxnSp>
          <p:nvCxnSpPr>
            <p:cNvPr id="129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" name="TextBox 45"/>
            <p:cNvSpPr txBox="1">
              <a:spLocks noChangeArrowheads="1"/>
            </p:cNvSpPr>
            <p:nvPr/>
          </p:nvSpPr>
          <p:spPr bwMode="auto">
            <a:xfrm>
              <a:off x="6166099" y="5072924"/>
              <a:ext cx="373161" cy="642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㊹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1" name="组合 46"/>
          <p:cNvGrpSpPr>
            <a:grpSpLocks/>
          </p:cNvGrpSpPr>
          <p:nvPr/>
        </p:nvGrpSpPr>
        <p:grpSpPr bwMode="auto">
          <a:xfrm flipH="1" flipV="1">
            <a:off x="6016917" y="1502596"/>
            <a:ext cx="643315" cy="463537"/>
            <a:chOff x="2483768" y="620688"/>
            <a:chExt cx="936104" cy="1872208"/>
          </a:xfrm>
        </p:grpSpPr>
        <p:cxnSp>
          <p:nvCxnSpPr>
            <p:cNvPr id="132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" name="TextBox 38"/>
            <p:cNvSpPr txBox="1">
              <a:spLocks noChangeArrowheads="1"/>
            </p:cNvSpPr>
            <p:nvPr/>
          </p:nvSpPr>
          <p:spPr bwMode="auto">
            <a:xfrm rot="10800000">
              <a:off x="3098333" y="1012087"/>
              <a:ext cx="199271" cy="1243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㉚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组合 50"/>
          <p:cNvGrpSpPr>
            <a:grpSpLocks/>
          </p:cNvGrpSpPr>
          <p:nvPr/>
        </p:nvGrpSpPr>
        <p:grpSpPr bwMode="auto">
          <a:xfrm>
            <a:off x="6156176" y="1510397"/>
            <a:ext cx="656161" cy="515074"/>
            <a:chOff x="6012160" y="4869160"/>
            <a:chExt cx="1224136" cy="1192786"/>
          </a:xfrm>
        </p:grpSpPr>
        <p:cxnSp>
          <p:nvCxnSpPr>
            <p:cNvPr id="135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" name="TextBox 45"/>
            <p:cNvSpPr txBox="1">
              <a:spLocks noChangeArrowheads="1"/>
            </p:cNvSpPr>
            <p:nvPr/>
          </p:nvSpPr>
          <p:spPr bwMode="auto">
            <a:xfrm>
              <a:off x="6328975" y="5349209"/>
              <a:ext cx="373160" cy="71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㊴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7" name="组合 46"/>
          <p:cNvGrpSpPr>
            <a:grpSpLocks/>
          </p:cNvGrpSpPr>
          <p:nvPr/>
        </p:nvGrpSpPr>
        <p:grpSpPr bwMode="auto">
          <a:xfrm flipH="1" flipV="1">
            <a:off x="5652120" y="2214818"/>
            <a:ext cx="412487" cy="563664"/>
            <a:chOff x="2483768" y="620688"/>
            <a:chExt cx="995624" cy="1872208"/>
          </a:xfrm>
        </p:grpSpPr>
        <p:cxnSp>
          <p:nvCxnSpPr>
            <p:cNvPr id="138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" name="TextBox 38"/>
            <p:cNvSpPr txBox="1">
              <a:spLocks noChangeArrowheads="1"/>
            </p:cNvSpPr>
            <p:nvPr/>
          </p:nvSpPr>
          <p:spPr bwMode="auto">
            <a:xfrm rot="10800000" flipH="1">
              <a:off x="3297603" y="1114073"/>
              <a:ext cx="181789" cy="102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㉛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组合 46"/>
          <p:cNvGrpSpPr>
            <a:grpSpLocks/>
          </p:cNvGrpSpPr>
          <p:nvPr/>
        </p:nvGrpSpPr>
        <p:grpSpPr bwMode="auto">
          <a:xfrm rot="18207269" flipH="1" flipV="1">
            <a:off x="5374034" y="3201472"/>
            <a:ext cx="674678" cy="484350"/>
            <a:chOff x="2483768" y="620688"/>
            <a:chExt cx="936104" cy="2053387"/>
          </a:xfrm>
        </p:grpSpPr>
        <p:cxnSp>
          <p:nvCxnSpPr>
            <p:cNvPr id="141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Box 38"/>
            <p:cNvSpPr txBox="1">
              <a:spLocks noChangeArrowheads="1"/>
            </p:cNvSpPr>
            <p:nvPr/>
          </p:nvSpPr>
          <p:spPr bwMode="auto">
            <a:xfrm rot="14192731">
              <a:off x="2210324" y="1577688"/>
              <a:ext cx="1765739" cy="427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㉜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" name="组合 50"/>
          <p:cNvGrpSpPr>
            <a:grpSpLocks/>
          </p:cNvGrpSpPr>
          <p:nvPr/>
        </p:nvGrpSpPr>
        <p:grpSpPr bwMode="auto">
          <a:xfrm rot="17842019">
            <a:off x="5544593" y="3223016"/>
            <a:ext cx="706180" cy="441395"/>
            <a:chOff x="6012160" y="4869160"/>
            <a:chExt cx="1224136" cy="1262962"/>
          </a:xfrm>
        </p:grpSpPr>
        <p:cxnSp>
          <p:nvCxnSpPr>
            <p:cNvPr id="144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TextBox 45"/>
            <p:cNvSpPr txBox="1">
              <a:spLocks noChangeArrowheads="1"/>
            </p:cNvSpPr>
            <p:nvPr/>
          </p:nvSpPr>
          <p:spPr bwMode="auto">
            <a:xfrm rot="3886950">
              <a:off x="6224931" y="5484007"/>
              <a:ext cx="762710" cy="53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㉝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6" name="组合 50"/>
          <p:cNvGrpSpPr>
            <a:grpSpLocks/>
          </p:cNvGrpSpPr>
          <p:nvPr/>
        </p:nvGrpSpPr>
        <p:grpSpPr bwMode="auto">
          <a:xfrm>
            <a:off x="5833635" y="2261929"/>
            <a:ext cx="322541" cy="537354"/>
            <a:chOff x="6012160" y="4869160"/>
            <a:chExt cx="1224136" cy="1123618"/>
          </a:xfrm>
        </p:grpSpPr>
        <p:cxnSp>
          <p:nvCxnSpPr>
            <p:cNvPr id="147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TextBox 45"/>
            <p:cNvSpPr txBox="1">
              <a:spLocks noChangeArrowheads="1"/>
            </p:cNvSpPr>
            <p:nvPr/>
          </p:nvSpPr>
          <p:spPr bwMode="auto">
            <a:xfrm>
              <a:off x="6328975" y="5349210"/>
              <a:ext cx="373160" cy="643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㉞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9" name="组合 46"/>
          <p:cNvGrpSpPr>
            <a:grpSpLocks/>
          </p:cNvGrpSpPr>
          <p:nvPr/>
        </p:nvGrpSpPr>
        <p:grpSpPr bwMode="auto">
          <a:xfrm rot="16200000" flipH="1" flipV="1">
            <a:off x="6191440" y="2311170"/>
            <a:ext cx="569032" cy="351528"/>
            <a:chOff x="2483768" y="620688"/>
            <a:chExt cx="936104" cy="2640389"/>
          </a:xfrm>
        </p:grpSpPr>
        <p:cxnSp>
          <p:nvCxnSpPr>
            <p:cNvPr id="150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TextBox 38"/>
            <p:cNvSpPr txBox="1">
              <a:spLocks noChangeArrowheads="1"/>
            </p:cNvSpPr>
            <p:nvPr/>
          </p:nvSpPr>
          <p:spPr bwMode="auto">
            <a:xfrm rot="16200000">
              <a:off x="2593826" y="2675432"/>
              <a:ext cx="664972" cy="506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㉟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组合 46"/>
          <p:cNvGrpSpPr>
            <a:grpSpLocks/>
          </p:cNvGrpSpPr>
          <p:nvPr/>
        </p:nvGrpSpPr>
        <p:grpSpPr bwMode="auto">
          <a:xfrm rot="18207269" flipH="1" flipV="1">
            <a:off x="6382146" y="3201472"/>
            <a:ext cx="674678" cy="484350"/>
            <a:chOff x="2483768" y="620688"/>
            <a:chExt cx="936104" cy="2053387"/>
          </a:xfrm>
        </p:grpSpPr>
        <p:cxnSp>
          <p:nvCxnSpPr>
            <p:cNvPr id="153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TextBox 38"/>
            <p:cNvSpPr txBox="1">
              <a:spLocks noChangeArrowheads="1"/>
            </p:cNvSpPr>
            <p:nvPr/>
          </p:nvSpPr>
          <p:spPr bwMode="auto">
            <a:xfrm rot="14192731">
              <a:off x="2210324" y="1577688"/>
              <a:ext cx="1765739" cy="427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㊱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组合 50"/>
          <p:cNvGrpSpPr>
            <a:grpSpLocks/>
          </p:cNvGrpSpPr>
          <p:nvPr/>
        </p:nvGrpSpPr>
        <p:grpSpPr bwMode="auto">
          <a:xfrm rot="17842019">
            <a:off x="6552705" y="3223016"/>
            <a:ext cx="706180" cy="441395"/>
            <a:chOff x="6012160" y="4869160"/>
            <a:chExt cx="1224136" cy="1262962"/>
          </a:xfrm>
        </p:grpSpPr>
        <p:cxnSp>
          <p:nvCxnSpPr>
            <p:cNvPr id="156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7" name="TextBox 45"/>
            <p:cNvSpPr txBox="1">
              <a:spLocks noChangeArrowheads="1"/>
            </p:cNvSpPr>
            <p:nvPr/>
          </p:nvSpPr>
          <p:spPr bwMode="auto">
            <a:xfrm rot="3886950">
              <a:off x="6224931" y="5484007"/>
              <a:ext cx="762710" cy="53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㊲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" name="组合 50"/>
          <p:cNvGrpSpPr>
            <a:grpSpLocks/>
          </p:cNvGrpSpPr>
          <p:nvPr/>
        </p:nvGrpSpPr>
        <p:grpSpPr bwMode="auto">
          <a:xfrm flipH="1">
            <a:off x="6541311" y="2180485"/>
            <a:ext cx="242274" cy="557619"/>
            <a:chOff x="6012160" y="4869160"/>
            <a:chExt cx="1224136" cy="1080120"/>
          </a:xfrm>
        </p:grpSpPr>
        <p:cxnSp>
          <p:nvCxnSpPr>
            <p:cNvPr id="159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TextBox 45"/>
            <p:cNvSpPr txBox="1">
              <a:spLocks noChangeArrowheads="1"/>
            </p:cNvSpPr>
            <p:nvPr/>
          </p:nvSpPr>
          <p:spPr bwMode="auto">
            <a:xfrm>
              <a:off x="6403638" y="5114583"/>
              <a:ext cx="341234" cy="596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㊳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4" name="组合 46"/>
          <p:cNvGrpSpPr>
            <a:grpSpLocks/>
          </p:cNvGrpSpPr>
          <p:nvPr/>
        </p:nvGrpSpPr>
        <p:grpSpPr bwMode="auto">
          <a:xfrm rot="16200000" flipH="1" flipV="1">
            <a:off x="6965567" y="1533999"/>
            <a:ext cx="483587" cy="445354"/>
            <a:chOff x="2483768" y="620688"/>
            <a:chExt cx="936104" cy="2400595"/>
          </a:xfrm>
        </p:grpSpPr>
        <p:cxnSp>
          <p:nvCxnSpPr>
            <p:cNvPr id="165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6" name="TextBox 38"/>
            <p:cNvSpPr txBox="1">
              <a:spLocks noChangeArrowheads="1"/>
            </p:cNvSpPr>
            <p:nvPr/>
          </p:nvSpPr>
          <p:spPr bwMode="auto">
            <a:xfrm rot="16200000">
              <a:off x="2563868" y="2390908"/>
              <a:ext cx="664970" cy="595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㊵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组合 46"/>
          <p:cNvGrpSpPr>
            <a:grpSpLocks/>
          </p:cNvGrpSpPr>
          <p:nvPr/>
        </p:nvGrpSpPr>
        <p:grpSpPr bwMode="auto">
          <a:xfrm rot="18207269" flipH="1" flipV="1">
            <a:off x="7174234" y="2375198"/>
            <a:ext cx="674678" cy="484350"/>
            <a:chOff x="2483768" y="620688"/>
            <a:chExt cx="936104" cy="2053387"/>
          </a:xfrm>
        </p:grpSpPr>
        <p:cxnSp>
          <p:nvCxnSpPr>
            <p:cNvPr id="174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83768" y="620688"/>
              <a:ext cx="936104" cy="1872208"/>
            </a:xfrm>
            <a:prstGeom prst="straightConnector1">
              <a:avLst/>
            </a:prstGeom>
            <a:noFill/>
            <a:ln w="28575" algn="ctr">
              <a:solidFill>
                <a:srgbClr val="F77A2D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TextBox 38"/>
            <p:cNvSpPr txBox="1">
              <a:spLocks noChangeArrowheads="1"/>
            </p:cNvSpPr>
            <p:nvPr/>
          </p:nvSpPr>
          <p:spPr bwMode="auto">
            <a:xfrm rot="14192731">
              <a:off x="2210324" y="1577688"/>
              <a:ext cx="1765739" cy="427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㊶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6" name="组合 50"/>
          <p:cNvGrpSpPr>
            <a:grpSpLocks/>
          </p:cNvGrpSpPr>
          <p:nvPr/>
        </p:nvGrpSpPr>
        <p:grpSpPr bwMode="auto">
          <a:xfrm rot="17842019">
            <a:off x="7330888" y="2414495"/>
            <a:ext cx="706180" cy="410078"/>
            <a:chOff x="6012160" y="4869160"/>
            <a:chExt cx="1224136" cy="1173354"/>
          </a:xfrm>
        </p:grpSpPr>
        <p:cxnSp>
          <p:nvCxnSpPr>
            <p:cNvPr id="177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8" name="TextBox 45"/>
            <p:cNvSpPr txBox="1">
              <a:spLocks noChangeArrowheads="1"/>
            </p:cNvSpPr>
            <p:nvPr/>
          </p:nvSpPr>
          <p:spPr bwMode="auto">
            <a:xfrm rot="3886950">
              <a:off x="6329809" y="5394400"/>
              <a:ext cx="762709" cy="53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㊷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9" name="组合 50"/>
          <p:cNvGrpSpPr>
            <a:grpSpLocks/>
          </p:cNvGrpSpPr>
          <p:nvPr/>
        </p:nvGrpSpPr>
        <p:grpSpPr bwMode="auto">
          <a:xfrm flipH="1">
            <a:off x="7185133" y="1468444"/>
            <a:ext cx="383284" cy="535003"/>
            <a:chOff x="6012160" y="4869160"/>
            <a:chExt cx="1224136" cy="1080120"/>
          </a:xfrm>
        </p:grpSpPr>
        <p:cxnSp>
          <p:nvCxnSpPr>
            <p:cNvPr id="180" name="直接箭头连接符 33"/>
            <p:cNvCxnSpPr>
              <a:cxnSpLocks noChangeShapeType="1"/>
            </p:cNvCxnSpPr>
            <p:nvPr/>
          </p:nvCxnSpPr>
          <p:spPr bwMode="auto">
            <a:xfrm flipV="1">
              <a:off x="6012160" y="4869160"/>
              <a:ext cx="1224136" cy="1080120"/>
            </a:xfrm>
            <a:prstGeom prst="straightConnector1">
              <a:avLst/>
            </a:prstGeom>
            <a:noFill/>
            <a:ln w="28575" algn="ctr">
              <a:solidFill>
                <a:schemeClr val="accent1">
                  <a:lumMod val="5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TextBox 45"/>
            <p:cNvSpPr txBox="1">
              <a:spLocks noChangeArrowheads="1"/>
            </p:cNvSpPr>
            <p:nvPr/>
          </p:nvSpPr>
          <p:spPr bwMode="auto">
            <a:xfrm>
              <a:off x="6239770" y="5061348"/>
              <a:ext cx="373161" cy="621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/>
                <a:t>㊸</a:t>
              </a:r>
              <a:endPara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9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9512" y="22304"/>
            <a:ext cx="1595309" cy="363176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递归与循环</a:t>
            </a:r>
          </a:p>
        </p:txBody>
      </p:sp>
      <p:pic>
        <p:nvPicPr>
          <p:cNvPr id="4" name="Picture 8" descr="http://hi.csdn.net/attachment/201106/13/0_13079777878y2u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18" y="571318"/>
            <a:ext cx="3617691" cy="289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3651870"/>
            <a:ext cx="4680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递归也是一种</a:t>
            </a:r>
            <a:r>
              <a:rPr lang="zh-CN" altLang="en-US" sz="14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特殊的迭代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但是在</a:t>
            </a:r>
            <a:r>
              <a:rPr lang="zh-CN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迭代前不知道还要迭代多少次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递归函数一定</a:t>
            </a:r>
            <a:r>
              <a:rPr lang="zh-CN" altLang="en-US" sz="14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有参数</a:t>
            </a:r>
            <a:r>
              <a:rPr lang="zh-CN" altLang="en-US" sz="1400" dirty="0"/>
              <a:t>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且参数会在迭代的过程中</a:t>
            </a:r>
            <a:r>
              <a:rPr lang="zh-CN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步步逼近某个值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递归函数中一定有处理终点，而这个点就是</a:t>
            </a:r>
            <a:r>
              <a:rPr lang="zh-CN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</a:p>
        </p:txBody>
      </p:sp>
      <p:sp>
        <p:nvSpPr>
          <p:cNvPr id="5" name="矩形 4"/>
          <p:cNvSpPr/>
          <p:nvPr/>
        </p:nvSpPr>
        <p:spPr>
          <a:xfrm>
            <a:off x="4860032" y="843558"/>
            <a:ext cx="4104456" cy="19759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你打开面前这扇门，看到屋里面还有一扇门（这门可能门小了些），你走过去，发现手中的钥匙还可以打开它，你推开门，发现里面还有一扇门，你继续打开，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若干次之后，你打开面前一扇门，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发现只有一间屋子，没有门了。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开始原路返回</a:t>
            </a:r>
            <a:r>
              <a:rPr lang="zh-CN" altLang="en-US" sz="1400" dirty="0"/>
              <a:t>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每走回一间屋子，你数一次，</a:t>
            </a:r>
            <a:r>
              <a:rPr lang="zh-CN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回到入口的时候，你可以回答出你到底用这钥匙开了几扇门。</a:t>
            </a:r>
          </a:p>
        </p:txBody>
      </p:sp>
      <p:sp>
        <p:nvSpPr>
          <p:cNvPr id="6" name="矩形 5"/>
          <p:cNvSpPr/>
          <p:nvPr/>
        </p:nvSpPr>
        <p:spPr>
          <a:xfrm>
            <a:off x="4860032" y="3291830"/>
            <a:ext cx="4104456" cy="1717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你打开面前这扇门，看到屋里面还有一扇门，（这门可能跟前面打开的门一样大小），你走过去，发现手中的钥匙还可以打开它，你推开门，发现里面还有一扇门，你继续打开这扇门，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，一直这样走下去，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满足特定条件则停止。 </a:t>
            </a:r>
            <a:r>
              <a:rPr lang="zh-CN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入口处的人始终等不到你回去告诉他答案。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285049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有去（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进）有回（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42846" y="354601"/>
            <a:ext cx="13388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递归与循环</a:t>
            </a:r>
          </a:p>
        </p:txBody>
      </p:sp>
    </p:spTree>
    <p:extLst>
      <p:ext uri="{BB962C8B-B14F-4D97-AF65-F5344CB8AC3E}">
        <p14:creationId xmlns:p14="http://schemas.microsoft.com/office/powerpoint/2010/main" val="25736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3216</TotalTime>
  <Words>6523</Words>
  <Application>Microsoft Office PowerPoint</Application>
  <PresentationFormat>全屏显示(16:9)</PresentationFormat>
  <Paragraphs>1007</Paragraphs>
  <Slides>74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1" baseType="lpstr">
      <vt:lpstr>DengXian</vt:lpstr>
      <vt:lpstr>黑体</vt:lpstr>
      <vt:lpstr>黑体</vt:lpstr>
      <vt:lpstr>楷体</vt:lpstr>
      <vt:lpstr>楷体_GB2312</vt:lpstr>
      <vt:lpstr>宋体</vt:lpstr>
      <vt:lpstr>Microsoft YaHei</vt:lpstr>
      <vt:lpstr>Microsoft YaHei</vt:lpstr>
      <vt:lpstr>Arial</vt:lpstr>
      <vt:lpstr>Calibri</vt:lpstr>
      <vt:lpstr>Cambria Math</vt:lpstr>
      <vt:lpstr>Symbol</vt:lpstr>
      <vt:lpstr>Times New Roman</vt:lpstr>
      <vt:lpstr>Verdana</vt:lpstr>
      <vt:lpstr>Wingdings</vt:lpstr>
      <vt:lpstr>1_默认设计模板</vt:lpstr>
      <vt:lpstr>Equation</vt:lpstr>
      <vt:lpstr>PowerPoint 演示文稿</vt:lpstr>
      <vt:lpstr>引子 ─ 故事中的故事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引子</vt:lpstr>
      <vt:lpstr>引子</vt:lpstr>
      <vt:lpstr>引子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最接近点对</vt:lpstr>
      <vt:lpstr>问题分析</vt:lpstr>
      <vt:lpstr>问题分析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线性时间选择</vt:lpstr>
      <vt:lpstr>线性时间选择</vt:lpstr>
      <vt:lpstr>PowerPoint 演示文稿</vt:lpstr>
      <vt:lpstr>PowerPoint 演示文稿</vt:lpstr>
      <vt:lpstr>线性时间选择</vt:lpstr>
      <vt:lpstr>棋盘覆盖问题</vt:lpstr>
      <vt:lpstr>棋盘覆盖问题</vt:lpstr>
      <vt:lpstr>棋盘覆盖问题</vt:lpstr>
      <vt:lpstr>棋盘覆盖问题</vt:lpstr>
      <vt:lpstr>棋盘覆盖问题</vt:lpstr>
      <vt:lpstr>棋盘覆盖问题</vt:lpstr>
      <vt:lpstr>棋盘覆盖问题</vt:lpstr>
      <vt:lpstr>棋盘覆盖问题</vt:lpstr>
      <vt:lpstr>棋盘覆盖问题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webuser</cp:lastModifiedBy>
  <cp:revision>393</cp:revision>
  <dcterms:created xsi:type="dcterms:W3CDTF">1601-01-01T00:00:00Z</dcterms:created>
  <dcterms:modified xsi:type="dcterms:W3CDTF">2019-10-22T02:04:10Z</dcterms:modified>
</cp:coreProperties>
</file>