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1"/>
  </p:notesMasterIdLst>
  <p:sldIdLst>
    <p:sldId id="385" r:id="rId2"/>
    <p:sldId id="386" r:id="rId3"/>
    <p:sldId id="357" r:id="rId4"/>
    <p:sldId id="358" r:id="rId5"/>
    <p:sldId id="359" r:id="rId6"/>
    <p:sldId id="360" r:id="rId7"/>
    <p:sldId id="387" r:id="rId8"/>
    <p:sldId id="390" r:id="rId9"/>
    <p:sldId id="389" r:id="rId10"/>
    <p:sldId id="361" r:id="rId11"/>
    <p:sldId id="362" r:id="rId12"/>
    <p:sldId id="364" r:id="rId13"/>
    <p:sldId id="365" r:id="rId14"/>
    <p:sldId id="363" r:id="rId15"/>
    <p:sldId id="286" r:id="rId16"/>
    <p:sldId id="347" r:id="rId17"/>
    <p:sldId id="348" r:id="rId18"/>
    <p:sldId id="349" r:id="rId19"/>
    <p:sldId id="350" r:id="rId20"/>
    <p:sldId id="351" r:id="rId21"/>
    <p:sldId id="391" r:id="rId22"/>
    <p:sldId id="353" r:id="rId23"/>
    <p:sldId id="354" r:id="rId24"/>
    <p:sldId id="355" r:id="rId25"/>
    <p:sldId id="356" r:id="rId26"/>
    <p:sldId id="392" r:id="rId27"/>
    <p:sldId id="393" r:id="rId28"/>
    <p:sldId id="394" r:id="rId29"/>
    <p:sldId id="395" r:id="rId30"/>
    <p:sldId id="396" r:id="rId31"/>
    <p:sldId id="397" r:id="rId32"/>
    <p:sldId id="388" r:id="rId33"/>
    <p:sldId id="398" r:id="rId34"/>
    <p:sldId id="368" r:id="rId35"/>
    <p:sldId id="367" r:id="rId36"/>
    <p:sldId id="399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85" r:id="rId49"/>
    <p:sldId id="268" r:id="rId50"/>
    <p:sldId id="269" r:id="rId51"/>
    <p:sldId id="270" r:id="rId52"/>
    <p:sldId id="271" r:id="rId53"/>
    <p:sldId id="272" r:id="rId54"/>
    <p:sldId id="273" r:id="rId55"/>
    <p:sldId id="274" r:id="rId56"/>
    <p:sldId id="276" r:id="rId57"/>
    <p:sldId id="277" r:id="rId58"/>
    <p:sldId id="278" r:id="rId59"/>
    <p:sldId id="279" r:id="rId60"/>
    <p:sldId id="280" r:id="rId61"/>
    <p:sldId id="281" r:id="rId62"/>
    <p:sldId id="282" r:id="rId63"/>
    <p:sldId id="283" r:id="rId64"/>
    <p:sldId id="284" r:id="rId65"/>
    <p:sldId id="419" r:id="rId66"/>
    <p:sldId id="369" r:id="rId67"/>
    <p:sldId id="370" r:id="rId68"/>
    <p:sldId id="371" r:id="rId69"/>
    <p:sldId id="372" r:id="rId70"/>
    <p:sldId id="373" r:id="rId71"/>
    <p:sldId id="375" r:id="rId72"/>
    <p:sldId id="376" r:id="rId73"/>
    <p:sldId id="377" r:id="rId74"/>
    <p:sldId id="378" r:id="rId75"/>
    <p:sldId id="379" r:id="rId76"/>
    <p:sldId id="374" r:id="rId77"/>
    <p:sldId id="380" r:id="rId78"/>
    <p:sldId id="381" r:id="rId79"/>
    <p:sldId id="420" r:id="rId80"/>
    <p:sldId id="421" r:id="rId81"/>
    <p:sldId id="384" r:id="rId82"/>
    <p:sldId id="422" r:id="rId83"/>
    <p:sldId id="423" r:id="rId84"/>
    <p:sldId id="424" r:id="rId85"/>
    <p:sldId id="425" r:id="rId86"/>
    <p:sldId id="426" r:id="rId87"/>
    <p:sldId id="427" r:id="rId88"/>
    <p:sldId id="428" r:id="rId89"/>
    <p:sldId id="429" r:id="rId90"/>
    <p:sldId id="430" r:id="rId91"/>
    <p:sldId id="431" r:id="rId92"/>
    <p:sldId id="432" r:id="rId93"/>
    <p:sldId id="433" r:id="rId94"/>
    <p:sldId id="401" r:id="rId95"/>
    <p:sldId id="434" r:id="rId96"/>
    <p:sldId id="402" r:id="rId97"/>
    <p:sldId id="435" r:id="rId98"/>
    <p:sldId id="410" r:id="rId99"/>
    <p:sldId id="411" r:id="rId100"/>
    <p:sldId id="403" r:id="rId101"/>
    <p:sldId id="404" r:id="rId102"/>
    <p:sldId id="436" r:id="rId103"/>
    <p:sldId id="437" r:id="rId104"/>
    <p:sldId id="408" r:id="rId105"/>
    <p:sldId id="409" r:id="rId106"/>
    <p:sldId id="406" r:id="rId107"/>
    <p:sldId id="407" r:id="rId108"/>
    <p:sldId id="452" r:id="rId109"/>
    <p:sldId id="352" r:id="rId11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7A2D"/>
    <a:srgbClr val="F9A46F"/>
    <a:srgbClr val="A9D18E"/>
    <a:srgbClr val="0099CC"/>
    <a:srgbClr val="007F8E"/>
    <a:srgbClr val="1590FF"/>
    <a:srgbClr val="1F7BE1"/>
    <a:srgbClr val="94DDFE"/>
    <a:srgbClr val="CBEAFD"/>
    <a:srgbClr val="17A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2442" autoAdjust="0"/>
  </p:normalViewPr>
  <p:slideViewPr>
    <p:cSldViewPr showGuides="1">
      <p:cViewPr varScale="1">
        <p:scale>
          <a:sx n="107" d="100"/>
          <a:sy n="107" d="100"/>
        </p:scale>
        <p:origin x="656" y="176"/>
      </p:cViewPr>
      <p:guideLst>
        <p:guide orient="horz" pos="3239"/>
        <p:guide pos="5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5954B-2DC3-4E4B-BAA2-C81FED52DA46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51A7D-A901-428B-B551-9DE8D3F74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23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57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4B77E99-3272-1B4F-9166-DFF76FE358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8988FA4-6D4B-5542-AE47-4A75536A7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91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16B39BA-3934-0741-AD8E-89003395A9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BBC9E47-55ED-0444-BE60-E64836538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210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C69DEEE-B259-B440-8C50-B56D310D86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654C90C-5140-DF4C-B0D8-F7FA1133A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700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655DB5B-58EB-D148-AC32-640319E408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53A9D9C-1115-5144-9BB4-A0711531E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285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F5423FB-D9A7-5446-9275-BD7F6A3C99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F2840C9-095E-D540-981F-14F145B5B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602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7FA80B3-1451-9D44-9BEF-EB1873EB90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03689EC-31F0-5B4A-9F50-3D4BEF2F6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65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91204B5-41CF-E842-9808-1FB3787316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5CB94DA-8EEF-C64A-8366-CE3F13074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31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86B8AFD-00BE-C444-AC90-961291D8EF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4BC35A7-CFEA-424A-8891-428C41F26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36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F9E0692-A9C1-0F4E-9A5D-9C86BE5593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E92D8EF-755D-314A-B6C5-FEC6C36D9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33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3941B9C-531C-B249-B243-387375B786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A2A439D-4E73-D348-AE2A-E78EAF774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2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8E119AA-3B24-B341-921E-E66AB0F11C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0133F93-0741-BD4E-991E-5FF65A8C8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58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65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80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C1D12-D3FA-445C-B8A4-CA1145925079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680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7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5373ACD-0C9E-A042-B315-018B4A81B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6241BF5-3033-8A4C-A3B8-86E0D7DB0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16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96C4DBE-6C95-504C-9908-EA4BB97A87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DAAAFCE-C0D2-894D-BA25-D02B2C2EC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28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8B00FB1-F4FD-7647-8946-BDACDD5D5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A8B8967-9CD9-7743-88A6-3D1896F03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78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C84BD54-367F-7B48-A6FE-0A89F1E3D0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B0CAC6C-207D-0A4F-93D1-AE46913F8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126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EAD072C-C880-5044-9CD2-6CD072CD40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6106155-0ECB-6A45-AE29-B384793B4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9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44F06F8-462E-CD44-ADDA-A19FE255BD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1445928-3A9D-EC44-AA2B-FEACD10AD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34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1EE0CE8-7DDC-5C4B-A688-187A80A3A3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34222DE-3D26-A042-B16B-C51EDDAE5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8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E3C71-8709-48C7-97FC-C6D6BA12DF5D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7" name="Picture 2" descr="C:\Users\Administrator\Desktop\loog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468"/>
            <a:ext cx="1262254" cy="3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五边形 7"/>
          <p:cNvSpPr/>
          <p:nvPr userDrawn="1"/>
        </p:nvSpPr>
        <p:spPr>
          <a:xfrm>
            <a:off x="0" y="0"/>
            <a:ext cx="5148064" cy="408381"/>
          </a:xfrm>
          <a:prstGeom prst="homePlate">
            <a:avLst/>
          </a:prstGeom>
          <a:solidFill>
            <a:srgbClr val="10A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燕尾形 8"/>
          <p:cNvSpPr/>
          <p:nvPr userDrawn="1"/>
        </p:nvSpPr>
        <p:spPr>
          <a:xfrm>
            <a:off x="5076056" y="0"/>
            <a:ext cx="432048" cy="408381"/>
          </a:xfrm>
          <a:prstGeom prst="chevron">
            <a:avLst/>
          </a:prstGeom>
          <a:solidFill>
            <a:srgbClr val="21D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06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D502A3-8632-4418-803B-73FCF52F332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6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A8A99-3180-4902-BB69-B1867B73827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15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39C4AEAA-7C8B-4E04-AFCB-E61F25A5C1E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394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2953942"/>
            <a:ext cx="4038600" cy="16406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B1867A73-AF83-464D-8F14-45B52375FB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7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05979"/>
            <a:ext cx="8229600" cy="4388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180A264E-432C-45C5-BA4B-73B5265D33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91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E8C7B-0FBC-4248-B5C7-A5726714550E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7" name="Picture 2" descr="C:\Users\Administrator\Desktop\loog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468"/>
            <a:ext cx="1262254" cy="3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五边形 11"/>
          <p:cNvSpPr/>
          <p:nvPr userDrawn="1"/>
        </p:nvSpPr>
        <p:spPr>
          <a:xfrm>
            <a:off x="0" y="0"/>
            <a:ext cx="5148064" cy="408381"/>
          </a:xfrm>
          <a:prstGeom prst="homePlate">
            <a:avLst/>
          </a:prstGeom>
          <a:solidFill>
            <a:srgbClr val="10A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燕尾形 12"/>
          <p:cNvSpPr/>
          <p:nvPr userDrawn="1"/>
        </p:nvSpPr>
        <p:spPr>
          <a:xfrm>
            <a:off x="5076056" y="0"/>
            <a:ext cx="504056" cy="408381"/>
          </a:xfrm>
          <a:prstGeom prst="chevron">
            <a:avLst/>
          </a:prstGeom>
          <a:solidFill>
            <a:srgbClr val="21D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4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1053B-0E9C-4418-956E-121C1BAF108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五边形 6"/>
          <p:cNvSpPr/>
          <p:nvPr userDrawn="1"/>
        </p:nvSpPr>
        <p:spPr>
          <a:xfrm>
            <a:off x="0" y="0"/>
            <a:ext cx="5148064" cy="408381"/>
          </a:xfrm>
          <a:prstGeom prst="homePlate">
            <a:avLst/>
          </a:prstGeom>
          <a:solidFill>
            <a:srgbClr val="10A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燕尾形 7"/>
          <p:cNvSpPr/>
          <p:nvPr userDrawn="1"/>
        </p:nvSpPr>
        <p:spPr>
          <a:xfrm>
            <a:off x="5076056" y="0"/>
            <a:ext cx="504056" cy="408381"/>
          </a:xfrm>
          <a:prstGeom prst="chevron">
            <a:avLst/>
          </a:prstGeom>
          <a:solidFill>
            <a:srgbClr val="21D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11C99-AAB8-461D-B88A-A2B1352E46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55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51C46-EA48-423D-8C32-EE9B966AAC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0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7D912-02FB-4CB0-8F40-0F51666158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9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FFFC2-DBC9-45AD-93B7-19107AD46D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95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5D439-2488-46B6-ADF7-099881A0CC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92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AACC8-6B12-40CE-BCC8-D1DD7A8165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54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727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727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805BB90-A3A0-467A-BD5E-425ABA0B79C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03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if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9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NUL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NUL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52" name="Picture 4" descr="C:\Users\Administrator\Desktop\tooopen_1410166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6" t="19706" r="2946" b="10942"/>
          <a:stretch/>
        </p:blipFill>
        <p:spPr bwMode="auto">
          <a:xfrm>
            <a:off x="0" y="0"/>
            <a:ext cx="9178925" cy="51435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</p:pic>
      <p:sp>
        <p:nvSpPr>
          <p:cNvPr id="3" name="同侧圆角矩形 2"/>
          <p:cNvSpPr/>
          <p:nvPr/>
        </p:nvSpPr>
        <p:spPr>
          <a:xfrm>
            <a:off x="0" y="2715766"/>
            <a:ext cx="9178925" cy="2427734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49000"/>
                  <a:alpha val="54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163159" y="915566"/>
            <a:ext cx="4852610" cy="81253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5200" b="1" dirty="0">
                <a:ln w="9525">
                  <a:noFill/>
                </a:ln>
                <a:gradFill flip="none" rotWithShape="1">
                  <a:gsLst>
                    <a:gs pos="100000">
                      <a:srgbClr val="17A0FD"/>
                    </a:gs>
                    <a:gs pos="52000">
                      <a:srgbClr val="60C7FA"/>
                    </a:gs>
                    <a:gs pos="0">
                      <a:srgbClr val="94DDFE"/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算法设计与分析</a:t>
            </a:r>
          </a:p>
        </p:txBody>
      </p:sp>
      <p:sp>
        <p:nvSpPr>
          <p:cNvPr id="8" name="对角圆角矩形 7"/>
          <p:cNvSpPr/>
          <p:nvPr/>
        </p:nvSpPr>
        <p:spPr>
          <a:xfrm>
            <a:off x="2521208" y="3870638"/>
            <a:ext cx="4067016" cy="50405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北京交通大学计算机与信息技术学院</a:t>
            </a:r>
            <a:endParaRPr lang="zh-CN" altLang="en-US" dirty="0"/>
          </a:p>
        </p:txBody>
      </p:sp>
      <p:pic>
        <p:nvPicPr>
          <p:cNvPr id="7" name="Picture 2" descr="C:\Users\Administrator\Desktop\loog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2727"/>
            <a:ext cx="1872208" cy="58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563888" y="3074933"/>
            <a:ext cx="2034766" cy="504929"/>
            <a:chOff x="3761370" y="3038248"/>
            <a:chExt cx="2034766" cy="504929"/>
          </a:xfrm>
        </p:grpSpPr>
        <p:sp>
          <p:nvSpPr>
            <p:cNvPr id="2" name="对角圆角矩形 1"/>
            <p:cNvSpPr/>
            <p:nvPr/>
          </p:nvSpPr>
          <p:spPr>
            <a:xfrm>
              <a:off x="3761370" y="3038248"/>
              <a:ext cx="2034766" cy="504056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77A2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799666" y="3081512"/>
              <a:ext cx="19884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李清勇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教授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586349" y="4665470"/>
            <a:ext cx="4052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算法实训平台</a:t>
            </a:r>
            <a:r>
              <a:rPr lang="zh-CN" altLang="en-US" dirty="0"/>
              <a:t>：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http://algo.bjtu.edu.cn</a:t>
            </a:r>
            <a:endParaRPr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7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74441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zh-CN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枚举策略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zh-CN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r>
              <a:rPr lang="zh-CN" altLang="en-US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回溯算法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剪枝策略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分支限界算法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广度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优先搜索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剪枝策略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启发式搜索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启发式搜索是一种</a:t>
            </a:r>
            <a:r>
              <a:rPr lang="zh-CN" altLang="zh-CN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基于规则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的优化搜索算法。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对抗搜索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DeepBlue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AlphaGO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中的搜索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496" y="1140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搜索算法类型</a:t>
            </a:r>
          </a:p>
        </p:txBody>
      </p:sp>
    </p:spTree>
    <p:extLst>
      <p:ext uri="{BB962C8B-B14F-4D97-AF65-F5344CB8AC3E}">
        <p14:creationId xmlns:p14="http://schemas.microsoft.com/office/powerpoint/2010/main" val="240204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2843808" y="0"/>
          <a:ext cx="6156684" cy="5120640"/>
        </p:xfrm>
        <a:graphic>
          <a:graphicData uri="http://schemas.openxmlformats.org/drawingml/2006/table">
            <a:tbl>
              <a:tblPr/>
              <a:tblGrid>
                <a:gridCol w="6156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06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using namespace 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std;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struct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node {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Wt;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装载的重量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idxBox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; </a:t>
                      </a:r>
                      <a:r>
                        <a:rPr lang="zh-CN" altLang="en-US" sz="12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当前被处理的集装箱编号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};      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队列中的结点定义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globalWeight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[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MaxBox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],globalNum,globalC1;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loadingBFS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() {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maxWt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= 0;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最优装载量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queue &lt;node&gt;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que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;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队列定义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node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headNode,sonNode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=0;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headNode.idxBox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= -1;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初始状态结点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que.push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for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(; !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que.empty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(); que.pop()){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que.front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();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取出队列首结点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if</a:t>
                      </a:r>
                      <a:r>
                        <a:rPr lang="en-US" sz="1200" b="1" kern="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200" b="1" kern="0" dirty="0" err="1">
                          <a:latin typeface="Times New Roman"/>
                          <a:ea typeface="宋体"/>
                        </a:rPr>
                        <a:t>headNode.idxBox</a:t>
                      </a:r>
                      <a:r>
                        <a:rPr lang="en-US" sz="1200" b="1" kern="0" dirty="0">
                          <a:latin typeface="Times New Roman"/>
                          <a:ea typeface="宋体"/>
                        </a:rPr>
                        <a:t> == </a:t>
                      </a:r>
                      <a:r>
                        <a:rPr lang="en-US" sz="1200" b="1" kern="0" dirty="0" err="1">
                          <a:latin typeface="Times New Roman"/>
                          <a:ea typeface="宋体"/>
                        </a:rPr>
                        <a:t>globalNum</a:t>
                      </a:r>
                      <a:r>
                        <a:rPr lang="en-US" sz="1200" b="1" kern="0" dirty="0">
                          <a:latin typeface="Times New Roman"/>
                          <a:ea typeface="宋体"/>
                        </a:rPr>
                        <a:t>) 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{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得到叶子结点，或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向量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</a:t>
                      </a:r>
                      <a:r>
                        <a:rPr lang="en-US" sz="12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if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((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&lt;= globalC1)&amp;&amp;(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&gt;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maxWt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)) {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maxWt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;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更优的解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}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} </a:t>
                      </a:r>
                      <a:r>
                        <a:rPr lang="en-US" sz="12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else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{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扩展所有子结点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sonNode.idxBox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headNode.idxBox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+ 1;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sonNode.Wt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+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globalWeight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[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headNode.idxBox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+ 1];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que.push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sonNode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);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左子结点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sonNode.Wt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que.push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sonNode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);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右子结点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}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}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return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maxWt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}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</a:txBody>
                  <a:tcPr marL="26659" marR="2665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969822" y="1491630"/>
            <a:ext cx="1998222" cy="162018"/>
          </a:xfrm>
          <a:prstGeom prst="rect">
            <a:avLst/>
          </a:prstGeom>
          <a:noFill/>
          <a:ln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69822" y="2052162"/>
            <a:ext cx="1998222" cy="162018"/>
          </a:xfrm>
          <a:prstGeom prst="rect">
            <a:avLst/>
          </a:prstGeom>
          <a:noFill/>
          <a:ln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58134" y="3878130"/>
            <a:ext cx="1998222" cy="162018"/>
          </a:xfrm>
          <a:prstGeom prst="rect">
            <a:avLst/>
          </a:prstGeom>
          <a:noFill/>
          <a:ln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73386" y="4245936"/>
            <a:ext cx="1998222" cy="162018"/>
          </a:xfrm>
          <a:prstGeom prst="rect">
            <a:avLst/>
          </a:prstGeom>
          <a:noFill/>
          <a:ln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77834" y="2409732"/>
            <a:ext cx="2754306" cy="162018"/>
          </a:xfrm>
          <a:prstGeom prst="rect">
            <a:avLst/>
          </a:prstGeom>
          <a:noFill/>
          <a:ln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44B9450-F2BC-8745-B83F-E47D2A380593}"/>
              </a:ext>
            </a:extLst>
          </p:cNvPr>
          <p:cNvSpPr txBox="1">
            <a:spLocks/>
          </p:cNvSpPr>
          <p:nvPr/>
        </p:nvSpPr>
        <p:spPr>
          <a:xfrm>
            <a:off x="171845" y="7237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广度优先搜索解法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C2A539-CE9F-9A4F-A5FD-647CE2835403}"/>
              </a:ext>
            </a:extLst>
          </p:cNvPr>
          <p:cNvSpPr txBox="1"/>
          <p:nvPr/>
        </p:nvSpPr>
        <p:spPr>
          <a:xfrm>
            <a:off x="228864" y="1910030"/>
            <a:ext cx="21146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辅助数据结构队列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p"/>
            </a:pP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结点的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</a:p>
          <a:p>
            <a:pPr marL="285750" indent="-285750">
              <a:buFont typeface="Wingdings" pitchFamily="2" charset="2"/>
              <a:buChar char="p"/>
            </a:pP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扩展子结点方法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395C11-CB6B-3144-974F-6F476115817E}"/>
              </a:ext>
            </a:extLst>
          </p:cNvPr>
          <p:cNvSpPr/>
          <p:nvPr/>
        </p:nvSpPr>
        <p:spPr>
          <a:xfrm>
            <a:off x="2843808" y="195486"/>
            <a:ext cx="2135696" cy="763494"/>
          </a:xfrm>
          <a:prstGeom prst="rect">
            <a:avLst/>
          </a:prstGeom>
          <a:noFill/>
          <a:ln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2488083" y="1251100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0" name="椭圆 19"/>
          <p:cNvSpPr/>
          <p:nvPr/>
        </p:nvSpPr>
        <p:spPr>
          <a:xfrm>
            <a:off x="3528249" y="645605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9" name="椭圆 38"/>
          <p:cNvSpPr/>
          <p:nvPr/>
        </p:nvSpPr>
        <p:spPr>
          <a:xfrm>
            <a:off x="1973733" y="1889640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0" name="椭圆 39"/>
          <p:cNvSpPr/>
          <p:nvPr/>
        </p:nvSpPr>
        <p:spPr>
          <a:xfrm>
            <a:off x="3036942" y="1889640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1" name="椭圆 40"/>
          <p:cNvSpPr/>
          <p:nvPr/>
        </p:nvSpPr>
        <p:spPr>
          <a:xfrm>
            <a:off x="1605189" y="2648527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2" name="椭圆 41"/>
          <p:cNvSpPr/>
          <p:nvPr/>
        </p:nvSpPr>
        <p:spPr>
          <a:xfrm>
            <a:off x="2222555" y="2667288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5" name="椭圆 44"/>
          <p:cNvSpPr/>
          <p:nvPr/>
        </p:nvSpPr>
        <p:spPr>
          <a:xfrm>
            <a:off x="2823839" y="2667287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6" name="椭圆 45"/>
          <p:cNvSpPr/>
          <p:nvPr/>
        </p:nvSpPr>
        <p:spPr>
          <a:xfrm>
            <a:off x="3388451" y="2667286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cxnSp>
        <p:nvCxnSpPr>
          <p:cNvPr id="61" name="直接连接符 60"/>
          <p:cNvCxnSpPr>
            <a:stCxn id="20" idx="2"/>
            <a:endCxn id="21" idx="7"/>
          </p:cNvCxnSpPr>
          <p:nvPr/>
        </p:nvCxnSpPr>
        <p:spPr>
          <a:xfrm flipH="1">
            <a:off x="2578139" y="698359"/>
            <a:ext cx="950110" cy="568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21" idx="3"/>
            <a:endCxn id="39" idx="7"/>
          </p:cNvCxnSpPr>
          <p:nvPr/>
        </p:nvCxnSpPr>
        <p:spPr>
          <a:xfrm flipH="1">
            <a:off x="2063789" y="1341156"/>
            <a:ext cx="439745" cy="563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21" idx="5"/>
            <a:endCxn id="40" idx="1"/>
          </p:cNvCxnSpPr>
          <p:nvPr/>
        </p:nvCxnSpPr>
        <p:spPr>
          <a:xfrm>
            <a:off x="2578139" y="1341156"/>
            <a:ext cx="474255" cy="563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39" idx="3"/>
            <a:endCxn id="41" idx="7"/>
          </p:cNvCxnSpPr>
          <p:nvPr/>
        </p:nvCxnSpPr>
        <p:spPr>
          <a:xfrm flipH="1">
            <a:off x="1695245" y="1979696"/>
            <a:ext cx="293939" cy="68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39" idx="4"/>
            <a:endCxn id="42" idx="0"/>
          </p:cNvCxnSpPr>
          <p:nvPr/>
        </p:nvCxnSpPr>
        <p:spPr>
          <a:xfrm>
            <a:off x="2026487" y="1995148"/>
            <a:ext cx="248822" cy="672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40" idx="4"/>
            <a:endCxn id="45" idx="0"/>
          </p:cNvCxnSpPr>
          <p:nvPr/>
        </p:nvCxnSpPr>
        <p:spPr>
          <a:xfrm flipH="1">
            <a:off x="2876593" y="1995147"/>
            <a:ext cx="213104" cy="672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40" idx="4"/>
            <a:endCxn id="46" idx="1"/>
          </p:cNvCxnSpPr>
          <p:nvPr/>
        </p:nvCxnSpPr>
        <p:spPr>
          <a:xfrm>
            <a:off x="3089697" y="1995148"/>
            <a:ext cx="314206" cy="687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4624246" y="1251100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8" name="椭圆 77"/>
          <p:cNvSpPr/>
          <p:nvPr/>
        </p:nvSpPr>
        <p:spPr>
          <a:xfrm>
            <a:off x="4109896" y="1889640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9" name="椭圆 78"/>
          <p:cNvSpPr/>
          <p:nvPr/>
        </p:nvSpPr>
        <p:spPr>
          <a:xfrm>
            <a:off x="5173106" y="1889640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0" name="椭圆 79"/>
          <p:cNvSpPr/>
          <p:nvPr/>
        </p:nvSpPr>
        <p:spPr>
          <a:xfrm>
            <a:off x="3741352" y="2648527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1" name="椭圆 80"/>
          <p:cNvSpPr/>
          <p:nvPr/>
        </p:nvSpPr>
        <p:spPr>
          <a:xfrm>
            <a:off x="4358718" y="2667288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2" name="椭圆 81"/>
          <p:cNvSpPr/>
          <p:nvPr/>
        </p:nvSpPr>
        <p:spPr>
          <a:xfrm>
            <a:off x="4960002" y="2667287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3" name="椭圆 82"/>
          <p:cNvSpPr/>
          <p:nvPr/>
        </p:nvSpPr>
        <p:spPr>
          <a:xfrm>
            <a:off x="5524614" y="2667286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cxnSp>
        <p:nvCxnSpPr>
          <p:cNvPr id="84" name="直接连接符 83"/>
          <p:cNvCxnSpPr>
            <a:stCxn id="77" idx="3"/>
            <a:endCxn id="78" idx="7"/>
          </p:cNvCxnSpPr>
          <p:nvPr/>
        </p:nvCxnSpPr>
        <p:spPr>
          <a:xfrm flipH="1">
            <a:off x="4199953" y="1341156"/>
            <a:ext cx="439745" cy="563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7" idx="5"/>
            <a:endCxn id="79" idx="1"/>
          </p:cNvCxnSpPr>
          <p:nvPr/>
        </p:nvCxnSpPr>
        <p:spPr>
          <a:xfrm>
            <a:off x="4714302" y="1341156"/>
            <a:ext cx="474255" cy="563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78" idx="3"/>
            <a:endCxn id="80" idx="7"/>
          </p:cNvCxnSpPr>
          <p:nvPr/>
        </p:nvCxnSpPr>
        <p:spPr>
          <a:xfrm flipH="1">
            <a:off x="3831409" y="1979696"/>
            <a:ext cx="293939" cy="68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8" idx="4"/>
            <a:endCxn id="81" idx="0"/>
          </p:cNvCxnSpPr>
          <p:nvPr/>
        </p:nvCxnSpPr>
        <p:spPr>
          <a:xfrm>
            <a:off x="4162651" y="1995148"/>
            <a:ext cx="248822" cy="672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9" idx="4"/>
            <a:endCxn id="82" idx="0"/>
          </p:cNvCxnSpPr>
          <p:nvPr/>
        </p:nvCxnSpPr>
        <p:spPr>
          <a:xfrm flipH="1">
            <a:off x="5012756" y="1995147"/>
            <a:ext cx="213104" cy="672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79" idx="4"/>
            <a:endCxn id="83" idx="1"/>
          </p:cNvCxnSpPr>
          <p:nvPr/>
        </p:nvCxnSpPr>
        <p:spPr>
          <a:xfrm>
            <a:off x="5225860" y="1995148"/>
            <a:ext cx="314206" cy="687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20" idx="6"/>
            <a:endCxn id="77" idx="1"/>
          </p:cNvCxnSpPr>
          <p:nvPr/>
        </p:nvCxnSpPr>
        <p:spPr>
          <a:xfrm>
            <a:off x="3633757" y="698359"/>
            <a:ext cx="1005941" cy="568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4215457" y="781844"/>
            <a:ext cx="26321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94" name="文本框 93"/>
          <p:cNvSpPr txBox="1"/>
          <p:nvPr/>
        </p:nvSpPr>
        <p:spPr>
          <a:xfrm>
            <a:off x="4318435" y="2192718"/>
            <a:ext cx="26321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95" name="文本框 94"/>
          <p:cNvSpPr txBox="1"/>
          <p:nvPr/>
        </p:nvSpPr>
        <p:spPr>
          <a:xfrm>
            <a:off x="4199952" y="1458458"/>
            <a:ext cx="26321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96" name="文本框 95"/>
          <p:cNvSpPr txBox="1"/>
          <p:nvPr/>
        </p:nvSpPr>
        <p:spPr>
          <a:xfrm>
            <a:off x="4860086" y="2146233"/>
            <a:ext cx="26321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98" name="文本框 97"/>
          <p:cNvSpPr txBox="1"/>
          <p:nvPr/>
        </p:nvSpPr>
        <p:spPr>
          <a:xfrm>
            <a:off x="5382962" y="2146233"/>
            <a:ext cx="26321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2797417" y="769688"/>
            <a:ext cx="26321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045233" y="1427644"/>
            <a:ext cx="26321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2851048" y="1425263"/>
            <a:ext cx="26321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1614600" y="2175612"/>
            <a:ext cx="26321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2192717" y="2146233"/>
            <a:ext cx="26321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2712240" y="2166846"/>
            <a:ext cx="26321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3257730" y="2164489"/>
            <a:ext cx="26321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59" name="文本框 58"/>
          <p:cNvSpPr txBox="1"/>
          <p:nvPr/>
        </p:nvSpPr>
        <p:spPr>
          <a:xfrm>
            <a:off x="3147431" y="2756101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(10,2)</a:t>
            </a:r>
            <a:endParaRPr lang="zh-CN" altLang="en-US" sz="11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067325" y="1027903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(10,0)</a:t>
            </a:r>
            <a:endParaRPr lang="zh-CN" altLang="en-US" sz="11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693426" y="1022490"/>
            <a:ext cx="473206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(0,0)</a:t>
            </a:r>
            <a:endParaRPr lang="zh-CN" altLang="en-US" sz="1100" dirty="0"/>
          </a:p>
        </p:txBody>
      </p:sp>
      <p:sp>
        <p:nvSpPr>
          <p:cNvPr id="64" name="文本框 63"/>
          <p:cNvSpPr txBox="1"/>
          <p:nvPr/>
        </p:nvSpPr>
        <p:spPr>
          <a:xfrm>
            <a:off x="1503639" y="1693724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(50,1)</a:t>
            </a:r>
            <a:endParaRPr lang="zh-CN" altLang="en-US" sz="1100" dirty="0"/>
          </a:p>
        </p:txBody>
      </p:sp>
      <p:sp>
        <p:nvSpPr>
          <p:cNvPr id="66" name="文本框 65"/>
          <p:cNvSpPr txBox="1"/>
          <p:nvPr/>
        </p:nvSpPr>
        <p:spPr>
          <a:xfrm>
            <a:off x="2538497" y="1798570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(10,1)</a:t>
            </a:r>
            <a:endParaRPr lang="zh-CN" altLang="en-US" sz="1100" dirty="0"/>
          </a:p>
        </p:txBody>
      </p:sp>
      <p:sp>
        <p:nvSpPr>
          <p:cNvPr id="67" name="文本框 66"/>
          <p:cNvSpPr txBox="1"/>
          <p:nvPr/>
        </p:nvSpPr>
        <p:spPr>
          <a:xfrm>
            <a:off x="1415124" y="2753553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(90,2)</a:t>
            </a:r>
            <a:endParaRPr lang="zh-CN" altLang="en-US" sz="1100" dirty="0"/>
          </a:p>
        </p:txBody>
      </p:sp>
      <p:sp>
        <p:nvSpPr>
          <p:cNvPr id="68" name="文本框 67"/>
          <p:cNvSpPr txBox="1"/>
          <p:nvPr/>
        </p:nvSpPr>
        <p:spPr>
          <a:xfrm>
            <a:off x="2026486" y="2754035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(50,2)</a:t>
            </a:r>
            <a:endParaRPr lang="zh-CN" altLang="en-US" sz="1100" dirty="0"/>
          </a:p>
        </p:txBody>
      </p:sp>
      <p:sp>
        <p:nvSpPr>
          <p:cNvPr id="71" name="文本框 70"/>
          <p:cNvSpPr txBox="1"/>
          <p:nvPr/>
        </p:nvSpPr>
        <p:spPr>
          <a:xfrm>
            <a:off x="3008170" y="495527"/>
            <a:ext cx="51969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(0,-1)</a:t>
            </a:r>
            <a:endParaRPr lang="zh-CN" altLang="en-US" sz="1100" dirty="0"/>
          </a:p>
        </p:txBody>
      </p:sp>
      <p:sp>
        <p:nvSpPr>
          <p:cNvPr id="73" name="文本框 72"/>
          <p:cNvSpPr txBox="1"/>
          <p:nvPr/>
        </p:nvSpPr>
        <p:spPr>
          <a:xfrm>
            <a:off x="3636817" y="1766591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(40,1)</a:t>
            </a:r>
            <a:endParaRPr lang="zh-CN" altLang="en-US" sz="1100" dirty="0"/>
          </a:p>
        </p:txBody>
      </p:sp>
      <p:sp>
        <p:nvSpPr>
          <p:cNvPr id="75" name="文本框 74"/>
          <p:cNvSpPr txBox="1"/>
          <p:nvPr/>
        </p:nvSpPr>
        <p:spPr>
          <a:xfrm>
            <a:off x="4736634" y="1829520"/>
            <a:ext cx="473206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(0,1)</a:t>
            </a:r>
            <a:endParaRPr lang="zh-CN" altLang="en-US" sz="1100" dirty="0"/>
          </a:p>
        </p:txBody>
      </p:sp>
      <p:sp>
        <p:nvSpPr>
          <p:cNvPr id="90" name="文本框 89"/>
          <p:cNvSpPr txBox="1"/>
          <p:nvPr/>
        </p:nvSpPr>
        <p:spPr>
          <a:xfrm>
            <a:off x="3628981" y="2754035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(80,2)</a:t>
            </a:r>
            <a:endParaRPr lang="zh-CN" altLang="en-US" sz="1100" dirty="0"/>
          </a:p>
        </p:txBody>
      </p:sp>
      <p:sp>
        <p:nvSpPr>
          <p:cNvPr id="99" name="文本框 98"/>
          <p:cNvSpPr txBox="1"/>
          <p:nvPr/>
        </p:nvSpPr>
        <p:spPr>
          <a:xfrm>
            <a:off x="4144190" y="2739803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(40,2)</a:t>
            </a:r>
            <a:endParaRPr lang="zh-CN" altLang="en-US" sz="11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4749676" y="2742113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(40,2)</a:t>
            </a:r>
            <a:endParaRPr lang="zh-CN" altLang="en-US" sz="11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5354922" y="2739152"/>
            <a:ext cx="473206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(0,2)</a:t>
            </a:r>
            <a:endParaRPr lang="zh-CN" altLang="en-US" sz="11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177638" y="3523009"/>
          <a:ext cx="6761010" cy="47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7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7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7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7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7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7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7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7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7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7278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" name="文本框 122"/>
          <p:cNvSpPr txBox="1"/>
          <p:nvPr/>
        </p:nvSpPr>
        <p:spPr>
          <a:xfrm>
            <a:off x="1143000" y="3602521"/>
            <a:ext cx="51969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(0,-1)</a:t>
            </a:r>
            <a:endParaRPr lang="zh-CN" altLang="en-US" sz="1100" dirty="0"/>
          </a:p>
        </p:txBody>
      </p:sp>
      <p:sp>
        <p:nvSpPr>
          <p:cNvPr id="124" name="文本框 123"/>
          <p:cNvSpPr txBox="1"/>
          <p:nvPr/>
        </p:nvSpPr>
        <p:spPr>
          <a:xfrm>
            <a:off x="1573649" y="3602521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(10,0)</a:t>
            </a:r>
            <a:endParaRPr lang="zh-CN" altLang="en-US" sz="11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2082786" y="3602521"/>
            <a:ext cx="473206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(0,0)</a:t>
            </a:r>
            <a:endParaRPr lang="zh-CN" altLang="en-US" sz="11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2492044" y="3602521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(50,1)</a:t>
            </a:r>
            <a:endParaRPr lang="zh-CN" altLang="en-US" sz="11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942959" y="3602521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(10,1)</a:t>
            </a:r>
            <a:endParaRPr lang="zh-CN" altLang="en-US" sz="11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3366749" y="3602521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(40,1)</a:t>
            </a:r>
            <a:endParaRPr lang="zh-CN" altLang="en-US" sz="11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3878303" y="3602521"/>
            <a:ext cx="473206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(0,1)</a:t>
            </a:r>
            <a:endParaRPr lang="zh-CN" altLang="en-US" sz="11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4291487" y="3602521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(90,2)</a:t>
            </a:r>
            <a:endParaRPr lang="zh-CN" altLang="en-US" sz="11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4732543" y="3602521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(50,2)</a:t>
            </a:r>
            <a:endParaRPr lang="zh-CN" altLang="en-US" sz="11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5635098" y="3602521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(10,2)</a:t>
            </a:r>
            <a:endParaRPr lang="zh-CN" altLang="en-US" sz="11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6091848" y="3602521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(80,2)</a:t>
            </a:r>
            <a:endParaRPr lang="zh-CN" altLang="en-US" sz="11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6537423" y="3602521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(40,2)</a:t>
            </a:r>
            <a:endParaRPr lang="zh-CN" altLang="en-US" sz="11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5185305" y="3602521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(50,2)</a:t>
            </a:r>
            <a:endParaRPr lang="zh-CN" altLang="en-US" sz="11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6978709" y="3602521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(40,2)</a:t>
            </a:r>
            <a:endParaRPr lang="zh-CN" altLang="en-US" sz="1100" dirty="0"/>
          </a:p>
        </p:txBody>
      </p:sp>
      <p:sp>
        <p:nvSpPr>
          <p:cNvPr id="137" name="文本框 136"/>
          <p:cNvSpPr txBox="1"/>
          <p:nvPr/>
        </p:nvSpPr>
        <p:spPr>
          <a:xfrm>
            <a:off x="7439748" y="3602521"/>
            <a:ext cx="473206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(0,2)</a:t>
            </a:r>
            <a:endParaRPr lang="zh-CN" altLang="en-US" sz="1100" dirty="0"/>
          </a:p>
        </p:txBody>
      </p:sp>
      <p:sp>
        <p:nvSpPr>
          <p:cNvPr id="5" name="文本框 4"/>
          <p:cNvSpPr txBox="1"/>
          <p:nvPr/>
        </p:nvSpPr>
        <p:spPr>
          <a:xfrm>
            <a:off x="1229852" y="3092351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queue</a:t>
            </a:r>
            <a:endParaRPr lang="zh-CN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5583465" y="276342"/>
            <a:ext cx="32856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0" dirty="0" err="1">
                <a:solidFill>
                  <a:schemeClr val="accent5">
                    <a:lumMod val="75000"/>
                  </a:schemeClr>
                </a:solidFill>
                <a:latin typeface="Times New Roman"/>
                <a:ea typeface="宋体"/>
              </a:rPr>
              <a:t>struct</a:t>
            </a:r>
            <a:r>
              <a:rPr lang="en-US" altLang="zh-CN" sz="1400" kern="0" dirty="0">
                <a:latin typeface="Times New Roman"/>
                <a:ea typeface="宋体"/>
              </a:rPr>
              <a:t> node {</a:t>
            </a:r>
            <a:endParaRPr lang="zh-CN" altLang="zh-CN" sz="1400" kern="100" dirty="0">
              <a:latin typeface="Times New Roman"/>
              <a:ea typeface="宋体"/>
            </a:endParaRPr>
          </a:p>
          <a:p>
            <a:r>
              <a:rPr lang="en-US" altLang="zh-CN" sz="1400" kern="0" dirty="0">
                <a:latin typeface="Times New Roman"/>
                <a:ea typeface="宋体"/>
              </a:rPr>
              <a:t>    </a:t>
            </a:r>
            <a:r>
              <a:rPr lang="en-US" altLang="zh-CN" sz="1400" kern="0" dirty="0" err="1">
                <a:solidFill>
                  <a:schemeClr val="accent5">
                    <a:lumMod val="75000"/>
                  </a:schemeClr>
                </a:solidFill>
                <a:latin typeface="Times New Roman"/>
                <a:ea typeface="宋体"/>
              </a:rPr>
              <a:t>int</a:t>
            </a:r>
            <a:r>
              <a:rPr lang="en-US" altLang="zh-CN" sz="1400" kern="0" dirty="0">
                <a:latin typeface="Times New Roman"/>
                <a:ea typeface="宋体"/>
              </a:rPr>
              <a:t> </a:t>
            </a:r>
            <a:r>
              <a:rPr lang="en-US" altLang="zh-CN" sz="1400" kern="0" dirty="0" err="1">
                <a:latin typeface="Times New Roman"/>
                <a:ea typeface="宋体"/>
              </a:rPr>
              <a:t>Wt</a:t>
            </a:r>
            <a:r>
              <a:rPr lang="en-US" altLang="zh-CN" sz="1400" kern="0" dirty="0">
                <a:latin typeface="Times New Roman"/>
                <a:ea typeface="宋体"/>
              </a:rPr>
              <a:t>;  </a:t>
            </a:r>
            <a:r>
              <a:rPr lang="en-US" altLang="zh-CN" sz="1400" kern="0" dirty="0">
                <a:solidFill>
                  <a:srgbClr val="008000"/>
                </a:solidFill>
                <a:latin typeface="Times New Roman"/>
                <a:ea typeface="宋体"/>
              </a:rPr>
              <a:t>//</a:t>
            </a:r>
            <a:r>
              <a:rPr lang="zh-CN" altLang="zh-CN" sz="1400" kern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装载的重量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kern="0" dirty="0">
                <a:latin typeface="Times New Roman"/>
                <a:ea typeface="宋体"/>
              </a:rPr>
              <a:t>    </a:t>
            </a:r>
            <a:r>
              <a:rPr lang="en-US" altLang="zh-CN" sz="1400" kern="0" dirty="0" err="1">
                <a:solidFill>
                  <a:schemeClr val="accent5">
                    <a:lumMod val="75000"/>
                  </a:schemeClr>
                </a:solidFill>
                <a:latin typeface="Times New Roman"/>
                <a:ea typeface="宋体"/>
              </a:rPr>
              <a:t>int</a:t>
            </a:r>
            <a:r>
              <a:rPr lang="en-US" altLang="zh-CN" sz="1400" kern="0" dirty="0">
                <a:latin typeface="Times New Roman"/>
                <a:ea typeface="宋体"/>
              </a:rPr>
              <a:t> </a:t>
            </a:r>
            <a:r>
              <a:rPr lang="en-US" altLang="zh-CN" sz="1400" kern="0" dirty="0" err="1">
                <a:latin typeface="Times New Roman"/>
                <a:ea typeface="宋体"/>
              </a:rPr>
              <a:t>idxBox</a:t>
            </a:r>
            <a:r>
              <a:rPr lang="en-US" altLang="zh-CN" sz="1400" kern="0" dirty="0">
                <a:latin typeface="Times New Roman"/>
                <a:ea typeface="宋体"/>
              </a:rPr>
              <a:t>; </a:t>
            </a:r>
            <a:r>
              <a:rPr lang="en-US" altLang="zh-CN" sz="1400" kern="0" dirty="0">
                <a:solidFill>
                  <a:srgbClr val="008000"/>
                </a:solidFill>
                <a:latin typeface="Times New Roman"/>
                <a:ea typeface="宋体"/>
              </a:rPr>
              <a:t>//</a:t>
            </a:r>
            <a:r>
              <a:rPr lang="zh-CN" altLang="zh-CN" sz="1400" kern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当前被处理的集装箱编号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kern="0" dirty="0">
                <a:latin typeface="Times New Roman"/>
                <a:ea typeface="宋体"/>
              </a:rPr>
              <a:t>};  </a:t>
            </a:r>
            <a:r>
              <a:rPr lang="en-US" altLang="zh-CN" sz="1400" kern="0" dirty="0">
                <a:solidFill>
                  <a:srgbClr val="008000"/>
                </a:solidFill>
                <a:latin typeface="Times New Roman"/>
                <a:ea typeface="宋体"/>
              </a:rPr>
              <a:t>//</a:t>
            </a:r>
            <a:r>
              <a:rPr lang="zh-CN" altLang="zh-CN" sz="1400" kern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队列中的结点定义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13737" y="4046870"/>
            <a:ext cx="739305" cy="569287"/>
            <a:chOff x="8124295" y="5371291"/>
            <a:chExt cx="1568437" cy="1067353"/>
          </a:xfrm>
        </p:grpSpPr>
        <p:sp>
          <p:nvSpPr>
            <p:cNvPr id="8" name="下箭头 7"/>
            <p:cNvSpPr/>
            <p:nvPr/>
          </p:nvSpPr>
          <p:spPr>
            <a:xfrm rot="10800000">
              <a:off x="8585225" y="5371291"/>
              <a:ext cx="329858" cy="6572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124295" y="5948153"/>
              <a:ext cx="1568437" cy="490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/>
                <a:t>que.front</a:t>
              </a:r>
              <a:endParaRPr lang="zh-CN" altLang="en-US" sz="1100" dirty="0"/>
            </a:p>
          </p:txBody>
        </p:sp>
      </p:grpSp>
      <p:sp>
        <p:nvSpPr>
          <p:cNvPr id="139" name="椭圆 138"/>
          <p:cNvSpPr/>
          <p:nvPr/>
        </p:nvSpPr>
        <p:spPr>
          <a:xfrm>
            <a:off x="2488083" y="1251100"/>
            <a:ext cx="105508" cy="105508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0" name="椭圆 139"/>
          <p:cNvSpPr/>
          <p:nvPr/>
        </p:nvSpPr>
        <p:spPr>
          <a:xfrm>
            <a:off x="3528249" y="645605"/>
            <a:ext cx="105508" cy="105508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1" name="椭圆 140"/>
          <p:cNvSpPr/>
          <p:nvPr/>
        </p:nvSpPr>
        <p:spPr>
          <a:xfrm>
            <a:off x="1973733" y="1889640"/>
            <a:ext cx="105508" cy="105508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2" name="椭圆 141"/>
          <p:cNvSpPr/>
          <p:nvPr/>
        </p:nvSpPr>
        <p:spPr>
          <a:xfrm>
            <a:off x="3036942" y="1889640"/>
            <a:ext cx="105508" cy="105508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3" name="椭圆 142"/>
          <p:cNvSpPr/>
          <p:nvPr/>
        </p:nvSpPr>
        <p:spPr>
          <a:xfrm>
            <a:off x="1605189" y="2648527"/>
            <a:ext cx="105508" cy="105508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4" name="椭圆 143"/>
          <p:cNvSpPr/>
          <p:nvPr/>
        </p:nvSpPr>
        <p:spPr>
          <a:xfrm>
            <a:off x="2222555" y="2667288"/>
            <a:ext cx="105508" cy="105508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5" name="椭圆 144"/>
          <p:cNvSpPr/>
          <p:nvPr/>
        </p:nvSpPr>
        <p:spPr>
          <a:xfrm>
            <a:off x="2823839" y="2667287"/>
            <a:ext cx="105508" cy="105508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6" name="椭圆 145"/>
          <p:cNvSpPr/>
          <p:nvPr/>
        </p:nvSpPr>
        <p:spPr>
          <a:xfrm>
            <a:off x="3388451" y="2667286"/>
            <a:ext cx="105508" cy="105508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cxnSp>
        <p:nvCxnSpPr>
          <p:cNvPr id="147" name="直接连接符 146"/>
          <p:cNvCxnSpPr>
            <a:stCxn id="140" idx="2"/>
            <a:endCxn id="139" idx="7"/>
          </p:cNvCxnSpPr>
          <p:nvPr/>
        </p:nvCxnSpPr>
        <p:spPr>
          <a:xfrm flipH="1">
            <a:off x="2578139" y="698359"/>
            <a:ext cx="950110" cy="568193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39" idx="3"/>
            <a:endCxn id="141" idx="7"/>
          </p:cNvCxnSpPr>
          <p:nvPr/>
        </p:nvCxnSpPr>
        <p:spPr>
          <a:xfrm flipH="1">
            <a:off x="2063789" y="1341156"/>
            <a:ext cx="439745" cy="563935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39" idx="5"/>
            <a:endCxn id="142" idx="1"/>
          </p:cNvCxnSpPr>
          <p:nvPr/>
        </p:nvCxnSpPr>
        <p:spPr>
          <a:xfrm>
            <a:off x="2578139" y="1341156"/>
            <a:ext cx="474255" cy="563935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41" idx="3"/>
            <a:endCxn id="143" idx="7"/>
          </p:cNvCxnSpPr>
          <p:nvPr/>
        </p:nvCxnSpPr>
        <p:spPr>
          <a:xfrm flipH="1">
            <a:off x="1695245" y="1979696"/>
            <a:ext cx="293939" cy="684283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41" idx="4"/>
            <a:endCxn id="144" idx="0"/>
          </p:cNvCxnSpPr>
          <p:nvPr/>
        </p:nvCxnSpPr>
        <p:spPr>
          <a:xfrm>
            <a:off x="2026487" y="1995148"/>
            <a:ext cx="248822" cy="672140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42" idx="4"/>
            <a:endCxn id="145" idx="0"/>
          </p:cNvCxnSpPr>
          <p:nvPr/>
        </p:nvCxnSpPr>
        <p:spPr>
          <a:xfrm flipH="1">
            <a:off x="2876593" y="1995147"/>
            <a:ext cx="213104" cy="672140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42" idx="4"/>
            <a:endCxn id="146" idx="1"/>
          </p:cNvCxnSpPr>
          <p:nvPr/>
        </p:nvCxnSpPr>
        <p:spPr>
          <a:xfrm>
            <a:off x="3089697" y="1995148"/>
            <a:ext cx="314206" cy="687590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4624246" y="1251100"/>
            <a:ext cx="105508" cy="105508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55" name="椭圆 154"/>
          <p:cNvSpPr/>
          <p:nvPr/>
        </p:nvSpPr>
        <p:spPr>
          <a:xfrm>
            <a:off x="4109896" y="1889640"/>
            <a:ext cx="105508" cy="105508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56" name="椭圆 155"/>
          <p:cNvSpPr/>
          <p:nvPr/>
        </p:nvSpPr>
        <p:spPr>
          <a:xfrm>
            <a:off x="5173106" y="1889640"/>
            <a:ext cx="105508" cy="105508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57" name="椭圆 156"/>
          <p:cNvSpPr/>
          <p:nvPr/>
        </p:nvSpPr>
        <p:spPr>
          <a:xfrm>
            <a:off x="3741352" y="2648527"/>
            <a:ext cx="105508" cy="105508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58" name="椭圆 157"/>
          <p:cNvSpPr/>
          <p:nvPr/>
        </p:nvSpPr>
        <p:spPr>
          <a:xfrm>
            <a:off x="4358718" y="2667288"/>
            <a:ext cx="105508" cy="105508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59" name="椭圆 158"/>
          <p:cNvSpPr/>
          <p:nvPr/>
        </p:nvSpPr>
        <p:spPr>
          <a:xfrm>
            <a:off x="4960002" y="2666004"/>
            <a:ext cx="105508" cy="105508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60" name="椭圆 159"/>
          <p:cNvSpPr/>
          <p:nvPr/>
        </p:nvSpPr>
        <p:spPr>
          <a:xfrm>
            <a:off x="5524614" y="2667286"/>
            <a:ext cx="105508" cy="105508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cxnSp>
        <p:nvCxnSpPr>
          <p:cNvPr id="161" name="直接连接符 160"/>
          <p:cNvCxnSpPr>
            <a:stCxn id="154" idx="3"/>
            <a:endCxn id="155" idx="7"/>
          </p:cNvCxnSpPr>
          <p:nvPr/>
        </p:nvCxnSpPr>
        <p:spPr>
          <a:xfrm flipH="1">
            <a:off x="4199953" y="1341156"/>
            <a:ext cx="439745" cy="563935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4" idx="5"/>
            <a:endCxn id="156" idx="1"/>
          </p:cNvCxnSpPr>
          <p:nvPr/>
        </p:nvCxnSpPr>
        <p:spPr>
          <a:xfrm>
            <a:off x="4714302" y="1341156"/>
            <a:ext cx="474255" cy="563935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5" idx="3"/>
            <a:endCxn id="157" idx="7"/>
          </p:cNvCxnSpPr>
          <p:nvPr/>
        </p:nvCxnSpPr>
        <p:spPr>
          <a:xfrm flipH="1">
            <a:off x="3831409" y="1979696"/>
            <a:ext cx="293939" cy="684283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55" idx="4"/>
            <a:endCxn id="158" idx="0"/>
          </p:cNvCxnSpPr>
          <p:nvPr/>
        </p:nvCxnSpPr>
        <p:spPr>
          <a:xfrm>
            <a:off x="4162651" y="1995148"/>
            <a:ext cx="248822" cy="672140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6" idx="4"/>
            <a:endCxn id="159" idx="0"/>
          </p:cNvCxnSpPr>
          <p:nvPr/>
        </p:nvCxnSpPr>
        <p:spPr>
          <a:xfrm flipH="1">
            <a:off x="5012756" y="1995148"/>
            <a:ext cx="213104" cy="670856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6" idx="4"/>
            <a:endCxn id="160" idx="1"/>
          </p:cNvCxnSpPr>
          <p:nvPr/>
        </p:nvCxnSpPr>
        <p:spPr>
          <a:xfrm>
            <a:off x="5225860" y="1995148"/>
            <a:ext cx="314206" cy="687590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40" idx="6"/>
            <a:endCxn id="154" idx="1"/>
          </p:cNvCxnSpPr>
          <p:nvPr/>
        </p:nvCxnSpPr>
        <p:spPr>
          <a:xfrm>
            <a:off x="3633757" y="698359"/>
            <a:ext cx="1005941" cy="568193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>
            <a:off x="2575456" y="2758564"/>
            <a:ext cx="55175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(50,2)</a:t>
            </a:r>
            <a:endParaRPr lang="zh-CN" altLang="en-US" sz="1100" dirty="0"/>
          </a:p>
        </p:txBody>
      </p:sp>
      <p:sp>
        <p:nvSpPr>
          <p:cNvPr id="198" name="文本框 197"/>
          <p:cNvSpPr txBox="1"/>
          <p:nvPr/>
        </p:nvSpPr>
        <p:spPr>
          <a:xfrm>
            <a:off x="4968565" y="1432015"/>
            <a:ext cx="26321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99" name="文本框 198"/>
          <p:cNvSpPr txBox="1"/>
          <p:nvPr/>
        </p:nvSpPr>
        <p:spPr>
          <a:xfrm>
            <a:off x="3758827" y="2164489"/>
            <a:ext cx="263214" cy="2616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215404" y="2992185"/>
            <a:ext cx="2467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endParaRPr lang="en-US" altLang="zh-CN" sz="11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kern="0" dirty="0" err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</a:t>
            </a:r>
            <a:r>
              <a:rPr lang="en-US" altLang="zh-CN" sz="1100" kern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 globalC1 &amp;&amp; </a:t>
            </a:r>
            <a:r>
              <a:rPr lang="en-US" altLang="zh-CN" sz="1100" kern="0" dirty="0" err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</a:t>
            </a:r>
            <a:r>
              <a:rPr lang="en-US" altLang="zh-CN" sz="1100" kern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</a:t>
            </a:r>
            <a:r>
              <a:rPr lang="en-US" altLang="zh-CN" sz="1100" kern="0" dirty="0" err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maxWt</a:t>
            </a:r>
            <a:endParaRPr lang="zh-CN" altLang="en-US" sz="11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4483394" y="4790632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</a:rPr>
              <a:t>maxWt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</a:rPr>
              <a:t> = 50</a:t>
            </a:r>
            <a:endParaRPr lang="zh-CN" altLang="en-US" sz="1600" dirty="0"/>
          </a:p>
        </p:txBody>
      </p:sp>
      <p:sp>
        <p:nvSpPr>
          <p:cNvPr id="201" name="下箭头 200"/>
          <p:cNvSpPr/>
          <p:nvPr/>
        </p:nvSpPr>
        <p:spPr>
          <a:xfrm>
            <a:off x="4968565" y="4498625"/>
            <a:ext cx="172480" cy="290135"/>
          </a:xfrm>
          <a:prstGeom prst="downArrow">
            <a:avLst/>
          </a:prstGeom>
          <a:solidFill>
            <a:srgbClr val="F77A2D"/>
          </a:solidFill>
          <a:ln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" name="矩形 1"/>
          <p:cNvSpPr/>
          <p:nvPr/>
        </p:nvSpPr>
        <p:spPr>
          <a:xfrm>
            <a:off x="592073" y="200526"/>
            <a:ext cx="4572000" cy="11726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输入样例：</a:t>
            </a:r>
            <a:endParaRPr lang="en-US" altLang="zh-CN" b="1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3    50  50 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10  40  40</a:t>
            </a:r>
          </a:p>
        </p:txBody>
      </p:sp>
    </p:spTree>
    <p:extLst>
      <p:ext uri="{BB962C8B-B14F-4D97-AF65-F5344CB8AC3E}">
        <p14:creationId xmlns:p14="http://schemas.microsoft.com/office/powerpoint/2010/main" val="180152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4.69136E-6 L 0.04652 -4.93827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53 4.69136E-6 L 0.09236 0.0046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6 0.00462 L 0.1467 0.00432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7 0.00432 L 0.1941 0.00432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41 0.00432 L 0.24236 0.00462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36 0.00462 L 0.29514 0.00462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514 0.00462 L 0.34358 0.0003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3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58 0.0003 L 0.39184 -0.00494 " pathEditMode="relative" rAng="0" ptsTypes="AA">
                                      <p:cBhvr>
                                        <p:cTn id="27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84 -0.00494 L 0.44202 -0.00247 " pathEditMode="relative" rAng="0" ptsTypes="AA">
                                      <p:cBhvr>
                                        <p:cTn id="29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202 -0.00247 L 0.49531 0.00463 " pathEditMode="relative" rAng="0" ptsTypes="AA">
                                      <p:cBhvr>
                                        <p:cTn id="30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532 0.00462 L 0.54254 -0.01019 " pathEditMode="relative" rAng="0" ptsTypes="AA">
                                      <p:cBhvr>
                                        <p:cTn id="3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254 -0.01019 L 0.58976 0.00462 " pathEditMode="relative" rAng="0" ptsTypes="AA">
                                      <p:cBhvr>
                                        <p:cTn id="3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976 0.00462 L 0.63716 0.00462 " pathEditMode="relative" rAng="0" ptsTypes="AA">
                                      <p:cBhvr>
                                        <p:cTn id="3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7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716 0.00462 L 0.68438 -0.00587 " pathEditMode="relative" rAng="0" ptsTypes="AA">
                                      <p:cBhvr>
                                        <p:cTn id="3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7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7" grpId="1"/>
      <p:bldP spid="128" grpId="0"/>
      <p:bldP spid="128" grpId="1"/>
      <p:bldP spid="129" grpId="0"/>
      <p:bldP spid="129" grpId="1"/>
      <p:bldP spid="130" grpId="0"/>
      <p:bldP spid="130" grpId="1"/>
      <p:bldP spid="131" grpId="0"/>
      <p:bldP spid="131" grpId="1"/>
      <p:bldP spid="132" grpId="0"/>
      <p:bldP spid="132" grpId="1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4" grpId="0"/>
      <p:bldP spid="200" grpId="0"/>
      <p:bldP spid="201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3028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分支限界算法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92750" y="555526"/>
                <a:ext cx="7951657" cy="879664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50" b="1" dirty="0"/>
                  <a:t>1</a:t>
                </a:r>
                <a:r>
                  <a:rPr lang="zh-CN" altLang="en-US" sz="1650" b="1" dirty="0"/>
                  <a:t>）</a:t>
                </a:r>
                <a:r>
                  <a:rPr lang="zh-CN" altLang="en-US" sz="16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约束函数剪枝  </a:t>
                </a:r>
                <a:r>
                  <a:rPr lang="zh-CN" altLang="en-US" sz="16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用于剪除那些</a:t>
                </a:r>
                <a:r>
                  <a:rPr lang="zh-CN" altLang="en-US" sz="16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不可能导出</a:t>
                </a:r>
                <a:r>
                  <a:rPr lang="zh-CN" altLang="en-US" sz="165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可行解</a:t>
                </a:r>
                <a:r>
                  <a:rPr lang="zh-CN" altLang="en-US" sz="16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的分支。给定任意状态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，怎么判断其子结点是否可行？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50" y="555526"/>
                <a:ext cx="7951657" cy="879664"/>
              </a:xfrm>
              <a:prstGeom prst="rect">
                <a:avLst/>
              </a:prstGeom>
              <a:blipFill rotWithShape="0">
                <a:blip r:embed="rId2"/>
                <a:stretch>
                  <a:fillRect l="-306" r="-2982" b="-2027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/>
          <p:nvPr/>
        </p:nvSpPr>
        <p:spPr>
          <a:xfrm>
            <a:off x="1547664" y="4073758"/>
            <a:ext cx="162018" cy="162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95736" y="4077000"/>
            <a:ext cx="162018" cy="162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105726" y="1958834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81015" y="3518611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cxnSpLocks/>
            <a:stCxn id="4" idx="3"/>
            <a:endCxn id="27" idx="7"/>
          </p:cNvCxnSpPr>
          <p:nvPr/>
        </p:nvCxnSpPr>
        <p:spPr>
          <a:xfrm flipH="1">
            <a:off x="1718540" y="2097125"/>
            <a:ext cx="410913" cy="3543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cxnSpLocks/>
            <a:endCxn id="8" idx="0"/>
          </p:cNvCxnSpPr>
          <p:nvPr/>
        </p:nvCxnSpPr>
        <p:spPr>
          <a:xfrm>
            <a:off x="1962024" y="3075806"/>
            <a:ext cx="0" cy="44280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0" idx="7"/>
          </p:cNvCxnSpPr>
          <p:nvPr/>
        </p:nvCxnSpPr>
        <p:spPr>
          <a:xfrm flipH="1">
            <a:off x="1685956" y="3687067"/>
            <a:ext cx="257672" cy="4104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4"/>
            <a:endCxn id="11" idx="0"/>
          </p:cNvCxnSpPr>
          <p:nvPr/>
        </p:nvCxnSpPr>
        <p:spPr>
          <a:xfrm>
            <a:off x="1962024" y="3680629"/>
            <a:ext cx="314722" cy="3963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002229" y="1510869"/>
            <a:ext cx="147668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左子结点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275380" y="2099632"/>
                <a:ext cx="23209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380" y="2099632"/>
                <a:ext cx="232095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364088" y="2643758"/>
                <a:ext cx="1231042" cy="40011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643758"/>
                <a:ext cx="123104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5008302" y="3435846"/>
            <a:ext cx="147668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右子结点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364088" y="4083918"/>
                <a:ext cx="1193532" cy="4001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083918"/>
                <a:ext cx="1193532" cy="400110"/>
              </a:xfrm>
              <a:prstGeom prst="rect">
                <a:avLst/>
              </a:prstGeom>
              <a:blipFill>
                <a:blip r:embed="rId5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11">
            <a:extLst>
              <a:ext uri="{FF2B5EF4-FFF2-40B4-BE49-F238E27FC236}">
                <a16:creationId xmlns:a16="http://schemas.microsoft.com/office/drawing/2014/main" id="{42212BEA-6237-134F-B7DB-8270C5FC0CD7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225792" y="2099018"/>
            <a:ext cx="314288" cy="35244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EAEF88A6-6B39-7A4B-A9E9-103E8BA0E8B3}"/>
              </a:ext>
            </a:extLst>
          </p:cNvPr>
          <p:cNvSpPr/>
          <p:nvPr/>
        </p:nvSpPr>
        <p:spPr>
          <a:xfrm>
            <a:off x="1580249" y="2427734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13077EB4-9529-704A-B900-D89DC823EC02}"/>
              </a:ext>
            </a:extLst>
          </p:cNvPr>
          <p:cNvSpPr/>
          <p:nvPr/>
        </p:nvSpPr>
        <p:spPr>
          <a:xfrm>
            <a:off x="1256213" y="2913788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11">
            <a:extLst>
              <a:ext uri="{FF2B5EF4-FFF2-40B4-BE49-F238E27FC236}">
                <a16:creationId xmlns:a16="http://schemas.microsoft.com/office/drawing/2014/main" id="{78333E31-7A1A-2845-AD30-5A9AEF3DA45B}"/>
              </a:ext>
            </a:extLst>
          </p:cNvPr>
          <p:cNvCxnSpPr>
            <a:stCxn id="27" idx="3"/>
            <a:endCxn id="30" idx="0"/>
          </p:cNvCxnSpPr>
          <p:nvPr/>
        </p:nvCxnSpPr>
        <p:spPr>
          <a:xfrm flipH="1">
            <a:off x="1337222" y="2566025"/>
            <a:ext cx="266754" cy="3477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8BB5EBB-432C-9544-8A9D-84318275F5E0}"/>
              </a:ext>
            </a:extLst>
          </p:cNvPr>
          <p:cNvSpPr/>
          <p:nvPr/>
        </p:nvSpPr>
        <p:spPr>
          <a:xfrm>
            <a:off x="1889702" y="2896634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11">
            <a:extLst>
              <a:ext uri="{FF2B5EF4-FFF2-40B4-BE49-F238E27FC236}">
                <a16:creationId xmlns:a16="http://schemas.microsoft.com/office/drawing/2014/main" id="{6129442A-B8A6-7047-8DE4-ABC391039E7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713626" y="2589242"/>
            <a:ext cx="257085" cy="307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BB1AFC8B-C5FB-714F-ACC6-3E9CFB6C5E1E}"/>
              </a:ext>
            </a:extLst>
          </p:cNvPr>
          <p:cNvSpPr/>
          <p:nvPr/>
        </p:nvSpPr>
        <p:spPr>
          <a:xfrm>
            <a:off x="2516353" y="2427734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97EED49-3406-8B41-B154-34B976D95672}"/>
              </a:ext>
            </a:extLst>
          </p:cNvPr>
          <p:cNvSpPr/>
          <p:nvPr/>
        </p:nvSpPr>
        <p:spPr>
          <a:xfrm>
            <a:off x="2192317" y="2913788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11">
            <a:extLst>
              <a:ext uri="{FF2B5EF4-FFF2-40B4-BE49-F238E27FC236}">
                <a16:creationId xmlns:a16="http://schemas.microsoft.com/office/drawing/2014/main" id="{3C335723-8594-CC4A-A824-092C1FC24DD1}"/>
              </a:ext>
            </a:extLst>
          </p:cNvPr>
          <p:cNvCxnSpPr>
            <a:stCxn id="40" idx="3"/>
            <a:endCxn id="41" idx="0"/>
          </p:cNvCxnSpPr>
          <p:nvPr/>
        </p:nvCxnSpPr>
        <p:spPr>
          <a:xfrm flipH="1">
            <a:off x="2273326" y="2566025"/>
            <a:ext cx="266754" cy="3477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F8540887-3153-A546-9CCA-F48EB35CC515}"/>
              </a:ext>
            </a:extLst>
          </p:cNvPr>
          <p:cNvSpPr/>
          <p:nvPr/>
        </p:nvSpPr>
        <p:spPr>
          <a:xfrm>
            <a:off x="2825806" y="2896634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11">
            <a:extLst>
              <a:ext uri="{FF2B5EF4-FFF2-40B4-BE49-F238E27FC236}">
                <a16:creationId xmlns:a16="http://schemas.microsoft.com/office/drawing/2014/main" id="{D9064887-49B3-C14F-AE84-DDD809F6E56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649730" y="2589242"/>
            <a:ext cx="257085" cy="307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60DD3BC7-C4FA-5E4A-AD17-94679F626C79}"/>
              </a:ext>
            </a:extLst>
          </p:cNvPr>
          <p:cNvSpPr/>
          <p:nvPr/>
        </p:nvSpPr>
        <p:spPr>
          <a:xfrm>
            <a:off x="1259632" y="3518611"/>
            <a:ext cx="162018" cy="16201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16">
            <a:extLst>
              <a:ext uri="{FF2B5EF4-FFF2-40B4-BE49-F238E27FC236}">
                <a16:creationId xmlns:a16="http://schemas.microsoft.com/office/drawing/2014/main" id="{110DD0FE-5736-9E4C-9B3A-1652CEB13E4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340641" y="3075806"/>
            <a:ext cx="0" cy="44280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11DF143-DF20-AE4E-AE93-32C1BE07C598}"/>
                  </a:ext>
                </a:extLst>
              </p:cNvPr>
              <p:cNvSpPr/>
              <p:nvPr/>
            </p:nvSpPr>
            <p:spPr>
              <a:xfrm>
                <a:off x="1962024" y="3417453"/>
                <a:ext cx="10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𝑖𝑑𝑥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11DF143-DF20-AE4E-AE93-32C1BE07C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024" y="3417453"/>
                <a:ext cx="1099788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A7626625-9158-2744-B36C-3A42974178F8}"/>
                  </a:ext>
                </a:extLst>
              </p:cNvPr>
              <p:cNvSpPr/>
              <p:nvPr/>
            </p:nvSpPr>
            <p:spPr>
              <a:xfrm>
                <a:off x="467544" y="4299194"/>
                <a:ext cx="1586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𝑖𝑑𝑥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A7626625-9158-2744-B36C-3A4297417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299194"/>
                <a:ext cx="158665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441F9E73-0A0E-D24C-B4B2-557EF55B4901}"/>
                  </a:ext>
                </a:extLst>
              </p:cNvPr>
              <p:cNvSpPr/>
              <p:nvPr/>
            </p:nvSpPr>
            <p:spPr>
              <a:xfrm>
                <a:off x="1979712" y="4299942"/>
                <a:ext cx="1503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𝑖𝑑𝑥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441F9E73-0A0E-D24C-B4B2-557EF55B4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299942"/>
                <a:ext cx="1503745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5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8" grpId="0" animBg="1"/>
      <p:bldP spid="29" grpId="0"/>
      <p:bldP spid="32" grpId="0" animBg="1"/>
      <p:bldP spid="33" grpId="0" animBg="1"/>
      <p:bldP spid="34" grpId="0" animBg="1"/>
      <p:bldP spid="48" grpId="0"/>
      <p:bldP spid="4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4584" y="33338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分支限界算法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1520" y="483518"/>
                <a:ext cx="8280920" cy="819455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50" b="1" dirty="0"/>
                  <a:t>2</a:t>
                </a:r>
                <a:r>
                  <a:rPr lang="zh-CN" altLang="en-US" sz="1650" b="1" dirty="0"/>
                  <a:t>）</a:t>
                </a:r>
                <a:r>
                  <a:rPr lang="zh-CN" altLang="en-US" sz="16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限界函数剪枝 </a:t>
                </a:r>
                <a:r>
                  <a:rPr lang="zh-CN" altLang="en-US" sz="16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用于剪除那些</a:t>
                </a:r>
                <a:r>
                  <a:rPr lang="zh-CN" altLang="en-US" sz="16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不可能导出</a:t>
                </a:r>
                <a:r>
                  <a:rPr lang="zh-CN" altLang="en-US" sz="165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最优解</a:t>
                </a:r>
                <a:r>
                  <a:rPr lang="zh-CN" altLang="en-US" sz="16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的分支。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给定任意状态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，怎么判断其子结点是否可能包含最优解？</a:t>
                </a:r>
                <a:endParaRPr lang="zh-CN" altLang="en-US" sz="16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83518"/>
                <a:ext cx="8280920" cy="819455"/>
              </a:xfrm>
              <a:prstGeom prst="rect">
                <a:avLst/>
              </a:prstGeom>
              <a:blipFill rotWithShape="0">
                <a:blip r:embed="rId2"/>
                <a:stretch>
                  <a:fillRect l="-367" r="-73" b="-725"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3959392" y="1416576"/>
            <a:ext cx="127150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右子结点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139952" y="1779662"/>
                <a:ext cx="4626440" cy="6524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′]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为包含</a:t>
                </a:r>
                <a:r>
                  <a:rPr lang="en-US" altLang="zh-CN" sz="1400" dirty="0"/>
                  <a:t>X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解向量</a:t>
                </a:r>
                <a:r>
                  <a:rPr lang="zh-CN" altLang="en-US" sz="1400" dirty="0"/>
                  <a:t>，</a:t>
                </a:r>
                <a:endParaRPr lang="en-US" altLang="zh-CN" sz="1400" dirty="0"/>
              </a:p>
              <a:p>
                <a:pPr>
                  <a:lnSpc>
                    <a:spcPct val="130000"/>
                  </a:lnSpc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4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sz="14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4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4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14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𝒊𝒅𝒙</m:t>
                            </m:r>
                          </m:sub>
                        </m:sSub>
                        <m:r>
                          <a:rPr lang="en-US" altLang="zh-CN" sz="1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1400" b="1" i="1" smtClean="0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1400" b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1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𝒊𝒅𝒙</m:t>
                        </m:r>
                        <m:r>
                          <a:rPr lang="en-US" altLang="zh-CN" sz="1400" b="1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1" i="1" smtClean="0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400" b="1" i="1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>
                        <a:solidFill>
                          <a:srgbClr val="F77A2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1400" b="1" i="1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1400" dirty="0">
                  <a:solidFill>
                    <a:srgbClr val="F77A2D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779662"/>
                <a:ext cx="4626440" cy="652486"/>
              </a:xfrm>
              <a:prstGeom prst="rect">
                <a:avLst/>
              </a:prstGeom>
              <a:blipFill rotWithShape="0">
                <a:blip r:embed="rId3"/>
                <a:stretch>
                  <a:fillRect l="-395" b="-4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10D81518-7181-C446-A48C-A83931BBCB53}"/>
              </a:ext>
            </a:extLst>
          </p:cNvPr>
          <p:cNvGrpSpPr/>
          <p:nvPr/>
        </p:nvGrpSpPr>
        <p:grpSpPr>
          <a:xfrm>
            <a:off x="1547664" y="3638132"/>
            <a:ext cx="1080120" cy="1201870"/>
            <a:chOff x="1547664" y="3638132"/>
            <a:chExt cx="1080120" cy="1201870"/>
          </a:xfrm>
        </p:grpSpPr>
        <p:sp>
          <p:nvSpPr>
            <p:cNvPr id="14" name="椭圆 13"/>
            <p:cNvSpPr/>
            <p:nvPr/>
          </p:nvSpPr>
          <p:spPr>
            <a:xfrm>
              <a:off x="1971688" y="3638132"/>
              <a:ext cx="162018" cy="16201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547664" y="3801664"/>
              <a:ext cx="1080120" cy="1038338"/>
              <a:chOff x="1187624" y="5010526"/>
              <a:chExt cx="1440160" cy="138445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403648" y="5301208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176743" y="5301208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187624" y="616530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619672" y="616530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051720" y="617895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411760" y="617895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箭头连接符 23"/>
              <p:cNvCxnSpPr>
                <a:endCxn id="18" idx="0"/>
              </p:cNvCxnSpPr>
              <p:nvPr/>
            </p:nvCxnSpPr>
            <p:spPr>
              <a:xfrm flipH="1">
                <a:off x="1511660" y="5012372"/>
                <a:ext cx="304694" cy="288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1934217" y="5010526"/>
                <a:ext cx="337053" cy="3288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endCxn id="20" idx="0"/>
              </p:cNvCxnSpPr>
              <p:nvPr/>
            </p:nvCxnSpPr>
            <p:spPr>
              <a:xfrm flipH="1">
                <a:off x="1295636" y="5552432"/>
                <a:ext cx="183374" cy="612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1544310" y="5548700"/>
                <a:ext cx="199699" cy="6527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endCxn id="22" idx="0"/>
              </p:cNvCxnSpPr>
              <p:nvPr/>
            </p:nvCxnSpPr>
            <p:spPr>
              <a:xfrm flipH="1">
                <a:off x="2159732" y="5541656"/>
                <a:ext cx="91687" cy="6372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endCxn id="23" idx="0"/>
              </p:cNvCxnSpPr>
              <p:nvPr/>
            </p:nvCxnSpPr>
            <p:spPr>
              <a:xfrm>
                <a:off x="2339752" y="5548700"/>
                <a:ext cx="180020" cy="6302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4519692" y="2499742"/>
                <a:ext cx="3364676" cy="1083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𝑊𝑡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𝑾𝒕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altLang="zh-CN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692" y="2499742"/>
                <a:ext cx="3364676" cy="1083502"/>
              </a:xfrm>
              <a:prstGeom prst="rect">
                <a:avLst/>
              </a:prstGeom>
              <a:blipFill>
                <a:blip r:embed="rId4"/>
                <a:stretch>
                  <a:fillRect t="-51163" b="-6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878661" y="3526071"/>
                <a:ext cx="1454244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𝑾𝒕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未知！</a:t>
                </a:r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661" y="3526071"/>
                <a:ext cx="1454244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837"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3959392" y="3992263"/>
                <a:ext cx="4401033" cy="37510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14313" indent="-214313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估计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𝑾𝒕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4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上限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𝑩𝒅</m:t>
                    </m:r>
                    <m:r>
                      <a:rPr lang="en-US" altLang="zh-CN" sz="1400" b="1" i="1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400" b="1" i="1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′) </m:t>
                    </m:r>
                  </m:oMath>
                </a14:m>
                <a:r>
                  <a:rPr lang="zh-CN" altLang="en-US" sz="1400" b="1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即有</a:t>
                </a:r>
                <a14:m>
                  <m:oMath xmlns:m="http://schemas.openxmlformats.org/officeDocument/2006/math">
                    <m:r>
                      <a:rPr lang="en-US" altLang="zh-CN" sz="1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1" i="0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𝐁𝐝</m:t>
                    </m:r>
                    <m:r>
                      <a:rPr lang="en-US" altLang="zh-CN" sz="1400" b="1" i="0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400" b="1" i="1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400" b="1" i="0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400" b="1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400" b="1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𝑾𝒕</m:t>
                    </m:r>
                    <m:r>
                      <a:rPr lang="en-US" altLang="zh-CN" sz="1400" b="1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400" b="1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1400" b="1" dirty="0">
                  <a:solidFill>
                    <a:srgbClr val="F77A2D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2" y="3992263"/>
                <a:ext cx="4401033" cy="375103"/>
              </a:xfrm>
              <a:prstGeom prst="rect">
                <a:avLst/>
              </a:prstGeom>
              <a:blipFill rotWithShape="0">
                <a:blip r:embed="rId6"/>
                <a:stretch>
                  <a:fillRect l="-277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3959392" y="4561943"/>
                <a:ext cx="4401033" cy="3770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14313" indent="-214313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记录当前已得到的最优解 ，记为</a:t>
                </a:r>
                <a14:m>
                  <m:oMath xmlns:m="http://schemas.openxmlformats.org/officeDocument/2006/math">
                    <m:r>
                      <a:rPr lang="en-US" altLang="zh-CN" sz="1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1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𝑴𝒂𝒙𝑾𝒕</m:t>
                    </m:r>
                  </m:oMath>
                </a14:m>
                <a:endParaRPr lang="en-US" altLang="zh-CN" sz="1400" b="1" dirty="0">
                  <a:solidFill>
                    <a:srgbClr val="F77A2D"/>
                  </a:solidFill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2" y="4561943"/>
                <a:ext cx="4401033" cy="377026"/>
              </a:xfrm>
              <a:prstGeom prst="rect">
                <a:avLst/>
              </a:prstGeom>
              <a:blipFill rotWithShape="0">
                <a:blip r:embed="rId7"/>
                <a:stretch>
                  <a:fillRect l="-277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01112B2F-88E6-FD4C-8162-F3A035E710A3}"/>
              </a:ext>
            </a:extLst>
          </p:cNvPr>
          <p:cNvSpPr/>
          <p:nvPr/>
        </p:nvSpPr>
        <p:spPr>
          <a:xfrm>
            <a:off x="1889702" y="1517494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E2F2F23-99C9-1647-99CF-5B3B3FFFFAB1}"/>
              </a:ext>
            </a:extLst>
          </p:cNvPr>
          <p:cNvSpPr/>
          <p:nvPr/>
        </p:nvSpPr>
        <p:spPr>
          <a:xfrm>
            <a:off x="1664991" y="3077271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11">
            <a:extLst>
              <a:ext uri="{FF2B5EF4-FFF2-40B4-BE49-F238E27FC236}">
                <a16:creationId xmlns:a16="http://schemas.microsoft.com/office/drawing/2014/main" id="{5728D2BF-F842-A64F-8771-0736B8566078}"/>
              </a:ext>
            </a:extLst>
          </p:cNvPr>
          <p:cNvCxnSpPr>
            <a:cxnSpLocks/>
            <a:stCxn id="42" idx="3"/>
            <a:endCxn id="50" idx="7"/>
          </p:cNvCxnSpPr>
          <p:nvPr/>
        </p:nvCxnSpPr>
        <p:spPr>
          <a:xfrm flipH="1">
            <a:off x="1502516" y="1655785"/>
            <a:ext cx="410913" cy="3543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>
            <a:extLst>
              <a:ext uri="{FF2B5EF4-FFF2-40B4-BE49-F238E27FC236}">
                <a16:creationId xmlns:a16="http://schemas.microsoft.com/office/drawing/2014/main" id="{C2257ADD-045F-8E4E-8010-2A02390307A8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746000" y="2634466"/>
            <a:ext cx="0" cy="44280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24">
            <a:extLst>
              <a:ext uri="{FF2B5EF4-FFF2-40B4-BE49-F238E27FC236}">
                <a16:creationId xmlns:a16="http://schemas.microsoft.com/office/drawing/2014/main" id="{68847A98-6C1E-0141-8FA0-800469AED1B0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1746000" y="3239289"/>
            <a:ext cx="314722" cy="3963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11">
            <a:extLst>
              <a:ext uri="{FF2B5EF4-FFF2-40B4-BE49-F238E27FC236}">
                <a16:creationId xmlns:a16="http://schemas.microsoft.com/office/drawing/2014/main" id="{E556442C-66DB-3A4D-A99E-65EFAC35214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009768" y="1657678"/>
            <a:ext cx="314288" cy="35244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86C9020C-2875-8642-8B93-50D8B2D374A3}"/>
              </a:ext>
            </a:extLst>
          </p:cNvPr>
          <p:cNvSpPr/>
          <p:nvPr/>
        </p:nvSpPr>
        <p:spPr>
          <a:xfrm>
            <a:off x="1364225" y="1986394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58505EC-5CB8-5D40-9C9A-AFE3E4CB06CA}"/>
              </a:ext>
            </a:extLst>
          </p:cNvPr>
          <p:cNvSpPr/>
          <p:nvPr/>
        </p:nvSpPr>
        <p:spPr>
          <a:xfrm>
            <a:off x="1040189" y="2472448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11">
            <a:extLst>
              <a:ext uri="{FF2B5EF4-FFF2-40B4-BE49-F238E27FC236}">
                <a16:creationId xmlns:a16="http://schemas.microsoft.com/office/drawing/2014/main" id="{C490BF0B-7729-FB4F-96FD-9674C32B0573}"/>
              </a:ext>
            </a:extLst>
          </p:cNvPr>
          <p:cNvCxnSpPr>
            <a:stCxn id="50" idx="3"/>
            <a:endCxn id="51" idx="0"/>
          </p:cNvCxnSpPr>
          <p:nvPr/>
        </p:nvCxnSpPr>
        <p:spPr>
          <a:xfrm flipH="1">
            <a:off x="1121198" y="2124685"/>
            <a:ext cx="266754" cy="3477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C4F5137B-7300-6344-B7EE-29EF509C2E80}"/>
              </a:ext>
            </a:extLst>
          </p:cNvPr>
          <p:cNvSpPr/>
          <p:nvPr/>
        </p:nvSpPr>
        <p:spPr>
          <a:xfrm>
            <a:off x="1673678" y="2455294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11">
            <a:extLst>
              <a:ext uri="{FF2B5EF4-FFF2-40B4-BE49-F238E27FC236}">
                <a16:creationId xmlns:a16="http://schemas.microsoft.com/office/drawing/2014/main" id="{3D08A532-AF7D-6247-B4BB-C71DA4BC566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1497602" y="2147902"/>
            <a:ext cx="257085" cy="307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5E656493-387D-7241-9E90-3BF6615704C4}"/>
              </a:ext>
            </a:extLst>
          </p:cNvPr>
          <p:cNvSpPr/>
          <p:nvPr/>
        </p:nvSpPr>
        <p:spPr>
          <a:xfrm>
            <a:off x="2300329" y="1986394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84E6A62-21AB-F544-BEA3-5E44CB8DCADD}"/>
              </a:ext>
            </a:extLst>
          </p:cNvPr>
          <p:cNvSpPr/>
          <p:nvPr/>
        </p:nvSpPr>
        <p:spPr>
          <a:xfrm>
            <a:off x="1976293" y="2472448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11">
            <a:extLst>
              <a:ext uri="{FF2B5EF4-FFF2-40B4-BE49-F238E27FC236}">
                <a16:creationId xmlns:a16="http://schemas.microsoft.com/office/drawing/2014/main" id="{2E416790-2DF4-7145-8766-7FF09957F9B0}"/>
              </a:ext>
            </a:extLst>
          </p:cNvPr>
          <p:cNvCxnSpPr>
            <a:stCxn id="55" idx="3"/>
            <a:endCxn id="56" idx="0"/>
          </p:cNvCxnSpPr>
          <p:nvPr/>
        </p:nvCxnSpPr>
        <p:spPr>
          <a:xfrm flipH="1">
            <a:off x="2057302" y="2124685"/>
            <a:ext cx="266754" cy="3477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C3A324AC-CD1D-B346-BB42-ABB6F7EB026F}"/>
              </a:ext>
            </a:extLst>
          </p:cNvPr>
          <p:cNvSpPr/>
          <p:nvPr/>
        </p:nvSpPr>
        <p:spPr>
          <a:xfrm>
            <a:off x="2609782" y="2455294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11">
            <a:extLst>
              <a:ext uri="{FF2B5EF4-FFF2-40B4-BE49-F238E27FC236}">
                <a16:creationId xmlns:a16="http://schemas.microsoft.com/office/drawing/2014/main" id="{0678D6B3-67FD-3441-BB98-7911BB3BC1B6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2433706" y="2147902"/>
            <a:ext cx="257085" cy="307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963CD944-6B81-784F-9E5D-D23287F36DBB}"/>
              </a:ext>
            </a:extLst>
          </p:cNvPr>
          <p:cNvSpPr/>
          <p:nvPr/>
        </p:nvSpPr>
        <p:spPr>
          <a:xfrm>
            <a:off x="1043608" y="3077271"/>
            <a:ext cx="162018" cy="16201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16">
            <a:extLst>
              <a:ext uri="{FF2B5EF4-FFF2-40B4-BE49-F238E27FC236}">
                <a16:creationId xmlns:a16="http://schemas.microsoft.com/office/drawing/2014/main" id="{AAFAF2D0-AA52-C043-931A-8D53C7B4DA86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124617" y="2634466"/>
            <a:ext cx="0" cy="44280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684A415-5389-9F4F-990C-B234B558C9D0}"/>
                  </a:ext>
                </a:extLst>
              </p:cNvPr>
              <p:cNvSpPr/>
              <p:nvPr/>
            </p:nvSpPr>
            <p:spPr>
              <a:xfrm>
                <a:off x="1746000" y="2976113"/>
                <a:ext cx="10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𝑖𝑑𝑥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684A415-5389-9F4F-990C-B234B558C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000" y="2976113"/>
                <a:ext cx="1099788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9520167-9D77-7C48-8C55-2B5FFD56839F}"/>
                  </a:ext>
                </a:extLst>
              </p:cNvPr>
              <p:cNvSpPr/>
              <p:nvPr/>
            </p:nvSpPr>
            <p:spPr>
              <a:xfrm>
                <a:off x="2060722" y="3471520"/>
                <a:ext cx="1503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𝑖𝑑𝑥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9520167-9D77-7C48-8C55-2B5FFD568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722" y="3471520"/>
                <a:ext cx="1503745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0809C29-A74A-7641-A471-848316BCC0A4}"/>
                  </a:ext>
                </a:extLst>
              </p:cNvPr>
              <p:cNvSpPr/>
              <p:nvPr/>
            </p:nvSpPr>
            <p:spPr>
              <a:xfrm>
                <a:off x="3999119" y="3507854"/>
                <a:ext cx="2733121" cy="461665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𝑾𝒕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𝑩𝒅</m:t>
                      </m:r>
                      <m:d>
                        <m:d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𝑴𝒂𝒙𝑾𝒕</m:t>
                      </m:r>
                    </m:oMath>
                  </m:oMathPara>
                </a14:m>
                <a:endParaRPr lang="en-US" altLang="zh-CN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0809C29-A74A-7641-A471-848316BCC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119" y="3507854"/>
                <a:ext cx="2733121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98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/>
      <p:bldP spid="38" grpId="0"/>
      <p:bldP spid="39" grpId="0" animBg="1"/>
      <p:bldP spid="40" grpId="0" animBg="1"/>
      <p:bldP spid="41" grpId="0" animBg="1"/>
      <p:bldP spid="64" grpId="0"/>
      <p:bldP spid="6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4584" y="33338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分支限界算法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1520" y="483518"/>
                <a:ext cx="8280920" cy="819455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50" b="1" dirty="0"/>
                  <a:t>2</a:t>
                </a:r>
                <a:r>
                  <a:rPr lang="zh-CN" altLang="en-US" sz="1650" b="1" dirty="0"/>
                  <a:t>）</a:t>
                </a:r>
                <a:r>
                  <a:rPr lang="zh-CN" altLang="en-US" sz="16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限界函数剪枝 </a:t>
                </a:r>
                <a:r>
                  <a:rPr lang="zh-CN" altLang="en-US" sz="16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用于剪除那些</a:t>
                </a:r>
                <a:r>
                  <a:rPr lang="zh-CN" altLang="en-US" sz="16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不可能导出</a:t>
                </a:r>
                <a:r>
                  <a:rPr lang="zh-CN" altLang="en-US" sz="165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最优解</a:t>
                </a:r>
                <a:r>
                  <a:rPr lang="zh-CN" altLang="en-US" sz="16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的分支。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给定任意状态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，怎么判断其子结点是否可能包含最优解？</a:t>
                </a:r>
                <a:endParaRPr lang="zh-CN" altLang="en-US" sz="16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83518"/>
                <a:ext cx="8280920" cy="819455"/>
              </a:xfrm>
              <a:prstGeom prst="rect">
                <a:avLst/>
              </a:prstGeom>
              <a:blipFill rotWithShape="0">
                <a:blip r:embed="rId2"/>
                <a:stretch>
                  <a:fillRect l="-293"/>
                </a:stretch>
              </a:blip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3959392" y="1513116"/>
            <a:ext cx="147668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右子结点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0D81518-7181-C446-A48C-A83931BBCB53}"/>
              </a:ext>
            </a:extLst>
          </p:cNvPr>
          <p:cNvGrpSpPr/>
          <p:nvPr/>
        </p:nvGrpSpPr>
        <p:grpSpPr>
          <a:xfrm>
            <a:off x="1547664" y="3638132"/>
            <a:ext cx="1080120" cy="1201870"/>
            <a:chOff x="1547664" y="3638132"/>
            <a:chExt cx="1080120" cy="1201870"/>
          </a:xfrm>
        </p:grpSpPr>
        <p:sp>
          <p:nvSpPr>
            <p:cNvPr id="14" name="椭圆 13"/>
            <p:cNvSpPr/>
            <p:nvPr/>
          </p:nvSpPr>
          <p:spPr>
            <a:xfrm>
              <a:off x="1971688" y="3638132"/>
              <a:ext cx="162018" cy="16201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547664" y="3801664"/>
              <a:ext cx="1080120" cy="1038338"/>
              <a:chOff x="1187624" y="5010526"/>
              <a:chExt cx="1440160" cy="138445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403648" y="5301208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176743" y="5301208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187624" y="616530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619672" y="616530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051720" y="617895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411760" y="617895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箭头连接符 23"/>
              <p:cNvCxnSpPr>
                <a:endCxn id="18" idx="0"/>
              </p:cNvCxnSpPr>
              <p:nvPr/>
            </p:nvCxnSpPr>
            <p:spPr>
              <a:xfrm flipH="1">
                <a:off x="1511660" y="5012372"/>
                <a:ext cx="304694" cy="288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1934217" y="5010526"/>
                <a:ext cx="337053" cy="3288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endCxn id="20" idx="0"/>
              </p:cNvCxnSpPr>
              <p:nvPr/>
            </p:nvCxnSpPr>
            <p:spPr>
              <a:xfrm flipH="1">
                <a:off x="1295636" y="5552432"/>
                <a:ext cx="183374" cy="612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1544310" y="5548700"/>
                <a:ext cx="199699" cy="6527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endCxn id="22" idx="0"/>
              </p:cNvCxnSpPr>
              <p:nvPr/>
            </p:nvCxnSpPr>
            <p:spPr>
              <a:xfrm flipH="1">
                <a:off x="2159732" y="5541656"/>
                <a:ext cx="91687" cy="6372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endCxn id="23" idx="0"/>
              </p:cNvCxnSpPr>
              <p:nvPr/>
            </p:nvCxnSpPr>
            <p:spPr>
              <a:xfrm>
                <a:off x="2339752" y="5548700"/>
                <a:ext cx="180020" cy="6302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椭圆 41">
            <a:extLst>
              <a:ext uri="{FF2B5EF4-FFF2-40B4-BE49-F238E27FC236}">
                <a16:creationId xmlns:a16="http://schemas.microsoft.com/office/drawing/2014/main" id="{01112B2F-88E6-FD4C-8162-F3A035E710A3}"/>
              </a:ext>
            </a:extLst>
          </p:cNvPr>
          <p:cNvSpPr/>
          <p:nvPr/>
        </p:nvSpPr>
        <p:spPr>
          <a:xfrm>
            <a:off x="1889702" y="1517494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E2F2F23-99C9-1647-99CF-5B3B3FFFFAB1}"/>
              </a:ext>
            </a:extLst>
          </p:cNvPr>
          <p:cNvSpPr/>
          <p:nvPr/>
        </p:nvSpPr>
        <p:spPr>
          <a:xfrm>
            <a:off x="1664991" y="3077271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11">
            <a:extLst>
              <a:ext uri="{FF2B5EF4-FFF2-40B4-BE49-F238E27FC236}">
                <a16:creationId xmlns:a16="http://schemas.microsoft.com/office/drawing/2014/main" id="{5728D2BF-F842-A64F-8771-0736B8566078}"/>
              </a:ext>
            </a:extLst>
          </p:cNvPr>
          <p:cNvCxnSpPr>
            <a:cxnSpLocks/>
            <a:stCxn id="42" idx="3"/>
            <a:endCxn id="50" idx="7"/>
          </p:cNvCxnSpPr>
          <p:nvPr/>
        </p:nvCxnSpPr>
        <p:spPr>
          <a:xfrm flipH="1">
            <a:off x="1502516" y="1655785"/>
            <a:ext cx="410913" cy="3543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>
            <a:extLst>
              <a:ext uri="{FF2B5EF4-FFF2-40B4-BE49-F238E27FC236}">
                <a16:creationId xmlns:a16="http://schemas.microsoft.com/office/drawing/2014/main" id="{C2257ADD-045F-8E4E-8010-2A02390307A8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746000" y="2634466"/>
            <a:ext cx="0" cy="44280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24">
            <a:extLst>
              <a:ext uri="{FF2B5EF4-FFF2-40B4-BE49-F238E27FC236}">
                <a16:creationId xmlns:a16="http://schemas.microsoft.com/office/drawing/2014/main" id="{68847A98-6C1E-0141-8FA0-800469AED1B0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1746000" y="3239289"/>
            <a:ext cx="314722" cy="3963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11">
            <a:extLst>
              <a:ext uri="{FF2B5EF4-FFF2-40B4-BE49-F238E27FC236}">
                <a16:creationId xmlns:a16="http://schemas.microsoft.com/office/drawing/2014/main" id="{E556442C-66DB-3A4D-A99E-65EFAC35214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009768" y="1657678"/>
            <a:ext cx="314288" cy="35244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86C9020C-2875-8642-8B93-50D8B2D374A3}"/>
              </a:ext>
            </a:extLst>
          </p:cNvPr>
          <p:cNvSpPr/>
          <p:nvPr/>
        </p:nvSpPr>
        <p:spPr>
          <a:xfrm>
            <a:off x="1364225" y="1986394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58505EC-5CB8-5D40-9C9A-AFE3E4CB06CA}"/>
              </a:ext>
            </a:extLst>
          </p:cNvPr>
          <p:cNvSpPr/>
          <p:nvPr/>
        </p:nvSpPr>
        <p:spPr>
          <a:xfrm>
            <a:off x="1040189" y="2472448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11">
            <a:extLst>
              <a:ext uri="{FF2B5EF4-FFF2-40B4-BE49-F238E27FC236}">
                <a16:creationId xmlns:a16="http://schemas.microsoft.com/office/drawing/2014/main" id="{C490BF0B-7729-FB4F-96FD-9674C32B0573}"/>
              </a:ext>
            </a:extLst>
          </p:cNvPr>
          <p:cNvCxnSpPr>
            <a:stCxn id="50" idx="3"/>
            <a:endCxn id="51" idx="0"/>
          </p:cNvCxnSpPr>
          <p:nvPr/>
        </p:nvCxnSpPr>
        <p:spPr>
          <a:xfrm flipH="1">
            <a:off x="1121198" y="2124685"/>
            <a:ext cx="266754" cy="3477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C4F5137B-7300-6344-B7EE-29EF509C2E80}"/>
              </a:ext>
            </a:extLst>
          </p:cNvPr>
          <p:cNvSpPr/>
          <p:nvPr/>
        </p:nvSpPr>
        <p:spPr>
          <a:xfrm>
            <a:off x="1673678" y="2455294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11">
            <a:extLst>
              <a:ext uri="{FF2B5EF4-FFF2-40B4-BE49-F238E27FC236}">
                <a16:creationId xmlns:a16="http://schemas.microsoft.com/office/drawing/2014/main" id="{3D08A532-AF7D-6247-B4BB-C71DA4BC566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1497602" y="2147902"/>
            <a:ext cx="257085" cy="307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5E656493-387D-7241-9E90-3BF6615704C4}"/>
              </a:ext>
            </a:extLst>
          </p:cNvPr>
          <p:cNvSpPr/>
          <p:nvPr/>
        </p:nvSpPr>
        <p:spPr>
          <a:xfrm>
            <a:off x="2300329" y="1986394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84E6A62-21AB-F544-BEA3-5E44CB8DCADD}"/>
              </a:ext>
            </a:extLst>
          </p:cNvPr>
          <p:cNvSpPr/>
          <p:nvPr/>
        </p:nvSpPr>
        <p:spPr>
          <a:xfrm>
            <a:off x="1976293" y="2472448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11">
            <a:extLst>
              <a:ext uri="{FF2B5EF4-FFF2-40B4-BE49-F238E27FC236}">
                <a16:creationId xmlns:a16="http://schemas.microsoft.com/office/drawing/2014/main" id="{2E416790-2DF4-7145-8766-7FF09957F9B0}"/>
              </a:ext>
            </a:extLst>
          </p:cNvPr>
          <p:cNvCxnSpPr>
            <a:stCxn id="55" idx="3"/>
            <a:endCxn id="56" idx="0"/>
          </p:cNvCxnSpPr>
          <p:nvPr/>
        </p:nvCxnSpPr>
        <p:spPr>
          <a:xfrm flipH="1">
            <a:off x="2057302" y="2124685"/>
            <a:ext cx="266754" cy="3477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C3A324AC-CD1D-B346-BB42-ABB6F7EB026F}"/>
              </a:ext>
            </a:extLst>
          </p:cNvPr>
          <p:cNvSpPr/>
          <p:nvPr/>
        </p:nvSpPr>
        <p:spPr>
          <a:xfrm>
            <a:off x="2609782" y="2455294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11">
            <a:extLst>
              <a:ext uri="{FF2B5EF4-FFF2-40B4-BE49-F238E27FC236}">
                <a16:creationId xmlns:a16="http://schemas.microsoft.com/office/drawing/2014/main" id="{0678D6B3-67FD-3441-BB98-7911BB3BC1B6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2433706" y="2147902"/>
            <a:ext cx="257085" cy="307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963CD944-6B81-784F-9E5D-D23287F36DBB}"/>
              </a:ext>
            </a:extLst>
          </p:cNvPr>
          <p:cNvSpPr/>
          <p:nvPr/>
        </p:nvSpPr>
        <p:spPr>
          <a:xfrm>
            <a:off x="1043608" y="3077271"/>
            <a:ext cx="162018" cy="16201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16">
            <a:extLst>
              <a:ext uri="{FF2B5EF4-FFF2-40B4-BE49-F238E27FC236}">
                <a16:creationId xmlns:a16="http://schemas.microsoft.com/office/drawing/2014/main" id="{AAFAF2D0-AA52-C043-931A-8D53C7B4DA86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124617" y="2634466"/>
            <a:ext cx="0" cy="44280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684A415-5389-9F4F-990C-B234B558C9D0}"/>
                  </a:ext>
                </a:extLst>
              </p:cNvPr>
              <p:cNvSpPr/>
              <p:nvPr/>
            </p:nvSpPr>
            <p:spPr>
              <a:xfrm>
                <a:off x="1746000" y="2976113"/>
                <a:ext cx="10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𝑖𝑑𝑥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684A415-5389-9F4F-990C-B234B558C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000" y="2976113"/>
                <a:ext cx="1099788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9520167-9D77-7C48-8C55-2B5FFD56839F}"/>
                  </a:ext>
                </a:extLst>
              </p:cNvPr>
              <p:cNvSpPr/>
              <p:nvPr/>
            </p:nvSpPr>
            <p:spPr>
              <a:xfrm>
                <a:off x="2060722" y="3471520"/>
                <a:ext cx="1503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𝑖𝑑𝑥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9520167-9D77-7C48-8C55-2B5FFD568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722" y="3471520"/>
                <a:ext cx="1503745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0809C29-A74A-7641-A471-848316BCC0A4}"/>
                  </a:ext>
                </a:extLst>
              </p:cNvPr>
              <p:cNvSpPr/>
              <p:nvPr/>
            </p:nvSpPr>
            <p:spPr>
              <a:xfrm>
                <a:off x="5785325" y="1534021"/>
                <a:ext cx="2733121" cy="461665"/>
              </a:xfrm>
              <a:prstGeom prst="rect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𝑾𝒕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𝑩𝒅</m:t>
                      </m:r>
                      <m:d>
                        <m:d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𝑴𝒂𝒙𝑾𝒕</m:t>
                      </m:r>
                    </m:oMath>
                  </m:oMathPara>
                </a14:m>
                <a:endParaRPr lang="en-US" altLang="zh-CN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0809C29-A74A-7641-A471-848316BCC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325" y="1534021"/>
                <a:ext cx="273312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C2A6ACF-916C-AC4E-B76B-02168BD49E3E}"/>
                  </a:ext>
                </a:extLst>
              </p:cNvPr>
              <p:cNvSpPr/>
              <p:nvPr/>
            </p:nvSpPr>
            <p:spPr>
              <a:xfrm>
                <a:off x="1209374" y="4159674"/>
                <a:ext cx="1915076" cy="5078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怎么估计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𝑩𝒅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 dirty="0"/>
                  <a:t> 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C2A6ACF-916C-AC4E-B76B-02168BD49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374" y="4159674"/>
                <a:ext cx="1915076" cy="507831"/>
              </a:xfrm>
              <a:prstGeom prst="rect">
                <a:avLst/>
              </a:prstGeom>
              <a:blipFill rotWithShape="0">
                <a:blip r:embed="rId6"/>
                <a:stretch>
                  <a:fillRect l="-1875" b="-4494"/>
                </a:stretch>
              </a:blipFill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51D6C68D-6ADD-A446-87A6-6305C33BB06F}"/>
                  </a:ext>
                </a:extLst>
              </p:cNvPr>
              <p:cNvSpPr txBox="1"/>
              <p:nvPr/>
            </p:nvSpPr>
            <p:spPr>
              <a:xfrm>
                <a:off x="4211960" y="2139702"/>
                <a:ext cx="31963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14313" indent="-214313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𝑩𝒅</m:t>
                    </m:r>
                    <m:d>
                      <m:dPr>
                        <m:ctrlPr>
                          <a:rPr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𝒎𝒂𝒙𝑾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51D6C68D-6ADD-A446-87A6-6305C33BB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139702"/>
                <a:ext cx="3196324" cy="338554"/>
              </a:xfrm>
              <a:prstGeom prst="rect">
                <a:avLst/>
              </a:prstGeom>
              <a:blipFill>
                <a:blip r:embed="rId7"/>
                <a:stretch>
                  <a:fillRect l="-794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C56DF85-9676-A84B-89BE-4A5C51BF8690}"/>
                  </a:ext>
                </a:extLst>
              </p:cNvPr>
              <p:cNvSpPr txBox="1"/>
              <p:nvPr/>
            </p:nvSpPr>
            <p:spPr>
              <a:xfrm>
                <a:off x="4226771" y="2621218"/>
                <a:ext cx="2185535" cy="339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14313" indent="-214313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𝑩𝒅</m:t>
                    </m:r>
                    <m:d>
                      <m:dPr>
                        <m:ctrlPr>
                          <a:rPr lang="en-US" altLang="zh-C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C56DF85-9676-A84B-89BE-4A5C51BF8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71" y="2621218"/>
                <a:ext cx="2185535" cy="339901"/>
              </a:xfrm>
              <a:prstGeom prst="rect">
                <a:avLst/>
              </a:prstGeom>
              <a:blipFill>
                <a:blip r:embed="rId8"/>
                <a:stretch>
                  <a:fillRect l="-1156" t="-103571" b="-17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6022A102-8971-224E-AF59-B3081490AD4C}"/>
              </a:ext>
            </a:extLst>
          </p:cNvPr>
          <p:cNvSpPr txBox="1"/>
          <p:nvPr/>
        </p:nvSpPr>
        <p:spPr>
          <a:xfrm>
            <a:off x="3893095" y="3203695"/>
            <a:ext cx="147668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左子结点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AF4292C8-EA4A-E94C-81D5-039F15C68CD5}"/>
                  </a:ext>
                </a:extLst>
              </p:cNvPr>
              <p:cNvSpPr/>
              <p:nvPr/>
            </p:nvSpPr>
            <p:spPr>
              <a:xfrm>
                <a:off x="4226771" y="3786594"/>
                <a:ext cx="21847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AF4292C8-EA4A-E94C-81D5-039F15C68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71" y="3786594"/>
                <a:ext cx="2184764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>
            <a:extLst>
              <a:ext uri="{FF2B5EF4-FFF2-40B4-BE49-F238E27FC236}">
                <a16:creationId xmlns:a16="http://schemas.microsoft.com/office/drawing/2014/main" id="{28B481B8-F932-304D-BB9D-5E7948B2B226}"/>
              </a:ext>
            </a:extLst>
          </p:cNvPr>
          <p:cNvSpPr txBox="1"/>
          <p:nvPr/>
        </p:nvSpPr>
        <p:spPr>
          <a:xfrm>
            <a:off x="4343400" y="4408825"/>
            <a:ext cx="4458272" cy="32316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装载重量的上限</a:t>
            </a:r>
            <a:r>
              <a:rPr lang="zh-CN" altLang="en-US" sz="15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其父结点的上限，</a:t>
            </a:r>
            <a:r>
              <a:rPr lang="zh-CN" altLang="en-US" sz="15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不需判定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178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3" grpId="0"/>
      <p:bldP spid="66" grpId="0"/>
      <p:bldP spid="67" grpId="0" animBg="1"/>
      <p:bldP spid="68" grpId="0"/>
      <p:bldP spid="6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4584" y="33338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分支限界算法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1520" y="483518"/>
                <a:ext cx="8280920" cy="819455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）限界函数剪枝 </a:t>
                </a:r>
                <a:r>
                  <a:rPr lang="zh-CN" altLang="en-US" sz="16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用于剪除那些</a:t>
                </a:r>
                <a:r>
                  <a:rPr lang="zh-CN" altLang="en-US" sz="16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不可能导出</a:t>
                </a:r>
                <a:r>
                  <a:rPr lang="zh-CN" altLang="en-US" sz="165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最优解</a:t>
                </a:r>
                <a:r>
                  <a:rPr lang="zh-CN" altLang="en-US" sz="16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的分支。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给定任意状态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，怎么判断其子结点是否可能包含最优解？</a:t>
                </a:r>
                <a:endParaRPr lang="zh-CN" altLang="en-US" sz="16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83518"/>
                <a:ext cx="8280920" cy="819455"/>
              </a:xfrm>
              <a:prstGeom prst="rect">
                <a:avLst/>
              </a:prstGeom>
              <a:blipFill rotWithShape="0">
                <a:blip r:embed="rId2"/>
                <a:stretch>
                  <a:fillRect l="-367" r="-73" b="-725"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10D81518-7181-C446-A48C-A83931BBCB53}"/>
              </a:ext>
            </a:extLst>
          </p:cNvPr>
          <p:cNvGrpSpPr/>
          <p:nvPr/>
        </p:nvGrpSpPr>
        <p:grpSpPr>
          <a:xfrm>
            <a:off x="641616" y="2873372"/>
            <a:ext cx="1080120" cy="1201870"/>
            <a:chOff x="1547664" y="3638132"/>
            <a:chExt cx="1080120" cy="1201870"/>
          </a:xfrm>
        </p:grpSpPr>
        <p:sp>
          <p:nvSpPr>
            <p:cNvPr id="14" name="椭圆 13"/>
            <p:cNvSpPr/>
            <p:nvPr/>
          </p:nvSpPr>
          <p:spPr>
            <a:xfrm>
              <a:off x="1971688" y="3638132"/>
              <a:ext cx="162018" cy="16201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547664" y="3801664"/>
              <a:ext cx="1080120" cy="1038338"/>
              <a:chOff x="1187624" y="5010526"/>
              <a:chExt cx="1440160" cy="138445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403648" y="5301208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176743" y="5301208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187624" y="616530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619672" y="616530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051720" y="617895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411760" y="617895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箭头连接符 23"/>
              <p:cNvCxnSpPr>
                <a:endCxn id="18" idx="0"/>
              </p:cNvCxnSpPr>
              <p:nvPr/>
            </p:nvCxnSpPr>
            <p:spPr>
              <a:xfrm flipH="1">
                <a:off x="1511660" y="5012372"/>
                <a:ext cx="304694" cy="28883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1934217" y="5010526"/>
                <a:ext cx="337053" cy="32884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endCxn id="20" idx="0"/>
              </p:cNvCxnSpPr>
              <p:nvPr/>
            </p:nvCxnSpPr>
            <p:spPr>
              <a:xfrm flipH="1">
                <a:off x="1295636" y="5552432"/>
                <a:ext cx="183374" cy="6128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1544310" y="5548700"/>
                <a:ext cx="199699" cy="65274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endCxn id="22" idx="0"/>
              </p:cNvCxnSpPr>
              <p:nvPr/>
            </p:nvCxnSpPr>
            <p:spPr>
              <a:xfrm flipH="1">
                <a:off x="2159732" y="5541656"/>
                <a:ext cx="91687" cy="63729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endCxn id="23" idx="0"/>
              </p:cNvCxnSpPr>
              <p:nvPr/>
            </p:nvCxnSpPr>
            <p:spPr>
              <a:xfrm>
                <a:off x="2339752" y="5548700"/>
                <a:ext cx="180020" cy="63025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椭圆 41">
            <a:extLst>
              <a:ext uri="{FF2B5EF4-FFF2-40B4-BE49-F238E27FC236}">
                <a16:creationId xmlns:a16="http://schemas.microsoft.com/office/drawing/2014/main" id="{01112B2F-88E6-FD4C-8162-F3A035E710A3}"/>
              </a:ext>
            </a:extLst>
          </p:cNvPr>
          <p:cNvSpPr/>
          <p:nvPr/>
        </p:nvSpPr>
        <p:spPr>
          <a:xfrm>
            <a:off x="1673678" y="2188285"/>
            <a:ext cx="162018" cy="1620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16">
            <a:extLst>
              <a:ext uri="{FF2B5EF4-FFF2-40B4-BE49-F238E27FC236}">
                <a16:creationId xmlns:a16="http://schemas.microsoft.com/office/drawing/2014/main" id="{C2257ADD-045F-8E4E-8010-2A02390307A8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1811969" y="2326576"/>
            <a:ext cx="518782" cy="54618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16">
            <a:extLst>
              <a:ext uri="{FF2B5EF4-FFF2-40B4-BE49-F238E27FC236}">
                <a16:creationId xmlns:a16="http://schemas.microsoft.com/office/drawing/2014/main" id="{AAFAF2D0-AA52-C043-931A-8D53C7B4DA86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1145747" y="2326576"/>
            <a:ext cx="551658" cy="546179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0809C29-A74A-7641-A471-848316BCC0A4}"/>
                  </a:ext>
                </a:extLst>
              </p:cNvPr>
              <p:cNvSpPr/>
              <p:nvPr/>
            </p:nvSpPr>
            <p:spPr>
              <a:xfrm>
                <a:off x="4716016" y="1680143"/>
                <a:ext cx="2733121" cy="461665"/>
              </a:xfrm>
              <a:prstGeom prst="rect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𝑾𝒕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𝑩𝒅</m:t>
                      </m:r>
                      <m:d>
                        <m:d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𝑴𝒂𝒙𝑾𝒕</m:t>
                      </m:r>
                    </m:oMath>
                  </m:oMathPara>
                </a14:m>
                <a:endParaRPr lang="en-US" altLang="zh-CN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0809C29-A74A-7641-A471-848316BCC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680143"/>
                <a:ext cx="2733121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C2A6ACF-916C-AC4E-B76B-02168BD49E3E}"/>
                  </a:ext>
                </a:extLst>
              </p:cNvPr>
              <p:cNvSpPr/>
              <p:nvPr/>
            </p:nvSpPr>
            <p:spPr>
              <a:xfrm>
                <a:off x="4773470" y="2283718"/>
                <a:ext cx="2180405" cy="1200329"/>
              </a:xfrm>
              <a:prstGeom prst="rect">
                <a:avLst/>
              </a:prstGeom>
              <a:noFill/>
              <a:ln w="28575">
                <a:noFill/>
                <a:prstDash val="dash"/>
              </a:ln>
            </p:spPr>
            <p:txBody>
              <a:bodyPr wrap="non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Wt(X)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已知</a:t>
                </a:r>
                <a:endPara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𝐵𝑑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可估计</a:t>
                </a:r>
                <a:endPara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en-US" altLang="zh-CN" sz="1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MaxWt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怎么获取？</a:t>
                </a:r>
                <a:endPara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C2A6ACF-916C-AC4E-B76B-02168BD49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80" y="2283718"/>
                <a:ext cx="2169184" cy="1152495"/>
              </a:xfrm>
              <a:prstGeom prst="rect">
                <a:avLst/>
              </a:prstGeom>
              <a:blipFill>
                <a:blip r:embed="rId4"/>
                <a:stretch>
                  <a:fillRect l="-581" r="-581" b="-5495"/>
                </a:stretch>
              </a:blipFill>
              <a:ln w="28575">
                <a:noFill/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组合 69">
            <a:extLst>
              <a:ext uri="{FF2B5EF4-FFF2-40B4-BE49-F238E27FC236}">
                <a16:creationId xmlns:a16="http://schemas.microsoft.com/office/drawing/2014/main" id="{2370E178-EAA8-844A-8105-D41C65CE784C}"/>
              </a:ext>
            </a:extLst>
          </p:cNvPr>
          <p:cNvGrpSpPr/>
          <p:nvPr/>
        </p:nvGrpSpPr>
        <p:grpSpPr>
          <a:xfrm>
            <a:off x="1835696" y="2882048"/>
            <a:ext cx="1080120" cy="1201870"/>
            <a:chOff x="1547664" y="3638132"/>
            <a:chExt cx="1080120" cy="1201870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6208DBB-6418-8740-A1B8-EBA28705ABD6}"/>
                </a:ext>
              </a:extLst>
            </p:cNvPr>
            <p:cNvSpPr/>
            <p:nvPr/>
          </p:nvSpPr>
          <p:spPr>
            <a:xfrm>
              <a:off x="1971688" y="3638132"/>
              <a:ext cx="162018" cy="16201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7468938E-EE23-DF48-8970-A34380784233}"/>
                </a:ext>
              </a:extLst>
            </p:cNvPr>
            <p:cNvGrpSpPr/>
            <p:nvPr/>
          </p:nvGrpSpPr>
          <p:grpSpPr>
            <a:xfrm>
              <a:off x="1547664" y="3801664"/>
              <a:ext cx="1080120" cy="1038338"/>
              <a:chOff x="1187624" y="5010526"/>
              <a:chExt cx="1440160" cy="1384450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EB67F4FB-31D6-D84D-9738-1B9F316193BA}"/>
                  </a:ext>
                </a:extLst>
              </p:cNvPr>
              <p:cNvSpPr/>
              <p:nvPr/>
            </p:nvSpPr>
            <p:spPr>
              <a:xfrm>
                <a:off x="1403648" y="5301208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BBBB47FB-FA55-C44B-A6D7-8A2F863208E9}"/>
                  </a:ext>
                </a:extLst>
              </p:cNvPr>
              <p:cNvSpPr/>
              <p:nvPr/>
            </p:nvSpPr>
            <p:spPr>
              <a:xfrm>
                <a:off x="2176743" y="5301208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3E517003-D2F8-B04C-A811-A13127CFCC34}"/>
                  </a:ext>
                </a:extLst>
              </p:cNvPr>
              <p:cNvSpPr/>
              <p:nvPr/>
            </p:nvSpPr>
            <p:spPr>
              <a:xfrm>
                <a:off x="1187624" y="616530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66A4E781-C48F-CE45-ADEB-9901FBD01F75}"/>
                  </a:ext>
                </a:extLst>
              </p:cNvPr>
              <p:cNvSpPr/>
              <p:nvPr/>
            </p:nvSpPr>
            <p:spPr>
              <a:xfrm>
                <a:off x="1619672" y="616530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EBF2A3F5-4882-2D4E-A52F-DDE7842E2944}"/>
                  </a:ext>
                </a:extLst>
              </p:cNvPr>
              <p:cNvSpPr/>
              <p:nvPr/>
            </p:nvSpPr>
            <p:spPr>
              <a:xfrm>
                <a:off x="2051720" y="617895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27D8D341-0AEA-4B4F-B31D-5429A55A4D64}"/>
                  </a:ext>
                </a:extLst>
              </p:cNvPr>
              <p:cNvSpPr/>
              <p:nvPr/>
            </p:nvSpPr>
            <p:spPr>
              <a:xfrm>
                <a:off x="2411760" y="617895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箭头连接符 23">
                <a:extLst>
                  <a:ext uri="{FF2B5EF4-FFF2-40B4-BE49-F238E27FC236}">
                    <a16:creationId xmlns:a16="http://schemas.microsoft.com/office/drawing/2014/main" id="{A5713221-9B4A-5842-8330-C3000E0A5FE7}"/>
                  </a:ext>
                </a:extLst>
              </p:cNvPr>
              <p:cNvCxnSpPr>
                <a:endCxn id="73" idx="0"/>
              </p:cNvCxnSpPr>
              <p:nvPr/>
            </p:nvCxnSpPr>
            <p:spPr>
              <a:xfrm flipH="1">
                <a:off x="1511660" y="5012372"/>
                <a:ext cx="304694" cy="28883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25">
                <a:extLst>
                  <a:ext uri="{FF2B5EF4-FFF2-40B4-BE49-F238E27FC236}">
                    <a16:creationId xmlns:a16="http://schemas.microsoft.com/office/drawing/2014/main" id="{9D2AC4A8-574B-6C4B-B584-B99368859B6E}"/>
                  </a:ext>
                </a:extLst>
              </p:cNvPr>
              <p:cNvCxnSpPr/>
              <p:nvPr/>
            </p:nvCxnSpPr>
            <p:spPr>
              <a:xfrm>
                <a:off x="1934217" y="5010526"/>
                <a:ext cx="337053" cy="32884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27">
                <a:extLst>
                  <a:ext uri="{FF2B5EF4-FFF2-40B4-BE49-F238E27FC236}">
                    <a16:creationId xmlns:a16="http://schemas.microsoft.com/office/drawing/2014/main" id="{E5E477C3-8093-2C43-A287-EA5993FFFF8D}"/>
                  </a:ext>
                </a:extLst>
              </p:cNvPr>
              <p:cNvCxnSpPr>
                <a:endCxn id="75" idx="0"/>
              </p:cNvCxnSpPr>
              <p:nvPr/>
            </p:nvCxnSpPr>
            <p:spPr>
              <a:xfrm flipH="1">
                <a:off x="1295636" y="5552432"/>
                <a:ext cx="183374" cy="6128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29">
                <a:extLst>
                  <a:ext uri="{FF2B5EF4-FFF2-40B4-BE49-F238E27FC236}">
                    <a16:creationId xmlns:a16="http://schemas.microsoft.com/office/drawing/2014/main" id="{F84B3231-2518-4345-B16D-39B06B427762}"/>
                  </a:ext>
                </a:extLst>
              </p:cNvPr>
              <p:cNvCxnSpPr/>
              <p:nvPr/>
            </p:nvCxnSpPr>
            <p:spPr>
              <a:xfrm>
                <a:off x="1544310" y="5548700"/>
                <a:ext cx="199699" cy="65274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31">
                <a:extLst>
                  <a:ext uri="{FF2B5EF4-FFF2-40B4-BE49-F238E27FC236}">
                    <a16:creationId xmlns:a16="http://schemas.microsoft.com/office/drawing/2014/main" id="{3590DA52-49B2-354B-9989-CA4094B0A373}"/>
                  </a:ext>
                </a:extLst>
              </p:cNvPr>
              <p:cNvCxnSpPr>
                <a:endCxn id="77" idx="0"/>
              </p:cNvCxnSpPr>
              <p:nvPr/>
            </p:nvCxnSpPr>
            <p:spPr>
              <a:xfrm flipH="1">
                <a:off x="2159732" y="5541656"/>
                <a:ext cx="91687" cy="63729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33">
                <a:extLst>
                  <a:ext uri="{FF2B5EF4-FFF2-40B4-BE49-F238E27FC236}">
                    <a16:creationId xmlns:a16="http://schemas.microsoft.com/office/drawing/2014/main" id="{38DEB4BB-C84B-1F43-8D11-9037EDC07F50}"/>
                  </a:ext>
                </a:extLst>
              </p:cNvPr>
              <p:cNvCxnSpPr>
                <a:endCxn id="78" idx="0"/>
              </p:cNvCxnSpPr>
              <p:nvPr/>
            </p:nvCxnSpPr>
            <p:spPr>
              <a:xfrm>
                <a:off x="2339752" y="5548700"/>
                <a:ext cx="180020" cy="63025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977D6E4-DCFD-754C-A5BD-1464B7DBE5B3}"/>
              </a:ext>
            </a:extLst>
          </p:cNvPr>
          <p:cNvSpPr txBox="1"/>
          <p:nvPr/>
        </p:nvSpPr>
        <p:spPr>
          <a:xfrm>
            <a:off x="4701588" y="3579862"/>
            <a:ext cx="3744416" cy="812530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得到第一个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完整解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向量时，类似于回溯算法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C7BF47E-4E88-F941-A6AC-6E4368D0F0D5}"/>
              </a:ext>
            </a:extLst>
          </p:cNvPr>
          <p:cNvSpPr txBox="1"/>
          <p:nvPr/>
        </p:nvSpPr>
        <p:spPr>
          <a:xfrm>
            <a:off x="4716016" y="4463521"/>
            <a:ext cx="3744416" cy="452432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得到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第一个可行解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</a:p>
        </p:txBody>
      </p:sp>
      <p:sp>
        <p:nvSpPr>
          <p:cNvPr id="11" name="椭圆形标注 10">
            <a:extLst>
              <a:ext uri="{FF2B5EF4-FFF2-40B4-BE49-F238E27FC236}">
                <a16:creationId xmlns:a16="http://schemas.microsoft.com/office/drawing/2014/main" id="{BB1D4833-E88C-F14E-BB86-92580BC8BA47}"/>
              </a:ext>
            </a:extLst>
          </p:cNvPr>
          <p:cNvSpPr/>
          <p:nvPr/>
        </p:nvSpPr>
        <p:spPr>
          <a:xfrm>
            <a:off x="1065640" y="4322442"/>
            <a:ext cx="1094092" cy="666089"/>
          </a:xfrm>
          <a:prstGeom prst="wedgeEllipseCallout">
            <a:avLst>
              <a:gd name="adj1" fmla="val -79736"/>
              <a:gd name="adj2" fmla="val -90650"/>
            </a:avLst>
          </a:prstGeom>
          <a:solidFill>
            <a:schemeClr val="bg1"/>
          </a:solidFill>
          <a:ln>
            <a:solidFill>
              <a:srgbClr val="F77A2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rgbClr val="F77A2D"/>
                </a:solidFill>
              </a:rPr>
              <a:t>第一个完整解</a:t>
            </a:r>
          </a:p>
        </p:txBody>
      </p:sp>
      <p:sp>
        <p:nvSpPr>
          <p:cNvPr id="86" name="椭圆形标注 85">
            <a:extLst>
              <a:ext uri="{FF2B5EF4-FFF2-40B4-BE49-F238E27FC236}">
                <a16:creationId xmlns:a16="http://schemas.microsoft.com/office/drawing/2014/main" id="{8220E84A-0A25-9548-AB27-C13F7733F715}"/>
              </a:ext>
            </a:extLst>
          </p:cNvPr>
          <p:cNvSpPr/>
          <p:nvPr/>
        </p:nvSpPr>
        <p:spPr>
          <a:xfrm>
            <a:off x="251520" y="1665834"/>
            <a:ext cx="1584176" cy="473868"/>
          </a:xfrm>
          <a:prstGeom prst="wedgeEllipseCallout">
            <a:avLst>
              <a:gd name="adj1" fmla="val 5399"/>
              <a:gd name="adj2" fmla="val 202129"/>
            </a:avLst>
          </a:prstGeom>
          <a:solidFill>
            <a:schemeClr val="bg1"/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[x1, {?}]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92A280-B590-414C-9AD6-49D1ACEC6FE6}"/>
              </a:ext>
            </a:extLst>
          </p:cNvPr>
          <p:cNvSpPr/>
          <p:nvPr/>
        </p:nvSpPr>
        <p:spPr>
          <a:xfrm>
            <a:off x="496483" y="1728936"/>
            <a:ext cx="103105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77A2D"/>
                </a:solidFill>
              </a:rPr>
              <a:t>[x1, {0}]</a:t>
            </a:r>
            <a:endParaRPr kumimoji="1" lang="zh-CN" altLang="en-US" b="1" dirty="0">
              <a:solidFill>
                <a:srgbClr val="F77A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0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0" grpId="0" animBg="1"/>
      <p:bldP spid="85" grpId="0" animBg="1"/>
      <p:bldP spid="11" grpId="0" animBg="1"/>
      <p:bldP spid="86" grpId="0" animBg="1"/>
      <p:bldP spid="1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277634" y="609532"/>
          <a:ext cx="3672408" cy="4023360"/>
        </p:xfrm>
        <a:graphic>
          <a:graphicData uri="http://schemas.openxmlformats.org/drawingml/2006/table">
            <a:tbl>
              <a:tblPr/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33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+mn-cs"/>
                        </a:rPr>
                        <a:t>#include </a:t>
                      </a:r>
                      <a:r>
                        <a:rPr lang="en-US" sz="1200" kern="0" dirty="0">
                          <a:solidFill>
                            <a:srgbClr val="A31515"/>
                          </a:solidFill>
                          <a:latin typeface="Times New Roman"/>
                          <a:ea typeface="宋体"/>
                        </a:rPr>
                        <a:t>&lt;</a:t>
                      </a:r>
                      <a:r>
                        <a:rPr lang="en-US" sz="1200" kern="0" dirty="0" err="1">
                          <a:solidFill>
                            <a:srgbClr val="A31515"/>
                          </a:solidFill>
                          <a:latin typeface="Times New Roman"/>
                          <a:ea typeface="宋体"/>
                        </a:rPr>
                        <a:t>math.h</a:t>
                      </a:r>
                      <a:r>
                        <a:rPr lang="en-US" sz="1200" kern="0" dirty="0">
                          <a:solidFill>
                            <a:srgbClr val="A31515"/>
                          </a:solidFill>
                          <a:latin typeface="Times New Roman"/>
                          <a:ea typeface="宋体"/>
                        </a:rPr>
                        <a:t>&gt;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+mn-cs"/>
                        </a:rPr>
                        <a:t>#include</a:t>
                      </a:r>
                      <a:r>
                        <a:rPr lang="en-US" sz="1200" kern="0" dirty="0">
                          <a:solidFill>
                            <a:srgbClr val="A31515"/>
                          </a:solidFill>
                          <a:latin typeface="Times New Roman"/>
                          <a:ea typeface="宋体"/>
                        </a:rPr>
                        <a:t>&lt;</a:t>
                      </a:r>
                      <a:r>
                        <a:rPr lang="en-US" sz="1200" kern="0" dirty="0" err="1">
                          <a:solidFill>
                            <a:srgbClr val="A31515"/>
                          </a:solidFill>
                          <a:latin typeface="Times New Roman"/>
                          <a:ea typeface="宋体"/>
                        </a:rPr>
                        <a:t>stdio.h</a:t>
                      </a:r>
                      <a:r>
                        <a:rPr lang="en-US" sz="1200" kern="0" dirty="0">
                          <a:solidFill>
                            <a:srgbClr val="A31515"/>
                          </a:solidFill>
                          <a:latin typeface="Times New Roman"/>
                          <a:ea typeface="宋体"/>
                        </a:rPr>
                        <a:t>&gt;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+mn-cs"/>
                        </a:rPr>
                        <a:t>#inc</a:t>
                      </a:r>
                      <a:r>
                        <a:rPr lang="en-US" sz="12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lude</a:t>
                      </a:r>
                      <a:r>
                        <a:rPr lang="en-US" sz="1200" kern="0" dirty="0">
                          <a:solidFill>
                            <a:srgbClr val="A31515"/>
                          </a:solidFill>
                          <a:latin typeface="Times New Roman"/>
                          <a:ea typeface="宋体"/>
                        </a:rPr>
                        <a:t>&lt;queue&gt;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+mn-cs"/>
                        </a:rPr>
                        <a:t>#define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MaxBox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1000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+mn-cs"/>
                        </a:rPr>
                        <a:t>using namespace 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std;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+mn-cs"/>
                        </a:rPr>
                        <a:t>struct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node {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+mn-cs"/>
                        </a:rPr>
                        <a:t>int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Wt;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装载的重量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+mn-cs"/>
                        </a:rPr>
                        <a:t>int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Bd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;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剩余集装箱总重量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+mn-cs"/>
                        </a:rPr>
                        <a:t>int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idxBox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;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当前被处理的集装箱编号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};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队列中的结点定义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+mn-cs"/>
                        </a:rPr>
                        <a:t>int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globalWeight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[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MaxBox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],globalNum,globalTotalWt,globalC1;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全局变量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+mn-cs"/>
                        </a:rPr>
                        <a:t>int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LoadingBranchBound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() {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+mn-cs"/>
                        </a:rPr>
                        <a:t>int</a:t>
                      </a:r>
                      <a:r>
                        <a:rPr lang="en-US" sz="12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+mn-cs"/>
                        </a:rPr>
                        <a:t>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maxWt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= 0;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最优装载量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queue &lt;node&gt;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que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;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队列定义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node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headNode,sonNode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=0;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headNode.Bd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=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globalTotalWt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headNode.idxBox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= -1;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初始状态结点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que.push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</a:txBody>
                  <a:tcPr marL="23327" marR="2332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707904" y="627534"/>
          <a:ext cx="4968552" cy="4050450"/>
        </p:xfrm>
        <a:graphic>
          <a:graphicData uri="http://schemas.openxmlformats.org/drawingml/2006/table">
            <a:tbl>
              <a:tblPr/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0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for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(; !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que.empty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(); que.pop()){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que.front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();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取队列首结点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if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headNode.idxBox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==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globalNum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)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{//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得到叶子结点，或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维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向量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</a:t>
                      </a:r>
                      <a:r>
                        <a:rPr lang="en-US" sz="12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if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((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&lt;= globalC1)&amp;&amp;(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&gt;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maxWt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)) {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maxWt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}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} </a:t>
                      </a:r>
                      <a:r>
                        <a:rPr lang="en-US" sz="12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else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{//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扩展所有子结点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sonNode.idxBox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headNode.idxBox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+ 1;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sonNode.Bd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headNode.Bd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-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globalWeight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[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headNode.idxBox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+ 1];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sonNode.Wt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+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globalWeight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[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headNode.idxBox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+ 1];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</a:t>
                      </a:r>
                      <a:r>
                        <a:rPr lang="en-US" sz="12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if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sonNode.Wt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&lt;= globalC1){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约束条件剪枝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que.push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sonNode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);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左子结点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maxWt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sonNode.Wt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&gt;</a:t>
                      </a:r>
                      <a:r>
                        <a:rPr lang="en-US" sz="1200" kern="0" baseline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200" kern="0" baseline="0" dirty="0" err="1">
                          <a:latin typeface="Times New Roman"/>
                          <a:ea typeface="宋体"/>
                        </a:rPr>
                        <a:t>maxWt</a:t>
                      </a:r>
                      <a:r>
                        <a:rPr lang="en-US" sz="1200" kern="0" baseline="0" dirty="0">
                          <a:latin typeface="Times New Roman"/>
                          <a:ea typeface="宋体"/>
                        </a:rPr>
                        <a:t> ? </a:t>
                      </a:r>
                      <a:r>
                        <a:rPr lang="en-US" altLang="zh-CN" sz="1200" kern="0" dirty="0" err="1">
                          <a:latin typeface="Times New Roman"/>
                          <a:ea typeface="宋体"/>
                        </a:rPr>
                        <a:t>sonNode.Wt:maxWt</a:t>
                      </a:r>
                      <a:r>
                        <a:rPr lang="en-US" altLang="zh-CN" sz="12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;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最优值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}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sonNode.Wt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headNode.Wt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</a:t>
                      </a:r>
                      <a:r>
                        <a:rPr lang="en-US" sz="12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if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sonNode.Wt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+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sonNode.Bd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&gt;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maxWt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)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限界条件剪枝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que.push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sonNode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);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右子结点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}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}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return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maxWt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}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</a:txBody>
                  <a:tcPr marL="23327" marR="2332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139952" y="2463738"/>
            <a:ext cx="2862318" cy="2160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01970" y="2814072"/>
            <a:ext cx="4320480" cy="2160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39952" y="3371289"/>
            <a:ext cx="3564396" cy="2265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7634" y="1538185"/>
            <a:ext cx="1404156" cy="907551"/>
          </a:xfrm>
          <a:prstGeom prst="rect">
            <a:avLst/>
          </a:prstGeom>
          <a:noFill/>
          <a:ln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0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2638101" y="1601144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0" name="椭圆 19"/>
          <p:cNvSpPr/>
          <p:nvPr/>
        </p:nvSpPr>
        <p:spPr>
          <a:xfrm>
            <a:off x="3678267" y="995649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9" name="椭圆 38"/>
          <p:cNvSpPr/>
          <p:nvPr/>
        </p:nvSpPr>
        <p:spPr>
          <a:xfrm>
            <a:off x="2123751" y="2239683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40" name="椭圆 39"/>
          <p:cNvSpPr/>
          <p:nvPr/>
        </p:nvSpPr>
        <p:spPr>
          <a:xfrm>
            <a:off x="3186961" y="2239683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41" name="椭圆 40"/>
          <p:cNvSpPr/>
          <p:nvPr/>
        </p:nvSpPr>
        <p:spPr>
          <a:xfrm>
            <a:off x="1755207" y="2998571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42" name="椭圆 41"/>
          <p:cNvSpPr/>
          <p:nvPr/>
        </p:nvSpPr>
        <p:spPr>
          <a:xfrm>
            <a:off x="2372574" y="3017331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45" name="椭圆 44"/>
          <p:cNvSpPr/>
          <p:nvPr/>
        </p:nvSpPr>
        <p:spPr>
          <a:xfrm>
            <a:off x="2973858" y="3017331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46" name="椭圆 45"/>
          <p:cNvSpPr/>
          <p:nvPr/>
        </p:nvSpPr>
        <p:spPr>
          <a:xfrm>
            <a:off x="3538470" y="3017330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61" name="直接连接符 60"/>
          <p:cNvCxnSpPr>
            <a:stCxn id="20" idx="2"/>
            <a:endCxn id="21" idx="7"/>
          </p:cNvCxnSpPr>
          <p:nvPr/>
        </p:nvCxnSpPr>
        <p:spPr>
          <a:xfrm flipH="1">
            <a:off x="2728158" y="1048402"/>
            <a:ext cx="950110" cy="568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21" idx="3"/>
            <a:endCxn id="39" idx="7"/>
          </p:cNvCxnSpPr>
          <p:nvPr/>
        </p:nvCxnSpPr>
        <p:spPr>
          <a:xfrm flipH="1">
            <a:off x="2213808" y="1691200"/>
            <a:ext cx="439745" cy="563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21" idx="5"/>
            <a:endCxn id="40" idx="1"/>
          </p:cNvCxnSpPr>
          <p:nvPr/>
        </p:nvCxnSpPr>
        <p:spPr>
          <a:xfrm>
            <a:off x="2728157" y="1691200"/>
            <a:ext cx="474255" cy="563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39" idx="3"/>
            <a:endCxn id="41" idx="7"/>
          </p:cNvCxnSpPr>
          <p:nvPr/>
        </p:nvCxnSpPr>
        <p:spPr>
          <a:xfrm flipH="1">
            <a:off x="1845264" y="2329740"/>
            <a:ext cx="293939" cy="68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39" idx="4"/>
            <a:endCxn id="42" idx="0"/>
          </p:cNvCxnSpPr>
          <p:nvPr/>
        </p:nvCxnSpPr>
        <p:spPr>
          <a:xfrm>
            <a:off x="2176506" y="2345191"/>
            <a:ext cx="248822" cy="672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40" idx="4"/>
            <a:endCxn id="45" idx="0"/>
          </p:cNvCxnSpPr>
          <p:nvPr/>
        </p:nvCxnSpPr>
        <p:spPr>
          <a:xfrm flipH="1">
            <a:off x="3026611" y="2345191"/>
            <a:ext cx="213104" cy="672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40" idx="4"/>
            <a:endCxn id="46" idx="1"/>
          </p:cNvCxnSpPr>
          <p:nvPr/>
        </p:nvCxnSpPr>
        <p:spPr>
          <a:xfrm>
            <a:off x="3239715" y="2345191"/>
            <a:ext cx="314206" cy="687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4774265" y="1601144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8" name="椭圆 77"/>
          <p:cNvSpPr/>
          <p:nvPr/>
        </p:nvSpPr>
        <p:spPr>
          <a:xfrm>
            <a:off x="4259915" y="2239683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9" name="椭圆 78"/>
          <p:cNvSpPr/>
          <p:nvPr/>
        </p:nvSpPr>
        <p:spPr>
          <a:xfrm>
            <a:off x="5323125" y="2239683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0" name="椭圆 79"/>
          <p:cNvSpPr/>
          <p:nvPr/>
        </p:nvSpPr>
        <p:spPr>
          <a:xfrm>
            <a:off x="3891371" y="2998571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1" name="椭圆 80"/>
          <p:cNvSpPr/>
          <p:nvPr/>
        </p:nvSpPr>
        <p:spPr>
          <a:xfrm>
            <a:off x="4508737" y="3017331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2" name="椭圆 81"/>
          <p:cNvSpPr/>
          <p:nvPr/>
        </p:nvSpPr>
        <p:spPr>
          <a:xfrm>
            <a:off x="5110021" y="3017331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3" name="椭圆 82"/>
          <p:cNvSpPr/>
          <p:nvPr/>
        </p:nvSpPr>
        <p:spPr>
          <a:xfrm>
            <a:off x="5674633" y="3017330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84" name="直接连接符 83"/>
          <p:cNvCxnSpPr>
            <a:stCxn id="77" idx="3"/>
            <a:endCxn id="78" idx="7"/>
          </p:cNvCxnSpPr>
          <p:nvPr/>
        </p:nvCxnSpPr>
        <p:spPr>
          <a:xfrm flipH="1">
            <a:off x="4349971" y="1691200"/>
            <a:ext cx="439745" cy="563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7" idx="5"/>
            <a:endCxn id="79" idx="1"/>
          </p:cNvCxnSpPr>
          <p:nvPr/>
        </p:nvCxnSpPr>
        <p:spPr>
          <a:xfrm>
            <a:off x="4864321" y="1691200"/>
            <a:ext cx="474255" cy="563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78" idx="3"/>
            <a:endCxn id="80" idx="7"/>
          </p:cNvCxnSpPr>
          <p:nvPr/>
        </p:nvCxnSpPr>
        <p:spPr>
          <a:xfrm flipH="1">
            <a:off x="3981427" y="2329740"/>
            <a:ext cx="293939" cy="68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8" idx="4"/>
            <a:endCxn id="81" idx="0"/>
          </p:cNvCxnSpPr>
          <p:nvPr/>
        </p:nvCxnSpPr>
        <p:spPr>
          <a:xfrm>
            <a:off x="4312669" y="2345191"/>
            <a:ext cx="248822" cy="672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9" idx="4"/>
            <a:endCxn id="82" idx="0"/>
          </p:cNvCxnSpPr>
          <p:nvPr/>
        </p:nvCxnSpPr>
        <p:spPr>
          <a:xfrm flipH="1">
            <a:off x="5162775" y="2345191"/>
            <a:ext cx="213104" cy="672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79" idx="4"/>
            <a:endCxn id="83" idx="1"/>
          </p:cNvCxnSpPr>
          <p:nvPr/>
        </p:nvCxnSpPr>
        <p:spPr>
          <a:xfrm>
            <a:off x="5375879" y="2345191"/>
            <a:ext cx="314206" cy="687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20" idx="6"/>
            <a:endCxn id="77" idx="1"/>
          </p:cNvCxnSpPr>
          <p:nvPr/>
        </p:nvCxnSpPr>
        <p:spPr>
          <a:xfrm>
            <a:off x="3783775" y="1048402"/>
            <a:ext cx="1005941" cy="568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139203" y="1328676"/>
            <a:ext cx="694421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(10,80,0)</a:t>
            </a:r>
            <a:endParaRPr lang="zh-CN" altLang="en-US" sz="1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843445" y="1372534"/>
            <a:ext cx="623889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(0,80,0)</a:t>
            </a:r>
            <a:endParaRPr lang="zh-CN" altLang="en-US" sz="1000" dirty="0"/>
          </a:p>
        </p:txBody>
      </p:sp>
      <p:sp>
        <p:nvSpPr>
          <p:cNvPr id="64" name="文本框 63"/>
          <p:cNvSpPr txBox="1"/>
          <p:nvPr/>
        </p:nvSpPr>
        <p:spPr>
          <a:xfrm>
            <a:off x="1518200" y="2015679"/>
            <a:ext cx="694421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(50,40,1)</a:t>
            </a:r>
            <a:endParaRPr lang="zh-CN" altLang="en-US" sz="1000" dirty="0"/>
          </a:p>
        </p:txBody>
      </p:sp>
      <p:sp>
        <p:nvSpPr>
          <p:cNvPr id="66" name="文本框 65"/>
          <p:cNvSpPr txBox="1"/>
          <p:nvPr/>
        </p:nvSpPr>
        <p:spPr>
          <a:xfrm>
            <a:off x="2474500" y="2142362"/>
            <a:ext cx="694421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(10,40,1)</a:t>
            </a:r>
            <a:endParaRPr lang="zh-CN" altLang="en-US" sz="1000" dirty="0"/>
          </a:p>
        </p:txBody>
      </p:sp>
      <p:sp>
        <p:nvSpPr>
          <p:cNvPr id="67" name="文本框 66"/>
          <p:cNvSpPr txBox="1"/>
          <p:nvPr/>
        </p:nvSpPr>
        <p:spPr>
          <a:xfrm>
            <a:off x="1165668" y="3104078"/>
            <a:ext cx="623889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(90,0,2)</a:t>
            </a:r>
            <a:endParaRPr lang="zh-CN" altLang="en-US" sz="1000" dirty="0"/>
          </a:p>
        </p:txBody>
      </p:sp>
      <p:sp>
        <p:nvSpPr>
          <p:cNvPr id="68" name="文本框 67"/>
          <p:cNvSpPr txBox="1"/>
          <p:nvPr/>
        </p:nvSpPr>
        <p:spPr>
          <a:xfrm>
            <a:off x="2005588" y="3104078"/>
            <a:ext cx="623889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(50,0,2)</a:t>
            </a:r>
            <a:endParaRPr lang="zh-CN" altLang="en-US" sz="1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3292469" y="739258"/>
            <a:ext cx="667170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(0,90,-1)</a:t>
            </a:r>
            <a:endParaRPr lang="zh-CN" altLang="en-US" sz="1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3535843" y="2050232"/>
            <a:ext cx="694421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(40,40,1)</a:t>
            </a:r>
            <a:endParaRPr lang="zh-CN" altLang="en-US" sz="1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391001" y="2147279"/>
            <a:ext cx="623889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(0,40,1)</a:t>
            </a:r>
            <a:endParaRPr lang="zh-CN" altLang="en-US" sz="1000" dirty="0"/>
          </a:p>
        </p:txBody>
      </p:sp>
      <p:sp>
        <p:nvSpPr>
          <p:cNvPr id="90" name="文本框 89"/>
          <p:cNvSpPr txBox="1"/>
          <p:nvPr/>
        </p:nvSpPr>
        <p:spPr>
          <a:xfrm>
            <a:off x="3700678" y="3075091"/>
            <a:ext cx="623889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(80,0,2)</a:t>
            </a:r>
            <a:endParaRPr lang="zh-CN" altLang="en-US" sz="1000" dirty="0"/>
          </a:p>
        </p:txBody>
      </p:sp>
      <p:sp>
        <p:nvSpPr>
          <p:cNvPr id="99" name="文本框 98"/>
          <p:cNvSpPr txBox="1"/>
          <p:nvPr/>
        </p:nvSpPr>
        <p:spPr>
          <a:xfrm>
            <a:off x="4272778" y="3089847"/>
            <a:ext cx="623889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(40,0,2)</a:t>
            </a:r>
            <a:endParaRPr lang="zh-CN" altLang="en-US" sz="1000" dirty="0"/>
          </a:p>
        </p:txBody>
      </p:sp>
      <p:sp>
        <p:nvSpPr>
          <p:cNvPr id="5" name="文本框 4"/>
          <p:cNvSpPr txBox="1"/>
          <p:nvPr/>
        </p:nvSpPr>
        <p:spPr>
          <a:xfrm>
            <a:off x="1229852" y="3442395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queue</a:t>
            </a:r>
            <a:endParaRPr lang="zh-CN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6106615" y="66414"/>
            <a:ext cx="29298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0" dirty="0" err="1">
                <a:solidFill>
                  <a:schemeClr val="accent5">
                    <a:lumMod val="50000"/>
                  </a:schemeClr>
                </a:solidFill>
                <a:latin typeface="Times New Roman"/>
                <a:ea typeface="宋体"/>
              </a:rPr>
              <a:t>struct</a:t>
            </a:r>
            <a:r>
              <a:rPr lang="en-US" altLang="zh-CN" sz="1200" kern="0" dirty="0">
                <a:latin typeface="Times New Roman"/>
                <a:ea typeface="宋体"/>
              </a:rPr>
              <a:t> node {</a:t>
            </a:r>
            <a:endParaRPr lang="zh-CN" altLang="zh-CN" sz="1200" kern="100" dirty="0">
              <a:latin typeface="Times New Roman"/>
              <a:ea typeface="宋体"/>
            </a:endParaRPr>
          </a:p>
          <a:p>
            <a:r>
              <a:rPr lang="en-US" altLang="zh-CN" sz="1200" kern="0" dirty="0">
                <a:latin typeface="Times New Roman"/>
                <a:ea typeface="宋体"/>
              </a:rPr>
              <a:t>    </a:t>
            </a:r>
            <a:r>
              <a:rPr lang="en-US" altLang="zh-CN" sz="1200" kern="0" dirty="0" err="1">
                <a:solidFill>
                  <a:schemeClr val="accent5">
                    <a:lumMod val="50000"/>
                  </a:schemeClr>
                </a:solidFill>
                <a:latin typeface="Times New Roman"/>
                <a:ea typeface="宋体"/>
              </a:rPr>
              <a:t>int</a:t>
            </a:r>
            <a:r>
              <a:rPr lang="en-US" altLang="zh-CN" sz="1200" kern="0" dirty="0">
                <a:latin typeface="Times New Roman"/>
                <a:ea typeface="宋体"/>
              </a:rPr>
              <a:t> </a:t>
            </a:r>
            <a:r>
              <a:rPr lang="en-US" altLang="zh-CN" sz="1200" kern="0" dirty="0" err="1">
                <a:latin typeface="Times New Roman"/>
                <a:ea typeface="宋体"/>
              </a:rPr>
              <a:t>Wt</a:t>
            </a:r>
            <a:r>
              <a:rPr lang="en-US" altLang="zh-CN" sz="1200" kern="0" dirty="0">
                <a:latin typeface="Times New Roman"/>
                <a:ea typeface="宋体"/>
              </a:rPr>
              <a:t>;  </a:t>
            </a:r>
            <a:r>
              <a:rPr lang="en-US" altLang="zh-CN" sz="1200" kern="0" dirty="0">
                <a:solidFill>
                  <a:srgbClr val="008000"/>
                </a:solidFill>
                <a:latin typeface="Times New Roman"/>
                <a:ea typeface="宋体"/>
              </a:rPr>
              <a:t>//</a:t>
            </a:r>
            <a:r>
              <a:rPr lang="zh-CN" altLang="zh-CN" sz="1200" kern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装载的重量</a:t>
            </a:r>
            <a:endParaRPr lang="en-US" altLang="zh-CN" sz="1200" kern="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kern="0" dirty="0">
                <a:solidFill>
                  <a:srgbClr val="008000"/>
                </a:solidFill>
                <a:latin typeface="Times New Roman"/>
                <a:ea typeface="宋体"/>
              </a:rPr>
              <a:t>    </a:t>
            </a:r>
            <a:r>
              <a:rPr lang="en-US" altLang="zh-CN" sz="1200" kern="0" dirty="0" err="1">
                <a:solidFill>
                  <a:schemeClr val="accent5">
                    <a:lumMod val="50000"/>
                  </a:schemeClr>
                </a:solidFill>
                <a:latin typeface="Times New Roman"/>
                <a:ea typeface="宋体"/>
              </a:rPr>
              <a:t>int</a:t>
            </a:r>
            <a:r>
              <a:rPr lang="en-US" altLang="zh-CN" sz="1200" kern="0" dirty="0">
                <a:latin typeface="Times New Roman"/>
                <a:ea typeface="宋体"/>
              </a:rPr>
              <a:t> </a:t>
            </a:r>
            <a:r>
              <a:rPr lang="en-US" altLang="zh-CN" sz="1200" kern="0" dirty="0" err="1">
                <a:latin typeface="Times New Roman"/>
                <a:ea typeface="宋体"/>
              </a:rPr>
              <a:t>Bd</a:t>
            </a:r>
            <a:r>
              <a:rPr lang="en-US" altLang="zh-CN" sz="1200" kern="0" dirty="0">
                <a:latin typeface="Times New Roman"/>
                <a:ea typeface="宋体"/>
              </a:rPr>
              <a:t>;   </a:t>
            </a:r>
            <a:r>
              <a:rPr lang="en-US" altLang="zh-CN" sz="1200" kern="0" dirty="0">
                <a:solidFill>
                  <a:srgbClr val="008000"/>
                </a:solidFill>
                <a:latin typeface="Times New Roman"/>
                <a:ea typeface="宋体"/>
              </a:rPr>
              <a:t>//</a:t>
            </a:r>
            <a:r>
              <a:rPr lang="zh-CN" altLang="zh-CN" sz="1200" kern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剩余集装箱总重量</a:t>
            </a:r>
          </a:p>
          <a:p>
            <a:r>
              <a:rPr lang="en-US" altLang="zh-CN" sz="1200" kern="0" dirty="0">
                <a:latin typeface="Times New Roman"/>
                <a:ea typeface="宋体"/>
              </a:rPr>
              <a:t>   </a:t>
            </a:r>
            <a:r>
              <a:rPr lang="en-US" altLang="zh-CN" sz="1200" kern="0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宋体"/>
              </a:rPr>
              <a:t> </a:t>
            </a:r>
            <a:r>
              <a:rPr lang="en-US" altLang="zh-CN" sz="1200" kern="0" dirty="0" err="1">
                <a:solidFill>
                  <a:schemeClr val="accent5">
                    <a:lumMod val="50000"/>
                  </a:schemeClr>
                </a:solidFill>
                <a:latin typeface="Times New Roman"/>
                <a:ea typeface="宋体"/>
              </a:rPr>
              <a:t>int</a:t>
            </a:r>
            <a:r>
              <a:rPr lang="en-US" altLang="zh-CN" sz="1200" kern="0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宋体"/>
              </a:rPr>
              <a:t> </a:t>
            </a:r>
            <a:r>
              <a:rPr lang="en-US" altLang="zh-CN" sz="1200" kern="0" dirty="0" err="1">
                <a:latin typeface="Times New Roman"/>
                <a:ea typeface="宋体"/>
              </a:rPr>
              <a:t>idxBox</a:t>
            </a:r>
            <a:r>
              <a:rPr lang="en-US" altLang="zh-CN" sz="1200" kern="0" dirty="0">
                <a:latin typeface="Times New Roman"/>
                <a:ea typeface="宋体"/>
              </a:rPr>
              <a:t>;  </a:t>
            </a:r>
            <a:r>
              <a:rPr lang="en-US" altLang="zh-CN" sz="1200" kern="0" dirty="0">
                <a:solidFill>
                  <a:srgbClr val="008000"/>
                </a:solidFill>
                <a:latin typeface="Times New Roman"/>
                <a:ea typeface="宋体"/>
              </a:rPr>
              <a:t>//</a:t>
            </a:r>
            <a:r>
              <a:rPr lang="zh-CN" altLang="zh-CN" sz="1200" kern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当前被处理的集装箱编号</a:t>
            </a:r>
          </a:p>
          <a:p>
            <a:r>
              <a:rPr lang="en-US" altLang="zh-CN" sz="1200" kern="0" dirty="0">
                <a:latin typeface="Times New Roman"/>
                <a:ea typeface="宋体"/>
              </a:rPr>
              <a:t>};     </a:t>
            </a:r>
            <a:r>
              <a:rPr lang="en-US" altLang="zh-CN" sz="1200" kern="0" dirty="0">
                <a:solidFill>
                  <a:srgbClr val="008000"/>
                </a:solidFill>
                <a:latin typeface="Times New Roman"/>
                <a:ea typeface="宋体"/>
              </a:rPr>
              <a:t>//</a:t>
            </a:r>
            <a:r>
              <a:rPr lang="zh-CN" altLang="zh-CN" sz="1200" kern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队列中的结点定义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863633" y="4384160"/>
            <a:ext cx="686406" cy="553898"/>
            <a:chOff x="8124295" y="5371291"/>
            <a:chExt cx="1456211" cy="1038501"/>
          </a:xfrm>
        </p:grpSpPr>
        <p:sp>
          <p:nvSpPr>
            <p:cNvPr id="8" name="下箭头 7"/>
            <p:cNvSpPr/>
            <p:nvPr/>
          </p:nvSpPr>
          <p:spPr>
            <a:xfrm rot="10800000">
              <a:off x="8585225" y="5371291"/>
              <a:ext cx="329858" cy="6572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124295" y="5948153"/>
              <a:ext cx="1456211" cy="46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que.front</a:t>
              </a:r>
              <a:endParaRPr lang="zh-CN" altLang="en-US" sz="1000" dirty="0"/>
            </a:p>
          </p:txBody>
        </p:sp>
      </p:grpSp>
      <p:sp>
        <p:nvSpPr>
          <p:cNvPr id="139" name="椭圆 138"/>
          <p:cNvSpPr/>
          <p:nvPr/>
        </p:nvSpPr>
        <p:spPr>
          <a:xfrm>
            <a:off x="2638101" y="1601144"/>
            <a:ext cx="105508" cy="105508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0" name="椭圆 139"/>
          <p:cNvSpPr/>
          <p:nvPr/>
        </p:nvSpPr>
        <p:spPr>
          <a:xfrm>
            <a:off x="3678267" y="995649"/>
            <a:ext cx="105508" cy="105508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1" name="椭圆 140"/>
          <p:cNvSpPr/>
          <p:nvPr/>
        </p:nvSpPr>
        <p:spPr>
          <a:xfrm>
            <a:off x="2123751" y="2239683"/>
            <a:ext cx="105508" cy="105508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4" name="椭圆 143"/>
          <p:cNvSpPr/>
          <p:nvPr/>
        </p:nvSpPr>
        <p:spPr>
          <a:xfrm>
            <a:off x="2372574" y="3017331"/>
            <a:ext cx="105508" cy="105508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147" name="直接连接符 146"/>
          <p:cNvCxnSpPr>
            <a:stCxn id="140" idx="2"/>
            <a:endCxn id="139" idx="7"/>
          </p:cNvCxnSpPr>
          <p:nvPr/>
        </p:nvCxnSpPr>
        <p:spPr>
          <a:xfrm flipH="1">
            <a:off x="2728158" y="1048402"/>
            <a:ext cx="950110" cy="568193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39" idx="3"/>
            <a:endCxn id="141" idx="7"/>
          </p:cNvCxnSpPr>
          <p:nvPr/>
        </p:nvCxnSpPr>
        <p:spPr>
          <a:xfrm flipH="1">
            <a:off x="2213808" y="1691200"/>
            <a:ext cx="439745" cy="563935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39" idx="5"/>
          </p:cNvCxnSpPr>
          <p:nvPr/>
        </p:nvCxnSpPr>
        <p:spPr>
          <a:xfrm>
            <a:off x="2728157" y="1691200"/>
            <a:ext cx="474255" cy="563935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41" idx="3"/>
          </p:cNvCxnSpPr>
          <p:nvPr/>
        </p:nvCxnSpPr>
        <p:spPr>
          <a:xfrm flipH="1">
            <a:off x="1845264" y="2329740"/>
            <a:ext cx="293939" cy="684283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41" idx="4"/>
            <a:endCxn id="144" idx="0"/>
          </p:cNvCxnSpPr>
          <p:nvPr/>
        </p:nvCxnSpPr>
        <p:spPr>
          <a:xfrm>
            <a:off x="2176506" y="2345191"/>
            <a:ext cx="248822" cy="672140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4774265" y="1601144"/>
            <a:ext cx="105508" cy="105508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55" name="椭圆 154"/>
          <p:cNvSpPr/>
          <p:nvPr/>
        </p:nvSpPr>
        <p:spPr>
          <a:xfrm>
            <a:off x="4259915" y="2239683"/>
            <a:ext cx="105508" cy="105508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161" name="直接连接符 160"/>
          <p:cNvCxnSpPr>
            <a:stCxn id="154" idx="3"/>
            <a:endCxn id="155" idx="7"/>
          </p:cNvCxnSpPr>
          <p:nvPr/>
        </p:nvCxnSpPr>
        <p:spPr>
          <a:xfrm flipH="1">
            <a:off x="4349971" y="1691200"/>
            <a:ext cx="439745" cy="563935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4" idx="5"/>
          </p:cNvCxnSpPr>
          <p:nvPr/>
        </p:nvCxnSpPr>
        <p:spPr>
          <a:xfrm>
            <a:off x="4864321" y="1691200"/>
            <a:ext cx="474255" cy="563935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5" idx="3"/>
          </p:cNvCxnSpPr>
          <p:nvPr/>
        </p:nvCxnSpPr>
        <p:spPr>
          <a:xfrm flipH="1">
            <a:off x="3981427" y="2329740"/>
            <a:ext cx="293939" cy="684283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55" idx="4"/>
          </p:cNvCxnSpPr>
          <p:nvPr/>
        </p:nvCxnSpPr>
        <p:spPr>
          <a:xfrm>
            <a:off x="4312669" y="2345191"/>
            <a:ext cx="248822" cy="672140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40" idx="6"/>
            <a:endCxn id="154" idx="1"/>
          </p:cNvCxnSpPr>
          <p:nvPr/>
        </p:nvCxnSpPr>
        <p:spPr>
          <a:xfrm>
            <a:off x="3783775" y="1048402"/>
            <a:ext cx="1005941" cy="568193"/>
          </a:xfrm>
          <a:prstGeom prst="line">
            <a:avLst/>
          </a:prstGeom>
          <a:ln w="28575">
            <a:solidFill>
              <a:srgbClr val="F77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37527" y="73226"/>
            <a:ext cx="30877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0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剪枝策略：</a:t>
            </a:r>
            <a:endParaRPr lang="en-US" altLang="zh-CN" b="1" kern="0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左节点</a:t>
            </a:r>
            <a:r>
              <a:rPr lang="zh-CN" altLang="en-US" kern="0" dirty="0">
                <a:latin typeface="Times New Roman"/>
                <a:ea typeface="宋体"/>
              </a:rPr>
              <a:t>：</a:t>
            </a:r>
            <a:r>
              <a:rPr lang="en-US" altLang="zh-CN" kern="0" dirty="0" err="1">
                <a:latin typeface="Times New Roman"/>
                <a:ea typeface="宋体"/>
              </a:rPr>
              <a:t>Wt</a:t>
            </a:r>
            <a:r>
              <a:rPr lang="en-US" altLang="zh-CN" kern="0" dirty="0">
                <a:latin typeface="Times New Roman"/>
                <a:ea typeface="宋体"/>
              </a:rPr>
              <a:t> &lt;= globalC1</a:t>
            </a:r>
            <a:r>
              <a:rPr lang="zh-CN" altLang="en-US" kern="0" dirty="0">
                <a:latin typeface="Times New Roman"/>
                <a:ea typeface="宋体"/>
              </a:rPr>
              <a:t> </a:t>
            </a:r>
            <a:r>
              <a:rPr lang="en-US" altLang="zh-CN" kern="0" dirty="0">
                <a:latin typeface="Times New Roman"/>
                <a:ea typeface="宋体"/>
              </a:rPr>
              <a:t>=</a:t>
            </a:r>
            <a:r>
              <a:rPr lang="zh-CN" altLang="en-US" kern="0" dirty="0">
                <a:latin typeface="Times New Roman"/>
                <a:ea typeface="宋体"/>
              </a:rPr>
              <a:t> </a:t>
            </a:r>
            <a:r>
              <a:rPr lang="en-US" altLang="zh-CN" kern="0" dirty="0">
                <a:latin typeface="Times New Roman"/>
                <a:ea typeface="宋体"/>
              </a:rPr>
              <a:t>50</a:t>
            </a:r>
          </a:p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右节点</a:t>
            </a:r>
            <a:r>
              <a:rPr lang="zh-CN" altLang="en-US" kern="0" dirty="0">
                <a:latin typeface="Times New Roman"/>
                <a:ea typeface="宋体"/>
              </a:rPr>
              <a:t>：</a:t>
            </a:r>
            <a:r>
              <a:rPr lang="en-US" altLang="zh-CN" kern="0" dirty="0" err="1">
                <a:latin typeface="Times New Roman"/>
                <a:ea typeface="宋体"/>
              </a:rPr>
              <a:t>Wt</a:t>
            </a:r>
            <a:r>
              <a:rPr lang="en-US" altLang="zh-CN" kern="0" dirty="0">
                <a:latin typeface="Times New Roman"/>
                <a:ea typeface="宋体"/>
              </a:rPr>
              <a:t> + </a:t>
            </a:r>
            <a:r>
              <a:rPr lang="en-US" altLang="zh-CN" kern="0" dirty="0" err="1">
                <a:latin typeface="Times New Roman"/>
                <a:ea typeface="宋体"/>
              </a:rPr>
              <a:t>Bd</a:t>
            </a:r>
            <a:r>
              <a:rPr lang="en-US" altLang="zh-CN" kern="0" dirty="0">
                <a:latin typeface="Times New Roman"/>
                <a:ea typeface="宋体"/>
              </a:rPr>
              <a:t> &gt; </a:t>
            </a:r>
            <a:r>
              <a:rPr lang="en-US" altLang="zh-CN" kern="0" dirty="0" err="1">
                <a:latin typeface="Times New Roman"/>
                <a:ea typeface="宋体"/>
              </a:rPr>
              <a:t>maxWt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667536" y="3826933"/>
          <a:ext cx="5851968" cy="405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5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5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58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" name="文本框 114"/>
          <p:cNvSpPr txBox="1"/>
          <p:nvPr/>
        </p:nvSpPr>
        <p:spPr>
          <a:xfrm>
            <a:off x="1784905" y="3872977"/>
            <a:ext cx="667170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(0,90,-1)</a:t>
            </a:r>
            <a:endParaRPr lang="zh-CN" altLang="en-US" sz="10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2717639" y="3872977"/>
            <a:ext cx="694421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(10,80,0)</a:t>
            </a:r>
            <a:endParaRPr lang="zh-CN" altLang="en-US" sz="10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3743664" y="3872977"/>
            <a:ext cx="623889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(0,80,0)</a:t>
            </a:r>
            <a:endParaRPr lang="zh-CN" altLang="en-US" sz="10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4711264" y="3872977"/>
            <a:ext cx="694421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(50,40,1)</a:t>
            </a:r>
            <a:endParaRPr lang="zh-CN" altLang="en-US" sz="10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5671043" y="3872977"/>
            <a:ext cx="694421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(40,40,1)</a:t>
            </a:r>
            <a:endParaRPr lang="zh-CN" altLang="en-US" sz="10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6704890" y="3872977"/>
            <a:ext cx="623889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(50,0,2)</a:t>
            </a:r>
            <a:endParaRPr lang="zh-CN" altLang="en-US" sz="1000" dirty="0"/>
          </a:p>
        </p:txBody>
      </p:sp>
      <p:sp>
        <p:nvSpPr>
          <p:cNvPr id="6" name="文本框 5"/>
          <p:cNvSpPr txBox="1"/>
          <p:nvPr/>
        </p:nvSpPr>
        <p:spPr>
          <a:xfrm>
            <a:off x="4223833" y="2730754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40+0&lt;50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不满足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4286745" y="1146110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0+80&gt;10  </a:t>
            </a:r>
            <a:r>
              <a:rPr lang="zh-CN" altLang="en-US" sz="1000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769278" y="150831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7030A0"/>
                </a:solidFill>
              </a:rPr>
              <a:t>maxWt</a:t>
            </a:r>
            <a:r>
              <a:rPr lang="en-US" altLang="zh-CN" sz="1000" dirty="0">
                <a:solidFill>
                  <a:srgbClr val="7030A0"/>
                </a:solidFill>
              </a:rPr>
              <a:t>=10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1886080" y="1774853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50=50  </a:t>
            </a:r>
            <a:r>
              <a:rPr lang="zh-CN" altLang="en-US" sz="1000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1212869" y="219124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7030A0"/>
                </a:solidFill>
              </a:rPr>
              <a:t>maxWt</a:t>
            </a:r>
            <a:r>
              <a:rPr lang="en-US" altLang="zh-CN" sz="1000" dirty="0">
                <a:solidFill>
                  <a:srgbClr val="7030A0"/>
                </a:solidFill>
              </a:rPr>
              <a:t>=50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816479" y="1881604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10+40=50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不满足</a:t>
            </a:r>
          </a:p>
        </p:txBody>
      </p:sp>
      <p:sp>
        <p:nvSpPr>
          <p:cNvPr id="171" name="文本框 170"/>
          <p:cNvSpPr txBox="1"/>
          <p:nvPr/>
        </p:nvSpPr>
        <p:spPr>
          <a:xfrm>
            <a:off x="4077362" y="1749616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40&lt;50  </a:t>
            </a:r>
            <a:r>
              <a:rPr lang="zh-CN" altLang="en-US" sz="1000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</a:p>
        </p:txBody>
      </p:sp>
      <p:sp>
        <p:nvSpPr>
          <p:cNvPr id="173" name="文本框 172"/>
          <p:cNvSpPr txBox="1"/>
          <p:nvPr/>
        </p:nvSpPr>
        <p:spPr>
          <a:xfrm>
            <a:off x="5120458" y="1803351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0+40=40 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不满足</a:t>
            </a:r>
          </a:p>
        </p:txBody>
      </p:sp>
      <p:sp>
        <p:nvSpPr>
          <p:cNvPr id="174" name="文本框 173"/>
          <p:cNvSpPr txBox="1"/>
          <p:nvPr/>
        </p:nvSpPr>
        <p:spPr>
          <a:xfrm>
            <a:off x="1187624" y="2491818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90&gt;50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不满足</a:t>
            </a:r>
          </a:p>
        </p:txBody>
      </p:sp>
      <p:sp>
        <p:nvSpPr>
          <p:cNvPr id="175" name="文本框 174"/>
          <p:cNvSpPr txBox="1"/>
          <p:nvPr/>
        </p:nvSpPr>
        <p:spPr>
          <a:xfrm>
            <a:off x="2261138" y="2538386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50+0&gt;40</a:t>
            </a:r>
            <a:r>
              <a:rPr lang="zh-CN" altLang="en-US" sz="1000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</a:p>
        </p:txBody>
      </p:sp>
      <p:sp>
        <p:nvSpPr>
          <p:cNvPr id="176" name="文本框 175"/>
          <p:cNvSpPr txBox="1"/>
          <p:nvPr/>
        </p:nvSpPr>
        <p:spPr>
          <a:xfrm>
            <a:off x="1922407" y="3269128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7030A0"/>
                </a:solidFill>
              </a:rPr>
              <a:t>maxWt</a:t>
            </a:r>
            <a:r>
              <a:rPr lang="en-US" altLang="zh-CN" sz="1000" dirty="0">
                <a:solidFill>
                  <a:srgbClr val="7030A0"/>
                </a:solidFill>
              </a:rPr>
              <a:t>=50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3434767" y="2546814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80&gt;50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不满足</a:t>
            </a:r>
          </a:p>
        </p:txBody>
      </p:sp>
      <p:sp>
        <p:nvSpPr>
          <p:cNvPr id="178" name="文本框 177"/>
          <p:cNvSpPr txBox="1"/>
          <p:nvPr/>
        </p:nvSpPr>
        <p:spPr>
          <a:xfrm>
            <a:off x="2738551" y="1098824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10&lt;50  </a:t>
            </a:r>
            <a:r>
              <a:rPr lang="zh-CN" altLang="en-US" sz="1000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</a:p>
        </p:txBody>
      </p:sp>
      <p:sp>
        <p:nvSpPr>
          <p:cNvPr id="179" name="文本框 178"/>
          <p:cNvSpPr txBox="1"/>
          <p:nvPr/>
        </p:nvSpPr>
        <p:spPr>
          <a:xfrm>
            <a:off x="5375878" y="3269405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endParaRPr lang="en-US" altLang="zh-CN" sz="1000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kern="0" dirty="0" err="1">
                <a:solidFill>
                  <a:srgbClr val="F77A2D"/>
                </a:solidFill>
                <a:latin typeface="Times New Roman"/>
                <a:ea typeface="宋体"/>
              </a:rPr>
              <a:t>Wt</a:t>
            </a:r>
            <a:r>
              <a:rPr lang="en-US" altLang="zh-CN" sz="1000" kern="0" dirty="0">
                <a:solidFill>
                  <a:srgbClr val="F77A2D"/>
                </a:solidFill>
                <a:latin typeface="Times New Roman"/>
                <a:ea typeface="宋体"/>
              </a:rPr>
              <a:t> &lt;= globalC1 &amp;&amp; </a:t>
            </a:r>
            <a:r>
              <a:rPr lang="en-US" altLang="zh-CN" sz="1000" kern="0" dirty="0" err="1">
                <a:solidFill>
                  <a:srgbClr val="F77A2D"/>
                </a:solidFill>
                <a:latin typeface="Times New Roman"/>
                <a:ea typeface="宋体"/>
              </a:rPr>
              <a:t>Wt</a:t>
            </a:r>
            <a:r>
              <a:rPr lang="en-US" altLang="zh-CN" sz="1000" kern="0" dirty="0">
                <a:solidFill>
                  <a:srgbClr val="F77A2D"/>
                </a:solidFill>
                <a:latin typeface="Times New Roman"/>
                <a:ea typeface="宋体"/>
              </a:rPr>
              <a:t> &gt; </a:t>
            </a:r>
            <a:r>
              <a:rPr lang="en-US" altLang="zh-CN" sz="1000" kern="0" dirty="0" err="1">
                <a:solidFill>
                  <a:srgbClr val="F77A2D"/>
                </a:solidFill>
                <a:latin typeface="Times New Roman"/>
                <a:ea typeface="宋体"/>
              </a:rPr>
              <a:t>maxWt</a:t>
            </a:r>
            <a:endParaRPr lang="zh-CN" altLang="en-US" sz="1000" dirty="0">
              <a:solidFill>
                <a:srgbClr val="F77A2D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27527" y="-37905"/>
            <a:ext cx="4572000" cy="11726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输入样例：</a:t>
            </a:r>
            <a:endParaRPr lang="en-US" altLang="zh-CN" b="1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3    50  50 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10  40  40</a:t>
            </a:r>
          </a:p>
        </p:txBody>
      </p:sp>
    </p:spTree>
    <p:extLst>
      <p:ext uri="{BB962C8B-B14F-4D97-AF65-F5344CB8AC3E}">
        <p14:creationId xmlns:p14="http://schemas.microsoft.com/office/powerpoint/2010/main" val="349215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83951E-6 L 0.09549 -0.000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49 -0.00031 L 0.20451 -0.00031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51 -0.00031 L 0.31389 -0.00031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89 -0.00031 L 0.41649 -0.01543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49 -0.01543 L 0.53437 -0.01543 " pathEditMode="relative" rAng="0" ptsTypes="AA">
                                      <p:cBhvr>
                                        <p:cTn id="2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64" grpId="0"/>
      <p:bldP spid="66" grpId="0"/>
      <p:bldP spid="67" grpId="0"/>
      <p:bldP spid="68" grpId="0"/>
      <p:bldP spid="71" grpId="0"/>
      <p:bldP spid="73" grpId="0"/>
      <p:bldP spid="75" grpId="0"/>
      <p:bldP spid="90" grpId="0"/>
      <p:bldP spid="99" grpId="0"/>
      <p:bldP spid="139" grpId="0" animBg="1"/>
      <p:bldP spid="140" grpId="0" animBg="1"/>
      <p:bldP spid="141" grpId="0" animBg="1"/>
      <p:bldP spid="144" grpId="0" animBg="1"/>
      <p:bldP spid="154" grpId="0" animBg="1"/>
      <p:bldP spid="155" grpId="0" animBg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6" grpId="0"/>
      <p:bldP spid="138" grpId="0"/>
      <p:bldP spid="11" grpId="0"/>
      <p:bldP spid="11" grpId="1"/>
      <p:bldP spid="168" grpId="0"/>
      <p:bldP spid="169" grpId="0"/>
      <p:bldP spid="169" grpId="1"/>
      <p:bldP spid="170" grpId="0"/>
      <p:bldP spid="171" grpId="0"/>
      <p:bldP spid="173" grpId="0"/>
      <p:bldP spid="174" grpId="0"/>
      <p:bldP spid="175" grpId="0"/>
      <p:bldP spid="176" grpId="0"/>
      <p:bldP spid="177" grpId="0"/>
      <p:bldP spid="178" grpId="0"/>
      <p:bldP spid="179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6A395BE-50ED-F743-80E5-F5644580A721}"/>
              </a:ext>
            </a:extLst>
          </p:cNvPr>
          <p:cNvSpPr txBox="1"/>
          <p:nvPr/>
        </p:nvSpPr>
        <p:spPr>
          <a:xfrm>
            <a:off x="179512" y="31114"/>
            <a:ext cx="160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第六章 小结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DAA3C6-63E1-D944-878E-C9E0F5EAD0B5}"/>
              </a:ext>
            </a:extLst>
          </p:cNvPr>
          <p:cNvSpPr txBox="1"/>
          <p:nvPr/>
        </p:nvSpPr>
        <p:spPr>
          <a:xfrm>
            <a:off x="323528" y="627534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常用的搜索策略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06E08F-BBD6-4F4A-86E1-14ED24ABCBBD}"/>
              </a:ext>
            </a:extLst>
          </p:cNvPr>
          <p:cNvSpPr/>
          <p:nvPr/>
        </p:nvSpPr>
        <p:spPr>
          <a:xfrm>
            <a:off x="683568" y="1654385"/>
            <a:ext cx="3960440" cy="1061381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基于枚举的通用搜索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深度优先搜索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广度优先搜索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AFBFFB-63A9-6D46-AFD1-A75740A3C5E1}"/>
              </a:ext>
            </a:extLst>
          </p:cNvPr>
          <p:cNvSpPr/>
          <p:nvPr/>
        </p:nvSpPr>
        <p:spPr>
          <a:xfrm>
            <a:off x="683568" y="3670609"/>
            <a:ext cx="3960440" cy="1061381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基于“枚举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优化”的通用搜索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回溯算法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分支限界法</a:t>
            </a:r>
          </a:p>
        </p:txBody>
      </p:sp>
      <p:pic>
        <p:nvPicPr>
          <p:cNvPr id="11" name="图片 1" descr="t51">
            <a:extLst>
              <a:ext uri="{FF2B5EF4-FFF2-40B4-BE49-F238E27FC236}">
                <a16:creationId xmlns:a16="http://schemas.microsoft.com/office/drawing/2014/main" id="{7F049E20-E6BE-1940-A224-E5A411EC2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9805" y="463162"/>
            <a:ext cx="2883583" cy="1460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5D0CE1-0087-5640-9A0E-AC4360905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757" y="2062014"/>
            <a:ext cx="1869678" cy="15159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A98E2A-97F9-8E47-ABE7-0774360C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513" y="3716305"/>
            <a:ext cx="2107879" cy="130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1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52" name="Picture 4" descr="C:\Users\Administrator\Desktop\tooopen_1410166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64000"/>
                    </a14:imgEffect>
                    <a14:imgEffect>
                      <a14:brightnessContrast brigh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6" t="19706" r="2946" b="10942"/>
          <a:stretch/>
        </p:blipFill>
        <p:spPr bwMode="auto">
          <a:xfrm>
            <a:off x="0" y="0"/>
            <a:ext cx="9178925" cy="51435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</p:pic>
      <p:sp>
        <p:nvSpPr>
          <p:cNvPr id="9" name="剪去单角的矩形 8"/>
          <p:cNvSpPr/>
          <p:nvPr/>
        </p:nvSpPr>
        <p:spPr>
          <a:xfrm>
            <a:off x="107504" y="1923678"/>
            <a:ext cx="6552728" cy="1224136"/>
          </a:xfrm>
          <a:prstGeom prst="snip1Rect">
            <a:avLst>
              <a:gd name="adj" fmla="val 46110"/>
            </a:avLst>
          </a:prstGeom>
          <a:solidFill>
            <a:srgbClr val="F9A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剪去单角的矩形 3"/>
          <p:cNvSpPr/>
          <p:nvPr/>
        </p:nvSpPr>
        <p:spPr>
          <a:xfrm>
            <a:off x="-17512" y="1851670"/>
            <a:ext cx="6516216" cy="1152128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966069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 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11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216" y="1140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深度优先搜索（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1520" y="516990"/>
                <a:ext cx="8496944" cy="777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深度优先搜索（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Depth First Search, DFS</a:t>
                </a: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是一种通用的图和树的遍历方法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，深度优先搜索的基本思想为：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16990"/>
                <a:ext cx="8496944" cy="777457"/>
              </a:xfrm>
              <a:prstGeom prst="rect">
                <a:avLst/>
              </a:prstGeom>
              <a:blipFill>
                <a:blip r:embed="rId2"/>
                <a:stretch>
                  <a:fillRect l="-597" r="-448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FC372E7C-88D9-2243-8F50-84572B47C619}"/>
              </a:ext>
            </a:extLst>
          </p:cNvPr>
          <p:cNvSpPr/>
          <p:nvPr/>
        </p:nvSpPr>
        <p:spPr>
          <a:xfrm>
            <a:off x="268473" y="1275606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51D6D65-8761-6047-A1AD-2340157CC35B}"/>
                  </a:ext>
                </a:extLst>
              </p:cNvPr>
              <p:cNvSpPr/>
              <p:nvPr/>
            </p:nvSpPr>
            <p:spPr>
              <a:xfrm>
                <a:off x="539552" y="1635646"/>
                <a:ext cx="7416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任选一个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</a:t>
                </a:r>
                <a:r>
                  <a:rPr lang="zh-CN" altLang="zh-CN" b="1" dirty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</a:t>
                </a:r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结点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DFS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访问源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，并将其标记为</a:t>
                </a:r>
                <a:r>
                  <a:rPr lang="zh-CN" altLang="zh-CN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已访问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51D6D65-8761-6047-A1AD-2340157CC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35646"/>
                <a:ext cx="741682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4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B286FD09-6A01-B343-B273-98B106D0788A}"/>
              </a:ext>
            </a:extLst>
          </p:cNvPr>
          <p:cNvSpPr/>
          <p:nvPr/>
        </p:nvSpPr>
        <p:spPr>
          <a:xfrm>
            <a:off x="268473" y="21313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递归遍历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E5F2747-DC03-F344-A8BA-5AE8F497B27C}"/>
                  </a:ext>
                </a:extLst>
              </p:cNvPr>
              <p:cNvSpPr/>
              <p:nvPr/>
            </p:nvSpPr>
            <p:spPr>
              <a:xfrm>
                <a:off x="539552" y="2499742"/>
                <a:ext cx="7344816" cy="153272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扩展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即访问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的下一个</a:t>
                </a:r>
                <a:r>
                  <a:rPr lang="zh-CN" altLang="en-US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未访问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邻接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just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递归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根的所有子结点；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just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退回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，继续扩展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其它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未曾访问的邻接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的所有子结点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均已访问过为止。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E5F2747-DC03-F344-A8BA-5AE8F497B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499742"/>
                <a:ext cx="7344816" cy="1532727"/>
              </a:xfrm>
              <a:prstGeom prst="rect">
                <a:avLst/>
              </a:prstGeom>
              <a:blipFill rotWithShape="0">
                <a:blip r:embed="rId4"/>
                <a:stretch>
                  <a:fillRect l="-914" t="-398" r="-748" b="-3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6CFBFE7B-1A09-E743-B48B-DB04803A0FFC}"/>
              </a:ext>
            </a:extLst>
          </p:cNvPr>
          <p:cNvSpPr/>
          <p:nvPr/>
        </p:nvSpPr>
        <p:spPr>
          <a:xfrm>
            <a:off x="268473" y="3981537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D3E102-3741-6D4A-A6E7-0874230E9EBF}"/>
                  </a:ext>
                </a:extLst>
              </p:cNvPr>
              <p:cNvSpPr/>
              <p:nvPr/>
            </p:nvSpPr>
            <p:spPr>
              <a:xfrm>
                <a:off x="539552" y="4371950"/>
                <a:ext cx="73448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中仍然存在未访问的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结点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，则另选一个未访问的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点作为</a:t>
                </a:r>
                <a:r>
                  <a:rPr lang="zh-CN" altLang="zh-CN" b="1" dirty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新的源</a:t>
                </a:r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结点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重复上述过程，直到图中所有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结点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均被访问过为止。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D3E102-3741-6D4A-A6E7-0874230E9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71950"/>
                <a:ext cx="7344816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748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0EDFE980-902D-8D4C-8736-C259891A8DC8}"/>
              </a:ext>
            </a:extLst>
          </p:cNvPr>
          <p:cNvSpPr/>
          <p:nvPr/>
        </p:nvSpPr>
        <p:spPr>
          <a:xfrm>
            <a:off x="2051720" y="2026059"/>
            <a:ext cx="273630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能进则进，不进则退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39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496" y="1522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深度优先搜索（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95536" y="1293608"/>
          <a:ext cx="6156684" cy="3006334"/>
        </p:xfrm>
        <a:graphic>
          <a:graphicData uri="http://schemas.openxmlformats.org/drawingml/2006/table">
            <a:tbl>
              <a:tblPr/>
              <a:tblGrid>
                <a:gridCol w="6156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3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function DFS(problem, stack)                               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stack</a:t>
                      </a:r>
                      <a:r>
                        <a:rPr lang="zh-CN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初始化为空</a:t>
                      </a:r>
                      <a:endParaRPr lang="zh-CN" sz="15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   node = </a:t>
                      </a:r>
                      <a:r>
                        <a:rPr lang="en-US" sz="1500" b="1" kern="0" dirty="0">
                          <a:latin typeface="Times New Roman"/>
                          <a:ea typeface="宋体"/>
                          <a:cs typeface="Times New Roman"/>
                        </a:rPr>
                        <a:t>Make-Node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500" b="1" kern="0" dirty="0">
                          <a:latin typeface="Times New Roman"/>
                          <a:ea typeface="宋体"/>
                          <a:cs typeface="Times New Roman"/>
                        </a:rPr>
                        <a:t>Initial-State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[problem]);   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生成初始结点</a:t>
                      </a:r>
                      <a:endParaRPr lang="zh-CN" sz="15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baseline="0" dirty="0"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stack ← </a:t>
                      </a:r>
                      <a:r>
                        <a:rPr lang="en-US" sz="1500" b="1" kern="0" dirty="0">
                          <a:latin typeface="Times New Roman"/>
                          <a:ea typeface="宋体"/>
                          <a:cs typeface="Times New Roman"/>
                        </a:rPr>
                        <a:t>Insert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(node, stack);                             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栈中插入初始结点</a:t>
                      </a:r>
                      <a:endParaRPr lang="zh-CN" sz="15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baseline="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5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do while</a:t>
                      </a:r>
                      <a:r>
                        <a:rPr lang="zh-CN" altLang="en-US" sz="15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(1)</a:t>
                      </a:r>
                      <a:endParaRPr lang="zh-CN" sz="15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5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stack == Empty</a:t>
                      </a:r>
                      <a:endParaRPr lang="zh-CN" sz="15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                      </a:t>
                      </a:r>
                      <a:r>
                        <a:rPr lang="en-US" sz="15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failure;                                  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没有搜索到目标状态</a:t>
                      </a:r>
                      <a:r>
                        <a:rPr lang="en-US" sz="1500" kern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               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baseline="0" dirty="0">
                          <a:latin typeface="Times New Roman"/>
                          <a:ea typeface="宋体"/>
                          <a:cs typeface="Times New Roman"/>
                        </a:rPr>
                        <a:t>               </a:t>
                      </a:r>
                      <a:r>
                        <a:rPr lang="en-US" sz="1500" kern="0" dirty="0" err="1">
                          <a:latin typeface="Times New Roman"/>
                          <a:ea typeface="宋体"/>
                          <a:cs typeface="Times New Roman"/>
                        </a:rPr>
                        <a:t>node←</a:t>
                      </a:r>
                      <a:r>
                        <a:rPr lang="en-US" sz="1500" b="1" kern="0" dirty="0" err="1">
                          <a:latin typeface="Times New Roman"/>
                          <a:ea typeface="宋体"/>
                          <a:cs typeface="Times New Roman"/>
                        </a:rPr>
                        <a:t>Remove-First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(stack);                 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取出栈顶元素</a:t>
                      </a:r>
                      <a:endParaRPr lang="zh-CN" sz="15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              </a:t>
                      </a:r>
                      <a:r>
                        <a:rPr lang="en-US" sz="1500" b="1" kern="0" dirty="0">
                          <a:latin typeface="Times New Roman"/>
                          <a:ea typeface="宋体"/>
                          <a:cs typeface="Times New Roman"/>
                        </a:rPr>
                        <a:t>visit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(node);                                              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访问栈顶元素</a:t>
                      </a:r>
                      <a:endParaRPr lang="zh-CN" sz="15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500" kern="0" baseline="0" dirty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5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State[node] == Goal                        </a:t>
                      </a:r>
                      <a:r>
                        <a:rPr lang="en-US" sz="1500" b="1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500" b="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目标测试</a:t>
                      </a:r>
                      <a:endParaRPr lang="zh-CN" sz="1500" b="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                     </a:t>
                      </a:r>
                      <a:r>
                        <a:rPr lang="zh-CN" alt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5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return </a:t>
                      </a:r>
                      <a:r>
                        <a:rPr lang="en-US" sz="1500" b="1" kern="0" dirty="0">
                          <a:latin typeface="Times New Roman"/>
                          <a:ea typeface="宋体"/>
                          <a:cs typeface="Times New Roman"/>
                        </a:rPr>
                        <a:t>Solution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(node)                     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搜索到目标状态</a:t>
                      </a:r>
                      <a:endParaRPr lang="zh-CN" sz="15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en-US" sz="1500" kern="0" baseline="0" dirty="0">
                          <a:latin typeface="Times New Roman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500" kern="0" dirty="0" err="1">
                          <a:latin typeface="Times New Roman"/>
                          <a:ea typeface="宋体"/>
                          <a:cs typeface="Times New Roman"/>
                        </a:rPr>
                        <a:t>sonNodes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500" b="1" kern="0" dirty="0">
                          <a:latin typeface="Times New Roman"/>
                          <a:ea typeface="宋体"/>
                          <a:cs typeface="Times New Roman"/>
                        </a:rPr>
                        <a:t>Expend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(node, problem);      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altLang="en-US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扩展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node</a:t>
                      </a:r>
                      <a:endParaRPr lang="en-US" altLang="zh-CN" sz="1500" kern="0" dirty="0">
                        <a:solidFill>
                          <a:srgbClr val="008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baseline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stack ← </a:t>
                      </a:r>
                      <a:r>
                        <a:rPr lang="en-US" sz="1500" b="1" kern="0" dirty="0">
                          <a:latin typeface="Times New Roman"/>
                          <a:ea typeface="宋体"/>
                          <a:cs typeface="Times New Roman"/>
                        </a:rPr>
                        <a:t>Insert-All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500" kern="0" dirty="0" err="1">
                          <a:latin typeface="Times New Roman"/>
                          <a:ea typeface="宋体"/>
                          <a:cs typeface="Times New Roman"/>
                        </a:rPr>
                        <a:t>sonNodes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, stack) ;    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altLang="en-US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全部未访问</a:t>
                      </a:r>
                      <a:r>
                        <a:rPr lang="zh-CN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子结点加入栈</a:t>
                      </a:r>
                      <a:endParaRPr lang="zh-CN" sz="15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590144"/>
            <a:ext cx="296606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基于栈的</a:t>
            </a:r>
            <a:r>
              <a:rPr lang="en-US" altLang="zh-CN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zh-CN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  <a:r>
              <a:rPr lang="zh-CN" altLang="en-US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80282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7057" y="22941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深度优先搜索（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95536" y="1324942"/>
          <a:ext cx="6552728" cy="2214246"/>
        </p:xfrm>
        <a:graphic>
          <a:graphicData uri="http://schemas.openxmlformats.org/drawingml/2006/table">
            <a:tbl>
              <a:tblPr/>
              <a:tblGrid>
                <a:gridCol w="655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42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function DFS(problem, node)</a:t>
                      </a:r>
                      <a:endParaRPr lang="zh-CN" sz="15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5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State[node] == Goal/Failure      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递归出口</a:t>
                      </a:r>
                      <a:endParaRPr lang="en-US" altLang="zh-CN" sz="1500" kern="0" dirty="0">
                        <a:solidFill>
                          <a:srgbClr val="008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5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return </a:t>
                      </a:r>
                      <a:r>
                        <a:rPr lang="en-US" sz="1500" b="1" kern="0" dirty="0">
                          <a:latin typeface="Times New Roman"/>
                          <a:ea typeface="宋体"/>
                          <a:cs typeface="Times New Roman"/>
                        </a:rPr>
                        <a:t>Solution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(node);</a:t>
                      </a:r>
                      <a:endParaRPr lang="zh-CN" sz="15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5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else</a:t>
                      </a:r>
                      <a:endParaRPr lang="zh-CN" sz="1500" kern="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500" b="1" kern="0" dirty="0">
                          <a:latin typeface="Times New Roman"/>
                          <a:ea typeface="宋体"/>
                          <a:cs typeface="Times New Roman"/>
                        </a:rPr>
                        <a:t>visit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(node);                                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访问当前结点</a:t>
                      </a:r>
                      <a:endParaRPr lang="zh-CN" sz="15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5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(iterator </a:t>
                      </a:r>
                      <a:r>
                        <a:rPr lang="en-US" sz="1500" kern="0" dirty="0" err="1">
                          <a:latin typeface="Times New Roman"/>
                          <a:ea typeface="宋体"/>
                          <a:cs typeface="Times New Roman"/>
                        </a:rPr>
                        <a:t>sonNode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500" b="1" kern="0" dirty="0">
                          <a:latin typeface="Times New Roman"/>
                          <a:ea typeface="宋体"/>
                          <a:cs typeface="Times New Roman"/>
                        </a:rPr>
                        <a:t>Init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(node); </a:t>
                      </a:r>
                      <a:r>
                        <a:rPr lang="en-US" sz="1500" kern="0" dirty="0" err="1">
                          <a:latin typeface="Times New Roman"/>
                          <a:ea typeface="宋体"/>
                          <a:cs typeface="Times New Roman"/>
                        </a:rPr>
                        <a:t>sonNode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&lt;= </a:t>
                      </a:r>
                      <a:r>
                        <a:rPr lang="en-US" sz="1500" b="1" kern="0" dirty="0">
                          <a:latin typeface="Times New Roman"/>
                          <a:ea typeface="宋体"/>
                          <a:cs typeface="Times New Roman"/>
                        </a:rPr>
                        <a:t>Last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(node); </a:t>
                      </a:r>
                      <a:r>
                        <a:rPr lang="en-US" sz="1500" kern="0" dirty="0" err="1">
                          <a:latin typeface="Times New Roman"/>
                          <a:ea typeface="宋体"/>
                          <a:cs typeface="Times New Roman"/>
                        </a:rPr>
                        <a:t>sonNode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++)</a:t>
                      </a:r>
                      <a:endParaRPr lang="zh-CN" sz="15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             </a:t>
                      </a:r>
                      <a:r>
                        <a:rPr lang="en-US" sz="15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500" b="1" kern="0" dirty="0" err="1">
                          <a:latin typeface="Times New Roman"/>
                          <a:ea typeface="宋体"/>
                          <a:cs typeface="Times New Roman"/>
                        </a:rPr>
                        <a:t>notVisited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500" kern="0" dirty="0" err="1">
                          <a:latin typeface="Times New Roman"/>
                          <a:ea typeface="宋体"/>
                          <a:cs typeface="Times New Roman"/>
                        </a:rPr>
                        <a:t>sonNode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)  </a:t>
                      </a:r>
                      <a:endParaRPr lang="zh-CN" sz="15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0" marR="0" indent="66929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0" dirty="0">
                          <a:latin typeface="Times New Roman"/>
                          <a:ea typeface="宋体"/>
                          <a:cs typeface="Times New Roman"/>
                        </a:rPr>
                        <a:t>         DFS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500" kern="0" dirty="0" err="1">
                          <a:latin typeface="Times New Roman"/>
                          <a:ea typeface="宋体"/>
                          <a:cs typeface="Times New Roman"/>
                        </a:rPr>
                        <a:t>son</a:t>
                      </a:r>
                      <a:r>
                        <a:rPr lang="en-US" altLang="zh-CN" sz="1500" kern="0" dirty="0" err="1">
                          <a:latin typeface="Times New Roman"/>
                          <a:ea typeface="宋体"/>
                          <a:cs typeface="Times New Roman"/>
                        </a:rPr>
                        <a:t>Node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);              </a:t>
                      </a:r>
                      <a:r>
                        <a:rPr lang="en-US" altLang="zh-CN" sz="15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altLang="en-US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递归遍历其子树</a:t>
                      </a:r>
                      <a:endParaRPr lang="zh-CN" sz="15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en-US" sz="15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;</a:t>
                      </a:r>
                      <a:endParaRPr lang="zh-CN" sz="15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665242"/>
            <a:ext cx="322254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基于递归的</a:t>
            </a:r>
            <a:r>
              <a:rPr lang="en-US" altLang="zh-CN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zh-CN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  <a:r>
              <a:rPr lang="zh-CN" altLang="en-US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6" name="矩形 5"/>
          <p:cNvSpPr/>
          <p:nvPr/>
        </p:nvSpPr>
        <p:spPr>
          <a:xfrm>
            <a:off x="368532" y="3808660"/>
            <a:ext cx="6579731" cy="11726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循环用于扩展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的所有未访问子结点，并依次递归调用，其中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的第一个子结点，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表示最后一个子结点。</a:t>
            </a:r>
          </a:p>
        </p:txBody>
      </p:sp>
    </p:spTree>
    <p:extLst>
      <p:ext uri="{BB962C8B-B14F-4D97-AF65-F5344CB8AC3E}">
        <p14:creationId xmlns:p14="http://schemas.microsoft.com/office/powerpoint/2010/main" val="22710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79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323528" y="417027"/>
            <a:ext cx="7776864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indent="-207169" defTabSz="685800"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给定一个有向图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），如下图所示，给出该图深度优先搜索的一个访问序列</a:t>
            </a:r>
            <a:r>
              <a:rPr lang="zh-CN" altLang="en-US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dirty="0">
              <a:cs typeface="宋体" pitchFamily="2" charset="-122"/>
            </a:endParaRPr>
          </a:p>
        </p:txBody>
      </p:sp>
      <p:sp>
        <p:nvSpPr>
          <p:cNvPr id="6" name="Oval 106">
            <a:extLst>
              <a:ext uri="{FF2B5EF4-FFF2-40B4-BE49-F238E27FC236}">
                <a16:creationId xmlns:a16="http://schemas.microsoft.com/office/drawing/2014/main" id="{8FE1B064-59AB-5F47-9DBB-BF62382C25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7824" y="421535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7" name="Oval 107">
            <a:extLst>
              <a:ext uri="{FF2B5EF4-FFF2-40B4-BE49-F238E27FC236}">
                <a16:creationId xmlns:a16="http://schemas.microsoft.com/office/drawing/2014/main" id="{0F9B0CC3-B307-464F-AD5F-58ABABF690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7924" y="1672183"/>
            <a:ext cx="228600" cy="22979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8" name="Oval 108">
            <a:extLst>
              <a:ext uri="{FF2B5EF4-FFF2-40B4-BE49-F238E27FC236}">
                <a16:creationId xmlns:a16="http://schemas.microsoft.com/office/drawing/2014/main" id="{88B6441B-31A1-B74F-B9A7-5501B450D6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7924" y="2646114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9" name="AutoShape 109">
            <a:extLst>
              <a:ext uri="{FF2B5EF4-FFF2-40B4-BE49-F238E27FC236}">
                <a16:creationId xmlns:a16="http://schemas.microsoft.com/office/drawing/2014/main" id="{6B4D5176-9C73-D148-8110-E7CE753089DA}"/>
              </a:ext>
            </a:extLst>
          </p:cNvPr>
          <p:cNvCxnSpPr>
            <a:cxnSpLocks noChangeShapeType="1"/>
            <a:stCxn id="6" idx="0"/>
            <a:endCxn id="7" idx="3"/>
          </p:cNvCxnSpPr>
          <p:nvPr/>
        </p:nvCxnSpPr>
        <p:spPr bwMode="auto">
          <a:xfrm flipV="1">
            <a:off x="3102124" y="1868636"/>
            <a:ext cx="719138" cy="2346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Oval 110">
            <a:extLst>
              <a:ext uri="{FF2B5EF4-FFF2-40B4-BE49-F238E27FC236}">
                <a16:creationId xmlns:a16="http://schemas.microsoft.com/office/drawing/2014/main" id="{2971DEB9-36C7-9448-819F-243438D381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1449" y="2684214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11" name="AutoShape 111">
            <a:extLst>
              <a:ext uri="{FF2B5EF4-FFF2-40B4-BE49-F238E27FC236}">
                <a16:creationId xmlns:a16="http://schemas.microsoft.com/office/drawing/2014/main" id="{97B502C2-4D77-BF45-BC02-27F540BEC848}"/>
              </a:ext>
            </a:extLst>
          </p:cNvPr>
          <p:cNvCxnSpPr>
            <a:cxnSpLocks noChangeShapeType="1"/>
            <a:stCxn id="7" idx="5"/>
            <a:endCxn id="10" idx="1"/>
          </p:cNvCxnSpPr>
          <p:nvPr/>
        </p:nvCxnSpPr>
        <p:spPr bwMode="auto">
          <a:xfrm>
            <a:off x="3983187" y="1868637"/>
            <a:ext cx="1371600" cy="8489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Oval 112">
            <a:extLst>
              <a:ext uri="{FF2B5EF4-FFF2-40B4-BE49-F238E27FC236}">
                <a16:creationId xmlns:a16="http://schemas.microsoft.com/office/drawing/2014/main" id="{CB06C0B3-F074-1540-9264-C168797889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54899" y="2693739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13" name="AutoShape 113">
            <a:extLst>
              <a:ext uri="{FF2B5EF4-FFF2-40B4-BE49-F238E27FC236}">
                <a16:creationId xmlns:a16="http://schemas.microsoft.com/office/drawing/2014/main" id="{A2111C97-177C-E14F-B144-9D84D9122CDA}"/>
              </a:ext>
            </a:extLst>
          </p:cNvPr>
          <p:cNvCxnSpPr>
            <a:cxnSpLocks noChangeShapeType="1"/>
            <a:stCxn id="7" idx="6"/>
            <a:endCxn id="12" idx="1"/>
          </p:cNvCxnSpPr>
          <p:nvPr/>
        </p:nvCxnSpPr>
        <p:spPr bwMode="auto">
          <a:xfrm>
            <a:off x="4016524" y="1787674"/>
            <a:ext cx="2271713" cy="939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14">
            <a:extLst>
              <a:ext uri="{FF2B5EF4-FFF2-40B4-BE49-F238E27FC236}">
                <a16:creationId xmlns:a16="http://schemas.microsoft.com/office/drawing/2014/main" id="{2C2F8CC3-439D-124F-9734-0B32243AE5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9899" y="352955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15" name="Oval 115">
            <a:extLst>
              <a:ext uri="{FF2B5EF4-FFF2-40B4-BE49-F238E27FC236}">
                <a16:creationId xmlns:a16="http://schemas.microsoft.com/office/drawing/2014/main" id="{311025A4-9248-8D48-A80A-9742A5BA09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1449" y="412963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16" name="AutoShape 116">
            <a:extLst>
              <a:ext uri="{FF2B5EF4-FFF2-40B4-BE49-F238E27FC236}">
                <a16:creationId xmlns:a16="http://schemas.microsoft.com/office/drawing/2014/main" id="{E32E80D8-85EF-1243-AD38-0935A2A5C630}"/>
              </a:ext>
            </a:extLst>
          </p:cNvPr>
          <p:cNvCxnSpPr>
            <a:cxnSpLocks noChangeShapeType="1"/>
            <a:stCxn id="15" idx="2"/>
            <a:endCxn id="14" idx="5"/>
          </p:cNvCxnSpPr>
          <p:nvPr/>
        </p:nvCxnSpPr>
        <p:spPr bwMode="auto">
          <a:xfrm flipH="1" flipV="1">
            <a:off x="4545161" y="3724820"/>
            <a:ext cx="776288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17">
            <a:extLst>
              <a:ext uri="{FF2B5EF4-FFF2-40B4-BE49-F238E27FC236}">
                <a16:creationId xmlns:a16="http://schemas.microsoft.com/office/drawing/2014/main" id="{5E2B8861-9C07-CB40-80F5-A610F79450A4}"/>
              </a:ext>
            </a:extLst>
          </p:cNvPr>
          <p:cNvCxnSpPr>
            <a:cxnSpLocks noChangeShapeType="1"/>
            <a:stCxn id="15" idx="3"/>
            <a:endCxn id="6" idx="6"/>
          </p:cNvCxnSpPr>
          <p:nvPr/>
        </p:nvCxnSpPr>
        <p:spPr bwMode="auto">
          <a:xfrm flipH="1">
            <a:off x="3216424" y="4324895"/>
            <a:ext cx="2138363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18">
            <a:extLst>
              <a:ext uri="{FF2B5EF4-FFF2-40B4-BE49-F238E27FC236}">
                <a16:creationId xmlns:a16="http://schemas.microsoft.com/office/drawing/2014/main" id="{2A3E7505-513F-ED4E-A4CF-51BC8FE10C34}"/>
              </a:ext>
            </a:extLst>
          </p:cNvPr>
          <p:cNvCxnSpPr>
            <a:cxnSpLocks noChangeShapeType="1"/>
            <a:stCxn id="6" idx="7"/>
            <a:endCxn id="14" idx="3"/>
          </p:cNvCxnSpPr>
          <p:nvPr/>
        </p:nvCxnSpPr>
        <p:spPr bwMode="auto">
          <a:xfrm flipV="1">
            <a:off x="3183087" y="3724821"/>
            <a:ext cx="12001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19">
            <a:extLst>
              <a:ext uri="{FF2B5EF4-FFF2-40B4-BE49-F238E27FC236}">
                <a16:creationId xmlns:a16="http://schemas.microsoft.com/office/drawing/2014/main" id="{3E738B3F-8D1F-7E41-9EBF-DA50864669FE}"/>
              </a:ext>
            </a:extLst>
          </p:cNvPr>
          <p:cNvCxnSpPr>
            <a:cxnSpLocks noChangeShapeType="1"/>
            <a:stCxn id="15" idx="7"/>
            <a:endCxn id="12" idx="3"/>
          </p:cNvCxnSpPr>
          <p:nvPr/>
        </p:nvCxnSpPr>
        <p:spPr bwMode="auto">
          <a:xfrm flipV="1">
            <a:off x="5516712" y="2889002"/>
            <a:ext cx="771525" cy="1273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20">
            <a:extLst>
              <a:ext uri="{FF2B5EF4-FFF2-40B4-BE49-F238E27FC236}">
                <a16:creationId xmlns:a16="http://schemas.microsoft.com/office/drawing/2014/main" id="{A00BDD82-D76A-6E4A-8E9D-12CC484A6929}"/>
              </a:ext>
            </a:extLst>
          </p:cNvPr>
          <p:cNvCxnSpPr>
            <a:cxnSpLocks noChangeShapeType="1"/>
            <a:stCxn id="15" idx="0"/>
            <a:endCxn id="10" idx="4"/>
          </p:cNvCxnSpPr>
          <p:nvPr/>
        </p:nvCxnSpPr>
        <p:spPr bwMode="auto">
          <a:xfrm flipV="1">
            <a:off x="5435749" y="2912815"/>
            <a:ext cx="0" cy="1216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21">
            <a:extLst>
              <a:ext uri="{FF2B5EF4-FFF2-40B4-BE49-F238E27FC236}">
                <a16:creationId xmlns:a16="http://schemas.microsoft.com/office/drawing/2014/main" id="{E30D9606-E3D4-AD4A-A052-BCF2D43D7525}"/>
              </a:ext>
            </a:extLst>
          </p:cNvPr>
          <p:cNvCxnSpPr>
            <a:cxnSpLocks noChangeShapeType="1"/>
            <a:stCxn id="10" idx="3"/>
            <a:endCxn id="14" idx="7"/>
          </p:cNvCxnSpPr>
          <p:nvPr/>
        </p:nvCxnSpPr>
        <p:spPr bwMode="auto">
          <a:xfrm flipH="1">
            <a:off x="4545162" y="2879477"/>
            <a:ext cx="809625" cy="683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22">
            <a:extLst>
              <a:ext uri="{FF2B5EF4-FFF2-40B4-BE49-F238E27FC236}">
                <a16:creationId xmlns:a16="http://schemas.microsoft.com/office/drawing/2014/main" id="{279D67C5-DCF0-924F-9D9E-24509238691E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V="1">
            <a:off x="4464199" y="2798515"/>
            <a:ext cx="857250" cy="731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23">
            <a:extLst>
              <a:ext uri="{FF2B5EF4-FFF2-40B4-BE49-F238E27FC236}">
                <a16:creationId xmlns:a16="http://schemas.microsoft.com/office/drawing/2014/main" id="{E2CACFF2-4B8D-AA42-AA77-DDA264520AFA}"/>
              </a:ext>
            </a:extLst>
          </p:cNvPr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3902224" y="1901975"/>
            <a:ext cx="0" cy="744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Oval 124">
            <a:extLst>
              <a:ext uri="{FF2B5EF4-FFF2-40B4-BE49-F238E27FC236}">
                <a16:creationId xmlns:a16="http://schemas.microsoft.com/office/drawing/2014/main" id="{B553FB23-72A7-584F-99EE-9A8BC1F1FC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76105" y="2646114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25" name="AutoShape 125">
            <a:extLst>
              <a:ext uri="{FF2B5EF4-FFF2-40B4-BE49-F238E27FC236}">
                <a16:creationId xmlns:a16="http://schemas.microsoft.com/office/drawing/2014/main" id="{2458356B-FBC1-264A-A9BD-395234D10167}"/>
              </a:ext>
            </a:extLst>
          </p:cNvPr>
          <p:cNvCxnSpPr>
            <a:cxnSpLocks noChangeShapeType="1"/>
            <a:stCxn id="8" idx="6"/>
            <a:endCxn id="24" idx="2"/>
          </p:cNvCxnSpPr>
          <p:nvPr/>
        </p:nvCxnSpPr>
        <p:spPr bwMode="auto">
          <a:xfrm>
            <a:off x="4016525" y="2760414"/>
            <a:ext cx="459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26">
            <a:extLst>
              <a:ext uri="{FF2B5EF4-FFF2-40B4-BE49-F238E27FC236}">
                <a16:creationId xmlns:a16="http://schemas.microsoft.com/office/drawing/2014/main" id="{FF0420CB-EFAA-DB4D-B4D4-8498CEC2FC94}"/>
              </a:ext>
            </a:extLst>
          </p:cNvPr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3985568" y="2841377"/>
            <a:ext cx="523875" cy="411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Oval 127">
            <a:extLst>
              <a:ext uri="{FF2B5EF4-FFF2-40B4-BE49-F238E27FC236}">
                <a16:creationId xmlns:a16="http://schemas.microsoft.com/office/drawing/2014/main" id="{1C707438-5AB8-E640-A83E-DB75A47717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0305" y="3219996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I</a:t>
            </a:r>
          </a:p>
        </p:txBody>
      </p:sp>
      <p:cxnSp>
        <p:nvCxnSpPr>
          <p:cNvPr id="28" name="AutoShape 128">
            <a:extLst>
              <a:ext uri="{FF2B5EF4-FFF2-40B4-BE49-F238E27FC236}">
                <a16:creationId xmlns:a16="http://schemas.microsoft.com/office/drawing/2014/main" id="{48FB109D-4EBF-6A4D-A04E-ED0108C0C77F}"/>
              </a:ext>
            </a:extLst>
          </p:cNvPr>
          <p:cNvCxnSpPr>
            <a:cxnSpLocks noChangeShapeType="1"/>
            <a:stCxn id="27" idx="0"/>
            <a:endCxn id="8" idx="4"/>
          </p:cNvCxnSpPr>
          <p:nvPr/>
        </p:nvCxnSpPr>
        <p:spPr bwMode="auto">
          <a:xfrm flipH="1" flipV="1">
            <a:off x="3902225" y="2874715"/>
            <a:ext cx="2381" cy="3452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4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4">
            <a:extLst>
              <a:ext uri="{FF2B5EF4-FFF2-40B4-BE49-F238E27FC236}">
                <a16:creationId xmlns:a16="http://schemas.microsoft.com/office/drawing/2014/main" id="{A08919C3-67E4-8148-8E47-2B928A3CE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1" y="833204"/>
            <a:ext cx="1380185" cy="297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 anchor="ctr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邻接表：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50000"/>
              </a:spcBef>
            </a:pPr>
            <a:r>
              <a:rPr kumimoji="0"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A:  F G</a:t>
            </a:r>
            <a:br>
              <a:rPr kumimoji="0"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kumimoji="0"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B:  A I</a:t>
            </a:r>
            <a:br>
              <a:rPr kumimoji="0"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kumimoji="0"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C:  A D</a:t>
            </a:r>
            <a:br>
              <a:rPr kumimoji="0"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kumimoji="0"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D:  C F</a:t>
            </a:r>
            <a:br>
              <a:rPr kumimoji="0"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kumimoji="0"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E:  C D G</a:t>
            </a:r>
            <a:br>
              <a:rPr kumimoji="0"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kumimoji="0"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F:  E</a:t>
            </a:r>
            <a:r>
              <a:rPr kumimoji="0" lang="en-US" altLang="zh-CN" b="1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br>
              <a:rPr kumimoji="0" lang="en-US" altLang="zh-CN" b="1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kumimoji="0"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G:  </a:t>
            </a:r>
            <a:r>
              <a:rPr kumimoji="0" lang="en-US" altLang="zh-CN" b="1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br>
              <a:rPr kumimoji="0" lang="en-US" altLang="zh-CN" b="1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kumimoji="0"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H:  B</a:t>
            </a:r>
            <a:r>
              <a:rPr kumimoji="0" lang="en-US" altLang="zh-CN" b="1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br>
              <a:rPr kumimoji="0" lang="en-US" altLang="zh-CN" b="1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kumimoji="0"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I:  H</a:t>
            </a:r>
            <a:r>
              <a:rPr kumimoji="0" lang="en-US" altLang="zh-CN" b="1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5125" name="Oval 106">
            <a:extLst>
              <a:ext uri="{FF2B5EF4-FFF2-40B4-BE49-F238E27FC236}">
                <a16:creationId xmlns:a16="http://schemas.microsoft.com/office/drawing/2014/main" id="{8EEB2FD6-76E6-4248-B958-02F9985B38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1150" y="33432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126" name="Oval 107">
            <a:extLst>
              <a:ext uri="{FF2B5EF4-FFF2-40B4-BE49-F238E27FC236}">
                <a16:creationId xmlns:a16="http://schemas.microsoft.com/office/drawing/2014/main" id="{B84DD9A2-3DB1-794D-9ACD-56B447BA5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800100"/>
            <a:ext cx="228600" cy="22979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127" name="Oval 108">
            <a:extLst>
              <a:ext uri="{FF2B5EF4-FFF2-40B4-BE49-F238E27FC236}">
                <a16:creationId xmlns:a16="http://schemas.microsoft.com/office/drawing/2014/main" id="{74F47BB8-58DE-0D4F-AE9C-65F0609465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5128" name="AutoShape 109">
            <a:extLst>
              <a:ext uri="{FF2B5EF4-FFF2-40B4-BE49-F238E27FC236}">
                <a16:creationId xmlns:a16="http://schemas.microsoft.com/office/drawing/2014/main" id="{EA6EFBA0-2DE6-404D-BAF4-B6D75D736DB4}"/>
              </a:ext>
            </a:extLst>
          </p:cNvPr>
          <p:cNvCxnSpPr>
            <a:cxnSpLocks noChangeShapeType="1"/>
            <a:stCxn id="5125" idx="0"/>
            <a:endCxn id="5126" idx="3"/>
          </p:cNvCxnSpPr>
          <p:nvPr/>
        </p:nvCxnSpPr>
        <p:spPr bwMode="auto">
          <a:xfrm flipV="1">
            <a:off x="1695450" y="996553"/>
            <a:ext cx="719138" cy="2346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Oval 110">
            <a:extLst>
              <a:ext uri="{FF2B5EF4-FFF2-40B4-BE49-F238E27FC236}">
                <a16:creationId xmlns:a16="http://schemas.microsoft.com/office/drawing/2014/main" id="{1B0981B2-ADC9-2F45-B481-D0427C6F6B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18121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5130" name="AutoShape 111">
            <a:extLst>
              <a:ext uri="{FF2B5EF4-FFF2-40B4-BE49-F238E27FC236}">
                <a16:creationId xmlns:a16="http://schemas.microsoft.com/office/drawing/2014/main" id="{1BA07B39-376F-C24F-BA35-307C196BF929}"/>
              </a:ext>
            </a:extLst>
          </p:cNvPr>
          <p:cNvCxnSpPr>
            <a:cxnSpLocks noChangeShapeType="1"/>
            <a:stCxn id="5126" idx="5"/>
            <a:endCxn id="5129" idx="1"/>
          </p:cNvCxnSpPr>
          <p:nvPr/>
        </p:nvCxnSpPr>
        <p:spPr bwMode="auto">
          <a:xfrm>
            <a:off x="2576513" y="996554"/>
            <a:ext cx="1371600" cy="8489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1" name="Oval 112">
            <a:extLst>
              <a:ext uri="{FF2B5EF4-FFF2-40B4-BE49-F238E27FC236}">
                <a16:creationId xmlns:a16="http://schemas.microsoft.com/office/drawing/2014/main" id="{6F1BC037-407F-2E4B-A17A-059567981D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225" y="1821656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5132" name="AutoShape 113">
            <a:extLst>
              <a:ext uri="{FF2B5EF4-FFF2-40B4-BE49-F238E27FC236}">
                <a16:creationId xmlns:a16="http://schemas.microsoft.com/office/drawing/2014/main" id="{3CAC2E51-CAA3-264F-94E9-09225413F18A}"/>
              </a:ext>
            </a:extLst>
          </p:cNvPr>
          <p:cNvCxnSpPr>
            <a:cxnSpLocks noChangeShapeType="1"/>
            <a:stCxn id="5126" idx="6"/>
            <a:endCxn id="5131" idx="1"/>
          </p:cNvCxnSpPr>
          <p:nvPr/>
        </p:nvCxnSpPr>
        <p:spPr bwMode="auto">
          <a:xfrm>
            <a:off x="2609850" y="915591"/>
            <a:ext cx="2271713" cy="939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3" name="Oval 114">
            <a:extLst>
              <a:ext uri="{FF2B5EF4-FFF2-40B4-BE49-F238E27FC236}">
                <a16:creationId xmlns:a16="http://schemas.microsoft.com/office/drawing/2014/main" id="{B2DFE12E-1E53-404B-BAC0-4EF837895D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225" y="26574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5134" name="Oval 115">
            <a:extLst>
              <a:ext uri="{FF2B5EF4-FFF2-40B4-BE49-F238E27FC236}">
                <a16:creationId xmlns:a16="http://schemas.microsoft.com/office/drawing/2014/main" id="{F736F2BF-AC75-BC4E-9D39-30007ED92B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32575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5135" name="AutoShape 116">
            <a:extLst>
              <a:ext uri="{FF2B5EF4-FFF2-40B4-BE49-F238E27FC236}">
                <a16:creationId xmlns:a16="http://schemas.microsoft.com/office/drawing/2014/main" id="{DAF8248A-9148-2D4F-B95A-A7816643D316}"/>
              </a:ext>
            </a:extLst>
          </p:cNvPr>
          <p:cNvCxnSpPr>
            <a:cxnSpLocks noChangeShapeType="1"/>
            <a:stCxn id="5134" idx="2"/>
            <a:endCxn id="5133" idx="5"/>
          </p:cNvCxnSpPr>
          <p:nvPr/>
        </p:nvCxnSpPr>
        <p:spPr bwMode="auto">
          <a:xfrm flipH="1" flipV="1">
            <a:off x="3138487" y="2852737"/>
            <a:ext cx="776288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17">
            <a:extLst>
              <a:ext uri="{FF2B5EF4-FFF2-40B4-BE49-F238E27FC236}">
                <a16:creationId xmlns:a16="http://schemas.microsoft.com/office/drawing/2014/main" id="{98C6BC30-AB0C-2F4B-BF79-8034C75B0DD0}"/>
              </a:ext>
            </a:extLst>
          </p:cNvPr>
          <p:cNvCxnSpPr>
            <a:cxnSpLocks noChangeShapeType="1"/>
            <a:stCxn id="5134" idx="3"/>
            <a:endCxn id="5125" idx="6"/>
          </p:cNvCxnSpPr>
          <p:nvPr/>
        </p:nvCxnSpPr>
        <p:spPr bwMode="auto">
          <a:xfrm flipH="1">
            <a:off x="1809750" y="3452812"/>
            <a:ext cx="2138363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18">
            <a:extLst>
              <a:ext uri="{FF2B5EF4-FFF2-40B4-BE49-F238E27FC236}">
                <a16:creationId xmlns:a16="http://schemas.microsoft.com/office/drawing/2014/main" id="{82E9693C-72A8-0744-A2A5-76C3EDC51884}"/>
              </a:ext>
            </a:extLst>
          </p:cNvPr>
          <p:cNvCxnSpPr>
            <a:cxnSpLocks noChangeShapeType="1"/>
            <a:stCxn id="5125" idx="7"/>
            <a:endCxn id="5133" idx="3"/>
          </p:cNvCxnSpPr>
          <p:nvPr/>
        </p:nvCxnSpPr>
        <p:spPr bwMode="auto">
          <a:xfrm flipV="1">
            <a:off x="1776413" y="2852738"/>
            <a:ext cx="12001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19">
            <a:extLst>
              <a:ext uri="{FF2B5EF4-FFF2-40B4-BE49-F238E27FC236}">
                <a16:creationId xmlns:a16="http://schemas.microsoft.com/office/drawing/2014/main" id="{BCBDEC02-2056-8045-83D8-EC209C3DF436}"/>
              </a:ext>
            </a:extLst>
          </p:cNvPr>
          <p:cNvCxnSpPr>
            <a:cxnSpLocks noChangeShapeType="1"/>
            <a:stCxn id="5134" idx="7"/>
            <a:endCxn id="5131" idx="3"/>
          </p:cNvCxnSpPr>
          <p:nvPr/>
        </p:nvCxnSpPr>
        <p:spPr bwMode="auto">
          <a:xfrm flipV="1">
            <a:off x="4110038" y="2016919"/>
            <a:ext cx="771525" cy="1273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120">
            <a:extLst>
              <a:ext uri="{FF2B5EF4-FFF2-40B4-BE49-F238E27FC236}">
                <a16:creationId xmlns:a16="http://schemas.microsoft.com/office/drawing/2014/main" id="{F190C885-8EB9-1F4F-8625-1FAB8A555883}"/>
              </a:ext>
            </a:extLst>
          </p:cNvPr>
          <p:cNvCxnSpPr>
            <a:cxnSpLocks noChangeShapeType="1"/>
            <a:stCxn id="5134" idx="0"/>
            <a:endCxn id="5129" idx="4"/>
          </p:cNvCxnSpPr>
          <p:nvPr/>
        </p:nvCxnSpPr>
        <p:spPr bwMode="auto">
          <a:xfrm flipV="1">
            <a:off x="4029075" y="2040732"/>
            <a:ext cx="0" cy="1216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121">
            <a:extLst>
              <a:ext uri="{FF2B5EF4-FFF2-40B4-BE49-F238E27FC236}">
                <a16:creationId xmlns:a16="http://schemas.microsoft.com/office/drawing/2014/main" id="{FB8E4387-319F-764E-96AB-4634F7B31DBB}"/>
              </a:ext>
            </a:extLst>
          </p:cNvPr>
          <p:cNvCxnSpPr>
            <a:cxnSpLocks noChangeShapeType="1"/>
            <a:stCxn id="5129" idx="3"/>
            <a:endCxn id="5133" idx="7"/>
          </p:cNvCxnSpPr>
          <p:nvPr/>
        </p:nvCxnSpPr>
        <p:spPr bwMode="auto">
          <a:xfrm flipH="1">
            <a:off x="3138488" y="2007394"/>
            <a:ext cx="809625" cy="683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122">
            <a:extLst>
              <a:ext uri="{FF2B5EF4-FFF2-40B4-BE49-F238E27FC236}">
                <a16:creationId xmlns:a16="http://schemas.microsoft.com/office/drawing/2014/main" id="{A7100959-6D4B-CF4C-8F85-0E460B90B8D5}"/>
              </a:ext>
            </a:extLst>
          </p:cNvPr>
          <p:cNvCxnSpPr>
            <a:cxnSpLocks noChangeShapeType="1"/>
            <a:stCxn id="5133" idx="0"/>
            <a:endCxn id="5129" idx="2"/>
          </p:cNvCxnSpPr>
          <p:nvPr/>
        </p:nvCxnSpPr>
        <p:spPr bwMode="auto">
          <a:xfrm flipV="1">
            <a:off x="3057525" y="1926432"/>
            <a:ext cx="857250" cy="731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123">
            <a:extLst>
              <a:ext uri="{FF2B5EF4-FFF2-40B4-BE49-F238E27FC236}">
                <a16:creationId xmlns:a16="http://schemas.microsoft.com/office/drawing/2014/main" id="{6044DE1E-051B-7747-B5E4-0C797B371566}"/>
              </a:ext>
            </a:extLst>
          </p:cNvPr>
          <p:cNvCxnSpPr>
            <a:cxnSpLocks noChangeShapeType="1"/>
            <a:stCxn id="5126" idx="4"/>
            <a:endCxn id="5127" idx="0"/>
          </p:cNvCxnSpPr>
          <p:nvPr/>
        </p:nvCxnSpPr>
        <p:spPr bwMode="auto">
          <a:xfrm>
            <a:off x="2495550" y="1029892"/>
            <a:ext cx="0" cy="744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3" name="Oval 124">
            <a:extLst>
              <a:ext uri="{FF2B5EF4-FFF2-40B4-BE49-F238E27FC236}">
                <a16:creationId xmlns:a16="http://schemas.microsoft.com/office/drawing/2014/main" id="{91C53EC6-6029-5A46-82BF-95EDDD969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9431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5144" name="AutoShape 125">
            <a:extLst>
              <a:ext uri="{FF2B5EF4-FFF2-40B4-BE49-F238E27FC236}">
                <a16:creationId xmlns:a16="http://schemas.microsoft.com/office/drawing/2014/main" id="{C2B251D0-3B01-D84E-8318-9E7DAAEA6650}"/>
              </a:ext>
            </a:extLst>
          </p:cNvPr>
          <p:cNvCxnSpPr>
            <a:cxnSpLocks noChangeShapeType="1"/>
            <a:stCxn id="5127" idx="6"/>
            <a:endCxn id="5143" idx="2"/>
          </p:cNvCxnSpPr>
          <p:nvPr/>
        </p:nvCxnSpPr>
        <p:spPr bwMode="auto">
          <a:xfrm>
            <a:off x="2609851" y="1888331"/>
            <a:ext cx="459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AutoShape 126">
            <a:extLst>
              <a:ext uri="{FF2B5EF4-FFF2-40B4-BE49-F238E27FC236}">
                <a16:creationId xmlns:a16="http://schemas.microsoft.com/office/drawing/2014/main" id="{DAD19EF6-777E-9E4F-91EE-93FB58718D39}"/>
              </a:ext>
            </a:extLst>
          </p:cNvPr>
          <p:cNvCxnSpPr>
            <a:cxnSpLocks noChangeShapeType="1"/>
            <a:stCxn id="5146" idx="7"/>
            <a:endCxn id="5143" idx="3"/>
          </p:cNvCxnSpPr>
          <p:nvPr/>
        </p:nvCxnSpPr>
        <p:spPr bwMode="auto">
          <a:xfrm flipV="1">
            <a:off x="2578894" y="1969294"/>
            <a:ext cx="523875" cy="411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6" name="Oval 127">
            <a:extLst>
              <a:ext uri="{FF2B5EF4-FFF2-40B4-BE49-F238E27FC236}">
                <a16:creationId xmlns:a16="http://schemas.microsoft.com/office/drawing/2014/main" id="{E2EFDC5F-B545-0248-8726-D0E5536D68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3631" y="234791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I</a:t>
            </a:r>
          </a:p>
        </p:txBody>
      </p:sp>
      <p:cxnSp>
        <p:nvCxnSpPr>
          <p:cNvPr id="5147" name="AutoShape 128">
            <a:extLst>
              <a:ext uri="{FF2B5EF4-FFF2-40B4-BE49-F238E27FC236}">
                <a16:creationId xmlns:a16="http://schemas.microsoft.com/office/drawing/2014/main" id="{8697E3E9-AB8B-0342-AAC1-2194DA30C151}"/>
              </a:ext>
            </a:extLst>
          </p:cNvPr>
          <p:cNvCxnSpPr>
            <a:cxnSpLocks noChangeShapeType="1"/>
            <a:stCxn id="5146" idx="0"/>
            <a:endCxn id="5127" idx="4"/>
          </p:cNvCxnSpPr>
          <p:nvPr/>
        </p:nvCxnSpPr>
        <p:spPr bwMode="auto">
          <a:xfrm flipH="1" flipV="1">
            <a:off x="2495551" y="2002632"/>
            <a:ext cx="2381" cy="3452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标题 1">
            <a:extLst>
              <a:ext uri="{FF2B5EF4-FFF2-40B4-BE49-F238E27FC236}">
                <a16:creationId xmlns:a16="http://schemas.microsoft.com/office/drawing/2014/main" id="{45BE7BC4-49D2-4340-AAB6-341082E61D1A}"/>
              </a:ext>
            </a:extLst>
          </p:cNvPr>
          <p:cNvSpPr txBox="1">
            <a:spLocks/>
          </p:cNvSpPr>
          <p:nvPr/>
        </p:nvSpPr>
        <p:spPr>
          <a:xfrm>
            <a:off x="39579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06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5ACB764C-B5B3-514B-9427-2455CA4482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305175"/>
            <a:ext cx="77724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Oval 4">
            <a:extLst>
              <a:ext uri="{FF2B5EF4-FFF2-40B4-BE49-F238E27FC236}">
                <a16:creationId xmlns:a16="http://schemas.microsoft.com/office/drawing/2014/main" id="{63B45BDD-9590-FE4D-A07A-F5616CADBC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1150" y="33432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7173" name="Oval 5">
            <a:extLst>
              <a:ext uri="{FF2B5EF4-FFF2-40B4-BE49-F238E27FC236}">
                <a16:creationId xmlns:a16="http://schemas.microsoft.com/office/drawing/2014/main" id="{F32A839F-ECA6-0C45-82E7-936213D378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800100"/>
            <a:ext cx="228600" cy="22979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45F5A434-772D-844D-BD40-B35077822F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7175" name="AutoShape 7">
            <a:extLst>
              <a:ext uri="{FF2B5EF4-FFF2-40B4-BE49-F238E27FC236}">
                <a16:creationId xmlns:a16="http://schemas.microsoft.com/office/drawing/2014/main" id="{F171D0E9-DEF5-4A4F-9BED-B01DB001FB6B}"/>
              </a:ext>
            </a:extLst>
          </p:cNvPr>
          <p:cNvCxnSpPr>
            <a:cxnSpLocks noChangeShapeType="1"/>
            <a:stCxn id="7172" idx="0"/>
            <a:endCxn id="7173" idx="3"/>
          </p:cNvCxnSpPr>
          <p:nvPr/>
        </p:nvCxnSpPr>
        <p:spPr bwMode="auto">
          <a:xfrm flipV="1">
            <a:off x="1695450" y="996553"/>
            <a:ext cx="719138" cy="2346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Oval 8">
            <a:extLst>
              <a:ext uri="{FF2B5EF4-FFF2-40B4-BE49-F238E27FC236}">
                <a16:creationId xmlns:a16="http://schemas.microsoft.com/office/drawing/2014/main" id="{67389E6A-7FC8-6948-B3C4-C67D6C9621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18121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7177" name="AutoShape 9">
            <a:extLst>
              <a:ext uri="{FF2B5EF4-FFF2-40B4-BE49-F238E27FC236}">
                <a16:creationId xmlns:a16="http://schemas.microsoft.com/office/drawing/2014/main" id="{A538818F-A1EF-4742-96DE-3B96793F2EA5}"/>
              </a:ext>
            </a:extLst>
          </p:cNvPr>
          <p:cNvCxnSpPr>
            <a:cxnSpLocks noChangeShapeType="1"/>
            <a:stCxn id="7173" idx="5"/>
            <a:endCxn id="7176" idx="1"/>
          </p:cNvCxnSpPr>
          <p:nvPr/>
        </p:nvCxnSpPr>
        <p:spPr bwMode="auto">
          <a:xfrm>
            <a:off x="2576513" y="996554"/>
            <a:ext cx="1371600" cy="8489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8" name="Oval 10">
            <a:extLst>
              <a:ext uri="{FF2B5EF4-FFF2-40B4-BE49-F238E27FC236}">
                <a16:creationId xmlns:a16="http://schemas.microsoft.com/office/drawing/2014/main" id="{AA2CF6C5-6289-7441-95DC-74D9FB024E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225" y="1821656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7179" name="AutoShape 11">
            <a:extLst>
              <a:ext uri="{FF2B5EF4-FFF2-40B4-BE49-F238E27FC236}">
                <a16:creationId xmlns:a16="http://schemas.microsoft.com/office/drawing/2014/main" id="{78F883A3-50C4-3E4C-A583-0D53A04C758D}"/>
              </a:ext>
            </a:extLst>
          </p:cNvPr>
          <p:cNvCxnSpPr>
            <a:cxnSpLocks noChangeShapeType="1"/>
            <a:stCxn id="7173" idx="6"/>
            <a:endCxn id="7178" idx="1"/>
          </p:cNvCxnSpPr>
          <p:nvPr/>
        </p:nvCxnSpPr>
        <p:spPr bwMode="auto">
          <a:xfrm>
            <a:off x="2609850" y="915591"/>
            <a:ext cx="2271713" cy="939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0" name="Oval 12">
            <a:extLst>
              <a:ext uri="{FF2B5EF4-FFF2-40B4-BE49-F238E27FC236}">
                <a16:creationId xmlns:a16="http://schemas.microsoft.com/office/drawing/2014/main" id="{DE94C8CC-61D3-8743-AC37-F7BE2311FC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225" y="26574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7181" name="Oval 13">
            <a:extLst>
              <a:ext uri="{FF2B5EF4-FFF2-40B4-BE49-F238E27FC236}">
                <a16:creationId xmlns:a16="http://schemas.microsoft.com/office/drawing/2014/main" id="{8619F6CC-429C-4D48-A9AD-11A671CD87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32575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7182" name="AutoShape 14">
            <a:extLst>
              <a:ext uri="{FF2B5EF4-FFF2-40B4-BE49-F238E27FC236}">
                <a16:creationId xmlns:a16="http://schemas.microsoft.com/office/drawing/2014/main" id="{08939848-D67D-2540-A449-7233EFC4B991}"/>
              </a:ext>
            </a:extLst>
          </p:cNvPr>
          <p:cNvCxnSpPr>
            <a:cxnSpLocks noChangeShapeType="1"/>
            <a:stCxn id="7181" idx="2"/>
            <a:endCxn id="7180" idx="5"/>
          </p:cNvCxnSpPr>
          <p:nvPr/>
        </p:nvCxnSpPr>
        <p:spPr bwMode="auto">
          <a:xfrm flipH="1" flipV="1">
            <a:off x="3138487" y="2852737"/>
            <a:ext cx="776288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5">
            <a:extLst>
              <a:ext uri="{FF2B5EF4-FFF2-40B4-BE49-F238E27FC236}">
                <a16:creationId xmlns:a16="http://schemas.microsoft.com/office/drawing/2014/main" id="{A47A2F27-5BAA-3C40-8935-8DD859138220}"/>
              </a:ext>
            </a:extLst>
          </p:cNvPr>
          <p:cNvCxnSpPr>
            <a:cxnSpLocks noChangeShapeType="1"/>
            <a:stCxn id="7181" idx="3"/>
            <a:endCxn id="7172" idx="6"/>
          </p:cNvCxnSpPr>
          <p:nvPr/>
        </p:nvCxnSpPr>
        <p:spPr bwMode="auto">
          <a:xfrm flipH="1">
            <a:off x="1809750" y="3452812"/>
            <a:ext cx="2138363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6">
            <a:extLst>
              <a:ext uri="{FF2B5EF4-FFF2-40B4-BE49-F238E27FC236}">
                <a16:creationId xmlns:a16="http://schemas.microsoft.com/office/drawing/2014/main" id="{408EB09F-F165-9A4B-B5FF-1175CB009BC3}"/>
              </a:ext>
            </a:extLst>
          </p:cNvPr>
          <p:cNvCxnSpPr>
            <a:cxnSpLocks noChangeShapeType="1"/>
            <a:stCxn id="7172" idx="7"/>
            <a:endCxn id="7180" idx="3"/>
          </p:cNvCxnSpPr>
          <p:nvPr/>
        </p:nvCxnSpPr>
        <p:spPr bwMode="auto">
          <a:xfrm flipV="1">
            <a:off x="1776413" y="2852738"/>
            <a:ext cx="12001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7">
            <a:extLst>
              <a:ext uri="{FF2B5EF4-FFF2-40B4-BE49-F238E27FC236}">
                <a16:creationId xmlns:a16="http://schemas.microsoft.com/office/drawing/2014/main" id="{3F08287E-32EF-F04F-A0B6-5A0D6848E61E}"/>
              </a:ext>
            </a:extLst>
          </p:cNvPr>
          <p:cNvCxnSpPr>
            <a:cxnSpLocks noChangeShapeType="1"/>
            <a:stCxn id="7181" idx="7"/>
            <a:endCxn id="7178" idx="3"/>
          </p:cNvCxnSpPr>
          <p:nvPr/>
        </p:nvCxnSpPr>
        <p:spPr bwMode="auto">
          <a:xfrm flipV="1">
            <a:off x="4110038" y="2016919"/>
            <a:ext cx="771525" cy="1273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8">
            <a:extLst>
              <a:ext uri="{FF2B5EF4-FFF2-40B4-BE49-F238E27FC236}">
                <a16:creationId xmlns:a16="http://schemas.microsoft.com/office/drawing/2014/main" id="{DB531847-755D-A34D-929A-4623FC3F7B60}"/>
              </a:ext>
            </a:extLst>
          </p:cNvPr>
          <p:cNvCxnSpPr>
            <a:cxnSpLocks noChangeShapeType="1"/>
            <a:stCxn id="7181" idx="0"/>
            <a:endCxn id="7176" idx="4"/>
          </p:cNvCxnSpPr>
          <p:nvPr/>
        </p:nvCxnSpPr>
        <p:spPr bwMode="auto">
          <a:xfrm flipV="1">
            <a:off x="4029075" y="2040732"/>
            <a:ext cx="0" cy="1216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19">
            <a:extLst>
              <a:ext uri="{FF2B5EF4-FFF2-40B4-BE49-F238E27FC236}">
                <a16:creationId xmlns:a16="http://schemas.microsoft.com/office/drawing/2014/main" id="{AA525AB3-067B-414B-B457-F323F6CB35FB}"/>
              </a:ext>
            </a:extLst>
          </p:cNvPr>
          <p:cNvCxnSpPr>
            <a:cxnSpLocks noChangeShapeType="1"/>
            <a:stCxn id="7176" idx="3"/>
            <a:endCxn id="7180" idx="7"/>
          </p:cNvCxnSpPr>
          <p:nvPr/>
        </p:nvCxnSpPr>
        <p:spPr bwMode="auto">
          <a:xfrm flipH="1">
            <a:off x="3138488" y="2007394"/>
            <a:ext cx="809625" cy="683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20">
            <a:extLst>
              <a:ext uri="{FF2B5EF4-FFF2-40B4-BE49-F238E27FC236}">
                <a16:creationId xmlns:a16="http://schemas.microsoft.com/office/drawing/2014/main" id="{5DF619A2-5568-4C4B-99D4-15450ED88658}"/>
              </a:ext>
            </a:extLst>
          </p:cNvPr>
          <p:cNvCxnSpPr>
            <a:cxnSpLocks noChangeShapeType="1"/>
            <a:stCxn id="7180" idx="0"/>
            <a:endCxn id="7176" idx="2"/>
          </p:cNvCxnSpPr>
          <p:nvPr/>
        </p:nvCxnSpPr>
        <p:spPr bwMode="auto">
          <a:xfrm flipV="1">
            <a:off x="3057525" y="1926432"/>
            <a:ext cx="857250" cy="731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AutoShape 21">
            <a:extLst>
              <a:ext uri="{FF2B5EF4-FFF2-40B4-BE49-F238E27FC236}">
                <a16:creationId xmlns:a16="http://schemas.microsoft.com/office/drawing/2014/main" id="{61875AC9-4977-8443-A238-D0D355D9731E}"/>
              </a:ext>
            </a:extLst>
          </p:cNvPr>
          <p:cNvCxnSpPr>
            <a:cxnSpLocks noChangeShapeType="1"/>
            <a:stCxn id="7173" idx="4"/>
            <a:endCxn id="7174" idx="0"/>
          </p:cNvCxnSpPr>
          <p:nvPr/>
        </p:nvCxnSpPr>
        <p:spPr bwMode="auto">
          <a:xfrm>
            <a:off x="2495550" y="1029892"/>
            <a:ext cx="0" cy="744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0" name="Oval 22">
            <a:extLst>
              <a:ext uri="{FF2B5EF4-FFF2-40B4-BE49-F238E27FC236}">
                <a16:creationId xmlns:a16="http://schemas.microsoft.com/office/drawing/2014/main" id="{0C8B9136-1758-FA45-A776-567030334C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9431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7191" name="AutoShape 23">
            <a:extLst>
              <a:ext uri="{FF2B5EF4-FFF2-40B4-BE49-F238E27FC236}">
                <a16:creationId xmlns:a16="http://schemas.microsoft.com/office/drawing/2014/main" id="{38A8806C-987F-A540-804A-BC10F0DAB94E}"/>
              </a:ext>
            </a:extLst>
          </p:cNvPr>
          <p:cNvCxnSpPr>
            <a:cxnSpLocks noChangeShapeType="1"/>
            <a:stCxn id="7174" idx="6"/>
            <a:endCxn id="7190" idx="2"/>
          </p:cNvCxnSpPr>
          <p:nvPr/>
        </p:nvCxnSpPr>
        <p:spPr bwMode="auto">
          <a:xfrm>
            <a:off x="2609851" y="1888331"/>
            <a:ext cx="459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24">
            <a:extLst>
              <a:ext uri="{FF2B5EF4-FFF2-40B4-BE49-F238E27FC236}">
                <a16:creationId xmlns:a16="http://schemas.microsoft.com/office/drawing/2014/main" id="{2BEF796C-2198-0640-B4CC-452D3EC86A9B}"/>
              </a:ext>
            </a:extLst>
          </p:cNvPr>
          <p:cNvCxnSpPr>
            <a:cxnSpLocks noChangeShapeType="1"/>
            <a:stCxn id="7193" idx="7"/>
            <a:endCxn id="7190" idx="3"/>
          </p:cNvCxnSpPr>
          <p:nvPr/>
        </p:nvCxnSpPr>
        <p:spPr bwMode="auto">
          <a:xfrm flipV="1">
            <a:off x="2578894" y="1969294"/>
            <a:ext cx="523875" cy="411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3" name="Oval 25">
            <a:extLst>
              <a:ext uri="{FF2B5EF4-FFF2-40B4-BE49-F238E27FC236}">
                <a16:creationId xmlns:a16="http://schemas.microsoft.com/office/drawing/2014/main" id="{E1A909BA-A5D8-3745-8EBC-1828A58381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3631" y="234791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I</a:t>
            </a:r>
          </a:p>
        </p:txBody>
      </p:sp>
      <p:cxnSp>
        <p:nvCxnSpPr>
          <p:cNvPr id="7194" name="AutoShape 26">
            <a:extLst>
              <a:ext uri="{FF2B5EF4-FFF2-40B4-BE49-F238E27FC236}">
                <a16:creationId xmlns:a16="http://schemas.microsoft.com/office/drawing/2014/main" id="{24C08EAD-92FA-734C-8C18-9E15CB35B1CD}"/>
              </a:ext>
            </a:extLst>
          </p:cNvPr>
          <p:cNvCxnSpPr>
            <a:cxnSpLocks noChangeShapeType="1"/>
            <a:stCxn id="7193" idx="0"/>
            <a:endCxn id="7174" idx="4"/>
          </p:cNvCxnSpPr>
          <p:nvPr/>
        </p:nvCxnSpPr>
        <p:spPr bwMode="auto">
          <a:xfrm flipH="1" flipV="1">
            <a:off x="2495551" y="2002632"/>
            <a:ext cx="2381" cy="3452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5" name="Text Box 27">
            <a:extLst>
              <a:ext uri="{FF2B5EF4-FFF2-40B4-BE49-F238E27FC236}">
                <a16:creationId xmlns:a16="http://schemas.microsoft.com/office/drawing/2014/main" id="{67741062-9367-344F-8943-414B34C28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5681" y="3219822"/>
            <a:ext cx="2390775" cy="1837619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 dirty="0"/>
            </a:br>
            <a:r>
              <a:rPr kumimoji="0"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DFS(A)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b="1" dirty="0">
                <a:ea typeface="宋体" panose="02010600030101010101" pitchFamily="2" charset="-122"/>
              </a:rPr>
              <a:t>A-F  A-G</a:t>
            </a:r>
            <a:br>
              <a:rPr kumimoji="0" lang="en-US" altLang="zh-CN" b="1" dirty="0">
                <a:ea typeface="宋体" panose="02010600030101010101" pitchFamily="2" charset="-122"/>
              </a:rPr>
            </a:br>
            <a:br>
              <a:rPr kumimoji="0" lang="en-US" altLang="zh-CN" b="1" dirty="0">
                <a:ea typeface="宋体" panose="02010600030101010101" pitchFamily="2" charset="-122"/>
              </a:rPr>
            </a:br>
            <a:br>
              <a:rPr kumimoji="0" lang="en-US" altLang="zh-CN" b="1" dirty="0">
                <a:ea typeface="宋体" panose="02010600030101010101" pitchFamily="2" charset="-122"/>
              </a:rPr>
            </a:br>
            <a:endParaRPr kumimoji="0"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7196" name="Text Box 32">
            <a:extLst>
              <a:ext uri="{FF2B5EF4-FFF2-40B4-BE49-F238E27FC236}">
                <a16:creationId xmlns:a16="http://schemas.microsoft.com/office/drawing/2014/main" id="{1AF1575F-6EC3-A545-85B9-27E46EDE7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4324722"/>
            <a:ext cx="1379661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7197" name="AutoShape 33">
            <a:extLst>
              <a:ext uri="{FF2B5EF4-FFF2-40B4-BE49-F238E27FC236}">
                <a16:creationId xmlns:a16="http://schemas.microsoft.com/office/drawing/2014/main" id="{8DE594E2-A5C0-9E46-999C-65ED39D4FD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92280" y="4419476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 b="1">
              <a:ea typeface="宋体" panose="02010600030101010101" pitchFamily="2" charset="-122"/>
            </a:endParaRPr>
          </a:p>
        </p:txBody>
      </p:sp>
      <p:cxnSp>
        <p:nvCxnSpPr>
          <p:cNvPr id="464930" name="AutoShape 34">
            <a:extLst>
              <a:ext uri="{FF2B5EF4-FFF2-40B4-BE49-F238E27FC236}">
                <a16:creationId xmlns:a16="http://schemas.microsoft.com/office/drawing/2014/main" id="{AEB048F3-7F5F-504F-BF59-B1310B691EC6}"/>
              </a:ext>
            </a:extLst>
          </p:cNvPr>
          <p:cNvCxnSpPr>
            <a:cxnSpLocks noChangeShapeType="1"/>
            <a:stCxn id="7172" idx="0"/>
            <a:endCxn id="7173" idx="3"/>
          </p:cNvCxnSpPr>
          <p:nvPr/>
        </p:nvCxnSpPr>
        <p:spPr bwMode="auto">
          <a:xfrm flipV="1">
            <a:off x="1695450" y="996553"/>
            <a:ext cx="719138" cy="2346722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标题 1">
            <a:extLst>
              <a:ext uri="{FF2B5EF4-FFF2-40B4-BE49-F238E27FC236}">
                <a16:creationId xmlns:a16="http://schemas.microsoft.com/office/drawing/2014/main" id="{DE66B6FA-47AC-C04F-8CAD-0B05D04CE03B}"/>
              </a:ext>
            </a:extLst>
          </p:cNvPr>
          <p:cNvSpPr txBox="1">
            <a:spLocks/>
          </p:cNvSpPr>
          <p:nvPr/>
        </p:nvSpPr>
        <p:spPr>
          <a:xfrm>
            <a:off x="39579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73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135828DB-198F-AA4C-8D6A-37A1462624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305175"/>
            <a:ext cx="77724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Oval 3">
            <a:extLst>
              <a:ext uri="{FF2B5EF4-FFF2-40B4-BE49-F238E27FC236}">
                <a16:creationId xmlns:a16="http://schemas.microsoft.com/office/drawing/2014/main" id="{2921332E-486D-EA4C-AE1C-BCF400B91F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1150" y="334327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9221" name="Oval 4">
            <a:extLst>
              <a:ext uri="{FF2B5EF4-FFF2-40B4-BE49-F238E27FC236}">
                <a16:creationId xmlns:a16="http://schemas.microsoft.com/office/drawing/2014/main" id="{2D3C84CC-3F3F-8542-864F-D96211E5BC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800100"/>
            <a:ext cx="228600" cy="229791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9222" name="Oval 5">
            <a:extLst>
              <a:ext uri="{FF2B5EF4-FFF2-40B4-BE49-F238E27FC236}">
                <a16:creationId xmlns:a16="http://schemas.microsoft.com/office/drawing/2014/main" id="{A278EB5C-DF80-8742-B1CA-B7007C6691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9223" name="AutoShape 6">
            <a:extLst>
              <a:ext uri="{FF2B5EF4-FFF2-40B4-BE49-F238E27FC236}">
                <a16:creationId xmlns:a16="http://schemas.microsoft.com/office/drawing/2014/main" id="{C7F0BFBB-9BF5-7F47-96B9-0B3B4B36D11E}"/>
              </a:ext>
            </a:extLst>
          </p:cNvPr>
          <p:cNvCxnSpPr>
            <a:cxnSpLocks noChangeShapeType="1"/>
            <a:stCxn id="9220" idx="0"/>
            <a:endCxn id="9221" idx="3"/>
          </p:cNvCxnSpPr>
          <p:nvPr/>
        </p:nvCxnSpPr>
        <p:spPr bwMode="auto">
          <a:xfrm flipV="1">
            <a:off x="1695450" y="996553"/>
            <a:ext cx="719138" cy="2346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4" name="Oval 7">
            <a:extLst>
              <a:ext uri="{FF2B5EF4-FFF2-40B4-BE49-F238E27FC236}">
                <a16:creationId xmlns:a16="http://schemas.microsoft.com/office/drawing/2014/main" id="{86B9749F-BCDE-304D-A0FC-C326533F82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18121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9225" name="AutoShape 8">
            <a:extLst>
              <a:ext uri="{FF2B5EF4-FFF2-40B4-BE49-F238E27FC236}">
                <a16:creationId xmlns:a16="http://schemas.microsoft.com/office/drawing/2014/main" id="{19761248-6979-0E4A-8FD4-BC636A6FCE95}"/>
              </a:ext>
            </a:extLst>
          </p:cNvPr>
          <p:cNvCxnSpPr>
            <a:cxnSpLocks noChangeShapeType="1"/>
            <a:stCxn id="9221" idx="5"/>
            <a:endCxn id="9224" idx="1"/>
          </p:cNvCxnSpPr>
          <p:nvPr/>
        </p:nvCxnSpPr>
        <p:spPr bwMode="auto">
          <a:xfrm>
            <a:off x="2576513" y="996554"/>
            <a:ext cx="1371600" cy="8489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6" name="Oval 9">
            <a:extLst>
              <a:ext uri="{FF2B5EF4-FFF2-40B4-BE49-F238E27FC236}">
                <a16:creationId xmlns:a16="http://schemas.microsoft.com/office/drawing/2014/main" id="{92F65E0B-58B8-C746-B211-58D360F5FA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225" y="1821656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9227" name="AutoShape 10">
            <a:extLst>
              <a:ext uri="{FF2B5EF4-FFF2-40B4-BE49-F238E27FC236}">
                <a16:creationId xmlns:a16="http://schemas.microsoft.com/office/drawing/2014/main" id="{FC62EAAA-BBA9-4B4D-9773-8B6DF00051C9}"/>
              </a:ext>
            </a:extLst>
          </p:cNvPr>
          <p:cNvCxnSpPr>
            <a:cxnSpLocks noChangeShapeType="1"/>
            <a:stCxn id="9221" idx="6"/>
            <a:endCxn id="9226" idx="1"/>
          </p:cNvCxnSpPr>
          <p:nvPr/>
        </p:nvCxnSpPr>
        <p:spPr bwMode="auto">
          <a:xfrm>
            <a:off x="2609850" y="915591"/>
            <a:ext cx="2271713" cy="939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8" name="Oval 11">
            <a:extLst>
              <a:ext uri="{FF2B5EF4-FFF2-40B4-BE49-F238E27FC236}">
                <a16:creationId xmlns:a16="http://schemas.microsoft.com/office/drawing/2014/main" id="{A01BFAE2-250B-924F-9BEA-BE8DDF7797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225" y="26574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9229" name="Oval 12">
            <a:extLst>
              <a:ext uri="{FF2B5EF4-FFF2-40B4-BE49-F238E27FC236}">
                <a16:creationId xmlns:a16="http://schemas.microsoft.com/office/drawing/2014/main" id="{54B2D9E9-80D8-A743-B949-6269C26CDC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32575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9230" name="AutoShape 13">
            <a:extLst>
              <a:ext uri="{FF2B5EF4-FFF2-40B4-BE49-F238E27FC236}">
                <a16:creationId xmlns:a16="http://schemas.microsoft.com/office/drawing/2014/main" id="{6B6884EA-9564-F54D-B7F5-89BE94C0718F}"/>
              </a:ext>
            </a:extLst>
          </p:cNvPr>
          <p:cNvCxnSpPr>
            <a:cxnSpLocks noChangeShapeType="1"/>
            <a:stCxn id="9229" idx="2"/>
            <a:endCxn id="9228" idx="5"/>
          </p:cNvCxnSpPr>
          <p:nvPr/>
        </p:nvCxnSpPr>
        <p:spPr bwMode="auto">
          <a:xfrm flipH="1" flipV="1">
            <a:off x="3138487" y="2852737"/>
            <a:ext cx="776288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4">
            <a:extLst>
              <a:ext uri="{FF2B5EF4-FFF2-40B4-BE49-F238E27FC236}">
                <a16:creationId xmlns:a16="http://schemas.microsoft.com/office/drawing/2014/main" id="{EE019A55-6C1D-6B4C-91CE-13165858D1D4}"/>
              </a:ext>
            </a:extLst>
          </p:cNvPr>
          <p:cNvCxnSpPr>
            <a:cxnSpLocks noChangeShapeType="1"/>
            <a:stCxn id="9229" idx="3"/>
            <a:endCxn id="9220" idx="6"/>
          </p:cNvCxnSpPr>
          <p:nvPr/>
        </p:nvCxnSpPr>
        <p:spPr bwMode="auto">
          <a:xfrm flipH="1">
            <a:off x="1809750" y="3452812"/>
            <a:ext cx="2138363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5">
            <a:extLst>
              <a:ext uri="{FF2B5EF4-FFF2-40B4-BE49-F238E27FC236}">
                <a16:creationId xmlns:a16="http://schemas.microsoft.com/office/drawing/2014/main" id="{1288F796-67D8-D34A-99CA-3968F65F5274}"/>
              </a:ext>
            </a:extLst>
          </p:cNvPr>
          <p:cNvCxnSpPr>
            <a:cxnSpLocks noChangeShapeType="1"/>
            <a:stCxn id="9220" idx="7"/>
            <a:endCxn id="9228" idx="3"/>
          </p:cNvCxnSpPr>
          <p:nvPr/>
        </p:nvCxnSpPr>
        <p:spPr bwMode="auto">
          <a:xfrm flipV="1">
            <a:off x="1776413" y="2852738"/>
            <a:ext cx="12001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6">
            <a:extLst>
              <a:ext uri="{FF2B5EF4-FFF2-40B4-BE49-F238E27FC236}">
                <a16:creationId xmlns:a16="http://schemas.microsoft.com/office/drawing/2014/main" id="{3B7E0E37-1965-D24F-A0B7-95EAEA7D2F37}"/>
              </a:ext>
            </a:extLst>
          </p:cNvPr>
          <p:cNvCxnSpPr>
            <a:cxnSpLocks noChangeShapeType="1"/>
            <a:stCxn id="9229" idx="7"/>
            <a:endCxn id="9226" idx="3"/>
          </p:cNvCxnSpPr>
          <p:nvPr/>
        </p:nvCxnSpPr>
        <p:spPr bwMode="auto">
          <a:xfrm flipV="1">
            <a:off x="4110038" y="2016919"/>
            <a:ext cx="771525" cy="1273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7">
            <a:extLst>
              <a:ext uri="{FF2B5EF4-FFF2-40B4-BE49-F238E27FC236}">
                <a16:creationId xmlns:a16="http://schemas.microsoft.com/office/drawing/2014/main" id="{D6D0B348-3C79-3E46-9A4F-C7D27FB7F88F}"/>
              </a:ext>
            </a:extLst>
          </p:cNvPr>
          <p:cNvCxnSpPr>
            <a:cxnSpLocks noChangeShapeType="1"/>
            <a:stCxn id="9229" idx="0"/>
            <a:endCxn id="9224" idx="4"/>
          </p:cNvCxnSpPr>
          <p:nvPr/>
        </p:nvCxnSpPr>
        <p:spPr bwMode="auto">
          <a:xfrm flipV="1">
            <a:off x="4029075" y="2040732"/>
            <a:ext cx="0" cy="1216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18">
            <a:extLst>
              <a:ext uri="{FF2B5EF4-FFF2-40B4-BE49-F238E27FC236}">
                <a16:creationId xmlns:a16="http://schemas.microsoft.com/office/drawing/2014/main" id="{C76E37C1-F425-7343-A2A8-90B1708497FF}"/>
              </a:ext>
            </a:extLst>
          </p:cNvPr>
          <p:cNvCxnSpPr>
            <a:cxnSpLocks noChangeShapeType="1"/>
            <a:stCxn id="9224" idx="3"/>
            <a:endCxn id="9228" idx="7"/>
          </p:cNvCxnSpPr>
          <p:nvPr/>
        </p:nvCxnSpPr>
        <p:spPr bwMode="auto">
          <a:xfrm flipH="1">
            <a:off x="3138488" y="2007394"/>
            <a:ext cx="809625" cy="683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19">
            <a:extLst>
              <a:ext uri="{FF2B5EF4-FFF2-40B4-BE49-F238E27FC236}">
                <a16:creationId xmlns:a16="http://schemas.microsoft.com/office/drawing/2014/main" id="{C6812AC6-3853-9F40-989D-345F45B46ABC}"/>
              </a:ext>
            </a:extLst>
          </p:cNvPr>
          <p:cNvCxnSpPr>
            <a:cxnSpLocks noChangeShapeType="1"/>
            <a:stCxn id="9228" idx="0"/>
            <a:endCxn id="9224" idx="2"/>
          </p:cNvCxnSpPr>
          <p:nvPr/>
        </p:nvCxnSpPr>
        <p:spPr bwMode="auto">
          <a:xfrm flipV="1">
            <a:off x="3057525" y="1926432"/>
            <a:ext cx="857250" cy="731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20">
            <a:extLst>
              <a:ext uri="{FF2B5EF4-FFF2-40B4-BE49-F238E27FC236}">
                <a16:creationId xmlns:a16="http://schemas.microsoft.com/office/drawing/2014/main" id="{641EEB5A-BEB4-C646-A506-02C647E6A570}"/>
              </a:ext>
            </a:extLst>
          </p:cNvPr>
          <p:cNvCxnSpPr>
            <a:cxnSpLocks noChangeShapeType="1"/>
            <a:stCxn id="9221" idx="4"/>
            <a:endCxn id="9222" idx="0"/>
          </p:cNvCxnSpPr>
          <p:nvPr/>
        </p:nvCxnSpPr>
        <p:spPr bwMode="auto">
          <a:xfrm>
            <a:off x="2495550" y="1029892"/>
            <a:ext cx="0" cy="744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8" name="Oval 21">
            <a:extLst>
              <a:ext uri="{FF2B5EF4-FFF2-40B4-BE49-F238E27FC236}">
                <a16:creationId xmlns:a16="http://schemas.microsoft.com/office/drawing/2014/main" id="{E701B936-D126-1B46-B8FF-7F25DBAD47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9431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9239" name="AutoShape 22">
            <a:extLst>
              <a:ext uri="{FF2B5EF4-FFF2-40B4-BE49-F238E27FC236}">
                <a16:creationId xmlns:a16="http://schemas.microsoft.com/office/drawing/2014/main" id="{E42A19B9-D670-9948-B076-1F1118BF648E}"/>
              </a:ext>
            </a:extLst>
          </p:cNvPr>
          <p:cNvCxnSpPr>
            <a:cxnSpLocks noChangeShapeType="1"/>
            <a:stCxn id="9222" idx="6"/>
            <a:endCxn id="9238" idx="2"/>
          </p:cNvCxnSpPr>
          <p:nvPr/>
        </p:nvCxnSpPr>
        <p:spPr bwMode="auto">
          <a:xfrm>
            <a:off x="2609851" y="1888331"/>
            <a:ext cx="459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3">
            <a:extLst>
              <a:ext uri="{FF2B5EF4-FFF2-40B4-BE49-F238E27FC236}">
                <a16:creationId xmlns:a16="http://schemas.microsoft.com/office/drawing/2014/main" id="{7EEF641B-B693-8F45-BE3B-A310F9F86360}"/>
              </a:ext>
            </a:extLst>
          </p:cNvPr>
          <p:cNvCxnSpPr>
            <a:cxnSpLocks noChangeShapeType="1"/>
            <a:stCxn id="9241" idx="7"/>
            <a:endCxn id="9238" idx="3"/>
          </p:cNvCxnSpPr>
          <p:nvPr/>
        </p:nvCxnSpPr>
        <p:spPr bwMode="auto">
          <a:xfrm flipV="1">
            <a:off x="2578894" y="1969294"/>
            <a:ext cx="523875" cy="411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1" name="Oval 24">
            <a:extLst>
              <a:ext uri="{FF2B5EF4-FFF2-40B4-BE49-F238E27FC236}">
                <a16:creationId xmlns:a16="http://schemas.microsoft.com/office/drawing/2014/main" id="{C76FFC75-C1F7-B348-B3E6-7359CACE1D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3631" y="234791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I</a:t>
            </a:r>
          </a:p>
        </p:txBody>
      </p:sp>
      <p:cxnSp>
        <p:nvCxnSpPr>
          <p:cNvPr id="9242" name="AutoShape 25">
            <a:extLst>
              <a:ext uri="{FF2B5EF4-FFF2-40B4-BE49-F238E27FC236}">
                <a16:creationId xmlns:a16="http://schemas.microsoft.com/office/drawing/2014/main" id="{ACCE3C21-212C-F242-BE9C-306F9D4C0FF6}"/>
              </a:ext>
            </a:extLst>
          </p:cNvPr>
          <p:cNvCxnSpPr>
            <a:cxnSpLocks noChangeShapeType="1"/>
            <a:stCxn id="9241" idx="0"/>
            <a:endCxn id="9222" idx="4"/>
          </p:cNvCxnSpPr>
          <p:nvPr/>
        </p:nvCxnSpPr>
        <p:spPr bwMode="auto">
          <a:xfrm flipH="1" flipV="1">
            <a:off x="2495551" y="2002632"/>
            <a:ext cx="2381" cy="3452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3" name="Text Box 26">
            <a:extLst>
              <a:ext uri="{FF2B5EF4-FFF2-40B4-BE49-F238E27FC236}">
                <a16:creationId xmlns:a16="http://schemas.microsoft.com/office/drawing/2014/main" id="{90FE2F97-60EA-3641-BFB6-8A68FF433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399" y="3242072"/>
            <a:ext cx="2390775" cy="1837619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A-F  A-G</a:t>
            </a: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9244" name="Text Box 31">
            <a:extLst>
              <a:ext uri="{FF2B5EF4-FFF2-40B4-BE49-F238E27FC236}">
                <a16:creationId xmlns:a16="http://schemas.microsoft.com/office/drawing/2014/main" id="{111615F2-98C1-9A4E-88D9-AAFB5B845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564" y="4570505"/>
            <a:ext cx="1182580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9245" name="AutoShape 32">
            <a:extLst>
              <a:ext uri="{FF2B5EF4-FFF2-40B4-BE49-F238E27FC236}">
                <a16:creationId xmlns:a16="http://schemas.microsoft.com/office/drawing/2014/main" id="{4DE6CA6B-2F5A-0940-AAAD-2D0829F57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16130" y="4347468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468001" name="AutoShape 33">
            <a:extLst>
              <a:ext uri="{FF2B5EF4-FFF2-40B4-BE49-F238E27FC236}">
                <a16:creationId xmlns:a16="http://schemas.microsoft.com/office/drawing/2014/main" id="{00C1EBEE-1EDD-6A4C-B7C6-0893A758E087}"/>
              </a:ext>
            </a:extLst>
          </p:cNvPr>
          <p:cNvCxnSpPr>
            <a:cxnSpLocks noChangeShapeType="1"/>
            <a:stCxn id="9229" idx="3"/>
            <a:endCxn id="9220" idx="6"/>
          </p:cNvCxnSpPr>
          <p:nvPr/>
        </p:nvCxnSpPr>
        <p:spPr bwMode="auto">
          <a:xfrm flipH="1">
            <a:off x="1809750" y="3452812"/>
            <a:ext cx="2138363" cy="4763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7" name="Text Box 34">
            <a:extLst>
              <a:ext uri="{FF2B5EF4-FFF2-40B4-BE49-F238E27FC236}">
                <a16:creationId xmlns:a16="http://schemas.microsoft.com/office/drawing/2014/main" id="{AD96CC00-E131-8C4C-9CE2-9FE8CFB3F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689" y="2571750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b="1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 dirty="0">
                <a:solidFill>
                  <a:sysClr val="windowText" lastClr="000000"/>
                </a:solidFill>
              </a:rPr>
            </a:b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DFS(F)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F-E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9248" name="AutoShape 35">
            <a:extLst>
              <a:ext uri="{FF2B5EF4-FFF2-40B4-BE49-F238E27FC236}">
                <a16:creationId xmlns:a16="http://schemas.microsoft.com/office/drawing/2014/main" id="{8DA69494-29A2-DA42-8375-26207CAC20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42349" y="3795886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" name="标题 1">
            <a:extLst>
              <a:ext uri="{FF2B5EF4-FFF2-40B4-BE49-F238E27FC236}">
                <a16:creationId xmlns:a16="http://schemas.microsoft.com/office/drawing/2014/main" id="{8F7479CA-72BB-E745-BAC4-BB83F179DBF0}"/>
              </a:ext>
            </a:extLst>
          </p:cNvPr>
          <p:cNvSpPr txBox="1">
            <a:spLocks/>
          </p:cNvSpPr>
          <p:nvPr/>
        </p:nvSpPr>
        <p:spPr>
          <a:xfrm>
            <a:off x="39579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33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99750CB9-6FBD-3A47-BE04-895FF0DFD5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305175"/>
            <a:ext cx="77724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Oval 3">
            <a:extLst>
              <a:ext uri="{FF2B5EF4-FFF2-40B4-BE49-F238E27FC236}">
                <a16:creationId xmlns:a16="http://schemas.microsoft.com/office/drawing/2014/main" id="{4176DBBD-DF64-A04A-8C14-59E282BA77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1150" y="3343275"/>
            <a:ext cx="228600" cy="2286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11269" name="Oval 4">
            <a:extLst>
              <a:ext uri="{FF2B5EF4-FFF2-40B4-BE49-F238E27FC236}">
                <a16:creationId xmlns:a16="http://schemas.microsoft.com/office/drawing/2014/main" id="{F6A0269C-19E7-2944-B4BE-72A40FE477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800100"/>
            <a:ext cx="228600" cy="229791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1270" name="Oval 5">
            <a:extLst>
              <a:ext uri="{FF2B5EF4-FFF2-40B4-BE49-F238E27FC236}">
                <a16:creationId xmlns:a16="http://schemas.microsoft.com/office/drawing/2014/main" id="{D47C31CA-2658-ED47-BF99-2E7C8E5A32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11271" name="AutoShape 6">
            <a:extLst>
              <a:ext uri="{FF2B5EF4-FFF2-40B4-BE49-F238E27FC236}">
                <a16:creationId xmlns:a16="http://schemas.microsoft.com/office/drawing/2014/main" id="{5AF4A08F-BB89-D743-8171-43E743DA2A47}"/>
              </a:ext>
            </a:extLst>
          </p:cNvPr>
          <p:cNvCxnSpPr>
            <a:cxnSpLocks noChangeShapeType="1"/>
            <a:stCxn id="11268" idx="0"/>
            <a:endCxn id="11269" idx="3"/>
          </p:cNvCxnSpPr>
          <p:nvPr/>
        </p:nvCxnSpPr>
        <p:spPr bwMode="auto">
          <a:xfrm flipV="1">
            <a:off x="1695450" y="996553"/>
            <a:ext cx="719138" cy="2346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2" name="Oval 7">
            <a:extLst>
              <a:ext uri="{FF2B5EF4-FFF2-40B4-BE49-F238E27FC236}">
                <a16:creationId xmlns:a16="http://schemas.microsoft.com/office/drawing/2014/main" id="{BB92F88F-09FD-7D47-B51C-472B83E21F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18121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11273" name="AutoShape 8">
            <a:extLst>
              <a:ext uri="{FF2B5EF4-FFF2-40B4-BE49-F238E27FC236}">
                <a16:creationId xmlns:a16="http://schemas.microsoft.com/office/drawing/2014/main" id="{5E830049-0002-5142-811A-0E803D941713}"/>
              </a:ext>
            </a:extLst>
          </p:cNvPr>
          <p:cNvCxnSpPr>
            <a:cxnSpLocks noChangeShapeType="1"/>
            <a:stCxn id="11269" idx="5"/>
            <a:endCxn id="11272" idx="1"/>
          </p:cNvCxnSpPr>
          <p:nvPr/>
        </p:nvCxnSpPr>
        <p:spPr bwMode="auto">
          <a:xfrm>
            <a:off x="2576513" y="996554"/>
            <a:ext cx="1371600" cy="8489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4" name="Oval 9">
            <a:extLst>
              <a:ext uri="{FF2B5EF4-FFF2-40B4-BE49-F238E27FC236}">
                <a16:creationId xmlns:a16="http://schemas.microsoft.com/office/drawing/2014/main" id="{4A1A35D1-2638-3B4D-9DC5-3CCFAB393D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225" y="1821656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11275" name="AutoShape 10">
            <a:extLst>
              <a:ext uri="{FF2B5EF4-FFF2-40B4-BE49-F238E27FC236}">
                <a16:creationId xmlns:a16="http://schemas.microsoft.com/office/drawing/2014/main" id="{CEF7BCC9-9CD0-6044-8F39-0F44885C6D26}"/>
              </a:ext>
            </a:extLst>
          </p:cNvPr>
          <p:cNvCxnSpPr>
            <a:cxnSpLocks noChangeShapeType="1"/>
            <a:stCxn id="11269" idx="6"/>
            <a:endCxn id="11274" idx="1"/>
          </p:cNvCxnSpPr>
          <p:nvPr/>
        </p:nvCxnSpPr>
        <p:spPr bwMode="auto">
          <a:xfrm>
            <a:off x="2609850" y="915591"/>
            <a:ext cx="2271713" cy="939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6" name="Oval 11">
            <a:extLst>
              <a:ext uri="{FF2B5EF4-FFF2-40B4-BE49-F238E27FC236}">
                <a16:creationId xmlns:a16="http://schemas.microsoft.com/office/drawing/2014/main" id="{79AA4A70-7232-9B40-A602-86851EDD1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225" y="26574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11277" name="Oval 12">
            <a:extLst>
              <a:ext uri="{FF2B5EF4-FFF2-40B4-BE49-F238E27FC236}">
                <a16:creationId xmlns:a16="http://schemas.microsoft.com/office/drawing/2014/main" id="{55BD2BEC-C4FF-EA4A-8E3E-9C4E3D484F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95936" y="325755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11278" name="AutoShape 13">
            <a:extLst>
              <a:ext uri="{FF2B5EF4-FFF2-40B4-BE49-F238E27FC236}">
                <a16:creationId xmlns:a16="http://schemas.microsoft.com/office/drawing/2014/main" id="{98DA73E3-CA61-EB41-837F-1F70009ED58A}"/>
              </a:ext>
            </a:extLst>
          </p:cNvPr>
          <p:cNvCxnSpPr>
            <a:cxnSpLocks noChangeShapeType="1"/>
            <a:stCxn id="11277" idx="2"/>
            <a:endCxn id="11276" idx="5"/>
          </p:cNvCxnSpPr>
          <p:nvPr/>
        </p:nvCxnSpPr>
        <p:spPr bwMode="auto">
          <a:xfrm flipH="1" flipV="1">
            <a:off x="3138347" y="2852597"/>
            <a:ext cx="857589" cy="5192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4">
            <a:extLst>
              <a:ext uri="{FF2B5EF4-FFF2-40B4-BE49-F238E27FC236}">
                <a16:creationId xmlns:a16="http://schemas.microsoft.com/office/drawing/2014/main" id="{326D1F83-6E52-6E46-8DDF-F59678AE04A9}"/>
              </a:ext>
            </a:extLst>
          </p:cNvPr>
          <p:cNvCxnSpPr>
            <a:cxnSpLocks noChangeShapeType="1"/>
            <a:stCxn id="11277" idx="3"/>
            <a:endCxn id="11268" idx="6"/>
          </p:cNvCxnSpPr>
          <p:nvPr/>
        </p:nvCxnSpPr>
        <p:spPr bwMode="auto">
          <a:xfrm flipH="1">
            <a:off x="1809750" y="3452672"/>
            <a:ext cx="2219664" cy="4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5">
            <a:extLst>
              <a:ext uri="{FF2B5EF4-FFF2-40B4-BE49-F238E27FC236}">
                <a16:creationId xmlns:a16="http://schemas.microsoft.com/office/drawing/2014/main" id="{C7EF7937-BC5C-8241-9182-3E851D0A1585}"/>
              </a:ext>
            </a:extLst>
          </p:cNvPr>
          <p:cNvCxnSpPr>
            <a:cxnSpLocks noChangeShapeType="1"/>
            <a:stCxn id="11268" idx="7"/>
            <a:endCxn id="11276" idx="3"/>
          </p:cNvCxnSpPr>
          <p:nvPr/>
        </p:nvCxnSpPr>
        <p:spPr bwMode="auto">
          <a:xfrm flipV="1">
            <a:off x="1776413" y="2852738"/>
            <a:ext cx="12001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6">
            <a:extLst>
              <a:ext uri="{FF2B5EF4-FFF2-40B4-BE49-F238E27FC236}">
                <a16:creationId xmlns:a16="http://schemas.microsoft.com/office/drawing/2014/main" id="{129F4C2D-E6B2-B74E-8E41-03028FC57A0D}"/>
              </a:ext>
            </a:extLst>
          </p:cNvPr>
          <p:cNvCxnSpPr>
            <a:cxnSpLocks noChangeShapeType="1"/>
            <a:stCxn id="11277" idx="7"/>
            <a:endCxn id="11274" idx="3"/>
          </p:cNvCxnSpPr>
          <p:nvPr/>
        </p:nvCxnSpPr>
        <p:spPr bwMode="auto">
          <a:xfrm flipV="1">
            <a:off x="4191058" y="2016778"/>
            <a:ext cx="690645" cy="1274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7">
            <a:extLst>
              <a:ext uri="{FF2B5EF4-FFF2-40B4-BE49-F238E27FC236}">
                <a16:creationId xmlns:a16="http://schemas.microsoft.com/office/drawing/2014/main" id="{C139EBFB-C177-3941-970C-BFC371D73EC9}"/>
              </a:ext>
            </a:extLst>
          </p:cNvPr>
          <p:cNvCxnSpPr>
            <a:cxnSpLocks noChangeShapeType="1"/>
            <a:stCxn id="11277" idx="0"/>
            <a:endCxn id="11272" idx="4"/>
          </p:cNvCxnSpPr>
          <p:nvPr/>
        </p:nvCxnSpPr>
        <p:spPr bwMode="auto">
          <a:xfrm flipH="1" flipV="1">
            <a:off x="4029075" y="2040731"/>
            <a:ext cx="81161" cy="1216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18">
            <a:extLst>
              <a:ext uri="{FF2B5EF4-FFF2-40B4-BE49-F238E27FC236}">
                <a16:creationId xmlns:a16="http://schemas.microsoft.com/office/drawing/2014/main" id="{C3B998F1-F380-F346-8475-25D2F8DD65EB}"/>
              </a:ext>
            </a:extLst>
          </p:cNvPr>
          <p:cNvCxnSpPr>
            <a:cxnSpLocks noChangeShapeType="1"/>
            <a:stCxn id="11272" idx="3"/>
            <a:endCxn id="11276" idx="7"/>
          </p:cNvCxnSpPr>
          <p:nvPr/>
        </p:nvCxnSpPr>
        <p:spPr bwMode="auto">
          <a:xfrm flipH="1">
            <a:off x="3138488" y="2007394"/>
            <a:ext cx="809625" cy="683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19">
            <a:extLst>
              <a:ext uri="{FF2B5EF4-FFF2-40B4-BE49-F238E27FC236}">
                <a16:creationId xmlns:a16="http://schemas.microsoft.com/office/drawing/2014/main" id="{99CC50D9-A06C-784D-A705-1EAA0D449B88}"/>
              </a:ext>
            </a:extLst>
          </p:cNvPr>
          <p:cNvCxnSpPr>
            <a:cxnSpLocks noChangeShapeType="1"/>
            <a:stCxn id="11276" idx="0"/>
            <a:endCxn id="11272" idx="2"/>
          </p:cNvCxnSpPr>
          <p:nvPr/>
        </p:nvCxnSpPr>
        <p:spPr bwMode="auto">
          <a:xfrm flipV="1">
            <a:off x="3057525" y="1926432"/>
            <a:ext cx="857250" cy="731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20">
            <a:extLst>
              <a:ext uri="{FF2B5EF4-FFF2-40B4-BE49-F238E27FC236}">
                <a16:creationId xmlns:a16="http://schemas.microsoft.com/office/drawing/2014/main" id="{93DD7F83-D992-A443-A590-9A7694BAE3C8}"/>
              </a:ext>
            </a:extLst>
          </p:cNvPr>
          <p:cNvCxnSpPr>
            <a:cxnSpLocks noChangeShapeType="1"/>
            <a:stCxn id="11269" idx="4"/>
            <a:endCxn id="11270" idx="0"/>
          </p:cNvCxnSpPr>
          <p:nvPr/>
        </p:nvCxnSpPr>
        <p:spPr bwMode="auto">
          <a:xfrm>
            <a:off x="2495550" y="1029892"/>
            <a:ext cx="0" cy="744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6" name="Oval 21">
            <a:extLst>
              <a:ext uri="{FF2B5EF4-FFF2-40B4-BE49-F238E27FC236}">
                <a16:creationId xmlns:a16="http://schemas.microsoft.com/office/drawing/2014/main" id="{499043DC-3F75-C74D-8301-DAE740CE97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9431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11287" name="AutoShape 22">
            <a:extLst>
              <a:ext uri="{FF2B5EF4-FFF2-40B4-BE49-F238E27FC236}">
                <a16:creationId xmlns:a16="http://schemas.microsoft.com/office/drawing/2014/main" id="{759957B8-D70C-F244-B550-FD508D061B09}"/>
              </a:ext>
            </a:extLst>
          </p:cNvPr>
          <p:cNvCxnSpPr>
            <a:cxnSpLocks noChangeShapeType="1"/>
            <a:stCxn id="11270" idx="6"/>
            <a:endCxn id="11286" idx="2"/>
          </p:cNvCxnSpPr>
          <p:nvPr/>
        </p:nvCxnSpPr>
        <p:spPr bwMode="auto">
          <a:xfrm>
            <a:off x="2609851" y="1888331"/>
            <a:ext cx="459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23">
            <a:extLst>
              <a:ext uri="{FF2B5EF4-FFF2-40B4-BE49-F238E27FC236}">
                <a16:creationId xmlns:a16="http://schemas.microsoft.com/office/drawing/2014/main" id="{0B850E83-2247-064F-B8A0-9ED0B3712D53}"/>
              </a:ext>
            </a:extLst>
          </p:cNvPr>
          <p:cNvCxnSpPr>
            <a:cxnSpLocks noChangeShapeType="1"/>
            <a:stCxn id="11289" idx="7"/>
            <a:endCxn id="11286" idx="3"/>
          </p:cNvCxnSpPr>
          <p:nvPr/>
        </p:nvCxnSpPr>
        <p:spPr bwMode="auto">
          <a:xfrm flipV="1">
            <a:off x="2578894" y="1969294"/>
            <a:ext cx="523875" cy="411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9" name="Oval 24">
            <a:extLst>
              <a:ext uri="{FF2B5EF4-FFF2-40B4-BE49-F238E27FC236}">
                <a16:creationId xmlns:a16="http://schemas.microsoft.com/office/drawing/2014/main" id="{623D4E2C-4723-1743-8484-78BD3B64EE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3631" y="234791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I</a:t>
            </a:r>
          </a:p>
        </p:txBody>
      </p:sp>
      <p:cxnSp>
        <p:nvCxnSpPr>
          <p:cNvPr id="11290" name="AutoShape 25">
            <a:extLst>
              <a:ext uri="{FF2B5EF4-FFF2-40B4-BE49-F238E27FC236}">
                <a16:creationId xmlns:a16="http://schemas.microsoft.com/office/drawing/2014/main" id="{1A0ACCB9-70B4-5D42-95A2-10D532FAC79C}"/>
              </a:ext>
            </a:extLst>
          </p:cNvPr>
          <p:cNvCxnSpPr>
            <a:cxnSpLocks noChangeShapeType="1"/>
            <a:stCxn id="11289" idx="0"/>
            <a:endCxn id="11270" idx="4"/>
          </p:cNvCxnSpPr>
          <p:nvPr/>
        </p:nvCxnSpPr>
        <p:spPr bwMode="auto">
          <a:xfrm flipH="1" flipV="1">
            <a:off x="2495551" y="2002632"/>
            <a:ext cx="2381" cy="3452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1" name="Text Box 26">
            <a:extLst>
              <a:ext uri="{FF2B5EF4-FFF2-40B4-BE49-F238E27FC236}">
                <a16:creationId xmlns:a16="http://schemas.microsoft.com/office/drawing/2014/main" id="{B8908AAF-0D4B-614D-818B-4BDD5F1D6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399" y="3188742"/>
            <a:ext cx="2390775" cy="1837619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A-F  A-G</a:t>
            </a: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1293" name="AutoShape 32">
            <a:extLst>
              <a:ext uri="{FF2B5EF4-FFF2-40B4-BE49-F238E27FC236}">
                <a16:creationId xmlns:a16="http://schemas.microsoft.com/office/drawing/2014/main" id="{44D1CA08-6E3E-0747-8579-6CB20AA6F4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16130" y="4299942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469025" name="AutoShape 33">
            <a:extLst>
              <a:ext uri="{FF2B5EF4-FFF2-40B4-BE49-F238E27FC236}">
                <a16:creationId xmlns:a16="http://schemas.microsoft.com/office/drawing/2014/main" id="{12E59AD6-2222-5F41-A2A6-2229A5F22869}"/>
              </a:ext>
            </a:extLst>
          </p:cNvPr>
          <p:cNvCxnSpPr>
            <a:cxnSpLocks noChangeShapeType="1"/>
            <a:stCxn id="11272" idx="4"/>
            <a:endCxn id="11277" idx="0"/>
          </p:cNvCxnSpPr>
          <p:nvPr/>
        </p:nvCxnSpPr>
        <p:spPr bwMode="auto">
          <a:xfrm>
            <a:off x="4029075" y="2040731"/>
            <a:ext cx="81161" cy="1216819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5" name="Text Box 34">
            <a:extLst>
              <a:ext uri="{FF2B5EF4-FFF2-40B4-BE49-F238E27FC236}">
                <a16:creationId xmlns:a16="http://schemas.microsoft.com/office/drawing/2014/main" id="{DBE4C903-E488-E040-A8EF-2C627241B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689" y="2518420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b="1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F-E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1296" name="AutoShape 35">
            <a:extLst>
              <a:ext uri="{FF2B5EF4-FFF2-40B4-BE49-F238E27FC236}">
                <a16:creationId xmlns:a16="http://schemas.microsoft.com/office/drawing/2014/main" id="{69877329-8F67-CD43-9DFF-C950A9E21A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6296" y="3627388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7" name="Text Box 36">
            <a:extLst>
              <a:ext uri="{FF2B5EF4-FFF2-40B4-BE49-F238E27FC236}">
                <a16:creationId xmlns:a16="http://schemas.microsoft.com/office/drawing/2014/main" id="{1D4ED8C2-2DC7-404C-84A0-2FBA13DA7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64" y="1851670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 dirty="0">
                <a:solidFill>
                  <a:sysClr val="windowText" lastClr="000000"/>
                </a:solidFill>
              </a:rPr>
            </a:b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DFS(E)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E-C  E-D  E-G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11298" name="AutoShape 37">
            <a:extLst>
              <a:ext uri="{FF2B5EF4-FFF2-40B4-BE49-F238E27FC236}">
                <a16:creationId xmlns:a16="http://schemas.microsoft.com/office/drawing/2014/main" id="{63CF85AA-2226-5042-BCFF-B83175A562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76256" y="3051324"/>
            <a:ext cx="205979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BE75C9CB-0726-F14F-81C7-58029D94D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564" y="4570505"/>
            <a:ext cx="1182580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214C1D5F-720A-7842-A88F-3DC9C9D1C434}"/>
              </a:ext>
            </a:extLst>
          </p:cNvPr>
          <p:cNvSpPr txBox="1">
            <a:spLocks/>
          </p:cNvSpPr>
          <p:nvPr/>
        </p:nvSpPr>
        <p:spPr>
          <a:xfrm>
            <a:off x="39579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34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D9B292A1-374F-B747-90C1-941779B3A1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305175"/>
            <a:ext cx="77724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Oval 3">
            <a:extLst>
              <a:ext uri="{FF2B5EF4-FFF2-40B4-BE49-F238E27FC236}">
                <a16:creationId xmlns:a16="http://schemas.microsoft.com/office/drawing/2014/main" id="{ABF42C71-9BC7-B141-B1BF-C1731F3A4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1150" y="3343275"/>
            <a:ext cx="228600" cy="2286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13317" name="Oval 4">
            <a:extLst>
              <a:ext uri="{FF2B5EF4-FFF2-40B4-BE49-F238E27FC236}">
                <a16:creationId xmlns:a16="http://schemas.microsoft.com/office/drawing/2014/main" id="{8022686A-33CB-7942-98C9-5AB5248FA6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800100"/>
            <a:ext cx="228600" cy="229791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3318" name="Oval 5">
            <a:extLst>
              <a:ext uri="{FF2B5EF4-FFF2-40B4-BE49-F238E27FC236}">
                <a16:creationId xmlns:a16="http://schemas.microsoft.com/office/drawing/2014/main" id="{45EFDCB7-8B3C-844C-8E4E-A2BCD5C61A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13319" name="AutoShape 6">
            <a:extLst>
              <a:ext uri="{FF2B5EF4-FFF2-40B4-BE49-F238E27FC236}">
                <a16:creationId xmlns:a16="http://schemas.microsoft.com/office/drawing/2014/main" id="{4C51511D-431A-F54C-9069-23AFEFE3A45D}"/>
              </a:ext>
            </a:extLst>
          </p:cNvPr>
          <p:cNvCxnSpPr>
            <a:cxnSpLocks noChangeShapeType="1"/>
            <a:stCxn id="13316" idx="0"/>
            <a:endCxn id="13317" idx="3"/>
          </p:cNvCxnSpPr>
          <p:nvPr/>
        </p:nvCxnSpPr>
        <p:spPr bwMode="auto">
          <a:xfrm flipV="1">
            <a:off x="1695450" y="996553"/>
            <a:ext cx="719138" cy="2346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0" name="Oval 7">
            <a:extLst>
              <a:ext uri="{FF2B5EF4-FFF2-40B4-BE49-F238E27FC236}">
                <a16:creationId xmlns:a16="http://schemas.microsoft.com/office/drawing/2014/main" id="{6AFC911D-FACE-6F40-B002-820D17DFC0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1812131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13321" name="AutoShape 8">
            <a:extLst>
              <a:ext uri="{FF2B5EF4-FFF2-40B4-BE49-F238E27FC236}">
                <a16:creationId xmlns:a16="http://schemas.microsoft.com/office/drawing/2014/main" id="{8482DA35-D99F-D04A-893F-992C668138C3}"/>
              </a:ext>
            </a:extLst>
          </p:cNvPr>
          <p:cNvCxnSpPr>
            <a:cxnSpLocks noChangeShapeType="1"/>
            <a:stCxn id="13317" idx="5"/>
            <a:endCxn id="13320" idx="1"/>
          </p:cNvCxnSpPr>
          <p:nvPr/>
        </p:nvCxnSpPr>
        <p:spPr bwMode="auto">
          <a:xfrm>
            <a:off x="2576513" y="996554"/>
            <a:ext cx="1371600" cy="8489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2" name="Oval 9">
            <a:extLst>
              <a:ext uri="{FF2B5EF4-FFF2-40B4-BE49-F238E27FC236}">
                <a16:creationId xmlns:a16="http://schemas.microsoft.com/office/drawing/2014/main" id="{952975DF-1F94-2447-B142-6D888EEDC2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225" y="1821656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13323" name="AutoShape 10">
            <a:extLst>
              <a:ext uri="{FF2B5EF4-FFF2-40B4-BE49-F238E27FC236}">
                <a16:creationId xmlns:a16="http://schemas.microsoft.com/office/drawing/2014/main" id="{FB4127B4-DA38-6243-8C36-E4D831FAA3FE}"/>
              </a:ext>
            </a:extLst>
          </p:cNvPr>
          <p:cNvCxnSpPr>
            <a:cxnSpLocks noChangeShapeType="1"/>
            <a:stCxn id="13317" idx="6"/>
            <a:endCxn id="13322" idx="1"/>
          </p:cNvCxnSpPr>
          <p:nvPr/>
        </p:nvCxnSpPr>
        <p:spPr bwMode="auto">
          <a:xfrm>
            <a:off x="2609850" y="915591"/>
            <a:ext cx="2271713" cy="939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4" name="Oval 11">
            <a:extLst>
              <a:ext uri="{FF2B5EF4-FFF2-40B4-BE49-F238E27FC236}">
                <a16:creationId xmlns:a16="http://schemas.microsoft.com/office/drawing/2014/main" id="{6B250666-ED66-154B-A201-5EF3DF1F17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225" y="26574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13325" name="Oval 12">
            <a:extLst>
              <a:ext uri="{FF2B5EF4-FFF2-40B4-BE49-F238E27FC236}">
                <a16:creationId xmlns:a16="http://schemas.microsoft.com/office/drawing/2014/main" id="{405A0ACA-061E-DA48-B9C6-B0618552B5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3257550"/>
            <a:ext cx="228600" cy="2286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13326" name="AutoShape 13">
            <a:extLst>
              <a:ext uri="{FF2B5EF4-FFF2-40B4-BE49-F238E27FC236}">
                <a16:creationId xmlns:a16="http://schemas.microsoft.com/office/drawing/2014/main" id="{C2EF6276-7510-104B-967C-19084DCCCE02}"/>
              </a:ext>
            </a:extLst>
          </p:cNvPr>
          <p:cNvCxnSpPr>
            <a:cxnSpLocks noChangeShapeType="1"/>
            <a:stCxn id="13325" idx="2"/>
            <a:endCxn id="13324" idx="5"/>
          </p:cNvCxnSpPr>
          <p:nvPr/>
        </p:nvCxnSpPr>
        <p:spPr bwMode="auto">
          <a:xfrm flipH="1" flipV="1">
            <a:off x="3138487" y="2852737"/>
            <a:ext cx="776288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14">
            <a:extLst>
              <a:ext uri="{FF2B5EF4-FFF2-40B4-BE49-F238E27FC236}">
                <a16:creationId xmlns:a16="http://schemas.microsoft.com/office/drawing/2014/main" id="{7B9D975E-0003-A640-A301-6B75EAB432E7}"/>
              </a:ext>
            </a:extLst>
          </p:cNvPr>
          <p:cNvCxnSpPr>
            <a:cxnSpLocks noChangeShapeType="1"/>
            <a:stCxn id="13325" idx="3"/>
            <a:endCxn id="13316" idx="6"/>
          </p:cNvCxnSpPr>
          <p:nvPr/>
        </p:nvCxnSpPr>
        <p:spPr bwMode="auto">
          <a:xfrm flipH="1">
            <a:off x="1809750" y="3452812"/>
            <a:ext cx="2138363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15">
            <a:extLst>
              <a:ext uri="{FF2B5EF4-FFF2-40B4-BE49-F238E27FC236}">
                <a16:creationId xmlns:a16="http://schemas.microsoft.com/office/drawing/2014/main" id="{B43693A6-B931-8646-A507-3725402CAB9B}"/>
              </a:ext>
            </a:extLst>
          </p:cNvPr>
          <p:cNvCxnSpPr>
            <a:cxnSpLocks noChangeShapeType="1"/>
            <a:stCxn id="13316" idx="7"/>
            <a:endCxn id="13324" idx="3"/>
          </p:cNvCxnSpPr>
          <p:nvPr/>
        </p:nvCxnSpPr>
        <p:spPr bwMode="auto">
          <a:xfrm flipV="1">
            <a:off x="1776413" y="2852738"/>
            <a:ext cx="12001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16">
            <a:extLst>
              <a:ext uri="{FF2B5EF4-FFF2-40B4-BE49-F238E27FC236}">
                <a16:creationId xmlns:a16="http://schemas.microsoft.com/office/drawing/2014/main" id="{103126D9-53BD-9345-AF75-2BDCC9586236}"/>
              </a:ext>
            </a:extLst>
          </p:cNvPr>
          <p:cNvCxnSpPr>
            <a:cxnSpLocks noChangeShapeType="1"/>
            <a:stCxn id="13325" idx="7"/>
            <a:endCxn id="13322" idx="3"/>
          </p:cNvCxnSpPr>
          <p:nvPr/>
        </p:nvCxnSpPr>
        <p:spPr bwMode="auto">
          <a:xfrm flipV="1">
            <a:off x="4110038" y="2016919"/>
            <a:ext cx="771525" cy="1273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17">
            <a:extLst>
              <a:ext uri="{FF2B5EF4-FFF2-40B4-BE49-F238E27FC236}">
                <a16:creationId xmlns:a16="http://schemas.microsoft.com/office/drawing/2014/main" id="{EFC77C5D-C611-9348-BD23-5633BB1271EE}"/>
              </a:ext>
            </a:extLst>
          </p:cNvPr>
          <p:cNvCxnSpPr>
            <a:cxnSpLocks noChangeShapeType="1"/>
            <a:stCxn id="13325" idx="0"/>
            <a:endCxn id="13320" idx="4"/>
          </p:cNvCxnSpPr>
          <p:nvPr/>
        </p:nvCxnSpPr>
        <p:spPr bwMode="auto">
          <a:xfrm flipV="1">
            <a:off x="4029075" y="2040732"/>
            <a:ext cx="0" cy="1216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18">
            <a:extLst>
              <a:ext uri="{FF2B5EF4-FFF2-40B4-BE49-F238E27FC236}">
                <a16:creationId xmlns:a16="http://schemas.microsoft.com/office/drawing/2014/main" id="{E4F05D12-2CBF-A942-AC97-F8CFAC95C6CE}"/>
              </a:ext>
            </a:extLst>
          </p:cNvPr>
          <p:cNvCxnSpPr>
            <a:cxnSpLocks noChangeShapeType="1"/>
            <a:stCxn id="13320" idx="3"/>
            <a:endCxn id="13324" idx="7"/>
          </p:cNvCxnSpPr>
          <p:nvPr/>
        </p:nvCxnSpPr>
        <p:spPr bwMode="auto">
          <a:xfrm flipH="1">
            <a:off x="3138488" y="2007394"/>
            <a:ext cx="809625" cy="683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19">
            <a:extLst>
              <a:ext uri="{FF2B5EF4-FFF2-40B4-BE49-F238E27FC236}">
                <a16:creationId xmlns:a16="http://schemas.microsoft.com/office/drawing/2014/main" id="{A1A9CCE5-6BC1-7546-B071-C647925DBAD6}"/>
              </a:ext>
            </a:extLst>
          </p:cNvPr>
          <p:cNvCxnSpPr>
            <a:cxnSpLocks noChangeShapeType="1"/>
            <a:stCxn id="13324" idx="0"/>
            <a:endCxn id="13320" idx="2"/>
          </p:cNvCxnSpPr>
          <p:nvPr/>
        </p:nvCxnSpPr>
        <p:spPr bwMode="auto">
          <a:xfrm flipV="1">
            <a:off x="3057525" y="1926432"/>
            <a:ext cx="857250" cy="731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20">
            <a:extLst>
              <a:ext uri="{FF2B5EF4-FFF2-40B4-BE49-F238E27FC236}">
                <a16:creationId xmlns:a16="http://schemas.microsoft.com/office/drawing/2014/main" id="{BBC4D465-5298-104F-8E1E-A0E85C6BD830}"/>
              </a:ext>
            </a:extLst>
          </p:cNvPr>
          <p:cNvCxnSpPr>
            <a:cxnSpLocks noChangeShapeType="1"/>
            <a:stCxn id="13317" idx="4"/>
            <a:endCxn id="13318" idx="0"/>
          </p:cNvCxnSpPr>
          <p:nvPr/>
        </p:nvCxnSpPr>
        <p:spPr bwMode="auto">
          <a:xfrm>
            <a:off x="2495550" y="1029892"/>
            <a:ext cx="0" cy="744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4" name="Oval 21">
            <a:extLst>
              <a:ext uri="{FF2B5EF4-FFF2-40B4-BE49-F238E27FC236}">
                <a16:creationId xmlns:a16="http://schemas.microsoft.com/office/drawing/2014/main" id="{C92ADB37-5A29-5F48-8715-8F9EAF5BBC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9431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13335" name="AutoShape 22">
            <a:extLst>
              <a:ext uri="{FF2B5EF4-FFF2-40B4-BE49-F238E27FC236}">
                <a16:creationId xmlns:a16="http://schemas.microsoft.com/office/drawing/2014/main" id="{FF48E045-304D-3547-A459-88B20582E178}"/>
              </a:ext>
            </a:extLst>
          </p:cNvPr>
          <p:cNvCxnSpPr>
            <a:cxnSpLocks noChangeShapeType="1"/>
            <a:stCxn id="13318" idx="6"/>
            <a:endCxn id="13334" idx="2"/>
          </p:cNvCxnSpPr>
          <p:nvPr/>
        </p:nvCxnSpPr>
        <p:spPr bwMode="auto">
          <a:xfrm>
            <a:off x="2609851" y="1888331"/>
            <a:ext cx="459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23">
            <a:extLst>
              <a:ext uri="{FF2B5EF4-FFF2-40B4-BE49-F238E27FC236}">
                <a16:creationId xmlns:a16="http://schemas.microsoft.com/office/drawing/2014/main" id="{64BEF4BC-EFA0-0E44-8345-080F7B98FBD1}"/>
              </a:ext>
            </a:extLst>
          </p:cNvPr>
          <p:cNvCxnSpPr>
            <a:cxnSpLocks noChangeShapeType="1"/>
            <a:stCxn id="13337" idx="7"/>
            <a:endCxn id="13334" idx="3"/>
          </p:cNvCxnSpPr>
          <p:nvPr/>
        </p:nvCxnSpPr>
        <p:spPr bwMode="auto">
          <a:xfrm flipV="1">
            <a:off x="2578894" y="1969294"/>
            <a:ext cx="523875" cy="411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7" name="Oval 24">
            <a:extLst>
              <a:ext uri="{FF2B5EF4-FFF2-40B4-BE49-F238E27FC236}">
                <a16:creationId xmlns:a16="http://schemas.microsoft.com/office/drawing/2014/main" id="{6F980A01-0330-D345-84D4-0F48CE347A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3631" y="234791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I</a:t>
            </a:r>
          </a:p>
        </p:txBody>
      </p:sp>
      <p:cxnSp>
        <p:nvCxnSpPr>
          <p:cNvPr id="13338" name="AutoShape 25">
            <a:extLst>
              <a:ext uri="{FF2B5EF4-FFF2-40B4-BE49-F238E27FC236}">
                <a16:creationId xmlns:a16="http://schemas.microsoft.com/office/drawing/2014/main" id="{86B945F8-AA93-9448-990C-0E6FFC68FF5F}"/>
              </a:ext>
            </a:extLst>
          </p:cNvPr>
          <p:cNvCxnSpPr>
            <a:cxnSpLocks noChangeShapeType="1"/>
            <a:stCxn id="13337" idx="0"/>
            <a:endCxn id="13318" idx="4"/>
          </p:cNvCxnSpPr>
          <p:nvPr/>
        </p:nvCxnSpPr>
        <p:spPr bwMode="auto">
          <a:xfrm flipH="1" flipV="1">
            <a:off x="2495551" y="2002632"/>
            <a:ext cx="2381" cy="3452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9" name="Text Box 26">
            <a:extLst>
              <a:ext uri="{FF2B5EF4-FFF2-40B4-BE49-F238E27FC236}">
                <a16:creationId xmlns:a16="http://schemas.microsoft.com/office/drawing/2014/main" id="{28086F5C-CC43-A444-9845-5D0FA36E2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399" y="3235995"/>
            <a:ext cx="2390775" cy="1837619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A-F  A-G</a:t>
            </a: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3341" name="AutoShape 32">
            <a:extLst>
              <a:ext uri="{FF2B5EF4-FFF2-40B4-BE49-F238E27FC236}">
                <a16:creationId xmlns:a16="http://schemas.microsoft.com/office/drawing/2014/main" id="{959329A5-254D-D645-9EFA-BD4D430E54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4288" y="4347468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470049" name="AutoShape 33">
            <a:extLst>
              <a:ext uri="{FF2B5EF4-FFF2-40B4-BE49-F238E27FC236}">
                <a16:creationId xmlns:a16="http://schemas.microsoft.com/office/drawing/2014/main" id="{485EBF95-0EFF-0744-921E-223AE9328EF5}"/>
              </a:ext>
            </a:extLst>
          </p:cNvPr>
          <p:cNvCxnSpPr>
            <a:cxnSpLocks noChangeShapeType="1"/>
            <a:stCxn id="13317" idx="5"/>
            <a:endCxn id="13320" idx="1"/>
          </p:cNvCxnSpPr>
          <p:nvPr/>
        </p:nvCxnSpPr>
        <p:spPr bwMode="auto">
          <a:xfrm>
            <a:off x="2576513" y="996554"/>
            <a:ext cx="1371600" cy="84891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3" name="Text Box 34">
            <a:extLst>
              <a:ext uri="{FF2B5EF4-FFF2-40B4-BE49-F238E27FC236}">
                <a16:creationId xmlns:a16="http://schemas.microsoft.com/office/drawing/2014/main" id="{4982CA66-D5B3-7649-BD8F-A9B5198F7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689" y="2565673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b="1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F-E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3344" name="AutoShape 35">
            <a:extLst>
              <a:ext uri="{FF2B5EF4-FFF2-40B4-BE49-F238E27FC236}">
                <a16:creationId xmlns:a16="http://schemas.microsoft.com/office/drawing/2014/main" id="{2CB20546-8A45-714D-852C-B1839AE032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4288" y="3651870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345" name="Text Box 36">
            <a:extLst>
              <a:ext uri="{FF2B5EF4-FFF2-40B4-BE49-F238E27FC236}">
                <a16:creationId xmlns:a16="http://schemas.microsoft.com/office/drawing/2014/main" id="{F71BB0D8-EB43-6640-9B81-F0DD61DAD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64" y="1898923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E-C  E-D  E-G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3346" name="AutoShape 37">
            <a:extLst>
              <a:ext uri="{FF2B5EF4-FFF2-40B4-BE49-F238E27FC236}">
                <a16:creationId xmlns:a16="http://schemas.microsoft.com/office/drawing/2014/main" id="{3AB7B816-2D9F-E947-9827-F57E7C6B0A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4288" y="2979316"/>
            <a:ext cx="205979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347" name="Text Box 38">
            <a:extLst>
              <a:ext uri="{FF2B5EF4-FFF2-40B4-BE49-F238E27FC236}">
                <a16:creationId xmlns:a16="http://schemas.microsoft.com/office/drawing/2014/main" id="{4193C1AD-BF86-1E42-8148-19574482D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689" y="1203598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 dirty="0">
                <a:solidFill>
                  <a:sysClr val="windowText" lastClr="000000"/>
                </a:solidFill>
              </a:rPr>
            </a:b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DFS(C)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C-A  C-D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13348" name="AutoShape 39">
            <a:extLst>
              <a:ext uri="{FF2B5EF4-FFF2-40B4-BE49-F238E27FC236}">
                <a16:creationId xmlns:a16="http://schemas.microsoft.com/office/drawing/2014/main" id="{7B2EFF9B-B934-FD4E-A7A2-E2171FCEA4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4288" y="2403252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B806EE9B-4BB6-A94B-8601-73EDA44CD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564" y="4570505"/>
            <a:ext cx="1182580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4A56425F-A404-0F4F-9750-15F77627E958}"/>
              </a:ext>
            </a:extLst>
          </p:cNvPr>
          <p:cNvSpPr txBox="1">
            <a:spLocks/>
          </p:cNvSpPr>
          <p:nvPr/>
        </p:nvSpPr>
        <p:spPr>
          <a:xfrm>
            <a:off x="39579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04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7504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问题求解与搜索算法</a:t>
            </a:r>
          </a:p>
        </p:txBody>
      </p:sp>
      <p:sp>
        <p:nvSpPr>
          <p:cNvPr id="4" name="矩形 3"/>
          <p:cNvSpPr/>
          <p:nvPr/>
        </p:nvSpPr>
        <p:spPr>
          <a:xfrm>
            <a:off x="274440" y="555526"/>
            <a:ext cx="8352928" cy="1137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问题求解涉及到两个方面：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问题的表示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，比如枚举对象、状态表示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求解的方法，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比如自顶向下的递归，自底向上的动态规划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448" y="2229767"/>
            <a:ext cx="6025752" cy="2609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搜索算法是一种</a:t>
            </a:r>
            <a:r>
              <a:rPr lang="zh-CN" altLang="zh-CN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通用的问题求解方法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：首先把问题表示转换为一个状态空间图，然后设计特定的</a:t>
            </a:r>
            <a:r>
              <a:rPr lang="zh-CN" altLang="zh-CN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图遍历方法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在状态空间中搜索问题的答案。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为了提高搜索的效率，在遍历状态空间时</a:t>
            </a:r>
            <a:r>
              <a:rPr lang="zh-CN" altLang="zh-CN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需要添加优化技术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zh-CN" altLang="zh-CN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剪枝策略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用于尽可能避免无效搜索，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启发式信息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用来加速朝目标状态逼近的速度。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1779662"/>
            <a:ext cx="2604481" cy="1623215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24" y="3579862"/>
            <a:ext cx="2316449" cy="1500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5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B194BE5A-8CCB-B14A-ADBD-2AF346285F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305175"/>
            <a:ext cx="77724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Oval 3">
            <a:extLst>
              <a:ext uri="{FF2B5EF4-FFF2-40B4-BE49-F238E27FC236}">
                <a16:creationId xmlns:a16="http://schemas.microsoft.com/office/drawing/2014/main" id="{DDB126AA-A04B-E943-9EBF-734BADCC87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1150" y="3343275"/>
            <a:ext cx="228600" cy="2286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15365" name="Oval 4">
            <a:extLst>
              <a:ext uri="{FF2B5EF4-FFF2-40B4-BE49-F238E27FC236}">
                <a16:creationId xmlns:a16="http://schemas.microsoft.com/office/drawing/2014/main" id="{44ED1B71-DA89-D742-A737-06401757C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800100"/>
            <a:ext cx="228600" cy="229791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5366" name="Oval 5">
            <a:extLst>
              <a:ext uri="{FF2B5EF4-FFF2-40B4-BE49-F238E27FC236}">
                <a16:creationId xmlns:a16="http://schemas.microsoft.com/office/drawing/2014/main" id="{9759700A-C095-E945-81A2-89CDD16EBB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15367" name="AutoShape 6">
            <a:extLst>
              <a:ext uri="{FF2B5EF4-FFF2-40B4-BE49-F238E27FC236}">
                <a16:creationId xmlns:a16="http://schemas.microsoft.com/office/drawing/2014/main" id="{2C94719E-D848-1C49-84D4-44B21342EAE6}"/>
              </a:ext>
            </a:extLst>
          </p:cNvPr>
          <p:cNvCxnSpPr>
            <a:cxnSpLocks noChangeShapeType="1"/>
            <a:stCxn id="15364" idx="0"/>
            <a:endCxn id="15365" idx="3"/>
          </p:cNvCxnSpPr>
          <p:nvPr/>
        </p:nvCxnSpPr>
        <p:spPr bwMode="auto">
          <a:xfrm flipV="1">
            <a:off x="1695450" y="996553"/>
            <a:ext cx="719138" cy="2346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Oval 7">
            <a:extLst>
              <a:ext uri="{FF2B5EF4-FFF2-40B4-BE49-F238E27FC236}">
                <a16:creationId xmlns:a16="http://schemas.microsoft.com/office/drawing/2014/main" id="{08B104E4-16A7-2945-A0A4-098ED1A48D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1812131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15369" name="AutoShape 8">
            <a:extLst>
              <a:ext uri="{FF2B5EF4-FFF2-40B4-BE49-F238E27FC236}">
                <a16:creationId xmlns:a16="http://schemas.microsoft.com/office/drawing/2014/main" id="{191495CD-545B-4645-8ABF-95144949DF93}"/>
              </a:ext>
            </a:extLst>
          </p:cNvPr>
          <p:cNvCxnSpPr>
            <a:cxnSpLocks noChangeShapeType="1"/>
            <a:stCxn id="15365" idx="5"/>
            <a:endCxn id="15368" idx="1"/>
          </p:cNvCxnSpPr>
          <p:nvPr/>
        </p:nvCxnSpPr>
        <p:spPr bwMode="auto">
          <a:xfrm>
            <a:off x="2576513" y="996554"/>
            <a:ext cx="1371600" cy="8489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0" name="Oval 9">
            <a:extLst>
              <a:ext uri="{FF2B5EF4-FFF2-40B4-BE49-F238E27FC236}">
                <a16:creationId xmlns:a16="http://schemas.microsoft.com/office/drawing/2014/main" id="{6C785BB4-4A4E-7941-BD4A-72241C0BB1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225" y="1821656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15371" name="AutoShape 10">
            <a:extLst>
              <a:ext uri="{FF2B5EF4-FFF2-40B4-BE49-F238E27FC236}">
                <a16:creationId xmlns:a16="http://schemas.microsoft.com/office/drawing/2014/main" id="{EC77702D-07D8-0E44-8273-D6C7A032333F}"/>
              </a:ext>
            </a:extLst>
          </p:cNvPr>
          <p:cNvCxnSpPr>
            <a:cxnSpLocks noChangeShapeType="1"/>
            <a:stCxn id="15365" idx="6"/>
            <a:endCxn id="15370" idx="1"/>
          </p:cNvCxnSpPr>
          <p:nvPr/>
        </p:nvCxnSpPr>
        <p:spPr bwMode="auto">
          <a:xfrm>
            <a:off x="2609850" y="915591"/>
            <a:ext cx="2271713" cy="939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2" name="Oval 11">
            <a:extLst>
              <a:ext uri="{FF2B5EF4-FFF2-40B4-BE49-F238E27FC236}">
                <a16:creationId xmlns:a16="http://schemas.microsoft.com/office/drawing/2014/main" id="{114BC543-5E84-4144-B84F-87C86915FB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225" y="26574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15373" name="Oval 12">
            <a:extLst>
              <a:ext uri="{FF2B5EF4-FFF2-40B4-BE49-F238E27FC236}">
                <a16:creationId xmlns:a16="http://schemas.microsoft.com/office/drawing/2014/main" id="{D1F5585F-8EF7-A749-90D9-86DB65AE41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3257550"/>
            <a:ext cx="228600" cy="2286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15374" name="AutoShape 13">
            <a:extLst>
              <a:ext uri="{FF2B5EF4-FFF2-40B4-BE49-F238E27FC236}">
                <a16:creationId xmlns:a16="http://schemas.microsoft.com/office/drawing/2014/main" id="{7300BBDF-DFC5-0B40-85F8-BBE7CC13433E}"/>
              </a:ext>
            </a:extLst>
          </p:cNvPr>
          <p:cNvCxnSpPr>
            <a:cxnSpLocks noChangeShapeType="1"/>
            <a:stCxn id="15373" idx="2"/>
            <a:endCxn id="15372" idx="5"/>
          </p:cNvCxnSpPr>
          <p:nvPr/>
        </p:nvCxnSpPr>
        <p:spPr bwMode="auto">
          <a:xfrm flipH="1" flipV="1">
            <a:off x="3138487" y="2852737"/>
            <a:ext cx="776288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4">
            <a:extLst>
              <a:ext uri="{FF2B5EF4-FFF2-40B4-BE49-F238E27FC236}">
                <a16:creationId xmlns:a16="http://schemas.microsoft.com/office/drawing/2014/main" id="{CB9C9ACD-E4E3-F845-809E-2729A2D8BA4D}"/>
              </a:ext>
            </a:extLst>
          </p:cNvPr>
          <p:cNvCxnSpPr>
            <a:cxnSpLocks noChangeShapeType="1"/>
            <a:stCxn id="15373" idx="3"/>
            <a:endCxn id="15364" idx="6"/>
          </p:cNvCxnSpPr>
          <p:nvPr/>
        </p:nvCxnSpPr>
        <p:spPr bwMode="auto">
          <a:xfrm flipH="1">
            <a:off x="1809750" y="3452812"/>
            <a:ext cx="2138363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AutoShape 15">
            <a:extLst>
              <a:ext uri="{FF2B5EF4-FFF2-40B4-BE49-F238E27FC236}">
                <a16:creationId xmlns:a16="http://schemas.microsoft.com/office/drawing/2014/main" id="{756F27B0-20EC-AA4F-A70A-997202B57516}"/>
              </a:ext>
            </a:extLst>
          </p:cNvPr>
          <p:cNvCxnSpPr>
            <a:cxnSpLocks noChangeShapeType="1"/>
            <a:stCxn id="15364" idx="7"/>
            <a:endCxn id="15372" idx="3"/>
          </p:cNvCxnSpPr>
          <p:nvPr/>
        </p:nvCxnSpPr>
        <p:spPr bwMode="auto">
          <a:xfrm flipV="1">
            <a:off x="1776413" y="2852738"/>
            <a:ext cx="12001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AutoShape 16">
            <a:extLst>
              <a:ext uri="{FF2B5EF4-FFF2-40B4-BE49-F238E27FC236}">
                <a16:creationId xmlns:a16="http://schemas.microsoft.com/office/drawing/2014/main" id="{06A7B231-6582-9847-8EB0-D76E4E6D10E8}"/>
              </a:ext>
            </a:extLst>
          </p:cNvPr>
          <p:cNvCxnSpPr>
            <a:cxnSpLocks noChangeShapeType="1"/>
            <a:stCxn id="15373" idx="7"/>
            <a:endCxn id="15370" idx="3"/>
          </p:cNvCxnSpPr>
          <p:nvPr/>
        </p:nvCxnSpPr>
        <p:spPr bwMode="auto">
          <a:xfrm flipV="1">
            <a:off x="4110038" y="2016919"/>
            <a:ext cx="771525" cy="1273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AutoShape 17">
            <a:extLst>
              <a:ext uri="{FF2B5EF4-FFF2-40B4-BE49-F238E27FC236}">
                <a16:creationId xmlns:a16="http://schemas.microsoft.com/office/drawing/2014/main" id="{E10C5AC3-EF60-814D-BAC7-CF91967B0A85}"/>
              </a:ext>
            </a:extLst>
          </p:cNvPr>
          <p:cNvCxnSpPr>
            <a:cxnSpLocks noChangeShapeType="1"/>
            <a:stCxn id="15373" idx="0"/>
            <a:endCxn id="15368" idx="4"/>
          </p:cNvCxnSpPr>
          <p:nvPr/>
        </p:nvCxnSpPr>
        <p:spPr bwMode="auto">
          <a:xfrm flipV="1">
            <a:off x="4029075" y="2040732"/>
            <a:ext cx="0" cy="1216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18">
            <a:extLst>
              <a:ext uri="{FF2B5EF4-FFF2-40B4-BE49-F238E27FC236}">
                <a16:creationId xmlns:a16="http://schemas.microsoft.com/office/drawing/2014/main" id="{B9F78B30-624A-4641-978E-4E5EC595648F}"/>
              </a:ext>
            </a:extLst>
          </p:cNvPr>
          <p:cNvCxnSpPr>
            <a:cxnSpLocks noChangeShapeType="1"/>
            <a:stCxn id="15368" idx="3"/>
            <a:endCxn id="15372" idx="7"/>
          </p:cNvCxnSpPr>
          <p:nvPr/>
        </p:nvCxnSpPr>
        <p:spPr bwMode="auto">
          <a:xfrm flipH="1">
            <a:off x="3138488" y="2007394"/>
            <a:ext cx="809625" cy="683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19">
            <a:extLst>
              <a:ext uri="{FF2B5EF4-FFF2-40B4-BE49-F238E27FC236}">
                <a16:creationId xmlns:a16="http://schemas.microsoft.com/office/drawing/2014/main" id="{6A0CAAE1-B962-BB47-B747-DD1ED06307E8}"/>
              </a:ext>
            </a:extLst>
          </p:cNvPr>
          <p:cNvCxnSpPr>
            <a:cxnSpLocks noChangeShapeType="1"/>
            <a:stCxn id="15372" idx="0"/>
            <a:endCxn id="15368" idx="2"/>
          </p:cNvCxnSpPr>
          <p:nvPr/>
        </p:nvCxnSpPr>
        <p:spPr bwMode="auto">
          <a:xfrm flipV="1">
            <a:off x="3057525" y="1926432"/>
            <a:ext cx="857250" cy="731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0">
            <a:extLst>
              <a:ext uri="{FF2B5EF4-FFF2-40B4-BE49-F238E27FC236}">
                <a16:creationId xmlns:a16="http://schemas.microsoft.com/office/drawing/2014/main" id="{FB80595A-76EC-514F-9927-AC64CA2DACB6}"/>
              </a:ext>
            </a:extLst>
          </p:cNvPr>
          <p:cNvCxnSpPr>
            <a:cxnSpLocks noChangeShapeType="1"/>
            <a:stCxn id="15365" idx="4"/>
            <a:endCxn id="15366" idx="0"/>
          </p:cNvCxnSpPr>
          <p:nvPr/>
        </p:nvCxnSpPr>
        <p:spPr bwMode="auto">
          <a:xfrm>
            <a:off x="2495550" y="1029892"/>
            <a:ext cx="0" cy="744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2" name="Oval 21">
            <a:extLst>
              <a:ext uri="{FF2B5EF4-FFF2-40B4-BE49-F238E27FC236}">
                <a16:creationId xmlns:a16="http://schemas.microsoft.com/office/drawing/2014/main" id="{27AEEB90-1C5A-A64B-BF71-3A6087232B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9431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15383" name="AutoShape 22">
            <a:extLst>
              <a:ext uri="{FF2B5EF4-FFF2-40B4-BE49-F238E27FC236}">
                <a16:creationId xmlns:a16="http://schemas.microsoft.com/office/drawing/2014/main" id="{1E68A918-D9B3-5A47-98B4-1195ED1C22B5}"/>
              </a:ext>
            </a:extLst>
          </p:cNvPr>
          <p:cNvCxnSpPr>
            <a:cxnSpLocks noChangeShapeType="1"/>
            <a:stCxn id="15366" idx="6"/>
            <a:endCxn id="15382" idx="2"/>
          </p:cNvCxnSpPr>
          <p:nvPr/>
        </p:nvCxnSpPr>
        <p:spPr bwMode="auto">
          <a:xfrm>
            <a:off x="2609851" y="1888331"/>
            <a:ext cx="459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23">
            <a:extLst>
              <a:ext uri="{FF2B5EF4-FFF2-40B4-BE49-F238E27FC236}">
                <a16:creationId xmlns:a16="http://schemas.microsoft.com/office/drawing/2014/main" id="{A36D4CF4-6A0E-5C45-84C4-F2D46EFA34FA}"/>
              </a:ext>
            </a:extLst>
          </p:cNvPr>
          <p:cNvCxnSpPr>
            <a:cxnSpLocks noChangeShapeType="1"/>
            <a:stCxn id="15385" idx="7"/>
            <a:endCxn id="15382" idx="3"/>
          </p:cNvCxnSpPr>
          <p:nvPr/>
        </p:nvCxnSpPr>
        <p:spPr bwMode="auto">
          <a:xfrm flipV="1">
            <a:off x="2578894" y="1969294"/>
            <a:ext cx="523875" cy="411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5" name="Oval 24">
            <a:extLst>
              <a:ext uri="{FF2B5EF4-FFF2-40B4-BE49-F238E27FC236}">
                <a16:creationId xmlns:a16="http://schemas.microsoft.com/office/drawing/2014/main" id="{96E8ECB3-D707-0E45-A7C4-0B4F609E0D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3631" y="234791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I</a:t>
            </a:r>
          </a:p>
        </p:txBody>
      </p:sp>
      <p:cxnSp>
        <p:nvCxnSpPr>
          <p:cNvPr id="15386" name="AutoShape 25">
            <a:extLst>
              <a:ext uri="{FF2B5EF4-FFF2-40B4-BE49-F238E27FC236}">
                <a16:creationId xmlns:a16="http://schemas.microsoft.com/office/drawing/2014/main" id="{CD412CF6-A487-904F-86AB-B5E39BD73D9B}"/>
              </a:ext>
            </a:extLst>
          </p:cNvPr>
          <p:cNvCxnSpPr>
            <a:cxnSpLocks noChangeShapeType="1"/>
            <a:stCxn id="15385" idx="0"/>
            <a:endCxn id="15366" idx="4"/>
          </p:cNvCxnSpPr>
          <p:nvPr/>
        </p:nvCxnSpPr>
        <p:spPr bwMode="auto">
          <a:xfrm flipH="1" flipV="1">
            <a:off x="2495551" y="2002632"/>
            <a:ext cx="2381" cy="3452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7" name="Text Box 26">
            <a:extLst>
              <a:ext uri="{FF2B5EF4-FFF2-40B4-BE49-F238E27FC236}">
                <a16:creationId xmlns:a16="http://schemas.microsoft.com/office/drawing/2014/main" id="{0A102070-4BBD-4D4A-A7B2-881A996DF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399" y="3163987"/>
            <a:ext cx="2390775" cy="1837619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A-F  A-G</a:t>
            </a: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5389" name="AutoShape 32">
            <a:extLst>
              <a:ext uri="{FF2B5EF4-FFF2-40B4-BE49-F238E27FC236}">
                <a16:creationId xmlns:a16="http://schemas.microsoft.com/office/drawing/2014/main" id="{7BA1FB0E-FCAB-5445-9CC9-A3A8450347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2533" y="4275460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471073" name="AutoShape 33">
            <a:extLst>
              <a:ext uri="{FF2B5EF4-FFF2-40B4-BE49-F238E27FC236}">
                <a16:creationId xmlns:a16="http://schemas.microsoft.com/office/drawing/2014/main" id="{C0F29B0F-9DFD-B441-8B1F-0EEC02BFB40E}"/>
              </a:ext>
            </a:extLst>
          </p:cNvPr>
          <p:cNvCxnSpPr>
            <a:cxnSpLocks noChangeShapeType="1"/>
            <a:stCxn id="15372" idx="7"/>
            <a:endCxn id="15368" idx="3"/>
          </p:cNvCxnSpPr>
          <p:nvPr/>
        </p:nvCxnSpPr>
        <p:spPr bwMode="auto">
          <a:xfrm flipV="1">
            <a:off x="3138488" y="2007394"/>
            <a:ext cx="809625" cy="683419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1" name="Text Box 34">
            <a:extLst>
              <a:ext uri="{FF2B5EF4-FFF2-40B4-BE49-F238E27FC236}">
                <a16:creationId xmlns:a16="http://schemas.microsoft.com/office/drawing/2014/main" id="{B7647964-9D9F-2C47-B563-DFC416EBD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689" y="2493665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b="1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F-E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5392" name="AutoShape 35">
            <a:extLst>
              <a:ext uri="{FF2B5EF4-FFF2-40B4-BE49-F238E27FC236}">
                <a16:creationId xmlns:a16="http://schemas.microsoft.com/office/drawing/2014/main" id="{BBAF6BCE-28A5-5643-A133-81843D6B92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2533" y="3627388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93" name="Text Box 36">
            <a:extLst>
              <a:ext uri="{FF2B5EF4-FFF2-40B4-BE49-F238E27FC236}">
                <a16:creationId xmlns:a16="http://schemas.microsoft.com/office/drawing/2014/main" id="{3F698BDC-7C57-7543-B70E-56DA1B921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64" y="1826915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 dirty="0">
                <a:solidFill>
                  <a:schemeClr val="accent1"/>
                </a:solidFill>
              </a:rPr>
            </a:br>
            <a:r>
              <a:rPr kumimoji="0"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dfs</a:t>
            </a:r>
            <a:r>
              <a:rPr kumimoji="0"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E-C  E-D  E-G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5394" name="AutoShape 37">
            <a:extLst>
              <a:ext uri="{FF2B5EF4-FFF2-40B4-BE49-F238E27FC236}">
                <a16:creationId xmlns:a16="http://schemas.microsoft.com/office/drawing/2014/main" id="{5CA19B5D-3288-654E-8D1C-65BC8C291D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2533" y="2931790"/>
            <a:ext cx="205979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95" name="Text Box 38">
            <a:extLst>
              <a:ext uri="{FF2B5EF4-FFF2-40B4-BE49-F238E27FC236}">
                <a16:creationId xmlns:a16="http://schemas.microsoft.com/office/drawing/2014/main" id="{FFD3A399-5802-AE4D-8EE5-D37B873BE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689" y="1131590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 dirty="0"/>
            </a:b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DFS(C)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dirty="0">
                <a:ea typeface="宋体" panose="02010600030101010101" pitchFamily="2" charset="-122"/>
              </a:rPr>
              <a:t>C-A  C-D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ea typeface="宋体" panose="02010600030101010101" pitchFamily="2" charset="-122"/>
            </a:endParaRPr>
          </a:p>
        </p:txBody>
      </p:sp>
      <p:sp>
        <p:nvSpPr>
          <p:cNvPr id="15396" name="AutoShape 39">
            <a:extLst>
              <a:ext uri="{FF2B5EF4-FFF2-40B4-BE49-F238E27FC236}">
                <a16:creationId xmlns:a16="http://schemas.microsoft.com/office/drawing/2014/main" id="{E3CE9F6D-4759-294F-B5AA-A56A1E7981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8390" y="2355726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7AB49467-139C-6F48-BA6E-019174438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564" y="4515966"/>
            <a:ext cx="1182580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E6288E60-8FB8-1D4E-87B5-2E3ABD81EBBD}"/>
              </a:ext>
            </a:extLst>
          </p:cNvPr>
          <p:cNvSpPr txBox="1">
            <a:spLocks/>
          </p:cNvSpPr>
          <p:nvPr/>
        </p:nvSpPr>
        <p:spPr>
          <a:xfrm>
            <a:off x="39579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0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F4576412-055F-D04B-9D38-18C3DC3A15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305175"/>
            <a:ext cx="77724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Oval 3">
            <a:extLst>
              <a:ext uri="{FF2B5EF4-FFF2-40B4-BE49-F238E27FC236}">
                <a16:creationId xmlns:a16="http://schemas.microsoft.com/office/drawing/2014/main" id="{F5A7678D-B43A-0C43-B4D6-FF5F9E4F3A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1150" y="3343275"/>
            <a:ext cx="228600" cy="2286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17413" name="Oval 4">
            <a:extLst>
              <a:ext uri="{FF2B5EF4-FFF2-40B4-BE49-F238E27FC236}">
                <a16:creationId xmlns:a16="http://schemas.microsoft.com/office/drawing/2014/main" id="{15F9BAA8-0EA6-CF45-B590-64E6A44086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800100"/>
            <a:ext cx="228600" cy="229791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7414" name="Oval 5">
            <a:extLst>
              <a:ext uri="{FF2B5EF4-FFF2-40B4-BE49-F238E27FC236}">
                <a16:creationId xmlns:a16="http://schemas.microsoft.com/office/drawing/2014/main" id="{036B4463-5F2D-E94F-8F89-FCB38046CE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17415" name="AutoShape 6">
            <a:extLst>
              <a:ext uri="{FF2B5EF4-FFF2-40B4-BE49-F238E27FC236}">
                <a16:creationId xmlns:a16="http://schemas.microsoft.com/office/drawing/2014/main" id="{952A8ECB-7589-8D44-B0A0-F3EAA3CD8B68}"/>
              </a:ext>
            </a:extLst>
          </p:cNvPr>
          <p:cNvCxnSpPr>
            <a:cxnSpLocks noChangeShapeType="1"/>
            <a:stCxn id="17412" idx="0"/>
            <a:endCxn id="17413" idx="3"/>
          </p:cNvCxnSpPr>
          <p:nvPr/>
        </p:nvCxnSpPr>
        <p:spPr bwMode="auto">
          <a:xfrm flipV="1">
            <a:off x="1695450" y="996553"/>
            <a:ext cx="719138" cy="2346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6" name="Oval 7">
            <a:extLst>
              <a:ext uri="{FF2B5EF4-FFF2-40B4-BE49-F238E27FC236}">
                <a16:creationId xmlns:a16="http://schemas.microsoft.com/office/drawing/2014/main" id="{F4FC343F-523D-524C-A649-D6C76FCEFA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1812131"/>
            <a:ext cx="228600" cy="2286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17417" name="AutoShape 8">
            <a:extLst>
              <a:ext uri="{FF2B5EF4-FFF2-40B4-BE49-F238E27FC236}">
                <a16:creationId xmlns:a16="http://schemas.microsoft.com/office/drawing/2014/main" id="{ADD24923-0760-5F4C-8D33-C0BB9122B9DB}"/>
              </a:ext>
            </a:extLst>
          </p:cNvPr>
          <p:cNvCxnSpPr>
            <a:cxnSpLocks noChangeShapeType="1"/>
            <a:stCxn id="17413" idx="5"/>
            <a:endCxn id="17416" idx="1"/>
          </p:cNvCxnSpPr>
          <p:nvPr/>
        </p:nvCxnSpPr>
        <p:spPr bwMode="auto">
          <a:xfrm>
            <a:off x="2576513" y="996554"/>
            <a:ext cx="1371600" cy="8489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8" name="Oval 9">
            <a:extLst>
              <a:ext uri="{FF2B5EF4-FFF2-40B4-BE49-F238E27FC236}">
                <a16:creationId xmlns:a16="http://schemas.microsoft.com/office/drawing/2014/main" id="{98357059-53D2-D945-B12E-D88E4A8DFA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225" y="1821656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17419" name="AutoShape 10">
            <a:extLst>
              <a:ext uri="{FF2B5EF4-FFF2-40B4-BE49-F238E27FC236}">
                <a16:creationId xmlns:a16="http://schemas.microsoft.com/office/drawing/2014/main" id="{577C1D0A-CE1A-E349-892E-95EE6F7B9F60}"/>
              </a:ext>
            </a:extLst>
          </p:cNvPr>
          <p:cNvCxnSpPr>
            <a:cxnSpLocks noChangeShapeType="1"/>
            <a:stCxn id="17413" idx="6"/>
            <a:endCxn id="17418" idx="1"/>
          </p:cNvCxnSpPr>
          <p:nvPr/>
        </p:nvCxnSpPr>
        <p:spPr bwMode="auto">
          <a:xfrm>
            <a:off x="2609850" y="915591"/>
            <a:ext cx="2271713" cy="939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0" name="Oval 11">
            <a:extLst>
              <a:ext uri="{FF2B5EF4-FFF2-40B4-BE49-F238E27FC236}">
                <a16:creationId xmlns:a16="http://schemas.microsoft.com/office/drawing/2014/main" id="{AA138D76-E5C0-4640-A3E7-0E8838FFBB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225" y="265747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17421" name="Oval 12">
            <a:extLst>
              <a:ext uri="{FF2B5EF4-FFF2-40B4-BE49-F238E27FC236}">
                <a16:creationId xmlns:a16="http://schemas.microsoft.com/office/drawing/2014/main" id="{9ECA7AB9-F2AA-BD48-81A8-D0B4EEE16B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3257550"/>
            <a:ext cx="228600" cy="2286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17422" name="AutoShape 13">
            <a:extLst>
              <a:ext uri="{FF2B5EF4-FFF2-40B4-BE49-F238E27FC236}">
                <a16:creationId xmlns:a16="http://schemas.microsoft.com/office/drawing/2014/main" id="{DF35A4FB-3C45-674E-93FB-90E16B85CFCA}"/>
              </a:ext>
            </a:extLst>
          </p:cNvPr>
          <p:cNvCxnSpPr>
            <a:cxnSpLocks noChangeShapeType="1"/>
            <a:stCxn id="17421" idx="2"/>
            <a:endCxn id="17420" idx="5"/>
          </p:cNvCxnSpPr>
          <p:nvPr/>
        </p:nvCxnSpPr>
        <p:spPr bwMode="auto">
          <a:xfrm flipH="1" flipV="1">
            <a:off x="3138487" y="2852737"/>
            <a:ext cx="776288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4">
            <a:extLst>
              <a:ext uri="{FF2B5EF4-FFF2-40B4-BE49-F238E27FC236}">
                <a16:creationId xmlns:a16="http://schemas.microsoft.com/office/drawing/2014/main" id="{18FCA100-C825-5145-9098-95247F356DBF}"/>
              </a:ext>
            </a:extLst>
          </p:cNvPr>
          <p:cNvCxnSpPr>
            <a:cxnSpLocks noChangeShapeType="1"/>
            <a:stCxn id="17421" idx="3"/>
            <a:endCxn id="17412" idx="6"/>
          </p:cNvCxnSpPr>
          <p:nvPr/>
        </p:nvCxnSpPr>
        <p:spPr bwMode="auto">
          <a:xfrm flipH="1">
            <a:off x="1809750" y="3452812"/>
            <a:ext cx="2138363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15">
            <a:extLst>
              <a:ext uri="{FF2B5EF4-FFF2-40B4-BE49-F238E27FC236}">
                <a16:creationId xmlns:a16="http://schemas.microsoft.com/office/drawing/2014/main" id="{546E6576-3F3D-9840-AB39-E11CA036A86B}"/>
              </a:ext>
            </a:extLst>
          </p:cNvPr>
          <p:cNvCxnSpPr>
            <a:cxnSpLocks noChangeShapeType="1"/>
            <a:stCxn id="17412" idx="7"/>
            <a:endCxn id="17420" idx="3"/>
          </p:cNvCxnSpPr>
          <p:nvPr/>
        </p:nvCxnSpPr>
        <p:spPr bwMode="auto">
          <a:xfrm flipV="1">
            <a:off x="1776413" y="2852738"/>
            <a:ext cx="12001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16">
            <a:extLst>
              <a:ext uri="{FF2B5EF4-FFF2-40B4-BE49-F238E27FC236}">
                <a16:creationId xmlns:a16="http://schemas.microsoft.com/office/drawing/2014/main" id="{F67E02CF-0776-0943-BDE0-E4CEBF973C89}"/>
              </a:ext>
            </a:extLst>
          </p:cNvPr>
          <p:cNvCxnSpPr>
            <a:cxnSpLocks noChangeShapeType="1"/>
            <a:stCxn id="17421" idx="7"/>
            <a:endCxn id="17418" idx="3"/>
          </p:cNvCxnSpPr>
          <p:nvPr/>
        </p:nvCxnSpPr>
        <p:spPr bwMode="auto">
          <a:xfrm flipV="1">
            <a:off x="4110038" y="2016919"/>
            <a:ext cx="771525" cy="1273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7">
            <a:extLst>
              <a:ext uri="{FF2B5EF4-FFF2-40B4-BE49-F238E27FC236}">
                <a16:creationId xmlns:a16="http://schemas.microsoft.com/office/drawing/2014/main" id="{D8F9ACD2-28A3-544A-9B4C-1965BED964D3}"/>
              </a:ext>
            </a:extLst>
          </p:cNvPr>
          <p:cNvCxnSpPr>
            <a:cxnSpLocks noChangeShapeType="1"/>
            <a:stCxn id="17421" idx="0"/>
            <a:endCxn id="17416" idx="4"/>
          </p:cNvCxnSpPr>
          <p:nvPr/>
        </p:nvCxnSpPr>
        <p:spPr bwMode="auto">
          <a:xfrm flipV="1">
            <a:off x="4029075" y="2040732"/>
            <a:ext cx="0" cy="1216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18">
            <a:extLst>
              <a:ext uri="{FF2B5EF4-FFF2-40B4-BE49-F238E27FC236}">
                <a16:creationId xmlns:a16="http://schemas.microsoft.com/office/drawing/2014/main" id="{28AE8F41-6AE9-5747-A30D-F8A4901EFE83}"/>
              </a:ext>
            </a:extLst>
          </p:cNvPr>
          <p:cNvCxnSpPr>
            <a:cxnSpLocks noChangeShapeType="1"/>
            <a:stCxn id="17416" idx="3"/>
            <a:endCxn id="17420" idx="7"/>
          </p:cNvCxnSpPr>
          <p:nvPr/>
        </p:nvCxnSpPr>
        <p:spPr bwMode="auto">
          <a:xfrm flipH="1">
            <a:off x="3138488" y="2007394"/>
            <a:ext cx="809625" cy="683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19">
            <a:extLst>
              <a:ext uri="{FF2B5EF4-FFF2-40B4-BE49-F238E27FC236}">
                <a16:creationId xmlns:a16="http://schemas.microsoft.com/office/drawing/2014/main" id="{718286DD-5133-4C48-86B1-1479836B2778}"/>
              </a:ext>
            </a:extLst>
          </p:cNvPr>
          <p:cNvCxnSpPr>
            <a:cxnSpLocks noChangeShapeType="1"/>
            <a:stCxn id="17420" idx="0"/>
            <a:endCxn id="17416" idx="2"/>
          </p:cNvCxnSpPr>
          <p:nvPr/>
        </p:nvCxnSpPr>
        <p:spPr bwMode="auto">
          <a:xfrm flipV="1">
            <a:off x="3057525" y="1926432"/>
            <a:ext cx="857250" cy="731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20">
            <a:extLst>
              <a:ext uri="{FF2B5EF4-FFF2-40B4-BE49-F238E27FC236}">
                <a16:creationId xmlns:a16="http://schemas.microsoft.com/office/drawing/2014/main" id="{DDAC0771-86BC-4948-9C50-C475C6542108}"/>
              </a:ext>
            </a:extLst>
          </p:cNvPr>
          <p:cNvCxnSpPr>
            <a:cxnSpLocks noChangeShapeType="1"/>
            <a:stCxn id="17413" idx="4"/>
            <a:endCxn id="17414" idx="0"/>
          </p:cNvCxnSpPr>
          <p:nvPr/>
        </p:nvCxnSpPr>
        <p:spPr bwMode="auto">
          <a:xfrm>
            <a:off x="2495550" y="1029892"/>
            <a:ext cx="0" cy="744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0" name="Oval 21">
            <a:extLst>
              <a:ext uri="{FF2B5EF4-FFF2-40B4-BE49-F238E27FC236}">
                <a16:creationId xmlns:a16="http://schemas.microsoft.com/office/drawing/2014/main" id="{FBC5338F-4D9D-A343-9EDD-A1F286A495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9431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17431" name="AutoShape 22">
            <a:extLst>
              <a:ext uri="{FF2B5EF4-FFF2-40B4-BE49-F238E27FC236}">
                <a16:creationId xmlns:a16="http://schemas.microsoft.com/office/drawing/2014/main" id="{57C91AA0-BDA6-5E40-B5B9-DDBB14438372}"/>
              </a:ext>
            </a:extLst>
          </p:cNvPr>
          <p:cNvCxnSpPr>
            <a:cxnSpLocks noChangeShapeType="1"/>
            <a:stCxn id="17414" idx="6"/>
            <a:endCxn id="17430" idx="2"/>
          </p:cNvCxnSpPr>
          <p:nvPr/>
        </p:nvCxnSpPr>
        <p:spPr bwMode="auto">
          <a:xfrm>
            <a:off x="2609851" y="1888331"/>
            <a:ext cx="459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23">
            <a:extLst>
              <a:ext uri="{FF2B5EF4-FFF2-40B4-BE49-F238E27FC236}">
                <a16:creationId xmlns:a16="http://schemas.microsoft.com/office/drawing/2014/main" id="{4FF8A596-4DA1-6C4B-B573-FDA90111380B}"/>
              </a:ext>
            </a:extLst>
          </p:cNvPr>
          <p:cNvCxnSpPr>
            <a:cxnSpLocks noChangeShapeType="1"/>
            <a:stCxn id="17433" idx="7"/>
            <a:endCxn id="17430" idx="3"/>
          </p:cNvCxnSpPr>
          <p:nvPr/>
        </p:nvCxnSpPr>
        <p:spPr bwMode="auto">
          <a:xfrm flipV="1">
            <a:off x="2578894" y="1969294"/>
            <a:ext cx="523875" cy="411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3" name="Oval 24">
            <a:extLst>
              <a:ext uri="{FF2B5EF4-FFF2-40B4-BE49-F238E27FC236}">
                <a16:creationId xmlns:a16="http://schemas.microsoft.com/office/drawing/2014/main" id="{E7545C4F-A40F-9145-9131-20BE727F5B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3631" y="234791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I</a:t>
            </a:r>
          </a:p>
        </p:txBody>
      </p:sp>
      <p:cxnSp>
        <p:nvCxnSpPr>
          <p:cNvPr id="17434" name="AutoShape 25">
            <a:extLst>
              <a:ext uri="{FF2B5EF4-FFF2-40B4-BE49-F238E27FC236}">
                <a16:creationId xmlns:a16="http://schemas.microsoft.com/office/drawing/2014/main" id="{C231302B-AD68-F94C-AD9D-1B788435CCF1}"/>
              </a:ext>
            </a:extLst>
          </p:cNvPr>
          <p:cNvCxnSpPr>
            <a:cxnSpLocks noChangeShapeType="1"/>
            <a:stCxn id="17433" idx="0"/>
            <a:endCxn id="17414" idx="4"/>
          </p:cNvCxnSpPr>
          <p:nvPr/>
        </p:nvCxnSpPr>
        <p:spPr bwMode="auto">
          <a:xfrm flipH="1" flipV="1">
            <a:off x="2495551" y="2002632"/>
            <a:ext cx="2381" cy="3452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5" name="Text Box 26">
            <a:extLst>
              <a:ext uri="{FF2B5EF4-FFF2-40B4-BE49-F238E27FC236}">
                <a16:creationId xmlns:a16="http://schemas.microsoft.com/office/drawing/2014/main" id="{C9A287D4-BF0A-C140-BAE7-413FA93CF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689" y="3245148"/>
            <a:ext cx="2390775" cy="1837619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A-F  A-G</a:t>
            </a: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7437" name="AutoShape 32">
            <a:extLst>
              <a:ext uri="{FF2B5EF4-FFF2-40B4-BE49-F238E27FC236}">
                <a16:creationId xmlns:a16="http://schemas.microsoft.com/office/drawing/2014/main" id="{95CBC56F-6D5C-B14F-AF6A-F12F1C21E1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6296" y="4387696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472097" name="AutoShape 33">
            <a:extLst>
              <a:ext uri="{FF2B5EF4-FFF2-40B4-BE49-F238E27FC236}">
                <a16:creationId xmlns:a16="http://schemas.microsoft.com/office/drawing/2014/main" id="{744016D0-E240-AD4B-AAED-D6E9980FE15D}"/>
              </a:ext>
            </a:extLst>
          </p:cNvPr>
          <p:cNvCxnSpPr>
            <a:cxnSpLocks noChangeShapeType="1"/>
            <a:stCxn id="17416" idx="2"/>
            <a:endCxn id="17420" idx="0"/>
          </p:cNvCxnSpPr>
          <p:nvPr/>
        </p:nvCxnSpPr>
        <p:spPr bwMode="auto">
          <a:xfrm flipH="1">
            <a:off x="3057525" y="1926432"/>
            <a:ext cx="857250" cy="731044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9" name="Text Box 34">
            <a:extLst>
              <a:ext uri="{FF2B5EF4-FFF2-40B4-BE49-F238E27FC236}">
                <a16:creationId xmlns:a16="http://schemas.microsoft.com/office/drawing/2014/main" id="{3D4DDE12-4A1A-7B49-B682-C2DA52063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689" y="2574826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b="1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F-E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7440" name="AutoShape 35">
            <a:extLst>
              <a:ext uri="{FF2B5EF4-FFF2-40B4-BE49-F238E27FC236}">
                <a16:creationId xmlns:a16="http://schemas.microsoft.com/office/drawing/2014/main" id="{A3DC832C-EB05-3749-AB62-7EEE61B039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6296" y="3699396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41" name="Text Box 36">
            <a:extLst>
              <a:ext uri="{FF2B5EF4-FFF2-40B4-BE49-F238E27FC236}">
                <a16:creationId xmlns:a16="http://schemas.microsoft.com/office/drawing/2014/main" id="{AF382145-83E0-A64F-A40E-890EFB807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64" y="1908076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E-C  E-D  E-G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7442" name="AutoShape 37">
            <a:extLst>
              <a:ext uri="{FF2B5EF4-FFF2-40B4-BE49-F238E27FC236}">
                <a16:creationId xmlns:a16="http://schemas.microsoft.com/office/drawing/2014/main" id="{CB7600CF-57FF-694F-977A-DE11AC7556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6296" y="3004642"/>
            <a:ext cx="205979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43" name="Text Box 38">
            <a:extLst>
              <a:ext uri="{FF2B5EF4-FFF2-40B4-BE49-F238E27FC236}">
                <a16:creationId xmlns:a16="http://schemas.microsoft.com/office/drawing/2014/main" id="{21A24B52-3B6B-9F4E-81E4-708D6D7BF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689" y="1212751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dfs(C)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C-A  C-D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7444" name="AutoShape 39">
            <a:extLst>
              <a:ext uri="{FF2B5EF4-FFF2-40B4-BE49-F238E27FC236}">
                <a16:creationId xmlns:a16="http://schemas.microsoft.com/office/drawing/2014/main" id="{E8FDBC44-2A76-F543-83CF-539FACDBB0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6296" y="2331244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45" name="Text Box 40">
            <a:extLst>
              <a:ext uri="{FF2B5EF4-FFF2-40B4-BE49-F238E27FC236}">
                <a16:creationId xmlns:a16="http://schemas.microsoft.com/office/drawing/2014/main" id="{71B49419-0D7F-1C4E-B5BA-26C9A04F4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639" y="555526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 dirty="0"/>
            </a:b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DFS(D)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dirty="0">
                <a:ea typeface="宋体" panose="02010600030101010101" pitchFamily="2" charset="-122"/>
              </a:rPr>
              <a:t>D-C  D-F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ea typeface="宋体" panose="02010600030101010101" pitchFamily="2" charset="-122"/>
            </a:endParaRPr>
          </a:p>
        </p:txBody>
      </p:sp>
      <p:sp>
        <p:nvSpPr>
          <p:cNvPr id="17446" name="AutoShape 41">
            <a:extLst>
              <a:ext uri="{FF2B5EF4-FFF2-40B4-BE49-F238E27FC236}">
                <a16:creationId xmlns:a16="http://schemas.microsoft.com/office/drawing/2014/main" id="{9DAF1E2B-C9ED-5240-8B82-AAEBDE08E8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6296" y="1707654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" name="Text Box 31">
            <a:extLst>
              <a:ext uri="{FF2B5EF4-FFF2-40B4-BE49-F238E27FC236}">
                <a16:creationId xmlns:a16="http://schemas.microsoft.com/office/drawing/2014/main" id="{AA6FD4E3-F9A2-0049-B332-EFB882301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572" y="4570505"/>
            <a:ext cx="1182580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41" name="标题 1">
            <a:extLst>
              <a:ext uri="{FF2B5EF4-FFF2-40B4-BE49-F238E27FC236}">
                <a16:creationId xmlns:a16="http://schemas.microsoft.com/office/drawing/2014/main" id="{E6E67BD5-1D58-8D4C-941B-BDD217958230}"/>
              </a:ext>
            </a:extLst>
          </p:cNvPr>
          <p:cNvSpPr txBox="1">
            <a:spLocks/>
          </p:cNvSpPr>
          <p:nvPr/>
        </p:nvSpPr>
        <p:spPr>
          <a:xfrm>
            <a:off x="39579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4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109567D3-B2BB-064F-A48B-63E7D054A4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305175"/>
            <a:ext cx="77724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Oval 3">
            <a:extLst>
              <a:ext uri="{FF2B5EF4-FFF2-40B4-BE49-F238E27FC236}">
                <a16:creationId xmlns:a16="http://schemas.microsoft.com/office/drawing/2014/main" id="{1EE49734-CBB6-3044-95F9-88707042F7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1150" y="3343275"/>
            <a:ext cx="228600" cy="2286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19461" name="Oval 4">
            <a:extLst>
              <a:ext uri="{FF2B5EF4-FFF2-40B4-BE49-F238E27FC236}">
                <a16:creationId xmlns:a16="http://schemas.microsoft.com/office/drawing/2014/main" id="{45F3DAF2-1DDF-CF4D-A7D3-7992B09E1C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800100"/>
            <a:ext cx="228600" cy="229791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9462" name="Oval 5">
            <a:extLst>
              <a:ext uri="{FF2B5EF4-FFF2-40B4-BE49-F238E27FC236}">
                <a16:creationId xmlns:a16="http://schemas.microsoft.com/office/drawing/2014/main" id="{2A6661C8-CAFA-0942-BD5F-B27B2F8FF0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19463" name="AutoShape 6">
            <a:extLst>
              <a:ext uri="{FF2B5EF4-FFF2-40B4-BE49-F238E27FC236}">
                <a16:creationId xmlns:a16="http://schemas.microsoft.com/office/drawing/2014/main" id="{75B6C4C7-9587-0845-90CB-1443139327C0}"/>
              </a:ext>
            </a:extLst>
          </p:cNvPr>
          <p:cNvCxnSpPr>
            <a:cxnSpLocks noChangeShapeType="1"/>
            <a:stCxn id="19460" idx="0"/>
            <a:endCxn id="19461" idx="3"/>
          </p:cNvCxnSpPr>
          <p:nvPr/>
        </p:nvCxnSpPr>
        <p:spPr bwMode="auto">
          <a:xfrm flipV="1">
            <a:off x="1695450" y="996553"/>
            <a:ext cx="719138" cy="2346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4" name="Oval 7">
            <a:extLst>
              <a:ext uri="{FF2B5EF4-FFF2-40B4-BE49-F238E27FC236}">
                <a16:creationId xmlns:a16="http://schemas.microsoft.com/office/drawing/2014/main" id="{3960724A-D1E0-0546-B229-5C77BE98D7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1812131"/>
            <a:ext cx="228600" cy="2286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19465" name="AutoShape 8">
            <a:extLst>
              <a:ext uri="{FF2B5EF4-FFF2-40B4-BE49-F238E27FC236}">
                <a16:creationId xmlns:a16="http://schemas.microsoft.com/office/drawing/2014/main" id="{213D3421-A524-FE4F-B67C-E28AD1ACB710}"/>
              </a:ext>
            </a:extLst>
          </p:cNvPr>
          <p:cNvCxnSpPr>
            <a:cxnSpLocks noChangeShapeType="1"/>
            <a:stCxn id="19461" idx="5"/>
            <a:endCxn id="19464" idx="1"/>
          </p:cNvCxnSpPr>
          <p:nvPr/>
        </p:nvCxnSpPr>
        <p:spPr bwMode="auto">
          <a:xfrm>
            <a:off x="2576513" y="996554"/>
            <a:ext cx="1371600" cy="8489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6" name="Oval 9">
            <a:extLst>
              <a:ext uri="{FF2B5EF4-FFF2-40B4-BE49-F238E27FC236}">
                <a16:creationId xmlns:a16="http://schemas.microsoft.com/office/drawing/2014/main" id="{D3C5CAA9-C1EA-9F4C-81BC-D60D9F16A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225" y="1821656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19467" name="AutoShape 10">
            <a:extLst>
              <a:ext uri="{FF2B5EF4-FFF2-40B4-BE49-F238E27FC236}">
                <a16:creationId xmlns:a16="http://schemas.microsoft.com/office/drawing/2014/main" id="{E0151E52-12FD-B24D-963C-E36C6E5AA4F5}"/>
              </a:ext>
            </a:extLst>
          </p:cNvPr>
          <p:cNvCxnSpPr>
            <a:cxnSpLocks noChangeShapeType="1"/>
            <a:stCxn id="19461" idx="6"/>
            <a:endCxn id="19466" idx="1"/>
          </p:cNvCxnSpPr>
          <p:nvPr/>
        </p:nvCxnSpPr>
        <p:spPr bwMode="auto">
          <a:xfrm>
            <a:off x="2609850" y="915591"/>
            <a:ext cx="2271713" cy="939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Oval 11">
            <a:extLst>
              <a:ext uri="{FF2B5EF4-FFF2-40B4-BE49-F238E27FC236}">
                <a16:creationId xmlns:a16="http://schemas.microsoft.com/office/drawing/2014/main" id="{BC4EE091-BF9E-114F-8997-8DE6C39172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225" y="265747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19469" name="Oval 12">
            <a:extLst>
              <a:ext uri="{FF2B5EF4-FFF2-40B4-BE49-F238E27FC236}">
                <a16:creationId xmlns:a16="http://schemas.microsoft.com/office/drawing/2014/main" id="{88B59A64-E959-114A-99EB-6F31CA6908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3257550"/>
            <a:ext cx="228600" cy="2286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19470" name="AutoShape 13">
            <a:extLst>
              <a:ext uri="{FF2B5EF4-FFF2-40B4-BE49-F238E27FC236}">
                <a16:creationId xmlns:a16="http://schemas.microsoft.com/office/drawing/2014/main" id="{864C7DB6-D003-3740-8669-0365C0D25823}"/>
              </a:ext>
            </a:extLst>
          </p:cNvPr>
          <p:cNvCxnSpPr>
            <a:cxnSpLocks noChangeShapeType="1"/>
            <a:stCxn id="19469" idx="2"/>
            <a:endCxn id="19468" idx="5"/>
          </p:cNvCxnSpPr>
          <p:nvPr/>
        </p:nvCxnSpPr>
        <p:spPr bwMode="auto">
          <a:xfrm flipH="1" flipV="1">
            <a:off x="3138487" y="2852737"/>
            <a:ext cx="776288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AutoShape 14">
            <a:extLst>
              <a:ext uri="{FF2B5EF4-FFF2-40B4-BE49-F238E27FC236}">
                <a16:creationId xmlns:a16="http://schemas.microsoft.com/office/drawing/2014/main" id="{401E8E5D-FC0C-1049-92B1-4447E6F15F41}"/>
              </a:ext>
            </a:extLst>
          </p:cNvPr>
          <p:cNvCxnSpPr>
            <a:cxnSpLocks noChangeShapeType="1"/>
            <a:stCxn id="19469" idx="3"/>
            <a:endCxn id="19460" idx="6"/>
          </p:cNvCxnSpPr>
          <p:nvPr/>
        </p:nvCxnSpPr>
        <p:spPr bwMode="auto">
          <a:xfrm flipH="1">
            <a:off x="1809750" y="3452812"/>
            <a:ext cx="2138363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AutoShape 15">
            <a:extLst>
              <a:ext uri="{FF2B5EF4-FFF2-40B4-BE49-F238E27FC236}">
                <a16:creationId xmlns:a16="http://schemas.microsoft.com/office/drawing/2014/main" id="{E143CA49-AB75-3F45-BD1E-CB8EFAAF181F}"/>
              </a:ext>
            </a:extLst>
          </p:cNvPr>
          <p:cNvCxnSpPr>
            <a:cxnSpLocks noChangeShapeType="1"/>
            <a:stCxn id="19460" idx="7"/>
            <a:endCxn id="19468" idx="3"/>
          </p:cNvCxnSpPr>
          <p:nvPr/>
        </p:nvCxnSpPr>
        <p:spPr bwMode="auto">
          <a:xfrm flipV="1">
            <a:off x="1776413" y="2852738"/>
            <a:ext cx="12001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AutoShape 16">
            <a:extLst>
              <a:ext uri="{FF2B5EF4-FFF2-40B4-BE49-F238E27FC236}">
                <a16:creationId xmlns:a16="http://schemas.microsoft.com/office/drawing/2014/main" id="{5D8D6C51-C836-264A-894F-6E6383CD14B8}"/>
              </a:ext>
            </a:extLst>
          </p:cNvPr>
          <p:cNvCxnSpPr>
            <a:cxnSpLocks noChangeShapeType="1"/>
            <a:stCxn id="19469" idx="7"/>
            <a:endCxn id="19466" idx="3"/>
          </p:cNvCxnSpPr>
          <p:nvPr/>
        </p:nvCxnSpPr>
        <p:spPr bwMode="auto">
          <a:xfrm flipV="1">
            <a:off x="4110038" y="2016919"/>
            <a:ext cx="771525" cy="1273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AutoShape 17">
            <a:extLst>
              <a:ext uri="{FF2B5EF4-FFF2-40B4-BE49-F238E27FC236}">
                <a16:creationId xmlns:a16="http://schemas.microsoft.com/office/drawing/2014/main" id="{20C0B3B3-39CD-4846-82BE-278E6D88EBAA}"/>
              </a:ext>
            </a:extLst>
          </p:cNvPr>
          <p:cNvCxnSpPr>
            <a:cxnSpLocks noChangeShapeType="1"/>
            <a:stCxn id="19469" idx="0"/>
            <a:endCxn id="19464" idx="4"/>
          </p:cNvCxnSpPr>
          <p:nvPr/>
        </p:nvCxnSpPr>
        <p:spPr bwMode="auto">
          <a:xfrm flipV="1">
            <a:off x="4029075" y="2040732"/>
            <a:ext cx="0" cy="1216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AutoShape 18">
            <a:extLst>
              <a:ext uri="{FF2B5EF4-FFF2-40B4-BE49-F238E27FC236}">
                <a16:creationId xmlns:a16="http://schemas.microsoft.com/office/drawing/2014/main" id="{02935714-C2A4-4C4D-BBC2-004C008BDC3E}"/>
              </a:ext>
            </a:extLst>
          </p:cNvPr>
          <p:cNvCxnSpPr>
            <a:cxnSpLocks noChangeShapeType="1"/>
            <a:stCxn id="19464" idx="3"/>
            <a:endCxn id="19468" idx="7"/>
          </p:cNvCxnSpPr>
          <p:nvPr/>
        </p:nvCxnSpPr>
        <p:spPr bwMode="auto">
          <a:xfrm flipH="1">
            <a:off x="3138488" y="2007394"/>
            <a:ext cx="809625" cy="683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AutoShape 19">
            <a:extLst>
              <a:ext uri="{FF2B5EF4-FFF2-40B4-BE49-F238E27FC236}">
                <a16:creationId xmlns:a16="http://schemas.microsoft.com/office/drawing/2014/main" id="{DF8E1F80-FC35-5C45-B746-3B2A5B1597A2}"/>
              </a:ext>
            </a:extLst>
          </p:cNvPr>
          <p:cNvCxnSpPr>
            <a:cxnSpLocks noChangeShapeType="1"/>
            <a:stCxn id="19468" idx="0"/>
            <a:endCxn id="19464" idx="2"/>
          </p:cNvCxnSpPr>
          <p:nvPr/>
        </p:nvCxnSpPr>
        <p:spPr bwMode="auto">
          <a:xfrm flipV="1">
            <a:off x="3057525" y="1926432"/>
            <a:ext cx="857250" cy="731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7" name="AutoShape 20">
            <a:extLst>
              <a:ext uri="{FF2B5EF4-FFF2-40B4-BE49-F238E27FC236}">
                <a16:creationId xmlns:a16="http://schemas.microsoft.com/office/drawing/2014/main" id="{7AF39CC3-ED39-AE46-88B2-D1E86212EBCD}"/>
              </a:ext>
            </a:extLst>
          </p:cNvPr>
          <p:cNvCxnSpPr>
            <a:cxnSpLocks noChangeShapeType="1"/>
            <a:stCxn id="19461" idx="4"/>
            <a:endCxn id="19462" idx="0"/>
          </p:cNvCxnSpPr>
          <p:nvPr/>
        </p:nvCxnSpPr>
        <p:spPr bwMode="auto">
          <a:xfrm>
            <a:off x="2495550" y="1029892"/>
            <a:ext cx="0" cy="744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8" name="Oval 21">
            <a:extLst>
              <a:ext uri="{FF2B5EF4-FFF2-40B4-BE49-F238E27FC236}">
                <a16:creationId xmlns:a16="http://schemas.microsoft.com/office/drawing/2014/main" id="{16F113CE-565E-C842-BA4D-472EA428F8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9431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19479" name="AutoShape 22">
            <a:extLst>
              <a:ext uri="{FF2B5EF4-FFF2-40B4-BE49-F238E27FC236}">
                <a16:creationId xmlns:a16="http://schemas.microsoft.com/office/drawing/2014/main" id="{5A6D91B9-2621-764B-B9B0-5576B746B932}"/>
              </a:ext>
            </a:extLst>
          </p:cNvPr>
          <p:cNvCxnSpPr>
            <a:cxnSpLocks noChangeShapeType="1"/>
            <a:stCxn id="19462" idx="6"/>
            <a:endCxn id="19478" idx="2"/>
          </p:cNvCxnSpPr>
          <p:nvPr/>
        </p:nvCxnSpPr>
        <p:spPr bwMode="auto">
          <a:xfrm>
            <a:off x="2609851" y="1888331"/>
            <a:ext cx="459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AutoShape 23">
            <a:extLst>
              <a:ext uri="{FF2B5EF4-FFF2-40B4-BE49-F238E27FC236}">
                <a16:creationId xmlns:a16="http://schemas.microsoft.com/office/drawing/2014/main" id="{EF55ECE2-504F-BB49-BB0C-6421A5050F22}"/>
              </a:ext>
            </a:extLst>
          </p:cNvPr>
          <p:cNvCxnSpPr>
            <a:cxnSpLocks noChangeShapeType="1"/>
            <a:stCxn id="19481" idx="7"/>
            <a:endCxn id="19478" idx="3"/>
          </p:cNvCxnSpPr>
          <p:nvPr/>
        </p:nvCxnSpPr>
        <p:spPr bwMode="auto">
          <a:xfrm flipV="1">
            <a:off x="2578894" y="1969294"/>
            <a:ext cx="523875" cy="411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1" name="Oval 24">
            <a:extLst>
              <a:ext uri="{FF2B5EF4-FFF2-40B4-BE49-F238E27FC236}">
                <a16:creationId xmlns:a16="http://schemas.microsoft.com/office/drawing/2014/main" id="{293A7237-EE49-1D48-A600-5719B2E644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3631" y="234791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I</a:t>
            </a:r>
          </a:p>
        </p:txBody>
      </p:sp>
      <p:cxnSp>
        <p:nvCxnSpPr>
          <p:cNvPr id="19482" name="AutoShape 25">
            <a:extLst>
              <a:ext uri="{FF2B5EF4-FFF2-40B4-BE49-F238E27FC236}">
                <a16:creationId xmlns:a16="http://schemas.microsoft.com/office/drawing/2014/main" id="{7DD6D68E-EAE1-6249-9BDC-DEB2225C36B9}"/>
              </a:ext>
            </a:extLst>
          </p:cNvPr>
          <p:cNvCxnSpPr>
            <a:cxnSpLocks noChangeShapeType="1"/>
            <a:stCxn id="19481" idx="0"/>
            <a:endCxn id="19462" idx="4"/>
          </p:cNvCxnSpPr>
          <p:nvPr/>
        </p:nvCxnSpPr>
        <p:spPr bwMode="auto">
          <a:xfrm flipH="1" flipV="1">
            <a:off x="2495551" y="2002632"/>
            <a:ext cx="2381" cy="3452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3" name="Text Box 26">
            <a:extLst>
              <a:ext uri="{FF2B5EF4-FFF2-40B4-BE49-F238E27FC236}">
                <a16:creationId xmlns:a16="http://schemas.microsoft.com/office/drawing/2014/main" id="{FF11FF48-B181-C044-A386-8E00FA47F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399" y="3245148"/>
            <a:ext cx="2390775" cy="1837619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A-F  A-G</a:t>
            </a: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9485" name="AutoShape 32">
            <a:extLst>
              <a:ext uri="{FF2B5EF4-FFF2-40B4-BE49-F238E27FC236}">
                <a16:creationId xmlns:a16="http://schemas.microsoft.com/office/drawing/2014/main" id="{6FDB43A3-BE49-5E4F-9E0F-8310A97133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2533" y="4347468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473121" name="AutoShape 33">
            <a:extLst>
              <a:ext uri="{FF2B5EF4-FFF2-40B4-BE49-F238E27FC236}">
                <a16:creationId xmlns:a16="http://schemas.microsoft.com/office/drawing/2014/main" id="{38F80623-C188-0943-900B-2F5575DE9D91}"/>
              </a:ext>
            </a:extLst>
          </p:cNvPr>
          <p:cNvCxnSpPr>
            <a:cxnSpLocks noChangeShapeType="1"/>
            <a:stCxn id="19460" idx="7"/>
            <a:endCxn id="19468" idx="3"/>
          </p:cNvCxnSpPr>
          <p:nvPr/>
        </p:nvCxnSpPr>
        <p:spPr bwMode="auto">
          <a:xfrm flipV="1">
            <a:off x="1776413" y="2852738"/>
            <a:ext cx="1200150" cy="52387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7" name="Text Box 34">
            <a:extLst>
              <a:ext uri="{FF2B5EF4-FFF2-40B4-BE49-F238E27FC236}">
                <a16:creationId xmlns:a16="http://schemas.microsoft.com/office/drawing/2014/main" id="{E6A1A11A-BF6A-8243-B9D1-707638CAB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689" y="2574826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b="1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F-E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9488" name="AutoShape 35">
            <a:extLst>
              <a:ext uri="{FF2B5EF4-FFF2-40B4-BE49-F238E27FC236}">
                <a16:creationId xmlns:a16="http://schemas.microsoft.com/office/drawing/2014/main" id="{4C229058-9B15-2844-8AB3-8C842C36A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2533" y="3699396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89" name="Text Box 36">
            <a:extLst>
              <a:ext uri="{FF2B5EF4-FFF2-40B4-BE49-F238E27FC236}">
                <a16:creationId xmlns:a16="http://schemas.microsoft.com/office/drawing/2014/main" id="{64FA7607-6356-CB42-85F3-70058C44B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64" y="1908076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E-C  E-D  E-G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9490" name="AutoShape 37">
            <a:extLst>
              <a:ext uri="{FF2B5EF4-FFF2-40B4-BE49-F238E27FC236}">
                <a16:creationId xmlns:a16="http://schemas.microsoft.com/office/drawing/2014/main" id="{24C5507A-9FFB-3844-AE5A-7CBF3BDB19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2533" y="2979316"/>
            <a:ext cx="205979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91" name="Text Box 38">
            <a:extLst>
              <a:ext uri="{FF2B5EF4-FFF2-40B4-BE49-F238E27FC236}">
                <a16:creationId xmlns:a16="http://schemas.microsoft.com/office/drawing/2014/main" id="{19875ADF-CD61-8546-ABA7-7CF47E519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689" y="1212751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dfs(C)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C-A  C-D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9492" name="AutoShape 39">
            <a:extLst>
              <a:ext uri="{FF2B5EF4-FFF2-40B4-BE49-F238E27FC236}">
                <a16:creationId xmlns:a16="http://schemas.microsoft.com/office/drawing/2014/main" id="{C2B5CB1E-B211-014B-8105-E7351ABA66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2533" y="2355726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93" name="Text Box 40">
            <a:extLst>
              <a:ext uri="{FF2B5EF4-FFF2-40B4-BE49-F238E27FC236}">
                <a16:creationId xmlns:a16="http://schemas.microsoft.com/office/drawing/2014/main" id="{1833D15E-5C5F-3545-9BB3-6FD472147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639" y="555526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 dirty="0"/>
            </a:b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DFS(D)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dirty="0">
                <a:ea typeface="宋体" panose="02010600030101010101" pitchFamily="2" charset="-122"/>
              </a:rPr>
              <a:t>D-C  D-F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ea typeface="宋体" panose="02010600030101010101" pitchFamily="2" charset="-122"/>
            </a:endParaRPr>
          </a:p>
        </p:txBody>
      </p:sp>
      <p:sp>
        <p:nvSpPr>
          <p:cNvPr id="19494" name="AutoShape 41">
            <a:extLst>
              <a:ext uri="{FF2B5EF4-FFF2-40B4-BE49-F238E27FC236}">
                <a16:creationId xmlns:a16="http://schemas.microsoft.com/office/drawing/2014/main" id="{C00F34C7-D709-B643-AC23-900B0CBEEF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8390" y="1755180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" name="Text Box 31">
            <a:extLst>
              <a:ext uri="{FF2B5EF4-FFF2-40B4-BE49-F238E27FC236}">
                <a16:creationId xmlns:a16="http://schemas.microsoft.com/office/drawing/2014/main" id="{7B5C4814-655C-DC48-A6F4-3FDFE737C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572" y="4587974"/>
            <a:ext cx="1182580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41" name="标题 1">
            <a:extLst>
              <a:ext uri="{FF2B5EF4-FFF2-40B4-BE49-F238E27FC236}">
                <a16:creationId xmlns:a16="http://schemas.microsoft.com/office/drawing/2014/main" id="{9D0DC230-F97E-AF43-AD64-11644B46929A}"/>
              </a:ext>
            </a:extLst>
          </p:cNvPr>
          <p:cNvSpPr txBox="1">
            <a:spLocks/>
          </p:cNvSpPr>
          <p:nvPr/>
        </p:nvSpPr>
        <p:spPr>
          <a:xfrm>
            <a:off x="39579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11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05446D20-B1EF-4A40-BB5F-F1B923AC4C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305175"/>
            <a:ext cx="77724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8" name="Oval 3">
            <a:extLst>
              <a:ext uri="{FF2B5EF4-FFF2-40B4-BE49-F238E27FC236}">
                <a16:creationId xmlns:a16="http://schemas.microsoft.com/office/drawing/2014/main" id="{8A4FFFA1-98FC-C449-9529-58E88F7ECF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1150" y="3343275"/>
            <a:ext cx="228600" cy="2286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21509" name="Oval 4">
            <a:extLst>
              <a:ext uri="{FF2B5EF4-FFF2-40B4-BE49-F238E27FC236}">
                <a16:creationId xmlns:a16="http://schemas.microsoft.com/office/drawing/2014/main" id="{97094441-A8EA-0443-8005-923AF93AC9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800100"/>
            <a:ext cx="228600" cy="229791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1510" name="Oval 5">
            <a:extLst>
              <a:ext uri="{FF2B5EF4-FFF2-40B4-BE49-F238E27FC236}">
                <a16:creationId xmlns:a16="http://schemas.microsoft.com/office/drawing/2014/main" id="{F9DD9F4F-4B68-9F4C-87A0-22C5E2B585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21511" name="AutoShape 6">
            <a:extLst>
              <a:ext uri="{FF2B5EF4-FFF2-40B4-BE49-F238E27FC236}">
                <a16:creationId xmlns:a16="http://schemas.microsoft.com/office/drawing/2014/main" id="{F93B3B99-8E16-7C45-9567-34FC2FBB383E}"/>
              </a:ext>
            </a:extLst>
          </p:cNvPr>
          <p:cNvCxnSpPr>
            <a:cxnSpLocks noChangeShapeType="1"/>
            <a:stCxn id="21508" idx="0"/>
            <a:endCxn id="21509" idx="3"/>
          </p:cNvCxnSpPr>
          <p:nvPr/>
        </p:nvCxnSpPr>
        <p:spPr bwMode="auto">
          <a:xfrm flipV="1">
            <a:off x="1695450" y="996553"/>
            <a:ext cx="719138" cy="2346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Oval 7">
            <a:extLst>
              <a:ext uri="{FF2B5EF4-FFF2-40B4-BE49-F238E27FC236}">
                <a16:creationId xmlns:a16="http://schemas.microsoft.com/office/drawing/2014/main" id="{9BF59BD4-3887-4849-9DD7-9214475787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1812131"/>
            <a:ext cx="228600" cy="2286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21513" name="AutoShape 8">
            <a:extLst>
              <a:ext uri="{FF2B5EF4-FFF2-40B4-BE49-F238E27FC236}">
                <a16:creationId xmlns:a16="http://schemas.microsoft.com/office/drawing/2014/main" id="{0D1FF7DE-9BF2-5247-A478-5D374F65CB97}"/>
              </a:ext>
            </a:extLst>
          </p:cNvPr>
          <p:cNvCxnSpPr>
            <a:cxnSpLocks noChangeShapeType="1"/>
            <a:stCxn id="21509" idx="5"/>
            <a:endCxn id="21512" idx="1"/>
          </p:cNvCxnSpPr>
          <p:nvPr/>
        </p:nvCxnSpPr>
        <p:spPr bwMode="auto">
          <a:xfrm>
            <a:off x="2576513" y="996554"/>
            <a:ext cx="1371600" cy="8489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Oval 9">
            <a:extLst>
              <a:ext uri="{FF2B5EF4-FFF2-40B4-BE49-F238E27FC236}">
                <a16:creationId xmlns:a16="http://schemas.microsoft.com/office/drawing/2014/main" id="{676A9A9A-C983-3445-9A0C-A61EAECF8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225" y="1821656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21515" name="AutoShape 10">
            <a:extLst>
              <a:ext uri="{FF2B5EF4-FFF2-40B4-BE49-F238E27FC236}">
                <a16:creationId xmlns:a16="http://schemas.microsoft.com/office/drawing/2014/main" id="{7FFCB5B6-EE1D-314E-A2EE-462800FCE93F}"/>
              </a:ext>
            </a:extLst>
          </p:cNvPr>
          <p:cNvCxnSpPr>
            <a:cxnSpLocks noChangeShapeType="1"/>
            <a:stCxn id="21509" idx="6"/>
            <a:endCxn id="21514" idx="1"/>
          </p:cNvCxnSpPr>
          <p:nvPr/>
        </p:nvCxnSpPr>
        <p:spPr bwMode="auto">
          <a:xfrm>
            <a:off x="2609850" y="915591"/>
            <a:ext cx="2271713" cy="939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Oval 11">
            <a:extLst>
              <a:ext uri="{FF2B5EF4-FFF2-40B4-BE49-F238E27FC236}">
                <a16:creationId xmlns:a16="http://schemas.microsoft.com/office/drawing/2014/main" id="{DA3D9C56-C306-4644-AF24-D5C656AD33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225" y="265747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21517" name="Oval 12">
            <a:extLst>
              <a:ext uri="{FF2B5EF4-FFF2-40B4-BE49-F238E27FC236}">
                <a16:creationId xmlns:a16="http://schemas.microsoft.com/office/drawing/2014/main" id="{4B3642D9-8FDE-4744-B4DA-C66107FE0F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3257550"/>
            <a:ext cx="228600" cy="2286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1518" name="AutoShape 13">
            <a:extLst>
              <a:ext uri="{FF2B5EF4-FFF2-40B4-BE49-F238E27FC236}">
                <a16:creationId xmlns:a16="http://schemas.microsoft.com/office/drawing/2014/main" id="{EB6874A9-8CD7-2A40-A069-E2E5EDBA3DE9}"/>
              </a:ext>
            </a:extLst>
          </p:cNvPr>
          <p:cNvCxnSpPr>
            <a:cxnSpLocks noChangeShapeType="1"/>
            <a:stCxn id="21517" idx="2"/>
            <a:endCxn id="21516" idx="5"/>
          </p:cNvCxnSpPr>
          <p:nvPr/>
        </p:nvCxnSpPr>
        <p:spPr bwMode="auto">
          <a:xfrm flipH="1" flipV="1">
            <a:off x="3138487" y="2852737"/>
            <a:ext cx="776288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14">
            <a:extLst>
              <a:ext uri="{FF2B5EF4-FFF2-40B4-BE49-F238E27FC236}">
                <a16:creationId xmlns:a16="http://schemas.microsoft.com/office/drawing/2014/main" id="{0CC80DF3-2C1A-744F-B2BE-92F3354ABF2E}"/>
              </a:ext>
            </a:extLst>
          </p:cNvPr>
          <p:cNvCxnSpPr>
            <a:cxnSpLocks noChangeShapeType="1"/>
            <a:stCxn id="21517" idx="3"/>
            <a:endCxn id="21508" idx="6"/>
          </p:cNvCxnSpPr>
          <p:nvPr/>
        </p:nvCxnSpPr>
        <p:spPr bwMode="auto">
          <a:xfrm flipH="1">
            <a:off x="1809750" y="3452812"/>
            <a:ext cx="2138363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15">
            <a:extLst>
              <a:ext uri="{FF2B5EF4-FFF2-40B4-BE49-F238E27FC236}">
                <a16:creationId xmlns:a16="http://schemas.microsoft.com/office/drawing/2014/main" id="{000D08B6-C5D5-F445-A563-38756768CA3E}"/>
              </a:ext>
            </a:extLst>
          </p:cNvPr>
          <p:cNvCxnSpPr>
            <a:cxnSpLocks noChangeShapeType="1"/>
            <a:stCxn id="21508" idx="7"/>
            <a:endCxn id="21516" idx="3"/>
          </p:cNvCxnSpPr>
          <p:nvPr/>
        </p:nvCxnSpPr>
        <p:spPr bwMode="auto">
          <a:xfrm flipV="1">
            <a:off x="1776413" y="2852738"/>
            <a:ext cx="12001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16">
            <a:extLst>
              <a:ext uri="{FF2B5EF4-FFF2-40B4-BE49-F238E27FC236}">
                <a16:creationId xmlns:a16="http://schemas.microsoft.com/office/drawing/2014/main" id="{210D4069-ED32-724D-8C12-D0AF27AFF28B}"/>
              </a:ext>
            </a:extLst>
          </p:cNvPr>
          <p:cNvCxnSpPr>
            <a:cxnSpLocks noChangeShapeType="1"/>
            <a:stCxn id="21517" idx="7"/>
            <a:endCxn id="21514" idx="3"/>
          </p:cNvCxnSpPr>
          <p:nvPr/>
        </p:nvCxnSpPr>
        <p:spPr bwMode="auto">
          <a:xfrm flipV="1">
            <a:off x="4110038" y="2016919"/>
            <a:ext cx="771525" cy="1273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17">
            <a:extLst>
              <a:ext uri="{FF2B5EF4-FFF2-40B4-BE49-F238E27FC236}">
                <a16:creationId xmlns:a16="http://schemas.microsoft.com/office/drawing/2014/main" id="{CBC7D142-1C7D-C944-B349-C9FF16C7C51E}"/>
              </a:ext>
            </a:extLst>
          </p:cNvPr>
          <p:cNvCxnSpPr>
            <a:cxnSpLocks noChangeShapeType="1"/>
            <a:stCxn id="21517" idx="0"/>
            <a:endCxn id="21512" idx="4"/>
          </p:cNvCxnSpPr>
          <p:nvPr/>
        </p:nvCxnSpPr>
        <p:spPr bwMode="auto">
          <a:xfrm flipV="1">
            <a:off x="4029075" y="2040732"/>
            <a:ext cx="0" cy="1216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18">
            <a:extLst>
              <a:ext uri="{FF2B5EF4-FFF2-40B4-BE49-F238E27FC236}">
                <a16:creationId xmlns:a16="http://schemas.microsoft.com/office/drawing/2014/main" id="{CE84CECF-4892-A04F-85A1-A7DBEC8CCDF8}"/>
              </a:ext>
            </a:extLst>
          </p:cNvPr>
          <p:cNvCxnSpPr>
            <a:cxnSpLocks noChangeShapeType="1"/>
            <a:stCxn id="21512" idx="3"/>
            <a:endCxn id="21516" idx="7"/>
          </p:cNvCxnSpPr>
          <p:nvPr/>
        </p:nvCxnSpPr>
        <p:spPr bwMode="auto">
          <a:xfrm flipH="1">
            <a:off x="3138488" y="2007394"/>
            <a:ext cx="809625" cy="683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AutoShape 19">
            <a:extLst>
              <a:ext uri="{FF2B5EF4-FFF2-40B4-BE49-F238E27FC236}">
                <a16:creationId xmlns:a16="http://schemas.microsoft.com/office/drawing/2014/main" id="{DE7375FB-F333-634A-83C6-FC3D126B2B05}"/>
              </a:ext>
            </a:extLst>
          </p:cNvPr>
          <p:cNvCxnSpPr>
            <a:cxnSpLocks noChangeShapeType="1"/>
            <a:stCxn id="21516" idx="0"/>
            <a:endCxn id="21512" idx="2"/>
          </p:cNvCxnSpPr>
          <p:nvPr/>
        </p:nvCxnSpPr>
        <p:spPr bwMode="auto">
          <a:xfrm flipV="1">
            <a:off x="3057525" y="1926432"/>
            <a:ext cx="857250" cy="731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AutoShape 20">
            <a:extLst>
              <a:ext uri="{FF2B5EF4-FFF2-40B4-BE49-F238E27FC236}">
                <a16:creationId xmlns:a16="http://schemas.microsoft.com/office/drawing/2014/main" id="{6AAF4A53-E0A7-FE4F-BDDF-4B05855C5E18}"/>
              </a:ext>
            </a:extLst>
          </p:cNvPr>
          <p:cNvCxnSpPr>
            <a:cxnSpLocks noChangeShapeType="1"/>
            <a:stCxn id="21509" idx="4"/>
            <a:endCxn id="21510" idx="0"/>
          </p:cNvCxnSpPr>
          <p:nvPr/>
        </p:nvCxnSpPr>
        <p:spPr bwMode="auto">
          <a:xfrm>
            <a:off x="2495550" y="1029892"/>
            <a:ext cx="0" cy="744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6" name="Oval 21">
            <a:extLst>
              <a:ext uri="{FF2B5EF4-FFF2-40B4-BE49-F238E27FC236}">
                <a16:creationId xmlns:a16="http://schemas.microsoft.com/office/drawing/2014/main" id="{E118076D-5563-E44B-971F-8EF1417B27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9431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21527" name="AutoShape 22">
            <a:extLst>
              <a:ext uri="{FF2B5EF4-FFF2-40B4-BE49-F238E27FC236}">
                <a16:creationId xmlns:a16="http://schemas.microsoft.com/office/drawing/2014/main" id="{3C4017C7-F557-3A47-A3A8-C8F9F2C40C87}"/>
              </a:ext>
            </a:extLst>
          </p:cNvPr>
          <p:cNvCxnSpPr>
            <a:cxnSpLocks noChangeShapeType="1"/>
            <a:stCxn id="21510" idx="6"/>
            <a:endCxn id="21526" idx="2"/>
          </p:cNvCxnSpPr>
          <p:nvPr/>
        </p:nvCxnSpPr>
        <p:spPr bwMode="auto">
          <a:xfrm>
            <a:off x="2609851" y="1888331"/>
            <a:ext cx="459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AutoShape 23">
            <a:extLst>
              <a:ext uri="{FF2B5EF4-FFF2-40B4-BE49-F238E27FC236}">
                <a16:creationId xmlns:a16="http://schemas.microsoft.com/office/drawing/2014/main" id="{479EF6F3-DC41-B741-A52E-094FB07B149E}"/>
              </a:ext>
            </a:extLst>
          </p:cNvPr>
          <p:cNvCxnSpPr>
            <a:cxnSpLocks noChangeShapeType="1"/>
            <a:stCxn id="21529" idx="7"/>
            <a:endCxn id="21526" idx="3"/>
          </p:cNvCxnSpPr>
          <p:nvPr/>
        </p:nvCxnSpPr>
        <p:spPr bwMode="auto">
          <a:xfrm flipV="1">
            <a:off x="2578894" y="1969294"/>
            <a:ext cx="523875" cy="411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9" name="Oval 24">
            <a:extLst>
              <a:ext uri="{FF2B5EF4-FFF2-40B4-BE49-F238E27FC236}">
                <a16:creationId xmlns:a16="http://schemas.microsoft.com/office/drawing/2014/main" id="{418DA5A9-41BE-A942-AF8F-4DF4A84A9C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3631" y="234791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I</a:t>
            </a:r>
          </a:p>
        </p:txBody>
      </p:sp>
      <p:cxnSp>
        <p:nvCxnSpPr>
          <p:cNvPr id="21530" name="AutoShape 25">
            <a:extLst>
              <a:ext uri="{FF2B5EF4-FFF2-40B4-BE49-F238E27FC236}">
                <a16:creationId xmlns:a16="http://schemas.microsoft.com/office/drawing/2014/main" id="{AE67D391-D71F-0E4A-BC54-9DE7712CD34D}"/>
              </a:ext>
            </a:extLst>
          </p:cNvPr>
          <p:cNvCxnSpPr>
            <a:cxnSpLocks noChangeShapeType="1"/>
            <a:stCxn id="21529" idx="0"/>
            <a:endCxn id="21510" idx="4"/>
          </p:cNvCxnSpPr>
          <p:nvPr/>
        </p:nvCxnSpPr>
        <p:spPr bwMode="auto">
          <a:xfrm flipH="1" flipV="1">
            <a:off x="2495551" y="2002632"/>
            <a:ext cx="2381" cy="3452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1" name="Text Box 26">
            <a:extLst>
              <a:ext uri="{FF2B5EF4-FFF2-40B4-BE49-F238E27FC236}">
                <a16:creationId xmlns:a16="http://schemas.microsoft.com/office/drawing/2014/main" id="{69EF9F17-A028-874E-97D0-50AAF6BE9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399" y="3173140"/>
            <a:ext cx="2390775" cy="1837619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A-F  A-G</a:t>
            </a: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1533" name="AutoShape 32">
            <a:extLst>
              <a:ext uri="{FF2B5EF4-FFF2-40B4-BE49-F238E27FC236}">
                <a16:creationId xmlns:a16="http://schemas.microsoft.com/office/drawing/2014/main" id="{6B79C15F-5B17-9241-A2A8-A2ACE6265B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4288" y="4275460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34" name="Text Box 34">
            <a:extLst>
              <a:ext uri="{FF2B5EF4-FFF2-40B4-BE49-F238E27FC236}">
                <a16:creationId xmlns:a16="http://schemas.microsoft.com/office/drawing/2014/main" id="{16662F8C-2536-324E-9CA0-61B30F0FC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689" y="2502818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b="1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F-E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1535" name="AutoShape 35">
            <a:extLst>
              <a:ext uri="{FF2B5EF4-FFF2-40B4-BE49-F238E27FC236}">
                <a16:creationId xmlns:a16="http://schemas.microsoft.com/office/drawing/2014/main" id="{92A362F7-EC9F-E64C-AAA8-C390F35946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4288" y="3627388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36" name="Text Box 36">
            <a:extLst>
              <a:ext uri="{FF2B5EF4-FFF2-40B4-BE49-F238E27FC236}">
                <a16:creationId xmlns:a16="http://schemas.microsoft.com/office/drawing/2014/main" id="{A2FE2BC1-37FC-5449-9C73-9C6C369DD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64" y="1836068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E-C  E-D  E-G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1537" name="AutoShape 37">
            <a:extLst>
              <a:ext uri="{FF2B5EF4-FFF2-40B4-BE49-F238E27FC236}">
                <a16:creationId xmlns:a16="http://schemas.microsoft.com/office/drawing/2014/main" id="{0CCD4AD7-0E9B-5D46-B3EA-381E378748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4288" y="2931790"/>
            <a:ext cx="205979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38" name="Text Box 38">
            <a:extLst>
              <a:ext uri="{FF2B5EF4-FFF2-40B4-BE49-F238E27FC236}">
                <a16:creationId xmlns:a16="http://schemas.microsoft.com/office/drawing/2014/main" id="{11D9ACBF-E334-1C4E-A725-752C7A30C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689" y="1140743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dfs(C)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C-A  C-D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1539" name="AutoShape 39">
            <a:extLst>
              <a:ext uri="{FF2B5EF4-FFF2-40B4-BE49-F238E27FC236}">
                <a16:creationId xmlns:a16="http://schemas.microsoft.com/office/drawing/2014/main" id="{DCDFA5CC-98A6-6B45-8E23-546B703BE8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4288" y="2259236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40" name="Text Box 40">
            <a:extLst>
              <a:ext uri="{FF2B5EF4-FFF2-40B4-BE49-F238E27FC236}">
                <a16:creationId xmlns:a16="http://schemas.microsoft.com/office/drawing/2014/main" id="{7FAD9AD7-DE41-C646-9E92-E147AC0B8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639" y="483518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 dirty="0"/>
            </a:b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DFS(D)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dirty="0">
                <a:ea typeface="宋体" panose="02010600030101010101" pitchFamily="2" charset="-122"/>
              </a:rPr>
              <a:t>D-C  D-F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ea typeface="宋体" panose="02010600030101010101" pitchFamily="2" charset="-122"/>
            </a:endParaRPr>
          </a:p>
        </p:txBody>
      </p:sp>
      <p:sp>
        <p:nvSpPr>
          <p:cNvPr id="21541" name="AutoShape 41">
            <a:extLst>
              <a:ext uri="{FF2B5EF4-FFF2-40B4-BE49-F238E27FC236}">
                <a16:creationId xmlns:a16="http://schemas.microsoft.com/office/drawing/2014/main" id="{EBEEF652-B776-DA49-8172-ED56C52517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38430" y="1635646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" name="Text Box 31">
            <a:extLst>
              <a:ext uri="{FF2B5EF4-FFF2-40B4-BE49-F238E27FC236}">
                <a16:creationId xmlns:a16="http://schemas.microsoft.com/office/drawing/2014/main" id="{6FCE7E5E-32C6-3240-90D4-BB8262FAE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564" y="4515966"/>
            <a:ext cx="1182580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id="{9DA8DCB6-DB56-364E-B287-4D232DB223D7}"/>
              </a:ext>
            </a:extLst>
          </p:cNvPr>
          <p:cNvSpPr txBox="1">
            <a:spLocks/>
          </p:cNvSpPr>
          <p:nvPr/>
        </p:nvSpPr>
        <p:spPr>
          <a:xfrm>
            <a:off x="39579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5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DA4302F2-4037-3843-B123-0C066C380D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305175"/>
            <a:ext cx="77724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Oval 3">
            <a:extLst>
              <a:ext uri="{FF2B5EF4-FFF2-40B4-BE49-F238E27FC236}">
                <a16:creationId xmlns:a16="http://schemas.microsoft.com/office/drawing/2014/main" id="{485DF176-191A-7743-AE06-A344140E6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1150" y="3343275"/>
            <a:ext cx="228600" cy="2286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23557" name="Oval 4">
            <a:extLst>
              <a:ext uri="{FF2B5EF4-FFF2-40B4-BE49-F238E27FC236}">
                <a16:creationId xmlns:a16="http://schemas.microsoft.com/office/drawing/2014/main" id="{EA575E27-BB40-4540-95E6-C31914ACD9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800100"/>
            <a:ext cx="228600" cy="229791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3558" name="Oval 5">
            <a:extLst>
              <a:ext uri="{FF2B5EF4-FFF2-40B4-BE49-F238E27FC236}">
                <a16:creationId xmlns:a16="http://schemas.microsoft.com/office/drawing/2014/main" id="{3245870D-1C58-5B48-9E82-D142684380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23559" name="AutoShape 6">
            <a:extLst>
              <a:ext uri="{FF2B5EF4-FFF2-40B4-BE49-F238E27FC236}">
                <a16:creationId xmlns:a16="http://schemas.microsoft.com/office/drawing/2014/main" id="{955EBF1D-2B64-0849-AD0C-FE8D76831A64}"/>
              </a:ext>
            </a:extLst>
          </p:cNvPr>
          <p:cNvCxnSpPr>
            <a:cxnSpLocks noChangeShapeType="1"/>
            <a:stCxn id="23556" idx="0"/>
            <a:endCxn id="23557" idx="3"/>
          </p:cNvCxnSpPr>
          <p:nvPr/>
        </p:nvCxnSpPr>
        <p:spPr bwMode="auto">
          <a:xfrm flipV="1">
            <a:off x="1695450" y="996553"/>
            <a:ext cx="719138" cy="2346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0" name="Oval 7">
            <a:extLst>
              <a:ext uri="{FF2B5EF4-FFF2-40B4-BE49-F238E27FC236}">
                <a16:creationId xmlns:a16="http://schemas.microsoft.com/office/drawing/2014/main" id="{6C48373E-99BF-AF45-BD36-099E644E0B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1812131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23561" name="AutoShape 8">
            <a:extLst>
              <a:ext uri="{FF2B5EF4-FFF2-40B4-BE49-F238E27FC236}">
                <a16:creationId xmlns:a16="http://schemas.microsoft.com/office/drawing/2014/main" id="{720BB256-8752-BD46-B7C7-FC397582884F}"/>
              </a:ext>
            </a:extLst>
          </p:cNvPr>
          <p:cNvCxnSpPr>
            <a:cxnSpLocks noChangeShapeType="1"/>
            <a:stCxn id="23557" idx="5"/>
            <a:endCxn id="23560" idx="1"/>
          </p:cNvCxnSpPr>
          <p:nvPr/>
        </p:nvCxnSpPr>
        <p:spPr bwMode="auto">
          <a:xfrm>
            <a:off x="2576513" y="996554"/>
            <a:ext cx="1371600" cy="8489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2" name="Oval 9">
            <a:extLst>
              <a:ext uri="{FF2B5EF4-FFF2-40B4-BE49-F238E27FC236}">
                <a16:creationId xmlns:a16="http://schemas.microsoft.com/office/drawing/2014/main" id="{E377E1E3-C68E-2C4F-8DC2-FC549C1D84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225" y="1821656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23563" name="AutoShape 10">
            <a:extLst>
              <a:ext uri="{FF2B5EF4-FFF2-40B4-BE49-F238E27FC236}">
                <a16:creationId xmlns:a16="http://schemas.microsoft.com/office/drawing/2014/main" id="{B27A0D44-7148-DD4F-8A42-E6D300E64669}"/>
              </a:ext>
            </a:extLst>
          </p:cNvPr>
          <p:cNvCxnSpPr>
            <a:cxnSpLocks noChangeShapeType="1"/>
            <a:stCxn id="23557" idx="6"/>
            <a:endCxn id="23562" idx="1"/>
          </p:cNvCxnSpPr>
          <p:nvPr/>
        </p:nvCxnSpPr>
        <p:spPr bwMode="auto">
          <a:xfrm>
            <a:off x="2609850" y="915591"/>
            <a:ext cx="2271713" cy="939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4" name="Oval 11">
            <a:extLst>
              <a:ext uri="{FF2B5EF4-FFF2-40B4-BE49-F238E27FC236}">
                <a16:creationId xmlns:a16="http://schemas.microsoft.com/office/drawing/2014/main" id="{37390591-A932-B343-82B9-129477E8F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225" y="2657475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23565" name="Oval 12">
            <a:extLst>
              <a:ext uri="{FF2B5EF4-FFF2-40B4-BE49-F238E27FC236}">
                <a16:creationId xmlns:a16="http://schemas.microsoft.com/office/drawing/2014/main" id="{02553FAD-E3B0-C147-946F-1A1A7F002B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3257550"/>
            <a:ext cx="228600" cy="2286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3566" name="AutoShape 13">
            <a:extLst>
              <a:ext uri="{FF2B5EF4-FFF2-40B4-BE49-F238E27FC236}">
                <a16:creationId xmlns:a16="http://schemas.microsoft.com/office/drawing/2014/main" id="{D6EF71E6-D87C-6947-9D93-AC58023DB40C}"/>
              </a:ext>
            </a:extLst>
          </p:cNvPr>
          <p:cNvCxnSpPr>
            <a:cxnSpLocks noChangeShapeType="1"/>
            <a:stCxn id="23565" idx="2"/>
            <a:endCxn id="23564" idx="5"/>
          </p:cNvCxnSpPr>
          <p:nvPr/>
        </p:nvCxnSpPr>
        <p:spPr bwMode="auto">
          <a:xfrm flipH="1" flipV="1">
            <a:off x="3138487" y="2852737"/>
            <a:ext cx="776288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4">
            <a:extLst>
              <a:ext uri="{FF2B5EF4-FFF2-40B4-BE49-F238E27FC236}">
                <a16:creationId xmlns:a16="http://schemas.microsoft.com/office/drawing/2014/main" id="{A2A70CD3-B7D9-AA42-B1A0-65D9EFBA97D8}"/>
              </a:ext>
            </a:extLst>
          </p:cNvPr>
          <p:cNvCxnSpPr>
            <a:cxnSpLocks noChangeShapeType="1"/>
            <a:stCxn id="23565" idx="3"/>
            <a:endCxn id="23556" idx="6"/>
          </p:cNvCxnSpPr>
          <p:nvPr/>
        </p:nvCxnSpPr>
        <p:spPr bwMode="auto">
          <a:xfrm flipH="1">
            <a:off x="1809750" y="3452812"/>
            <a:ext cx="2138363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15">
            <a:extLst>
              <a:ext uri="{FF2B5EF4-FFF2-40B4-BE49-F238E27FC236}">
                <a16:creationId xmlns:a16="http://schemas.microsoft.com/office/drawing/2014/main" id="{83251BFE-6784-004E-999F-E112ECF17B63}"/>
              </a:ext>
            </a:extLst>
          </p:cNvPr>
          <p:cNvCxnSpPr>
            <a:cxnSpLocks noChangeShapeType="1"/>
            <a:stCxn id="23556" idx="7"/>
            <a:endCxn id="23564" idx="3"/>
          </p:cNvCxnSpPr>
          <p:nvPr/>
        </p:nvCxnSpPr>
        <p:spPr bwMode="auto">
          <a:xfrm flipV="1">
            <a:off x="1776413" y="2852738"/>
            <a:ext cx="12001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16">
            <a:extLst>
              <a:ext uri="{FF2B5EF4-FFF2-40B4-BE49-F238E27FC236}">
                <a16:creationId xmlns:a16="http://schemas.microsoft.com/office/drawing/2014/main" id="{47D043AF-744F-0046-B701-1EAD143EF1CE}"/>
              </a:ext>
            </a:extLst>
          </p:cNvPr>
          <p:cNvCxnSpPr>
            <a:cxnSpLocks noChangeShapeType="1"/>
            <a:stCxn id="23565" idx="7"/>
            <a:endCxn id="23562" idx="3"/>
          </p:cNvCxnSpPr>
          <p:nvPr/>
        </p:nvCxnSpPr>
        <p:spPr bwMode="auto">
          <a:xfrm flipV="1">
            <a:off x="4110038" y="2016919"/>
            <a:ext cx="771525" cy="1273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17">
            <a:extLst>
              <a:ext uri="{FF2B5EF4-FFF2-40B4-BE49-F238E27FC236}">
                <a16:creationId xmlns:a16="http://schemas.microsoft.com/office/drawing/2014/main" id="{5EB61128-9A1C-7944-93A9-10F98A59EF3A}"/>
              </a:ext>
            </a:extLst>
          </p:cNvPr>
          <p:cNvCxnSpPr>
            <a:cxnSpLocks noChangeShapeType="1"/>
            <a:stCxn id="23565" idx="0"/>
            <a:endCxn id="23560" idx="4"/>
          </p:cNvCxnSpPr>
          <p:nvPr/>
        </p:nvCxnSpPr>
        <p:spPr bwMode="auto">
          <a:xfrm flipV="1">
            <a:off x="4029075" y="2040732"/>
            <a:ext cx="0" cy="1216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18">
            <a:extLst>
              <a:ext uri="{FF2B5EF4-FFF2-40B4-BE49-F238E27FC236}">
                <a16:creationId xmlns:a16="http://schemas.microsoft.com/office/drawing/2014/main" id="{4A8FF315-FB1A-B84C-BCB8-B82F609CF9CF}"/>
              </a:ext>
            </a:extLst>
          </p:cNvPr>
          <p:cNvCxnSpPr>
            <a:cxnSpLocks noChangeShapeType="1"/>
            <a:stCxn id="23560" idx="3"/>
            <a:endCxn id="23564" idx="7"/>
          </p:cNvCxnSpPr>
          <p:nvPr/>
        </p:nvCxnSpPr>
        <p:spPr bwMode="auto">
          <a:xfrm flipH="1">
            <a:off x="3138488" y="2007394"/>
            <a:ext cx="809625" cy="683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AutoShape 19">
            <a:extLst>
              <a:ext uri="{FF2B5EF4-FFF2-40B4-BE49-F238E27FC236}">
                <a16:creationId xmlns:a16="http://schemas.microsoft.com/office/drawing/2014/main" id="{84011478-EBE3-434A-BB49-5704519A09E6}"/>
              </a:ext>
            </a:extLst>
          </p:cNvPr>
          <p:cNvCxnSpPr>
            <a:cxnSpLocks noChangeShapeType="1"/>
            <a:stCxn id="23564" idx="0"/>
            <a:endCxn id="23560" idx="2"/>
          </p:cNvCxnSpPr>
          <p:nvPr/>
        </p:nvCxnSpPr>
        <p:spPr bwMode="auto">
          <a:xfrm flipV="1">
            <a:off x="3057525" y="1926432"/>
            <a:ext cx="857250" cy="731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AutoShape 20">
            <a:extLst>
              <a:ext uri="{FF2B5EF4-FFF2-40B4-BE49-F238E27FC236}">
                <a16:creationId xmlns:a16="http://schemas.microsoft.com/office/drawing/2014/main" id="{DCE8C0F4-0E9A-6146-BF4E-8F7AC7ACB735}"/>
              </a:ext>
            </a:extLst>
          </p:cNvPr>
          <p:cNvCxnSpPr>
            <a:cxnSpLocks noChangeShapeType="1"/>
            <a:stCxn id="23557" idx="4"/>
            <a:endCxn id="23558" idx="0"/>
          </p:cNvCxnSpPr>
          <p:nvPr/>
        </p:nvCxnSpPr>
        <p:spPr bwMode="auto">
          <a:xfrm>
            <a:off x="2495550" y="1029892"/>
            <a:ext cx="0" cy="744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4" name="Oval 21">
            <a:extLst>
              <a:ext uri="{FF2B5EF4-FFF2-40B4-BE49-F238E27FC236}">
                <a16:creationId xmlns:a16="http://schemas.microsoft.com/office/drawing/2014/main" id="{73BF8EDF-4D76-4540-8BC9-15CE2C755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9431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23575" name="AutoShape 22">
            <a:extLst>
              <a:ext uri="{FF2B5EF4-FFF2-40B4-BE49-F238E27FC236}">
                <a16:creationId xmlns:a16="http://schemas.microsoft.com/office/drawing/2014/main" id="{17F7E39E-8F6A-144C-A102-59F7C588A9E9}"/>
              </a:ext>
            </a:extLst>
          </p:cNvPr>
          <p:cNvCxnSpPr>
            <a:cxnSpLocks noChangeShapeType="1"/>
            <a:stCxn id="23558" idx="6"/>
            <a:endCxn id="23574" idx="2"/>
          </p:cNvCxnSpPr>
          <p:nvPr/>
        </p:nvCxnSpPr>
        <p:spPr bwMode="auto">
          <a:xfrm>
            <a:off x="2609851" y="1888331"/>
            <a:ext cx="459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6" name="AutoShape 23">
            <a:extLst>
              <a:ext uri="{FF2B5EF4-FFF2-40B4-BE49-F238E27FC236}">
                <a16:creationId xmlns:a16="http://schemas.microsoft.com/office/drawing/2014/main" id="{3FB48FED-54DC-A34E-8F76-CADD04F5CF97}"/>
              </a:ext>
            </a:extLst>
          </p:cNvPr>
          <p:cNvCxnSpPr>
            <a:cxnSpLocks noChangeShapeType="1"/>
            <a:stCxn id="23577" idx="7"/>
            <a:endCxn id="23574" idx="3"/>
          </p:cNvCxnSpPr>
          <p:nvPr/>
        </p:nvCxnSpPr>
        <p:spPr bwMode="auto">
          <a:xfrm flipV="1">
            <a:off x="2578894" y="1969294"/>
            <a:ext cx="523875" cy="411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7" name="Oval 24">
            <a:extLst>
              <a:ext uri="{FF2B5EF4-FFF2-40B4-BE49-F238E27FC236}">
                <a16:creationId xmlns:a16="http://schemas.microsoft.com/office/drawing/2014/main" id="{DA6E5AEE-62B8-D544-AE81-80D4684615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3631" y="234791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I</a:t>
            </a:r>
          </a:p>
        </p:txBody>
      </p:sp>
      <p:cxnSp>
        <p:nvCxnSpPr>
          <p:cNvPr id="23578" name="AutoShape 25">
            <a:extLst>
              <a:ext uri="{FF2B5EF4-FFF2-40B4-BE49-F238E27FC236}">
                <a16:creationId xmlns:a16="http://schemas.microsoft.com/office/drawing/2014/main" id="{BCC7BFF1-E4B7-5A4A-9BC6-F7C87E16BF09}"/>
              </a:ext>
            </a:extLst>
          </p:cNvPr>
          <p:cNvCxnSpPr>
            <a:cxnSpLocks noChangeShapeType="1"/>
            <a:stCxn id="23577" idx="0"/>
            <a:endCxn id="23558" idx="4"/>
          </p:cNvCxnSpPr>
          <p:nvPr/>
        </p:nvCxnSpPr>
        <p:spPr bwMode="auto">
          <a:xfrm flipH="1" flipV="1">
            <a:off x="2495551" y="2002632"/>
            <a:ext cx="2381" cy="3452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9" name="Text Box 26">
            <a:extLst>
              <a:ext uri="{FF2B5EF4-FFF2-40B4-BE49-F238E27FC236}">
                <a16:creationId xmlns:a16="http://schemas.microsoft.com/office/drawing/2014/main" id="{F340E477-1ECF-1A40-A8A8-5ED9AEC9E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391" y="3163987"/>
            <a:ext cx="2390775" cy="1837619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A-F  A-G</a:t>
            </a: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3581" name="AutoShape 32">
            <a:extLst>
              <a:ext uri="{FF2B5EF4-FFF2-40B4-BE49-F238E27FC236}">
                <a16:creationId xmlns:a16="http://schemas.microsoft.com/office/drawing/2014/main" id="{DBB86A29-828F-8C4E-90CE-2D5481B68D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74333" y="4275460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82" name="Text Box 33">
            <a:extLst>
              <a:ext uri="{FF2B5EF4-FFF2-40B4-BE49-F238E27FC236}">
                <a16:creationId xmlns:a16="http://schemas.microsoft.com/office/drawing/2014/main" id="{FEBFAFC8-F3ED-4D45-812F-5C2A6551C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5681" y="2493665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b="1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F-E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3583" name="AutoShape 34">
            <a:extLst>
              <a:ext uri="{FF2B5EF4-FFF2-40B4-BE49-F238E27FC236}">
                <a16:creationId xmlns:a16="http://schemas.microsoft.com/office/drawing/2014/main" id="{43E3E87B-5AA0-2A40-AB53-B1E283C940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74333" y="3579862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84" name="Text Box 35">
            <a:extLst>
              <a:ext uri="{FF2B5EF4-FFF2-40B4-BE49-F238E27FC236}">
                <a16:creationId xmlns:a16="http://schemas.microsoft.com/office/drawing/2014/main" id="{5BE31DF1-6253-454B-ACF0-A73708187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056" y="1826915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E-C  E-D  E-G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3585" name="AutoShape 36">
            <a:extLst>
              <a:ext uri="{FF2B5EF4-FFF2-40B4-BE49-F238E27FC236}">
                <a16:creationId xmlns:a16="http://schemas.microsoft.com/office/drawing/2014/main" id="{CFCF683E-E9B6-794E-93FE-172DFB1932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74333" y="2907308"/>
            <a:ext cx="205979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86" name="Text Box 37">
            <a:extLst>
              <a:ext uri="{FF2B5EF4-FFF2-40B4-BE49-F238E27FC236}">
                <a16:creationId xmlns:a16="http://schemas.microsoft.com/office/drawing/2014/main" id="{F7A19FAB-A2F4-FC45-ADF9-36E635FC4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5681" y="1131590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 dirty="0"/>
            </a:b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DFS(C)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dirty="0">
                <a:ea typeface="宋体" panose="02010600030101010101" pitchFamily="2" charset="-122"/>
              </a:rPr>
              <a:t>C-A  C-D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ea typeface="宋体" panose="02010600030101010101" pitchFamily="2" charset="-122"/>
            </a:endParaRPr>
          </a:p>
        </p:txBody>
      </p:sp>
      <p:sp>
        <p:nvSpPr>
          <p:cNvPr id="23587" name="AutoShape 38">
            <a:extLst>
              <a:ext uri="{FF2B5EF4-FFF2-40B4-BE49-F238E27FC236}">
                <a16:creationId xmlns:a16="http://schemas.microsoft.com/office/drawing/2014/main" id="{9E446469-86C1-C64A-BFCC-BFF6A1B7C3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66422" y="2283718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" name="Text Box 31">
            <a:extLst>
              <a:ext uri="{FF2B5EF4-FFF2-40B4-BE49-F238E27FC236}">
                <a16:creationId xmlns:a16="http://schemas.microsoft.com/office/drawing/2014/main" id="{CE9144F9-8AEA-E847-A7FD-B23355F85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564" y="4515966"/>
            <a:ext cx="1182580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ED8549AA-6DCC-F146-8BC7-D854DCAE2F06}"/>
              </a:ext>
            </a:extLst>
          </p:cNvPr>
          <p:cNvSpPr txBox="1">
            <a:spLocks/>
          </p:cNvSpPr>
          <p:nvPr/>
        </p:nvSpPr>
        <p:spPr>
          <a:xfrm>
            <a:off x="39579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2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0E8A8D37-72DE-5445-9995-EE12688EDA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305175"/>
            <a:ext cx="77724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Oval 3">
            <a:extLst>
              <a:ext uri="{FF2B5EF4-FFF2-40B4-BE49-F238E27FC236}">
                <a16:creationId xmlns:a16="http://schemas.microsoft.com/office/drawing/2014/main" id="{1115FCEB-F975-0E45-86B1-5073CB393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1150" y="3343275"/>
            <a:ext cx="228600" cy="2286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25605" name="Oval 4">
            <a:extLst>
              <a:ext uri="{FF2B5EF4-FFF2-40B4-BE49-F238E27FC236}">
                <a16:creationId xmlns:a16="http://schemas.microsoft.com/office/drawing/2014/main" id="{BE41F67D-28F3-4A4E-BAB7-55CE864865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800100"/>
            <a:ext cx="228600" cy="229791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5606" name="Oval 5">
            <a:extLst>
              <a:ext uri="{FF2B5EF4-FFF2-40B4-BE49-F238E27FC236}">
                <a16:creationId xmlns:a16="http://schemas.microsoft.com/office/drawing/2014/main" id="{C62A2013-FEB5-6241-BC44-071B4DDBD0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25607" name="AutoShape 6">
            <a:extLst>
              <a:ext uri="{FF2B5EF4-FFF2-40B4-BE49-F238E27FC236}">
                <a16:creationId xmlns:a16="http://schemas.microsoft.com/office/drawing/2014/main" id="{C695A6B5-CCE1-144D-8498-B18A8983AA27}"/>
              </a:ext>
            </a:extLst>
          </p:cNvPr>
          <p:cNvCxnSpPr>
            <a:cxnSpLocks noChangeShapeType="1"/>
            <a:stCxn id="25604" idx="0"/>
            <a:endCxn id="25605" idx="3"/>
          </p:cNvCxnSpPr>
          <p:nvPr/>
        </p:nvCxnSpPr>
        <p:spPr bwMode="auto">
          <a:xfrm flipV="1">
            <a:off x="1695450" y="996553"/>
            <a:ext cx="719138" cy="2346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Oval 7">
            <a:extLst>
              <a:ext uri="{FF2B5EF4-FFF2-40B4-BE49-F238E27FC236}">
                <a16:creationId xmlns:a16="http://schemas.microsoft.com/office/drawing/2014/main" id="{1C1FB189-1B3A-2D4F-AFB9-6AF59B9715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1812131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25609" name="AutoShape 8">
            <a:extLst>
              <a:ext uri="{FF2B5EF4-FFF2-40B4-BE49-F238E27FC236}">
                <a16:creationId xmlns:a16="http://schemas.microsoft.com/office/drawing/2014/main" id="{4462F6BC-1780-964C-938C-24ED260F06E7}"/>
              </a:ext>
            </a:extLst>
          </p:cNvPr>
          <p:cNvCxnSpPr>
            <a:cxnSpLocks noChangeShapeType="1"/>
            <a:stCxn id="25605" idx="5"/>
            <a:endCxn id="25608" idx="1"/>
          </p:cNvCxnSpPr>
          <p:nvPr/>
        </p:nvCxnSpPr>
        <p:spPr bwMode="auto">
          <a:xfrm>
            <a:off x="2576513" y="996554"/>
            <a:ext cx="1371600" cy="8489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0" name="Oval 9">
            <a:extLst>
              <a:ext uri="{FF2B5EF4-FFF2-40B4-BE49-F238E27FC236}">
                <a16:creationId xmlns:a16="http://schemas.microsoft.com/office/drawing/2014/main" id="{9FADFB3C-C2ED-FA49-B952-315A8A186F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225" y="1821656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25611" name="AutoShape 10">
            <a:extLst>
              <a:ext uri="{FF2B5EF4-FFF2-40B4-BE49-F238E27FC236}">
                <a16:creationId xmlns:a16="http://schemas.microsoft.com/office/drawing/2014/main" id="{8A059BA0-EFEE-A247-A136-6C9E5B88F0D2}"/>
              </a:ext>
            </a:extLst>
          </p:cNvPr>
          <p:cNvCxnSpPr>
            <a:cxnSpLocks noChangeShapeType="1"/>
            <a:stCxn id="25605" idx="6"/>
            <a:endCxn id="25610" idx="1"/>
          </p:cNvCxnSpPr>
          <p:nvPr/>
        </p:nvCxnSpPr>
        <p:spPr bwMode="auto">
          <a:xfrm>
            <a:off x="2609850" y="915591"/>
            <a:ext cx="2271713" cy="939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2" name="Oval 11">
            <a:extLst>
              <a:ext uri="{FF2B5EF4-FFF2-40B4-BE49-F238E27FC236}">
                <a16:creationId xmlns:a16="http://schemas.microsoft.com/office/drawing/2014/main" id="{833228D3-0974-3843-87A6-BE360A2229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225" y="2657475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25613" name="Oval 12">
            <a:extLst>
              <a:ext uri="{FF2B5EF4-FFF2-40B4-BE49-F238E27FC236}">
                <a16:creationId xmlns:a16="http://schemas.microsoft.com/office/drawing/2014/main" id="{4B019F54-BAFB-5745-946E-41AF5889E2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325755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5614" name="AutoShape 13">
            <a:extLst>
              <a:ext uri="{FF2B5EF4-FFF2-40B4-BE49-F238E27FC236}">
                <a16:creationId xmlns:a16="http://schemas.microsoft.com/office/drawing/2014/main" id="{4D5053BE-278A-564A-96A3-966039FA18FE}"/>
              </a:ext>
            </a:extLst>
          </p:cNvPr>
          <p:cNvCxnSpPr>
            <a:cxnSpLocks noChangeShapeType="1"/>
            <a:stCxn id="25613" idx="2"/>
            <a:endCxn id="25612" idx="5"/>
          </p:cNvCxnSpPr>
          <p:nvPr/>
        </p:nvCxnSpPr>
        <p:spPr bwMode="auto">
          <a:xfrm flipH="1" flipV="1">
            <a:off x="3138487" y="2852737"/>
            <a:ext cx="776288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AutoShape 14">
            <a:extLst>
              <a:ext uri="{FF2B5EF4-FFF2-40B4-BE49-F238E27FC236}">
                <a16:creationId xmlns:a16="http://schemas.microsoft.com/office/drawing/2014/main" id="{C9B9D77F-4949-1D48-80CC-E77FFF9E413B}"/>
              </a:ext>
            </a:extLst>
          </p:cNvPr>
          <p:cNvCxnSpPr>
            <a:cxnSpLocks noChangeShapeType="1"/>
            <a:stCxn id="25613" idx="3"/>
            <a:endCxn id="25604" idx="6"/>
          </p:cNvCxnSpPr>
          <p:nvPr/>
        </p:nvCxnSpPr>
        <p:spPr bwMode="auto">
          <a:xfrm flipH="1">
            <a:off x="1809750" y="3452812"/>
            <a:ext cx="2138363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15">
            <a:extLst>
              <a:ext uri="{FF2B5EF4-FFF2-40B4-BE49-F238E27FC236}">
                <a16:creationId xmlns:a16="http://schemas.microsoft.com/office/drawing/2014/main" id="{D4DE3B55-8353-B140-A0FD-0D204217DBA0}"/>
              </a:ext>
            </a:extLst>
          </p:cNvPr>
          <p:cNvCxnSpPr>
            <a:cxnSpLocks noChangeShapeType="1"/>
            <a:stCxn id="25604" idx="7"/>
            <a:endCxn id="25612" idx="3"/>
          </p:cNvCxnSpPr>
          <p:nvPr/>
        </p:nvCxnSpPr>
        <p:spPr bwMode="auto">
          <a:xfrm flipV="1">
            <a:off x="1776413" y="2852738"/>
            <a:ext cx="12001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AutoShape 16">
            <a:extLst>
              <a:ext uri="{FF2B5EF4-FFF2-40B4-BE49-F238E27FC236}">
                <a16:creationId xmlns:a16="http://schemas.microsoft.com/office/drawing/2014/main" id="{0B016991-B8AE-BE43-B694-4AD49C599A27}"/>
              </a:ext>
            </a:extLst>
          </p:cNvPr>
          <p:cNvCxnSpPr>
            <a:cxnSpLocks noChangeShapeType="1"/>
            <a:stCxn id="25613" idx="7"/>
            <a:endCxn id="25610" idx="3"/>
          </p:cNvCxnSpPr>
          <p:nvPr/>
        </p:nvCxnSpPr>
        <p:spPr bwMode="auto">
          <a:xfrm flipV="1">
            <a:off x="4110038" y="2016919"/>
            <a:ext cx="771525" cy="1273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AutoShape 17">
            <a:extLst>
              <a:ext uri="{FF2B5EF4-FFF2-40B4-BE49-F238E27FC236}">
                <a16:creationId xmlns:a16="http://schemas.microsoft.com/office/drawing/2014/main" id="{5779ACDE-E720-F947-9926-836086D20D88}"/>
              </a:ext>
            </a:extLst>
          </p:cNvPr>
          <p:cNvCxnSpPr>
            <a:cxnSpLocks noChangeShapeType="1"/>
            <a:stCxn id="25613" idx="0"/>
            <a:endCxn id="25608" idx="4"/>
          </p:cNvCxnSpPr>
          <p:nvPr/>
        </p:nvCxnSpPr>
        <p:spPr bwMode="auto">
          <a:xfrm flipV="1">
            <a:off x="4029075" y="2040732"/>
            <a:ext cx="0" cy="1216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AutoShape 18">
            <a:extLst>
              <a:ext uri="{FF2B5EF4-FFF2-40B4-BE49-F238E27FC236}">
                <a16:creationId xmlns:a16="http://schemas.microsoft.com/office/drawing/2014/main" id="{342288B3-A71B-D84D-8788-BA6B3F5E5BBF}"/>
              </a:ext>
            </a:extLst>
          </p:cNvPr>
          <p:cNvCxnSpPr>
            <a:cxnSpLocks noChangeShapeType="1"/>
            <a:stCxn id="25608" idx="3"/>
            <a:endCxn id="25612" idx="7"/>
          </p:cNvCxnSpPr>
          <p:nvPr/>
        </p:nvCxnSpPr>
        <p:spPr bwMode="auto">
          <a:xfrm flipH="1">
            <a:off x="3138488" y="2007394"/>
            <a:ext cx="809625" cy="683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AutoShape 19">
            <a:extLst>
              <a:ext uri="{FF2B5EF4-FFF2-40B4-BE49-F238E27FC236}">
                <a16:creationId xmlns:a16="http://schemas.microsoft.com/office/drawing/2014/main" id="{69BE0301-7E03-ED46-82F6-38F206AC610B}"/>
              </a:ext>
            </a:extLst>
          </p:cNvPr>
          <p:cNvCxnSpPr>
            <a:cxnSpLocks noChangeShapeType="1"/>
            <a:stCxn id="25612" idx="0"/>
            <a:endCxn id="25608" idx="2"/>
          </p:cNvCxnSpPr>
          <p:nvPr/>
        </p:nvCxnSpPr>
        <p:spPr bwMode="auto">
          <a:xfrm flipV="1">
            <a:off x="3057525" y="1926432"/>
            <a:ext cx="857250" cy="731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20">
            <a:extLst>
              <a:ext uri="{FF2B5EF4-FFF2-40B4-BE49-F238E27FC236}">
                <a16:creationId xmlns:a16="http://schemas.microsoft.com/office/drawing/2014/main" id="{C202B24D-21F9-6549-B2D8-E445B2DFFC7B}"/>
              </a:ext>
            </a:extLst>
          </p:cNvPr>
          <p:cNvCxnSpPr>
            <a:cxnSpLocks noChangeShapeType="1"/>
            <a:stCxn id="25605" idx="4"/>
            <a:endCxn id="25606" idx="0"/>
          </p:cNvCxnSpPr>
          <p:nvPr/>
        </p:nvCxnSpPr>
        <p:spPr bwMode="auto">
          <a:xfrm>
            <a:off x="2495550" y="1029892"/>
            <a:ext cx="0" cy="744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2" name="Oval 21">
            <a:extLst>
              <a:ext uri="{FF2B5EF4-FFF2-40B4-BE49-F238E27FC236}">
                <a16:creationId xmlns:a16="http://schemas.microsoft.com/office/drawing/2014/main" id="{E86F9421-5669-B84E-BCBC-141F1B2B47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9431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25623" name="AutoShape 22">
            <a:extLst>
              <a:ext uri="{FF2B5EF4-FFF2-40B4-BE49-F238E27FC236}">
                <a16:creationId xmlns:a16="http://schemas.microsoft.com/office/drawing/2014/main" id="{4DDD7029-FA0C-484F-9926-80DD911EFE7E}"/>
              </a:ext>
            </a:extLst>
          </p:cNvPr>
          <p:cNvCxnSpPr>
            <a:cxnSpLocks noChangeShapeType="1"/>
            <a:stCxn id="25606" idx="6"/>
            <a:endCxn id="25622" idx="2"/>
          </p:cNvCxnSpPr>
          <p:nvPr/>
        </p:nvCxnSpPr>
        <p:spPr bwMode="auto">
          <a:xfrm>
            <a:off x="2609851" y="1888331"/>
            <a:ext cx="459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AutoShape 23">
            <a:extLst>
              <a:ext uri="{FF2B5EF4-FFF2-40B4-BE49-F238E27FC236}">
                <a16:creationId xmlns:a16="http://schemas.microsoft.com/office/drawing/2014/main" id="{C02EF545-E715-5948-ABDC-B76248EB0A12}"/>
              </a:ext>
            </a:extLst>
          </p:cNvPr>
          <p:cNvCxnSpPr>
            <a:cxnSpLocks noChangeShapeType="1"/>
            <a:stCxn id="25625" idx="7"/>
            <a:endCxn id="25622" idx="3"/>
          </p:cNvCxnSpPr>
          <p:nvPr/>
        </p:nvCxnSpPr>
        <p:spPr bwMode="auto">
          <a:xfrm flipV="1">
            <a:off x="2578894" y="1969294"/>
            <a:ext cx="523875" cy="411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5" name="Oval 24">
            <a:extLst>
              <a:ext uri="{FF2B5EF4-FFF2-40B4-BE49-F238E27FC236}">
                <a16:creationId xmlns:a16="http://schemas.microsoft.com/office/drawing/2014/main" id="{3C703FFC-6A60-FD47-AF48-42D9AF0711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3631" y="234791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I</a:t>
            </a:r>
          </a:p>
        </p:txBody>
      </p:sp>
      <p:cxnSp>
        <p:nvCxnSpPr>
          <p:cNvPr id="25626" name="AutoShape 25">
            <a:extLst>
              <a:ext uri="{FF2B5EF4-FFF2-40B4-BE49-F238E27FC236}">
                <a16:creationId xmlns:a16="http://schemas.microsoft.com/office/drawing/2014/main" id="{B9DF90ED-588F-D540-9D3F-C0ABEB8F9ACB}"/>
              </a:ext>
            </a:extLst>
          </p:cNvPr>
          <p:cNvCxnSpPr>
            <a:cxnSpLocks noChangeShapeType="1"/>
            <a:stCxn id="25625" idx="0"/>
            <a:endCxn id="25606" idx="4"/>
          </p:cNvCxnSpPr>
          <p:nvPr/>
        </p:nvCxnSpPr>
        <p:spPr bwMode="auto">
          <a:xfrm flipH="1" flipV="1">
            <a:off x="2495551" y="2002632"/>
            <a:ext cx="2381" cy="3452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7" name="Text Box 26">
            <a:extLst>
              <a:ext uri="{FF2B5EF4-FFF2-40B4-BE49-F238E27FC236}">
                <a16:creationId xmlns:a16="http://schemas.microsoft.com/office/drawing/2014/main" id="{3A8B31B6-A44D-1C4B-AA82-1102979D5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399" y="3116734"/>
            <a:ext cx="2390775" cy="1837619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A-F  A-G</a:t>
            </a: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5629" name="AutoShape 32">
            <a:extLst>
              <a:ext uri="{FF2B5EF4-FFF2-40B4-BE49-F238E27FC236}">
                <a16:creationId xmlns:a16="http://schemas.microsoft.com/office/drawing/2014/main" id="{9B7CD9E6-0F35-2449-BC5F-8C580FDC59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16130" y="4227934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30" name="Text Box 33">
            <a:extLst>
              <a:ext uri="{FF2B5EF4-FFF2-40B4-BE49-F238E27FC236}">
                <a16:creationId xmlns:a16="http://schemas.microsoft.com/office/drawing/2014/main" id="{E8F52827-EB86-184E-998E-1B65BE721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689" y="2446412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b="1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F-E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5631" name="AutoShape 34">
            <a:extLst>
              <a:ext uri="{FF2B5EF4-FFF2-40B4-BE49-F238E27FC236}">
                <a16:creationId xmlns:a16="http://schemas.microsoft.com/office/drawing/2014/main" id="{17607743-300E-6E44-BDF0-774C52B659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16130" y="3555380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32" name="Text Box 35">
            <a:extLst>
              <a:ext uri="{FF2B5EF4-FFF2-40B4-BE49-F238E27FC236}">
                <a16:creationId xmlns:a16="http://schemas.microsoft.com/office/drawing/2014/main" id="{08C1BE06-6D65-924D-A1FC-C2259A2C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64" y="1779662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 dirty="0"/>
            </a:b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DFS(E)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dirty="0">
                <a:ea typeface="宋体" panose="02010600030101010101" pitchFamily="2" charset="-122"/>
              </a:rPr>
              <a:t>E-C  E-D  E-G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ea typeface="宋体" panose="02010600030101010101" pitchFamily="2" charset="-122"/>
            </a:endParaRPr>
          </a:p>
        </p:txBody>
      </p:sp>
      <p:sp>
        <p:nvSpPr>
          <p:cNvPr id="25633" name="AutoShape 36">
            <a:extLst>
              <a:ext uri="{FF2B5EF4-FFF2-40B4-BE49-F238E27FC236}">
                <a16:creationId xmlns:a16="http://schemas.microsoft.com/office/drawing/2014/main" id="{6DEE730C-D6EE-1D49-9FF6-47F629A15C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12583" y="2979316"/>
            <a:ext cx="205979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476199" name="AutoShape 39">
            <a:extLst>
              <a:ext uri="{FF2B5EF4-FFF2-40B4-BE49-F238E27FC236}">
                <a16:creationId xmlns:a16="http://schemas.microsoft.com/office/drawing/2014/main" id="{65BF16B5-1654-5C40-8085-C00EBD570DE5}"/>
              </a:ext>
            </a:extLst>
          </p:cNvPr>
          <p:cNvCxnSpPr>
            <a:cxnSpLocks noChangeShapeType="1"/>
            <a:stCxn id="25612" idx="5"/>
            <a:endCxn id="25613" idx="2"/>
          </p:cNvCxnSpPr>
          <p:nvPr/>
        </p:nvCxnSpPr>
        <p:spPr bwMode="auto">
          <a:xfrm>
            <a:off x="3138487" y="2852737"/>
            <a:ext cx="776288" cy="519113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 Box 31">
            <a:extLst>
              <a:ext uri="{FF2B5EF4-FFF2-40B4-BE49-F238E27FC236}">
                <a16:creationId xmlns:a16="http://schemas.microsoft.com/office/drawing/2014/main" id="{F0026458-806E-3340-8A64-41BB9786E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580" y="4515966"/>
            <a:ext cx="1182580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3AAAD16A-0060-3646-AE06-3575950A00D3}"/>
              </a:ext>
            </a:extLst>
          </p:cNvPr>
          <p:cNvSpPr txBox="1">
            <a:spLocks/>
          </p:cNvSpPr>
          <p:nvPr/>
        </p:nvSpPr>
        <p:spPr>
          <a:xfrm>
            <a:off x="39579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69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A3C938FA-389C-F44B-8A79-5DF3CAF3D5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305175"/>
            <a:ext cx="77724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2" name="Oval 3">
            <a:extLst>
              <a:ext uri="{FF2B5EF4-FFF2-40B4-BE49-F238E27FC236}">
                <a16:creationId xmlns:a16="http://schemas.microsoft.com/office/drawing/2014/main" id="{0440FE06-1C0B-9F4C-949C-2E11558D8B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1150" y="3343275"/>
            <a:ext cx="228600" cy="2286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27653" name="Oval 4">
            <a:extLst>
              <a:ext uri="{FF2B5EF4-FFF2-40B4-BE49-F238E27FC236}">
                <a16:creationId xmlns:a16="http://schemas.microsoft.com/office/drawing/2014/main" id="{97CB5DAB-EBBB-7946-A166-E31EA77D6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800100"/>
            <a:ext cx="228600" cy="229791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7654" name="Oval 5">
            <a:extLst>
              <a:ext uri="{FF2B5EF4-FFF2-40B4-BE49-F238E27FC236}">
                <a16:creationId xmlns:a16="http://schemas.microsoft.com/office/drawing/2014/main" id="{8933688C-56B3-DE44-9471-6B4C4D995E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27655" name="AutoShape 6">
            <a:extLst>
              <a:ext uri="{FF2B5EF4-FFF2-40B4-BE49-F238E27FC236}">
                <a16:creationId xmlns:a16="http://schemas.microsoft.com/office/drawing/2014/main" id="{9A381F85-69A7-D54E-9A83-3314B06CD50E}"/>
              </a:ext>
            </a:extLst>
          </p:cNvPr>
          <p:cNvCxnSpPr>
            <a:cxnSpLocks noChangeShapeType="1"/>
            <a:stCxn id="27652" idx="0"/>
            <a:endCxn id="27653" idx="3"/>
          </p:cNvCxnSpPr>
          <p:nvPr/>
        </p:nvCxnSpPr>
        <p:spPr bwMode="auto">
          <a:xfrm flipV="1">
            <a:off x="1695450" y="996553"/>
            <a:ext cx="719138" cy="2346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6" name="Oval 7">
            <a:extLst>
              <a:ext uri="{FF2B5EF4-FFF2-40B4-BE49-F238E27FC236}">
                <a16:creationId xmlns:a16="http://schemas.microsoft.com/office/drawing/2014/main" id="{680C2BD3-C1F0-D54D-A482-0D1C7D1798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1812131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27657" name="AutoShape 8">
            <a:extLst>
              <a:ext uri="{FF2B5EF4-FFF2-40B4-BE49-F238E27FC236}">
                <a16:creationId xmlns:a16="http://schemas.microsoft.com/office/drawing/2014/main" id="{3AD50FD3-B43D-AB4B-944B-EBC78209EB96}"/>
              </a:ext>
            </a:extLst>
          </p:cNvPr>
          <p:cNvCxnSpPr>
            <a:cxnSpLocks noChangeShapeType="1"/>
            <a:stCxn id="27653" idx="5"/>
            <a:endCxn id="27656" idx="1"/>
          </p:cNvCxnSpPr>
          <p:nvPr/>
        </p:nvCxnSpPr>
        <p:spPr bwMode="auto">
          <a:xfrm>
            <a:off x="2576513" y="996554"/>
            <a:ext cx="1371600" cy="8489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Oval 9">
            <a:extLst>
              <a:ext uri="{FF2B5EF4-FFF2-40B4-BE49-F238E27FC236}">
                <a16:creationId xmlns:a16="http://schemas.microsoft.com/office/drawing/2014/main" id="{28B70141-ABD8-5945-B10E-085B61E9A6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225" y="1821656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27659" name="AutoShape 10">
            <a:extLst>
              <a:ext uri="{FF2B5EF4-FFF2-40B4-BE49-F238E27FC236}">
                <a16:creationId xmlns:a16="http://schemas.microsoft.com/office/drawing/2014/main" id="{5465A7A2-44B5-4F41-BDB7-5E0035474574}"/>
              </a:ext>
            </a:extLst>
          </p:cNvPr>
          <p:cNvCxnSpPr>
            <a:cxnSpLocks noChangeShapeType="1"/>
            <a:stCxn id="27653" idx="6"/>
            <a:endCxn id="27658" idx="1"/>
          </p:cNvCxnSpPr>
          <p:nvPr/>
        </p:nvCxnSpPr>
        <p:spPr bwMode="auto">
          <a:xfrm>
            <a:off x="2609850" y="915591"/>
            <a:ext cx="2271713" cy="939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0" name="Oval 11">
            <a:extLst>
              <a:ext uri="{FF2B5EF4-FFF2-40B4-BE49-F238E27FC236}">
                <a16:creationId xmlns:a16="http://schemas.microsoft.com/office/drawing/2014/main" id="{E02236A3-96D1-FB44-903E-612391440E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225" y="2657475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27661" name="Oval 12">
            <a:extLst>
              <a:ext uri="{FF2B5EF4-FFF2-40B4-BE49-F238E27FC236}">
                <a16:creationId xmlns:a16="http://schemas.microsoft.com/office/drawing/2014/main" id="{F73B7C0A-D6CB-4C45-815E-A17FF94872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325755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7662" name="AutoShape 13">
            <a:extLst>
              <a:ext uri="{FF2B5EF4-FFF2-40B4-BE49-F238E27FC236}">
                <a16:creationId xmlns:a16="http://schemas.microsoft.com/office/drawing/2014/main" id="{864FAD9C-0421-5847-897D-937E9C904BF5}"/>
              </a:ext>
            </a:extLst>
          </p:cNvPr>
          <p:cNvCxnSpPr>
            <a:cxnSpLocks noChangeShapeType="1"/>
            <a:stCxn id="27661" idx="2"/>
            <a:endCxn id="27660" idx="5"/>
          </p:cNvCxnSpPr>
          <p:nvPr/>
        </p:nvCxnSpPr>
        <p:spPr bwMode="auto">
          <a:xfrm flipH="1" flipV="1">
            <a:off x="3138487" y="2852737"/>
            <a:ext cx="776288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4">
            <a:extLst>
              <a:ext uri="{FF2B5EF4-FFF2-40B4-BE49-F238E27FC236}">
                <a16:creationId xmlns:a16="http://schemas.microsoft.com/office/drawing/2014/main" id="{4572B0FF-33EE-A648-809D-BAD7290CD73F}"/>
              </a:ext>
            </a:extLst>
          </p:cNvPr>
          <p:cNvCxnSpPr>
            <a:cxnSpLocks noChangeShapeType="1"/>
            <a:stCxn id="27661" idx="3"/>
            <a:endCxn id="27652" idx="6"/>
          </p:cNvCxnSpPr>
          <p:nvPr/>
        </p:nvCxnSpPr>
        <p:spPr bwMode="auto">
          <a:xfrm flipH="1">
            <a:off x="1809750" y="3452812"/>
            <a:ext cx="2138363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15">
            <a:extLst>
              <a:ext uri="{FF2B5EF4-FFF2-40B4-BE49-F238E27FC236}">
                <a16:creationId xmlns:a16="http://schemas.microsoft.com/office/drawing/2014/main" id="{AB8A2E13-A1B0-644F-8250-12B8129112F3}"/>
              </a:ext>
            </a:extLst>
          </p:cNvPr>
          <p:cNvCxnSpPr>
            <a:cxnSpLocks noChangeShapeType="1"/>
            <a:stCxn id="27652" idx="7"/>
            <a:endCxn id="27660" idx="3"/>
          </p:cNvCxnSpPr>
          <p:nvPr/>
        </p:nvCxnSpPr>
        <p:spPr bwMode="auto">
          <a:xfrm flipV="1">
            <a:off x="1776413" y="2852738"/>
            <a:ext cx="12001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AutoShape 16">
            <a:extLst>
              <a:ext uri="{FF2B5EF4-FFF2-40B4-BE49-F238E27FC236}">
                <a16:creationId xmlns:a16="http://schemas.microsoft.com/office/drawing/2014/main" id="{CE2E8122-81CB-D64C-8CB1-69F953170B42}"/>
              </a:ext>
            </a:extLst>
          </p:cNvPr>
          <p:cNvCxnSpPr>
            <a:cxnSpLocks noChangeShapeType="1"/>
            <a:stCxn id="27661" idx="7"/>
            <a:endCxn id="27658" idx="3"/>
          </p:cNvCxnSpPr>
          <p:nvPr/>
        </p:nvCxnSpPr>
        <p:spPr bwMode="auto">
          <a:xfrm flipV="1">
            <a:off x="4110038" y="2016919"/>
            <a:ext cx="771525" cy="1273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6" name="AutoShape 17">
            <a:extLst>
              <a:ext uri="{FF2B5EF4-FFF2-40B4-BE49-F238E27FC236}">
                <a16:creationId xmlns:a16="http://schemas.microsoft.com/office/drawing/2014/main" id="{3AE2C7A3-54CB-F74F-A3ED-F8E29C1C4112}"/>
              </a:ext>
            </a:extLst>
          </p:cNvPr>
          <p:cNvCxnSpPr>
            <a:cxnSpLocks noChangeShapeType="1"/>
            <a:stCxn id="27661" idx="0"/>
            <a:endCxn id="27656" idx="4"/>
          </p:cNvCxnSpPr>
          <p:nvPr/>
        </p:nvCxnSpPr>
        <p:spPr bwMode="auto">
          <a:xfrm flipV="1">
            <a:off x="4029075" y="2040732"/>
            <a:ext cx="0" cy="1216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18">
            <a:extLst>
              <a:ext uri="{FF2B5EF4-FFF2-40B4-BE49-F238E27FC236}">
                <a16:creationId xmlns:a16="http://schemas.microsoft.com/office/drawing/2014/main" id="{39DED974-7D23-B24C-A29E-6BD0DDB9911C}"/>
              </a:ext>
            </a:extLst>
          </p:cNvPr>
          <p:cNvCxnSpPr>
            <a:cxnSpLocks noChangeShapeType="1"/>
            <a:stCxn id="27656" idx="3"/>
            <a:endCxn id="27660" idx="7"/>
          </p:cNvCxnSpPr>
          <p:nvPr/>
        </p:nvCxnSpPr>
        <p:spPr bwMode="auto">
          <a:xfrm flipH="1">
            <a:off x="3138488" y="2007394"/>
            <a:ext cx="809625" cy="683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19">
            <a:extLst>
              <a:ext uri="{FF2B5EF4-FFF2-40B4-BE49-F238E27FC236}">
                <a16:creationId xmlns:a16="http://schemas.microsoft.com/office/drawing/2014/main" id="{FCF186AF-3105-FB48-893C-29558B68DED7}"/>
              </a:ext>
            </a:extLst>
          </p:cNvPr>
          <p:cNvCxnSpPr>
            <a:cxnSpLocks noChangeShapeType="1"/>
            <a:stCxn id="27660" idx="0"/>
            <a:endCxn id="27656" idx="2"/>
          </p:cNvCxnSpPr>
          <p:nvPr/>
        </p:nvCxnSpPr>
        <p:spPr bwMode="auto">
          <a:xfrm flipV="1">
            <a:off x="3057525" y="1926432"/>
            <a:ext cx="857250" cy="731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20">
            <a:extLst>
              <a:ext uri="{FF2B5EF4-FFF2-40B4-BE49-F238E27FC236}">
                <a16:creationId xmlns:a16="http://schemas.microsoft.com/office/drawing/2014/main" id="{B56E5065-5462-0441-A9C7-59E93C33BBF5}"/>
              </a:ext>
            </a:extLst>
          </p:cNvPr>
          <p:cNvCxnSpPr>
            <a:cxnSpLocks noChangeShapeType="1"/>
            <a:stCxn id="27653" idx="4"/>
            <a:endCxn id="27654" idx="0"/>
          </p:cNvCxnSpPr>
          <p:nvPr/>
        </p:nvCxnSpPr>
        <p:spPr bwMode="auto">
          <a:xfrm>
            <a:off x="2495550" y="1029892"/>
            <a:ext cx="0" cy="744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0" name="Oval 21">
            <a:extLst>
              <a:ext uri="{FF2B5EF4-FFF2-40B4-BE49-F238E27FC236}">
                <a16:creationId xmlns:a16="http://schemas.microsoft.com/office/drawing/2014/main" id="{FDAD48FB-78DC-1F49-B40E-9CE996C1D6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9431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27671" name="AutoShape 22">
            <a:extLst>
              <a:ext uri="{FF2B5EF4-FFF2-40B4-BE49-F238E27FC236}">
                <a16:creationId xmlns:a16="http://schemas.microsoft.com/office/drawing/2014/main" id="{6203C5FD-A285-8448-94D7-77251397A5A0}"/>
              </a:ext>
            </a:extLst>
          </p:cNvPr>
          <p:cNvCxnSpPr>
            <a:cxnSpLocks noChangeShapeType="1"/>
            <a:stCxn id="27654" idx="6"/>
            <a:endCxn id="27670" idx="2"/>
          </p:cNvCxnSpPr>
          <p:nvPr/>
        </p:nvCxnSpPr>
        <p:spPr bwMode="auto">
          <a:xfrm>
            <a:off x="2609851" y="1888331"/>
            <a:ext cx="459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23">
            <a:extLst>
              <a:ext uri="{FF2B5EF4-FFF2-40B4-BE49-F238E27FC236}">
                <a16:creationId xmlns:a16="http://schemas.microsoft.com/office/drawing/2014/main" id="{EC7B7FA9-17BE-864E-B05C-B2CE439743CC}"/>
              </a:ext>
            </a:extLst>
          </p:cNvPr>
          <p:cNvCxnSpPr>
            <a:cxnSpLocks noChangeShapeType="1"/>
            <a:stCxn id="27673" idx="7"/>
            <a:endCxn id="27670" idx="3"/>
          </p:cNvCxnSpPr>
          <p:nvPr/>
        </p:nvCxnSpPr>
        <p:spPr bwMode="auto">
          <a:xfrm flipV="1">
            <a:off x="2578894" y="1969294"/>
            <a:ext cx="523875" cy="411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3" name="Oval 24">
            <a:extLst>
              <a:ext uri="{FF2B5EF4-FFF2-40B4-BE49-F238E27FC236}">
                <a16:creationId xmlns:a16="http://schemas.microsoft.com/office/drawing/2014/main" id="{F0BFBBA2-6CE3-AF43-8D63-BC0F863701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3631" y="234791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I</a:t>
            </a:r>
          </a:p>
        </p:txBody>
      </p:sp>
      <p:cxnSp>
        <p:nvCxnSpPr>
          <p:cNvPr id="27674" name="AutoShape 25">
            <a:extLst>
              <a:ext uri="{FF2B5EF4-FFF2-40B4-BE49-F238E27FC236}">
                <a16:creationId xmlns:a16="http://schemas.microsoft.com/office/drawing/2014/main" id="{1D00CB84-012F-4B4C-AF8F-19B6639E575C}"/>
              </a:ext>
            </a:extLst>
          </p:cNvPr>
          <p:cNvCxnSpPr>
            <a:cxnSpLocks noChangeShapeType="1"/>
            <a:stCxn id="27673" idx="0"/>
            <a:endCxn id="27654" idx="4"/>
          </p:cNvCxnSpPr>
          <p:nvPr/>
        </p:nvCxnSpPr>
        <p:spPr bwMode="auto">
          <a:xfrm flipH="1" flipV="1">
            <a:off x="2495551" y="2002632"/>
            <a:ext cx="2381" cy="3452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5" name="Text Box 26">
            <a:extLst>
              <a:ext uri="{FF2B5EF4-FFF2-40B4-BE49-F238E27FC236}">
                <a16:creationId xmlns:a16="http://schemas.microsoft.com/office/drawing/2014/main" id="{A6B98DF7-511E-FB42-9C1C-6C86F50B1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399" y="3188742"/>
            <a:ext cx="2390775" cy="1837619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A-F  A-G</a:t>
            </a: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7677" name="AutoShape 32">
            <a:extLst>
              <a:ext uri="{FF2B5EF4-FFF2-40B4-BE49-F238E27FC236}">
                <a16:creationId xmlns:a16="http://schemas.microsoft.com/office/drawing/2014/main" id="{C763A283-96B9-4E4C-9AB2-33950D5387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16130" y="4299942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78" name="Text Box 33">
            <a:extLst>
              <a:ext uri="{FF2B5EF4-FFF2-40B4-BE49-F238E27FC236}">
                <a16:creationId xmlns:a16="http://schemas.microsoft.com/office/drawing/2014/main" id="{87493EFC-92BF-A743-BA86-EA24AB72A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689" y="2518420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b="1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F-E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7679" name="AutoShape 34">
            <a:extLst>
              <a:ext uri="{FF2B5EF4-FFF2-40B4-BE49-F238E27FC236}">
                <a16:creationId xmlns:a16="http://schemas.microsoft.com/office/drawing/2014/main" id="{997A72ED-C3F4-DE42-8AAB-C2B5A92257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16130" y="3651870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80" name="Text Box 35">
            <a:extLst>
              <a:ext uri="{FF2B5EF4-FFF2-40B4-BE49-F238E27FC236}">
                <a16:creationId xmlns:a16="http://schemas.microsoft.com/office/drawing/2014/main" id="{DAF53A32-4228-DF4B-AE11-C98A6868F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64" y="1851670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 dirty="0"/>
            </a:b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DFS(E)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dirty="0">
                <a:ea typeface="宋体" panose="02010600030101010101" pitchFamily="2" charset="-122"/>
              </a:rPr>
              <a:t>E-C  E-D  E-G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ea typeface="宋体" panose="02010600030101010101" pitchFamily="2" charset="-122"/>
            </a:endParaRPr>
          </a:p>
        </p:txBody>
      </p:sp>
      <p:sp>
        <p:nvSpPr>
          <p:cNvPr id="27681" name="AutoShape 36">
            <a:extLst>
              <a:ext uri="{FF2B5EF4-FFF2-40B4-BE49-F238E27FC236}">
                <a16:creationId xmlns:a16="http://schemas.microsoft.com/office/drawing/2014/main" id="{4A891EFD-110D-CB4B-A5A1-CD57B9CE5C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6376" y="3051324"/>
            <a:ext cx="205979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477221" name="AutoShape 37">
            <a:extLst>
              <a:ext uri="{FF2B5EF4-FFF2-40B4-BE49-F238E27FC236}">
                <a16:creationId xmlns:a16="http://schemas.microsoft.com/office/drawing/2014/main" id="{97DEFF81-F133-E94E-8310-F74BE9BB6A4A}"/>
              </a:ext>
            </a:extLst>
          </p:cNvPr>
          <p:cNvCxnSpPr>
            <a:cxnSpLocks noChangeShapeType="1"/>
            <a:stCxn id="27658" idx="3"/>
            <a:endCxn id="27661" idx="7"/>
          </p:cNvCxnSpPr>
          <p:nvPr/>
        </p:nvCxnSpPr>
        <p:spPr bwMode="auto">
          <a:xfrm flipH="1">
            <a:off x="4110038" y="2016919"/>
            <a:ext cx="771525" cy="1273969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 Box 31">
            <a:extLst>
              <a:ext uri="{FF2B5EF4-FFF2-40B4-BE49-F238E27FC236}">
                <a16:creationId xmlns:a16="http://schemas.microsoft.com/office/drawing/2014/main" id="{675F83F5-AEF3-C347-AF8C-7258C0EEF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572" y="4515966"/>
            <a:ext cx="1182580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D0C5106E-4133-684B-9D9F-57DE15A2FD17}"/>
              </a:ext>
            </a:extLst>
          </p:cNvPr>
          <p:cNvSpPr txBox="1">
            <a:spLocks/>
          </p:cNvSpPr>
          <p:nvPr/>
        </p:nvSpPr>
        <p:spPr>
          <a:xfrm>
            <a:off x="39579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11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7BEE9346-635D-6B4D-934D-601A40A46D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305175"/>
            <a:ext cx="77724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0" name="Oval 3">
            <a:extLst>
              <a:ext uri="{FF2B5EF4-FFF2-40B4-BE49-F238E27FC236}">
                <a16:creationId xmlns:a16="http://schemas.microsoft.com/office/drawing/2014/main" id="{895B52DF-8078-6E47-8586-D6B5906C65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1150" y="3343275"/>
            <a:ext cx="228600" cy="2286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29701" name="Oval 4">
            <a:extLst>
              <a:ext uri="{FF2B5EF4-FFF2-40B4-BE49-F238E27FC236}">
                <a16:creationId xmlns:a16="http://schemas.microsoft.com/office/drawing/2014/main" id="{EC663D16-4863-D840-B253-9B3C47B94E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800100"/>
            <a:ext cx="228600" cy="229791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9702" name="Oval 5">
            <a:extLst>
              <a:ext uri="{FF2B5EF4-FFF2-40B4-BE49-F238E27FC236}">
                <a16:creationId xmlns:a16="http://schemas.microsoft.com/office/drawing/2014/main" id="{0C271C61-315F-2F40-A097-07FEFC5271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29703" name="AutoShape 6">
            <a:extLst>
              <a:ext uri="{FF2B5EF4-FFF2-40B4-BE49-F238E27FC236}">
                <a16:creationId xmlns:a16="http://schemas.microsoft.com/office/drawing/2014/main" id="{45FDDABD-9E79-DD4E-B3BF-AA8B178FAA67}"/>
              </a:ext>
            </a:extLst>
          </p:cNvPr>
          <p:cNvCxnSpPr>
            <a:cxnSpLocks noChangeShapeType="1"/>
            <a:stCxn id="29700" idx="0"/>
            <a:endCxn id="29701" idx="3"/>
          </p:cNvCxnSpPr>
          <p:nvPr/>
        </p:nvCxnSpPr>
        <p:spPr bwMode="auto">
          <a:xfrm flipV="1">
            <a:off x="1695450" y="996553"/>
            <a:ext cx="719138" cy="2346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4" name="Oval 7">
            <a:extLst>
              <a:ext uri="{FF2B5EF4-FFF2-40B4-BE49-F238E27FC236}">
                <a16:creationId xmlns:a16="http://schemas.microsoft.com/office/drawing/2014/main" id="{28BA942A-E58E-0A49-9640-F5AE0F2CF2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1812131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29705" name="AutoShape 8">
            <a:extLst>
              <a:ext uri="{FF2B5EF4-FFF2-40B4-BE49-F238E27FC236}">
                <a16:creationId xmlns:a16="http://schemas.microsoft.com/office/drawing/2014/main" id="{2E03D631-9DF1-444E-A2C3-C5C5F5F7A295}"/>
              </a:ext>
            </a:extLst>
          </p:cNvPr>
          <p:cNvCxnSpPr>
            <a:cxnSpLocks noChangeShapeType="1"/>
            <a:stCxn id="29701" idx="5"/>
            <a:endCxn id="29704" idx="1"/>
          </p:cNvCxnSpPr>
          <p:nvPr/>
        </p:nvCxnSpPr>
        <p:spPr bwMode="auto">
          <a:xfrm>
            <a:off x="2576513" y="996554"/>
            <a:ext cx="1371600" cy="8489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Oval 9">
            <a:extLst>
              <a:ext uri="{FF2B5EF4-FFF2-40B4-BE49-F238E27FC236}">
                <a16:creationId xmlns:a16="http://schemas.microsoft.com/office/drawing/2014/main" id="{8D2C8CB9-7E5E-2C47-93F8-89B5CB14A4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225" y="1821656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29707" name="AutoShape 10">
            <a:extLst>
              <a:ext uri="{FF2B5EF4-FFF2-40B4-BE49-F238E27FC236}">
                <a16:creationId xmlns:a16="http://schemas.microsoft.com/office/drawing/2014/main" id="{F47932CE-BB1F-FE41-BCFE-736F862C15FF}"/>
              </a:ext>
            </a:extLst>
          </p:cNvPr>
          <p:cNvCxnSpPr>
            <a:cxnSpLocks noChangeShapeType="1"/>
            <a:stCxn id="29701" idx="6"/>
            <a:endCxn id="29706" idx="1"/>
          </p:cNvCxnSpPr>
          <p:nvPr/>
        </p:nvCxnSpPr>
        <p:spPr bwMode="auto">
          <a:xfrm>
            <a:off x="2609850" y="915591"/>
            <a:ext cx="2271713" cy="939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8" name="Oval 11">
            <a:extLst>
              <a:ext uri="{FF2B5EF4-FFF2-40B4-BE49-F238E27FC236}">
                <a16:creationId xmlns:a16="http://schemas.microsoft.com/office/drawing/2014/main" id="{6DF6B9EB-9399-7646-9BCB-448BCA2932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225" y="2657475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29709" name="Oval 12">
            <a:extLst>
              <a:ext uri="{FF2B5EF4-FFF2-40B4-BE49-F238E27FC236}">
                <a16:creationId xmlns:a16="http://schemas.microsoft.com/office/drawing/2014/main" id="{CA836A81-6915-254E-AE8D-836BC19B6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3257550"/>
            <a:ext cx="228600" cy="2286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9710" name="AutoShape 13">
            <a:extLst>
              <a:ext uri="{FF2B5EF4-FFF2-40B4-BE49-F238E27FC236}">
                <a16:creationId xmlns:a16="http://schemas.microsoft.com/office/drawing/2014/main" id="{2696E150-3886-3843-9B27-44DF73211F42}"/>
              </a:ext>
            </a:extLst>
          </p:cNvPr>
          <p:cNvCxnSpPr>
            <a:cxnSpLocks noChangeShapeType="1"/>
            <a:stCxn id="29709" idx="2"/>
            <a:endCxn id="29708" idx="5"/>
          </p:cNvCxnSpPr>
          <p:nvPr/>
        </p:nvCxnSpPr>
        <p:spPr bwMode="auto">
          <a:xfrm flipH="1" flipV="1">
            <a:off x="3138487" y="2852737"/>
            <a:ext cx="776288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14">
            <a:extLst>
              <a:ext uri="{FF2B5EF4-FFF2-40B4-BE49-F238E27FC236}">
                <a16:creationId xmlns:a16="http://schemas.microsoft.com/office/drawing/2014/main" id="{1C6D3546-377D-3F41-A26A-4BC4C67251EA}"/>
              </a:ext>
            </a:extLst>
          </p:cNvPr>
          <p:cNvCxnSpPr>
            <a:cxnSpLocks noChangeShapeType="1"/>
            <a:stCxn id="29709" idx="3"/>
            <a:endCxn id="29700" idx="6"/>
          </p:cNvCxnSpPr>
          <p:nvPr/>
        </p:nvCxnSpPr>
        <p:spPr bwMode="auto">
          <a:xfrm flipH="1">
            <a:off x="1809750" y="3452812"/>
            <a:ext cx="2138363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15">
            <a:extLst>
              <a:ext uri="{FF2B5EF4-FFF2-40B4-BE49-F238E27FC236}">
                <a16:creationId xmlns:a16="http://schemas.microsoft.com/office/drawing/2014/main" id="{614774BB-BFB9-A44B-BA61-91C1E3398C8C}"/>
              </a:ext>
            </a:extLst>
          </p:cNvPr>
          <p:cNvCxnSpPr>
            <a:cxnSpLocks noChangeShapeType="1"/>
            <a:stCxn id="29700" idx="7"/>
            <a:endCxn id="29708" idx="3"/>
          </p:cNvCxnSpPr>
          <p:nvPr/>
        </p:nvCxnSpPr>
        <p:spPr bwMode="auto">
          <a:xfrm flipV="1">
            <a:off x="1776413" y="2852738"/>
            <a:ext cx="12001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AutoShape 16">
            <a:extLst>
              <a:ext uri="{FF2B5EF4-FFF2-40B4-BE49-F238E27FC236}">
                <a16:creationId xmlns:a16="http://schemas.microsoft.com/office/drawing/2014/main" id="{1E2B30B8-27FF-D040-8844-03C57EDCDDDE}"/>
              </a:ext>
            </a:extLst>
          </p:cNvPr>
          <p:cNvCxnSpPr>
            <a:cxnSpLocks noChangeShapeType="1"/>
            <a:stCxn id="29709" idx="7"/>
            <a:endCxn id="29706" idx="3"/>
          </p:cNvCxnSpPr>
          <p:nvPr/>
        </p:nvCxnSpPr>
        <p:spPr bwMode="auto">
          <a:xfrm flipV="1">
            <a:off x="4110038" y="2016919"/>
            <a:ext cx="771525" cy="1273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AutoShape 17">
            <a:extLst>
              <a:ext uri="{FF2B5EF4-FFF2-40B4-BE49-F238E27FC236}">
                <a16:creationId xmlns:a16="http://schemas.microsoft.com/office/drawing/2014/main" id="{C1B0241E-2C4F-2E4C-9C23-67D5F3C6790B}"/>
              </a:ext>
            </a:extLst>
          </p:cNvPr>
          <p:cNvCxnSpPr>
            <a:cxnSpLocks noChangeShapeType="1"/>
            <a:stCxn id="29709" idx="0"/>
            <a:endCxn id="29704" idx="4"/>
          </p:cNvCxnSpPr>
          <p:nvPr/>
        </p:nvCxnSpPr>
        <p:spPr bwMode="auto">
          <a:xfrm flipV="1">
            <a:off x="4029075" y="2040732"/>
            <a:ext cx="0" cy="1216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AutoShape 18">
            <a:extLst>
              <a:ext uri="{FF2B5EF4-FFF2-40B4-BE49-F238E27FC236}">
                <a16:creationId xmlns:a16="http://schemas.microsoft.com/office/drawing/2014/main" id="{060BB8D6-6906-BF48-AE8A-9CF75FA46D10}"/>
              </a:ext>
            </a:extLst>
          </p:cNvPr>
          <p:cNvCxnSpPr>
            <a:cxnSpLocks noChangeShapeType="1"/>
            <a:stCxn id="29704" idx="3"/>
            <a:endCxn id="29708" idx="7"/>
          </p:cNvCxnSpPr>
          <p:nvPr/>
        </p:nvCxnSpPr>
        <p:spPr bwMode="auto">
          <a:xfrm flipH="1">
            <a:off x="3138488" y="2007394"/>
            <a:ext cx="809625" cy="683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AutoShape 19">
            <a:extLst>
              <a:ext uri="{FF2B5EF4-FFF2-40B4-BE49-F238E27FC236}">
                <a16:creationId xmlns:a16="http://schemas.microsoft.com/office/drawing/2014/main" id="{52FD52BD-920C-924A-9621-20F9F1EF06C3}"/>
              </a:ext>
            </a:extLst>
          </p:cNvPr>
          <p:cNvCxnSpPr>
            <a:cxnSpLocks noChangeShapeType="1"/>
            <a:stCxn id="29708" idx="0"/>
            <a:endCxn id="29704" idx="2"/>
          </p:cNvCxnSpPr>
          <p:nvPr/>
        </p:nvCxnSpPr>
        <p:spPr bwMode="auto">
          <a:xfrm flipV="1">
            <a:off x="3057525" y="1926432"/>
            <a:ext cx="857250" cy="731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AutoShape 20">
            <a:extLst>
              <a:ext uri="{FF2B5EF4-FFF2-40B4-BE49-F238E27FC236}">
                <a16:creationId xmlns:a16="http://schemas.microsoft.com/office/drawing/2014/main" id="{FF32CC08-7485-F84E-9EF5-4B11A599A260}"/>
              </a:ext>
            </a:extLst>
          </p:cNvPr>
          <p:cNvCxnSpPr>
            <a:cxnSpLocks noChangeShapeType="1"/>
            <a:stCxn id="29701" idx="4"/>
            <a:endCxn id="29702" idx="0"/>
          </p:cNvCxnSpPr>
          <p:nvPr/>
        </p:nvCxnSpPr>
        <p:spPr bwMode="auto">
          <a:xfrm>
            <a:off x="2495550" y="1029892"/>
            <a:ext cx="0" cy="744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Oval 21">
            <a:extLst>
              <a:ext uri="{FF2B5EF4-FFF2-40B4-BE49-F238E27FC236}">
                <a16:creationId xmlns:a16="http://schemas.microsoft.com/office/drawing/2014/main" id="{45756648-248E-C14F-BBE3-8D11002699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9431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29719" name="AutoShape 22">
            <a:extLst>
              <a:ext uri="{FF2B5EF4-FFF2-40B4-BE49-F238E27FC236}">
                <a16:creationId xmlns:a16="http://schemas.microsoft.com/office/drawing/2014/main" id="{0CA10D7F-D054-C042-B5CA-5CAF10372AE8}"/>
              </a:ext>
            </a:extLst>
          </p:cNvPr>
          <p:cNvCxnSpPr>
            <a:cxnSpLocks noChangeShapeType="1"/>
            <a:stCxn id="29702" idx="6"/>
            <a:endCxn id="29718" idx="2"/>
          </p:cNvCxnSpPr>
          <p:nvPr/>
        </p:nvCxnSpPr>
        <p:spPr bwMode="auto">
          <a:xfrm>
            <a:off x="2609851" y="1888331"/>
            <a:ext cx="459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0" name="AutoShape 23">
            <a:extLst>
              <a:ext uri="{FF2B5EF4-FFF2-40B4-BE49-F238E27FC236}">
                <a16:creationId xmlns:a16="http://schemas.microsoft.com/office/drawing/2014/main" id="{71956C62-0493-2A46-AB89-9A68E274E6E8}"/>
              </a:ext>
            </a:extLst>
          </p:cNvPr>
          <p:cNvCxnSpPr>
            <a:cxnSpLocks noChangeShapeType="1"/>
            <a:stCxn id="29721" idx="7"/>
            <a:endCxn id="29718" idx="3"/>
          </p:cNvCxnSpPr>
          <p:nvPr/>
        </p:nvCxnSpPr>
        <p:spPr bwMode="auto">
          <a:xfrm flipV="1">
            <a:off x="2578894" y="1969294"/>
            <a:ext cx="523875" cy="411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1" name="Oval 24">
            <a:extLst>
              <a:ext uri="{FF2B5EF4-FFF2-40B4-BE49-F238E27FC236}">
                <a16:creationId xmlns:a16="http://schemas.microsoft.com/office/drawing/2014/main" id="{A2DDF355-0DDE-B84B-A1BE-36107449E8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3631" y="234791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I</a:t>
            </a:r>
          </a:p>
        </p:txBody>
      </p:sp>
      <p:cxnSp>
        <p:nvCxnSpPr>
          <p:cNvPr id="29722" name="AutoShape 25">
            <a:extLst>
              <a:ext uri="{FF2B5EF4-FFF2-40B4-BE49-F238E27FC236}">
                <a16:creationId xmlns:a16="http://schemas.microsoft.com/office/drawing/2014/main" id="{5C1596DF-BE44-5C4D-BBDB-739DD0BE8005}"/>
              </a:ext>
            </a:extLst>
          </p:cNvPr>
          <p:cNvCxnSpPr>
            <a:cxnSpLocks noChangeShapeType="1"/>
            <a:stCxn id="29721" idx="0"/>
            <a:endCxn id="29702" idx="4"/>
          </p:cNvCxnSpPr>
          <p:nvPr/>
        </p:nvCxnSpPr>
        <p:spPr bwMode="auto">
          <a:xfrm flipH="1" flipV="1">
            <a:off x="2495551" y="2002632"/>
            <a:ext cx="2381" cy="3452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3" name="Text Box 26">
            <a:extLst>
              <a:ext uri="{FF2B5EF4-FFF2-40B4-BE49-F238E27FC236}">
                <a16:creationId xmlns:a16="http://schemas.microsoft.com/office/drawing/2014/main" id="{7D0F9185-68D1-6C48-8F2E-9B41608EC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399" y="3163987"/>
            <a:ext cx="2390775" cy="1837619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A-F  A-G</a:t>
            </a: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9725" name="AutoShape 32">
            <a:extLst>
              <a:ext uri="{FF2B5EF4-FFF2-40B4-BE49-F238E27FC236}">
                <a16:creationId xmlns:a16="http://schemas.microsoft.com/office/drawing/2014/main" id="{E051DEC2-87F1-FA48-A0CA-8B09A1B890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4288" y="4275460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726" name="Text Box 33">
            <a:extLst>
              <a:ext uri="{FF2B5EF4-FFF2-40B4-BE49-F238E27FC236}">
                <a16:creationId xmlns:a16="http://schemas.microsoft.com/office/drawing/2014/main" id="{DA65EF12-DDD5-214D-8A8B-88052AA05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689" y="2493665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b="1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F-E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9727" name="AutoShape 34">
            <a:extLst>
              <a:ext uri="{FF2B5EF4-FFF2-40B4-BE49-F238E27FC236}">
                <a16:creationId xmlns:a16="http://schemas.microsoft.com/office/drawing/2014/main" id="{98063601-01C6-5343-9832-55CA53EFFC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4288" y="3627388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728" name="Text Box 35">
            <a:extLst>
              <a:ext uri="{FF2B5EF4-FFF2-40B4-BE49-F238E27FC236}">
                <a16:creationId xmlns:a16="http://schemas.microsoft.com/office/drawing/2014/main" id="{EF86112E-D74A-264D-B1C2-84257CCB6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64" y="1826915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E-C  E-D  E-G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9729" name="AutoShape 36">
            <a:extLst>
              <a:ext uri="{FF2B5EF4-FFF2-40B4-BE49-F238E27FC236}">
                <a16:creationId xmlns:a16="http://schemas.microsoft.com/office/drawing/2014/main" id="{3FC41A2C-A857-AF40-82C7-471123B5CB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4288" y="2907308"/>
            <a:ext cx="205979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730" name="Text Box 38">
            <a:extLst>
              <a:ext uri="{FF2B5EF4-FFF2-40B4-BE49-F238E27FC236}">
                <a16:creationId xmlns:a16="http://schemas.microsoft.com/office/drawing/2014/main" id="{63A900FB-87A5-804C-9BA2-C24B1EC4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689" y="1131590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/>
            </a:br>
            <a:r>
              <a:rPr kumimoji="0" lang="en-US" altLang="zh-CN">
                <a:ea typeface="宋体" panose="02010600030101010101" pitchFamily="2" charset="-122"/>
              </a:rPr>
              <a:t>dfs(G)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kumimoji="0" lang="en-US" altLang="zh-CN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29731" name="AutoShape 39">
            <a:extLst>
              <a:ext uri="{FF2B5EF4-FFF2-40B4-BE49-F238E27FC236}">
                <a16:creationId xmlns:a16="http://schemas.microsoft.com/office/drawing/2014/main" id="{F6C7A200-92D5-DE48-8F78-823D3ECDE1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38776" y="2057897"/>
            <a:ext cx="205979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" name="Text Box 31">
            <a:extLst>
              <a:ext uri="{FF2B5EF4-FFF2-40B4-BE49-F238E27FC236}">
                <a16:creationId xmlns:a16="http://schemas.microsoft.com/office/drawing/2014/main" id="{6E1682A8-A60F-754B-8F93-F23D7A9FD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4515966"/>
            <a:ext cx="1182580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CDAC00CF-211A-7944-BB16-8D8F7B66509D}"/>
              </a:ext>
            </a:extLst>
          </p:cNvPr>
          <p:cNvSpPr txBox="1">
            <a:spLocks/>
          </p:cNvSpPr>
          <p:nvPr/>
        </p:nvSpPr>
        <p:spPr>
          <a:xfrm>
            <a:off x="39579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66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E8FDECA5-282F-4041-8B14-69A32FA146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305175"/>
            <a:ext cx="77724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8" name="Oval 3">
            <a:extLst>
              <a:ext uri="{FF2B5EF4-FFF2-40B4-BE49-F238E27FC236}">
                <a16:creationId xmlns:a16="http://schemas.microsoft.com/office/drawing/2014/main" id="{A67F55D8-B34E-5547-949E-F5E8D9C840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1150" y="3343275"/>
            <a:ext cx="228600" cy="2286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1749" name="Oval 4">
            <a:extLst>
              <a:ext uri="{FF2B5EF4-FFF2-40B4-BE49-F238E27FC236}">
                <a16:creationId xmlns:a16="http://schemas.microsoft.com/office/drawing/2014/main" id="{E6124E9D-D828-3C49-B386-1D989EC954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800100"/>
            <a:ext cx="228600" cy="229791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31750" name="Oval 5">
            <a:extLst>
              <a:ext uri="{FF2B5EF4-FFF2-40B4-BE49-F238E27FC236}">
                <a16:creationId xmlns:a16="http://schemas.microsoft.com/office/drawing/2014/main" id="{BD59B141-E194-6A4A-AFFC-8732FB5F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31751" name="AutoShape 6">
            <a:extLst>
              <a:ext uri="{FF2B5EF4-FFF2-40B4-BE49-F238E27FC236}">
                <a16:creationId xmlns:a16="http://schemas.microsoft.com/office/drawing/2014/main" id="{587EB731-45FE-D74B-91C1-E2F734EB4068}"/>
              </a:ext>
            </a:extLst>
          </p:cNvPr>
          <p:cNvCxnSpPr>
            <a:cxnSpLocks noChangeShapeType="1"/>
            <a:stCxn id="31748" idx="0"/>
            <a:endCxn id="31749" idx="3"/>
          </p:cNvCxnSpPr>
          <p:nvPr/>
        </p:nvCxnSpPr>
        <p:spPr bwMode="auto">
          <a:xfrm flipV="1">
            <a:off x="1695450" y="996553"/>
            <a:ext cx="719138" cy="2346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2" name="Oval 7">
            <a:extLst>
              <a:ext uri="{FF2B5EF4-FFF2-40B4-BE49-F238E27FC236}">
                <a16:creationId xmlns:a16="http://schemas.microsoft.com/office/drawing/2014/main" id="{1B896A51-7364-094D-9BD3-67693CF476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1812131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31753" name="AutoShape 8">
            <a:extLst>
              <a:ext uri="{FF2B5EF4-FFF2-40B4-BE49-F238E27FC236}">
                <a16:creationId xmlns:a16="http://schemas.microsoft.com/office/drawing/2014/main" id="{338C1E67-64E3-2346-A9FB-87F7564B91EB}"/>
              </a:ext>
            </a:extLst>
          </p:cNvPr>
          <p:cNvCxnSpPr>
            <a:cxnSpLocks noChangeShapeType="1"/>
            <a:stCxn id="31749" idx="5"/>
            <a:endCxn id="31752" idx="1"/>
          </p:cNvCxnSpPr>
          <p:nvPr/>
        </p:nvCxnSpPr>
        <p:spPr bwMode="auto">
          <a:xfrm>
            <a:off x="2576513" y="996554"/>
            <a:ext cx="1371600" cy="8489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4" name="Oval 9">
            <a:extLst>
              <a:ext uri="{FF2B5EF4-FFF2-40B4-BE49-F238E27FC236}">
                <a16:creationId xmlns:a16="http://schemas.microsoft.com/office/drawing/2014/main" id="{C75EEB8E-9B18-E348-A8E7-2F326B2077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225" y="1821656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31755" name="AutoShape 10">
            <a:extLst>
              <a:ext uri="{FF2B5EF4-FFF2-40B4-BE49-F238E27FC236}">
                <a16:creationId xmlns:a16="http://schemas.microsoft.com/office/drawing/2014/main" id="{1F859C6F-C900-4745-913A-FB303D01980C}"/>
              </a:ext>
            </a:extLst>
          </p:cNvPr>
          <p:cNvCxnSpPr>
            <a:cxnSpLocks noChangeShapeType="1"/>
            <a:stCxn id="31749" idx="6"/>
            <a:endCxn id="31754" idx="1"/>
          </p:cNvCxnSpPr>
          <p:nvPr/>
        </p:nvCxnSpPr>
        <p:spPr bwMode="auto">
          <a:xfrm>
            <a:off x="2609850" y="915591"/>
            <a:ext cx="2271713" cy="939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6" name="Oval 11">
            <a:extLst>
              <a:ext uri="{FF2B5EF4-FFF2-40B4-BE49-F238E27FC236}">
                <a16:creationId xmlns:a16="http://schemas.microsoft.com/office/drawing/2014/main" id="{947D38F5-0C68-144E-BA49-419A7EFDD5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225" y="2657475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31757" name="Oval 12">
            <a:extLst>
              <a:ext uri="{FF2B5EF4-FFF2-40B4-BE49-F238E27FC236}">
                <a16:creationId xmlns:a16="http://schemas.microsoft.com/office/drawing/2014/main" id="{B5D629FB-ED9B-8D4B-92A2-1AD383E5BB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325755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1758" name="AutoShape 13">
            <a:extLst>
              <a:ext uri="{FF2B5EF4-FFF2-40B4-BE49-F238E27FC236}">
                <a16:creationId xmlns:a16="http://schemas.microsoft.com/office/drawing/2014/main" id="{4977509C-4B1F-9B4A-8B61-866E7B5E694F}"/>
              </a:ext>
            </a:extLst>
          </p:cNvPr>
          <p:cNvCxnSpPr>
            <a:cxnSpLocks noChangeShapeType="1"/>
            <a:stCxn id="31757" idx="2"/>
            <a:endCxn id="31756" idx="5"/>
          </p:cNvCxnSpPr>
          <p:nvPr/>
        </p:nvCxnSpPr>
        <p:spPr bwMode="auto">
          <a:xfrm flipH="1" flipV="1">
            <a:off x="3138487" y="2852737"/>
            <a:ext cx="776288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14">
            <a:extLst>
              <a:ext uri="{FF2B5EF4-FFF2-40B4-BE49-F238E27FC236}">
                <a16:creationId xmlns:a16="http://schemas.microsoft.com/office/drawing/2014/main" id="{750B8704-4AAD-3A43-80CA-4B07B92905F1}"/>
              </a:ext>
            </a:extLst>
          </p:cNvPr>
          <p:cNvCxnSpPr>
            <a:cxnSpLocks noChangeShapeType="1"/>
            <a:stCxn id="31757" idx="3"/>
            <a:endCxn id="31748" idx="6"/>
          </p:cNvCxnSpPr>
          <p:nvPr/>
        </p:nvCxnSpPr>
        <p:spPr bwMode="auto">
          <a:xfrm flipH="1">
            <a:off x="1809750" y="3452812"/>
            <a:ext cx="2138363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15">
            <a:extLst>
              <a:ext uri="{FF2B5EF4-FFF2-40B4-BE49-F238E27FC236}">
                <a16:creationId xmlns:a16="http://schemas.microsoft.com/office/drawing/2014/main" id="{3BE80640-00BE-4143-A04D-5A53072FB241}"/>
              </a:ext>
            </a:extLst>
          </p:cNvPr>
          <p:cNvCxnSpPr>
            <a:cxnSpLocks noChangeShapeType="1"/>
            <a:stCxn id="31748" idx="7"/>
            <a:endCxn id="31756" idx="3"/>
          </p:cNvCxnSpPr>
          <p:nvPr/>
        </p:nvCxnSpPr>
        <p:spPr bwMode="auto">
          <a:xfrm flipV="1">
            <a:off x="1776413" y="2852738"/>
            <a:ext cx="12001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16">
            <a:extLst>
              <a:ext uri="{FF2B5EF4-FFF2-40B4-BE49-F238E27FC236}">
                <a16:creationId xmlns:a16="http://schemas.microsoft.com/office/drawing/2014/main" id="{E62F87C7-E20F-AC41-A67D-4B333D804B54}"/>
              </a:ext>
            </a:extLst>
          </p:cNvPr>
          <p:cNvCxnSpPr>
            <a:cxnSpLocks noChangeShapeType="1"/>
            <a:stCxn id="31757" idx="7"/>
            <a:endCxn id="31754" idx="3"/>
          </p:cNvCxnSpPr>
          <p:nvPr/>
        </p:nvCxnSpPr>
        <p:spPr bwMode="auto">
          <a:xfrm flipV="1">
            <a:off x="4110038" y="2016919"/>
            <a:ext cx="771525" cy="1273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17">
            <a:extLst>
              <a:ext uri="{FF2B5EF4-FFF2-40B4-BE49-F238E27FC236}">
                <a16:creationId xmlns:a16="http://schemas.microsoft.com/office/drawing/2014/main" id="{895D5BB3-7278-5842-8FFB-B62C5D4CFC1C}"/>
              </a:ext>
            </a:extLst>
          </p:cNvPr>
          <p:cNvCxnSpPr>
            <a:cxnSpLocks noChangeShapeType="1"/>
            <a:stCxn id="31757" idx="0"/>
            <a:endCxn id="31752" idx="4"/>
          </p:cNvCxnSpPr>
          <p:nvPr/>
        </p:nvCxnSpPr>
        <p:spPr bwMode="auto">
          <a:xfrm flipV="1">
            <a:off x="4029075" y="2040732"/>
            <a:ext cx="0" cy="1216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18">
            <a:extLst>
              <a:ext uri="{FF2B5EF4-FFF2-40B4-BE49-F238E27FC236}">
                <a16:creationId xmlns:a16="http://schemas.microsoft.com/office/drawing/2014/main" id="{D299A371-60AF-2D44-999A-536C51463A0F}"/>
              </a:ext>
            </a:extLst>
          </p:cNvPr>
          <p:cNvCxnSpPr>
            <a:cxnSpLocks noChangeShapeType="1"/>
            <a:stCxn id="31752" idx="3"/>
            <a:endCxn id="31756" idx="7"/>
          </p:cNvCxnSpPr>
          <p:nvPr/>
        </p:nvCxnSpPr>
        <p:spPr bwMode="auto">
          <a:xfrm flipH="1">
            <a:off x="3138488" y="2007394"/>
            <a:ext cx="809625" cy="683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AutoShape 19">
            <a:extLst>
              <a:ext uri="{FF2B5EF4-FFF2-40B4-BE49-F238E27FC236}">
                <a16:creationId xmlns:a16="http://schemas.microsoft.com/office/drawing/2014/main" id="{34C9297A-85D5-E149-8656-89EB75E0D0CC}"/>
              </a:ext>
            </a:extLst>
          </p:cNvPr>
          <p:cNvCxnSpPr>
            <a:cxnSpLocks noChangeShapeType="1"/>
            <a:stCxn id="31756" idx="0"/>
            <a:endCxn id="31752" idx="2"/>
          </p:cNvCxnSpPr>
          <p:nvPr/>
        </p:nvCxnSpPr>
        <p:spPr bwMode="auto">
          <a:xfrm flipV="1">
            <a:off x="3057525" y="1926432"/>
            <a:ext cx="857250" cy="731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AutoShape 20">
            <a:extLst>
              <a:ext uri="{FF2B5EF4-FFF2-40B4-BE49-F238E27FC236}">
                <a16:creationId xmlns:a16="http://schemas.microsoft.com/office/drawing/2014/main" id="{9A2D1AA3-3678-564C-9843-D15283E53713}"/>
              </a:ext>
            </a:extLst>
          </p:cNvPr>
          <p:cNvCxnSpPr>
            <a:cxnSpLocks noChangeShapeType="1"/>
            <a:stCxn id="31749" idx="4"/>
            <a:endCxn id="31750" idx="0"/>
          </p:cNvCxnSpPr>
          <p:nvPr/>
        </p:nvCxnSpPr>
        <p:spPr bwMode="auto">
          <a:xfrm>
            <a:off x="2495550" y="1029892"/>
            <a:ext cx="0" cy="744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6" name="Oval 21">
            <a:extLst>
              <a:ext uri="{FF2B5EF4-FFF2-40B4-BE49-F238E27FC236}">
                <a16:creationId xmlns:a16="http://schemas.microsoft.com/office/drawing/2014/main" id="{13CD7AAE-E9A1-5648-AF40-76BA46ECCC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9431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31767" name="AutoShape 22">
            <a:extLst>
              <a:ext uri="{FF2B5EF4-FFF2-40B4-BE49-F238E27FC236}">
                <a16:creationId xmlns:a16="http://schemas.microsoft.com/office/drawing/2014/main" id="{78CF4663-D79A-314D-998D-CC7F6141254D}"/>
              </a:ext>
            </a:extLst>
          </p:cNvPr>
          <p:cNvCxnSpPr>
            <a:cxnSpLocks noChangeShapeType="1"/>
            <a:stCxn id="31750" idx="6"/>
            <a:endCxn id="31766" idx="2"/>
          </p:cNvCxnSpPr>
          <p:nvPr/>
        </p:nvCxnSpPr>
        <p:spPr bwMode="auto">
          <a:xfrm>
            <a:off x="2609851" y="1888331"/>
            <a:ext cx="459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AutoShape 23">
            <a:extLst>
              <a:ext uri="{FF2B5EF4-FFF2-40B4-BE49-F238E27FC236}">
                <a16:creationId xmlns:a16="http://schemas.microsoft.com/office/drawing/2014/main" id="{EF8B0A17-F643-644F-9D78-EF5EBFF8FCC6}"/>
              </a:ext>
            </a:extLst>
          </p:cNvPr>
          <p:cNvCxnSpPr>
            <a:cxnSpLocks noChangeShapeType="1"/>
            <a:stCxn id="31769" idx="7"/>
            <a:endCxn id="31766" idx="3"/>
          </p:cNvCxnSpPr>
          <p:nvPr/>
        </p:nvCxnSpPr>
        <p:spPr bwMode="auto">
          <a:xfrm flipV="1">
            <a:off x="2578894" y="1969294"/>
            <a:ext cx="523875" cy="411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9" name="Oval 24">
            <a:extLst>
              <a:ext uri="{FF2B5EF4-FFF2-40B4-BE49-F238E27FC236}">
                <a16:creationId xmlns:a16="http://schemas.microsoft.com/office/drawing/2014/main" id="{C798D1C3-DA11-574D-A4A8-99006E082C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3631" y="234791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I</a:t>
            </a:r>
          </a:p>
        </p:txBody>
      </p:sp>
      <p:cxnSp>
        <p:nvCxnSpPr>
          <p:cNvPr id="31770" name="AutoShape 25">
            <a:extLst>
              <a:ext uri="{FF2B5EF4-FFF2-40B4-BE49-F238E27FC236}">
                <a16:creationId xmlns:a16="http://schemas.microsoft.com/office/drawing/2014/main" id="{BF55CA7C-204F-984D-B504-2D7B9F327E1E}"/>
              </a:ext>
            </a:extLst>
          </p:cNvPr>
          <p:cNvCxnSpPr>
            <a:cxnSpLocks noChangeShapeType="1"/>
            <a:stCxn id="31769" idx="0"/>
            <a:endCxn id="31750" idx="4"/>
          </p:cNvCxnSpPr>
          <p:nvPr/>
        </p:nvCxnSpPr>
        <p:spPr bwMode="auto">
          <a:xfrm flipH="1" flipV="1">
            <a:off x="2495551" y="2002632"/>
            <a:ext cx="2381" cy="3452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1" name="Text Box 26">
            <a:extLst>
              <a:ext uri="{FF2B5EF4-FFF2-40B4-BE49-F238E27FC236}">
                <a16:creationId xmlns:a16="http://schemas.microsoft.com/office/drawing/2014/main" id="{39E209A7-A617-EC4D-80AE-06504BA41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391" y="3116734"/>
            <a:ext cx="2390775" cy="1837619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A-F  A-G</a:t>
            </a: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1773" name="AutoShape 32">
            <a:extLst>
              <a:ext uri="{FF2B5EF4-FFF2-40B4-BE49-F238E27FC236}">
                <a16:creationId xmlns:a16="http://schemas.microsoft.com/office/drawing/2014/main" id="{82069B7C-5437-0C47-B548-BF708805BD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44122" y="4203452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74" name="Text Box 33">
            <a:extLst>
              <a:ext uri="{FF2B5EF4-FFF2-40B4-BE49-F238E27FC236}">
                <a16:creationId xmlns:a16="http://schemas.microsoft.com/office/drawing/2014/main" id="{09DB07A7-55E7-7F4B-B608-AD7131B5A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5681" y="2446412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b="1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F-E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1775" name="AutoShape 34">
            <a:extLst>
              <a:ext uri="{FF2B5EF4-FFF2-40B4-BE49-F238E27FC236}">
                <a16:creationId xmlns:a16="http://schemas.microsoft.com/office/drawing/2014/main" id="{EE1BA021-243B-884F-92D8-02DAB7E193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44122" y="3555380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76" name="Text Box 35">
            <a:extLst>
              <a:ext uri="{FF2B5EF4-FFF2-40B4-BE49-F238E27FC236}">
                <a16:creationId xmlns:a16="http://schemas.microsoft.com/office/drawing/2014/main" id="{5A6A902B-B8C4-9142-B36B-659BDFEAA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056" y="1779662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 dirty="0"/>
            </a:b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DFS(E)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dirty="0">
                <a:ea typeface="宋体" panose="02010600030101010101" pitchFamily="2" charset="-122"/>
              </a:rPr>
              <a:t>E-C  E-D  E-G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ea typeface="宋体" panose="02010600030101010101" pitchFamily="2" charset="-122"/>
            </a:endParaRPr>
          </a:p>
        </p:txBody>
      </p:sp>
      <p:sp>
        <p:nvSpPr>
          <p:cNvPr id="31777" name="AutoShape 36">
            <a:extLst>
              <a:ext uri="{FF2B5EF4-FFF2-40B4-BE49-F238E27FC236}">
                <a16:creationId xmlns:a16="http://schemas.microsoft.com/office/drawing/2014/main" id="{BAA12B7B-DB12-0645-91C2-B2EDBDEE84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82445" y="2907308"/>
            <a:ext cx="205979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" name="Text Box 31">
            <a:extLst>
              <a:ext uri="{FF2B5EF4-FFF2-40B4-BE49-F238E27FC236}">
                <a16:creationId xmlns:a16="http://schemas.microsoft.com/office/drawing/2014/main" id="{F2FAC1DD-C232-014F-93F9-3E49E73E8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572" y="4498497"/>
            <a:ext cx="1182580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EAE3B8FE-6721-C647-9906-B52B5A77CECB}"/>
              </a:ext>
            </a:extLst>
          </p:cNvPr>
          <p:cNvSpPr txBox="1">
            <a:spLocks/>
          </p:cNvSpPr>
          <p:nvPr/>
        </p:nvSpPr>
        <p:spPr>
          <a:xfrm>
            <a:off x="39579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27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F73A3FF0-E74E-F549-A0DD-BD1D459C30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305175"/>
            <a:ext cx="77724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6" name="Oval 3">
            <a:extLst>
              <a:ext uri="{FF2B5EF4-FFF2-40B4-BE49-F238E27FC236}">
                <a16:creationId xmlns:a16="http://schemas.microsoft.com/office/drawing/2014/main" id="{398E2FAE-8C1D-FD43-AC5D-B639588408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1150" y="334327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3797" name="Oval 4">
            <a:extLst>
              <a:ext uri="{FF2B5EF4-FFF2-40B4-BE49-F238E27FC236}">
                <a16:creationId xmlns:a16="http://schemas.microsoft.com/office/drawing/2014/main" id="{20F90BC8-1EBC-0540-8423-25CAA78D3C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800100"/>
            <a:ext cx="228600" cy="229791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33798" name="Oval 5">
            <a:extLst>
              <a:ext uri="{FF2B5EF4-FFF2-40B4-BE49-F238E27FC236}">
                <a16:creationId xmlns:a16="http://schemas.microsoft.com/office/drawing/2014/main" id="{EC3A3F22-F617-2F42-83D1-3AB51DEAF9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33799" name="AutoShape 6">
            <a:extLst>
              <a:ext uri="{FF2B5EF4-FFF2-40B4-BE49-F238E27FC236}">
                <a16:creationId xmlns:a16="http://schemas.microsoft.com/office/drawing/2014/main" id="{2E8382E3-9618-3146-A84D-64A5E17C5C69}"/>
              </a:ext>
            </a:extLst>
          </p:cNvPr>
          <p:cNvCxnSpPr>
            <a:cxnSpLocks noChangeShapeType="1"/>
            <a:stCxn id="33796" idx="0"/>
            <a:endCxn id="33797" idx="3"/>
          </p:cNvCxnSpPr>
          <p:nvPr/>
        </p:nvCxnSpPr>
        <p:spPr bwMode="auto">
          <a:xfrm flipV="1">
            <a:off x="1695450" y="996553"/>
            <a:ext cx="719138" cy="2346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0" name="Oval 7">
            <a:extLst>
              <a:ext uri="{FF2B5EF4-FFF2-40B4-BE49-F238E27FC236}">
                <a16:creationId xmlns:a16="http://schemas.microsoft.com/office/drawing/2014/main" id="{66BD404C-C422-2846-A973-859ED3B99A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1812131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>
                <a:solidFill>
                  <a:schemeClr val="accent2"/>
                </a:solidFill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33801" name="AutoShape 8">
            <a:extLst>
              <a:ext uri="{FF2B5EF4-FFF2-40B4-BE49-F238E27FC236}">
                <a16:creationId xmlns:a16="http://schemas.microsoft.com/office/drawing/2014/main" id="{C6ED9383-7565-E547-988E-B653A444C11D}"/>
              </a:ext>
            </a:extLst>
          </p:cNvPr>
          <p:cNvCxnSpPr>
            <a:cxnSpLocks noChangeShapeType="1"/>
            <a:stCxn id="33797" idx="5"/>
            <a:endCxn id="33800" idx="1"/>
          </p:cNvCxnSpPr>
          <p:nvPr/>
        </p:nvCxnSpPr>
        <p:spPr bwMode="auto">
          <a:xfrm>
            <a:off x="2576513" y="996554"/>
            <a:ext cx="1371600" cy="8489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2" name="Oval 9">
            <a:extLst>
              <a:ext uri="{FF2B5EF4-FFF2-40B4-BE49-F238E27FC236}">
                <a16:creationId xmlns:a16="http://schemas.microsoft.com/office/drawing/2014/main" id="{E74B2C30-02D2-8E44-BF13-E537B0549F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225" y="1821656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33803" name="AutoShape 10">
            <a:extLst>
              <a:ext uri="{FF2B5EF4-FFF2-40B4-BE49-F238E27FC236}">
                <a16:creationId xmlns:a16="http://schemas.microsoft.com/office/drawing/2014/main" id="{0BF036D6-0041-1747-8C5C-BE20E91F5237}"/>
              </a:ext>
            </a:extLst>
          </p:cNvPr>
          <p:cNvCxnSpPr>
            <a:cxnSpLocks noChangeShapeType="1"/>
            <a:stCxn id="33797" idx="6"/>
            <a:endCxn id="33802" idx="1"/>
          </p:cNvCxnSpPr>
          <p:nvPr/>
        </p:nvCxnSpPr>
        <p:spPr bwMode="auto">
          <a:xfrm>
            <a:off x="2609850" y="915591"/>
            <a:ext cx="2271713" cy="939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4" name="Oval 11">
            <a:extLst>
              <a:ext uri="{FF2B5EF4-FFF2-40B4-BE49-F238E27FC236}">
                <a16:creationId xmlns:a16="http://schemas.microsoft.com/office/drawing/2014/main" id="{ACCD8069-AD9C-0B46-81F9-254907E8AB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225" y="2657475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33805" name="Oval 12">
            <a:extLst>
              <a:ext uri="{FF2B5EF4-FFF2-40B4-BE49-F238E27FC236}">
                <a16:creationId xmlns:a16="http://schemas.microsoft.com/office/drawing/2014/main" id="{71620D68-AB08-6B45-B6B0-1D23C6A569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3257550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3806" name="AutoShape 13">
            <a:extLst>
              <a:ext uri="{FF2B5EF4-FFF2-40B4-BE49-F238E27FC236}">
                <a16:creationId xmlns:a16="http://schemas.microsoft.com/office/drawing/2014/main" id="{D30BC22B-D1D0-4B44-8409-1014E4B6EFC8}"/>
              </a:ext>
            </a:extLst>
          </p:cNvPr>
          <p:cNvCxnSpPr>
            <a:cxnSpLocks noChangeShapeType="1"/>
            <a:stCxn id="33805" idx="2"/>
            <a:endCxn id="33804" idx="5"/>
          </p:cNvCxnSpPr>
          <p:nvPr/>
        </p:nvCxnSpPr>
        <p:spPr bwMode="auto">
          <a:xfrm flipH="1" flipV="1">
            <a:off x="3138487" y="2852737"/>
            <a:ext cx="776288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7" name="AutoShape 14">
            <a:extLst>
              <a:ext uri="{FF2B5EF4-FFF2-40B4-BE49-F238E27FC236}">
                <a16:creationId xmlns:a16="http://schemas.microsoft.com/office/drawing/2014/main" id="{6FBD5F29-CE3C-C94D-8D0E-C44BA1BCD3DC}"/>
              </a:ext>
            </a:extLst>
          </p:cNvPr>
          <p:cNvCxnSpPr>
            <a:cxnSpLocks noChangeShapeType="1"/>
            <a:stCxn id="33805" idx="3"/>
            <a:endCxn id="33796" idx="6"/>
          </p:cNvCxnSpPr>
          <p:nvPr/>
        </p:nvCxnSpPr>
        <p:spPr bwMode="auto">
          <a:xfrm flipH="1">
            <a:off x="1809750" y="3452812"/>
            <a:ext cx="2138363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AutoShape 15">
            <a:extLst>
              <a:ext uri="{FF2B5EF4-FFF2-40B4-BE49-F238E27FC236}">
                <a16:creationId xmlns:a16="http://schemas.microsoft.com/office/drawing/2014/main" id="{62216803-D917-8C4B-8BCA-B766B68AE1C2}"/>
              </a:ext>
            </a:extLst>
          </p:cNvPr>
          <p:cNvCxnSpPr>
            <a:cxnSpLocks noChangeShapeType="1"/>
            <a:stCxn id="33796" idx="7"/>
            <a:endCxn id="33804" idx="3"/>
          </p:cNvCxnSpPr>
          <p:nvPr/>
        </p:nvCxnSpPr>
        <p:spPr bwMode="auto">
          <a:xfrm flipV="1">
            <a:off x="1776413" y="2852738"/>
            <a:ext cx="12001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6">
            <a:extLst>
              <a:ext uri="{FF2B5EF4-FFF2-40B4-BE49-F238E27FC236}">
                <a16:creationId xmlns:a16="http://schemas.microsoft.com/office/drawing/2014/main" id="{029D516D-AAF9-CC49-83A4-CC3CBB6D375F}"/>
              </a:ext>
            </a:extLst>
          </p:cNvPr>
          <p:cNvCxnSpPr>
            <a:cxnSpLocks noChangeShapeType="1"/>
            <a:stCxn id="33805" idx="7"/>
            <a:endCxn id="33802" idx="3"/>
          </p:cNvCxnSpPr>
          <p:nvPr/>
        </p:nvCxnSpPr>
        <p:spPr bwMode="auto">
          <a:xfrm flipV="1">
            <a:off x="4110038" y="2016919"/>
            <a:ext cx="771525" cy="1273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7">
            <a:extLst>
              <a:ext uri="{FF2B5EF4-FFF2-40B4-BE49-F238E27FC236}">
                <a16:creationId xmlns:a16="http://schemas.microsoft.com/office/drawing/2014/main" id="{A9D3C3D4-3804-834B-B7D9-D488C49B1CBB}"/>
              </a:ext>
            </a:extLst>
          </p:cNvPr>
          <p:cNvCxnSpPr>
            <a:cxnSpLocks noChangeShapeType="1"/>
            <a:stCxn id="33805" idx="0"/>
            <a:endCxn id="33800" idx="4"/>
          </p:cNvCxnSpPr>
          <p:nvPr/>
        </p:nvCxnSpPr>
        <p:spPr bwMode="auto">
          <a:xfrm flipV="1">
            <a:off x="4029075" y="2040732"/>
            <a:ext cx="0" cy="1216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8">
            <a:extLst>
              <a:ext uri="{FF2B5EF4-FFF2-40B4-BE49-F238E27FC236}">
                <a16:creationId xmlns:a16="http://schemas.microsoft.com/office/drawing/2014/main" id="{2706D41F-60DA-8144-B86A-4C46E7712F70}"/>
              </a:ext>
            </a:extLst>
          </p:cNvPr>
          <p:cNvCxnSpPr>
            <a:cxnSpLocks noChangeShapeType="1"/>
            <a:stCxn id="33800" idx="3"/>
            <a:endCxn id="33804" idx="7"/>
          </p:cNvCxnSpPr>
          <p:nvPr/>
        </p:nvCxnSpPr>
        <p:spPr bwMode="auto">
          <a:xfrm flipH="1">
            <a:off x="3138488" y="2007394"/>
            <a:ext cx="809625" cy="683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19">
            <a:extLst>
              <a:ext uri="{FF2B5EF4-FFF2-40B4-BE49-F238E27FC236}">
                <a16:creationId xmlns:a16="http://schemas.microsoft.com/office/drawing/2014/main" id="{0D25AA43-9FCC-7C44-9914-A8CF2D95B534}"/>
              </a:ext>
            </a:extLst>
          </p:cNvPr>
          <p:cNvCxnSpPr>
            <a:cxnSpLocks noChangeShapeType="1"/>
            <a:stCxn id="33804" idx="0"/>
            <a:endCxn id="33800" idx="2"/>
          </p:cNvCxnSpPr>
          <p:nvPr/>
        </p:nvCxnSpPr>
        <p:spPr bwMode="auto">
          <a:xfrm flipV="1">
            <a:off x="3057525" y="1926432"/>
            <a:ext cx="857250" cy="731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0">
            <a:extLst>
              <a:ext uri="{FF2B5EF4-FFF2-40B4-BE49-F238E27FC236}">
                <a16:creationId xmlns:a16="http://schemas.microsoft.com/office/drawing/2014/main" id="{8BB5D7C6-EA14-A749-B6F8-365C639C01F0}"/>
              </a:ext>
            </a:extLst>
          </p:cNvPr>
          <p:cNvCxnSpPr>
            <a:cxnSpLocks noChangeShapeType="1"/>
            <a:stCxn id="33797" idx="4"/>
            <a:endCxn id="33798" idx="0"/>
          </p:cNvCxnSpPr>
          <p:nvPr/>
        </p:nvCxnSpPr>
        <p:spPr bwMode="auto">
          <a:xfrm>
            <a:off x="2495550" y="1029892"/>
            <a:ext cx="0" cy="744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4" name="Oval 21">
            <a:extLst>
              <a:ext uri="{FF2B5EF4-FFF2-40B4-BE49-F238E27FC236}">
                <a16:creationId xmlns:a16="http://schemas.microsoft.com/office/drawing/2014/main" id="{6E9FF675-592B-D949-A57D-5201A47058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9431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33815" name="AutoShape 22">
            <a:extLst>
              <a:ext uri="{FF2B5EF4-FFF2-40B4-BE49-F238E27FC236}">
                <a16:creationId xmlns:a16="http://schemas.microsoft.com/office/drawing/2014/main" id="{0FD1B4C6-DCD7-C142-819D-46240333D4E0}"/>
              </a:ext>
            </a:extLst>
          </p:cNvPr>
          <p:cNvCxnSpPr>
            <a:cxnSpLocks noChangeShapeType="1"/>
            <a:stCxn id="33798" idx="6"/>
            <a:endCxn id="33814" idx="2"/>
          </p:cNvCxnSpPr>
          <p:nvPr/>
        </p:nvCxnSpPr>
        <p:spPr bwMode="auto">
          <a:xfrm>
            <a:off x="2609851" y="1888331"/>
            <a:ext cx="459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3">
            <a:extLst>
              <a:ext uri="{FF2B5EF4-FFF2-40B4-BE49-F238E27FC236}">
                <a16:creationId xmlns:a16="http://schemas.microsoft.com/office/drawing/2014/main" id="{51B2E40B-0A79-CF49-B045-C5191CB20320}"/>
              </a:ext>
            </a:extLst>
          </p:cNvPr>
          <p:cNvCxnSpPr>
            <a:cxnSpLocks noChangeShapeType="1"/>
            <a:stCxn id="33817" idx="7"/>
            <a:endCxn id="33814" idx="3"/>
          </p:cNvCxnSpPr>
          <p:nvPr/>
        </p:nvCxnSpPr>
        <p:spPr bwMode="auto">
          <a:xfrm flipV="1">
            <a:off x="2578894" y="1969294"/>
            <a:ext cx="523875" cy="411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7" name="Oval 24">
            <a:extLst>
              <a:ext uri="{FF2B5EF4-FFF2-40B4-BE49-F238E27FC236}">
                <a16:creationId xmlns:a16="http://schemas.microsoft.com/office/drawing/2014/main" id="{AE4F3A60-C712-6742-876C-2D5B0FFD1D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3631" y="234791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I</a:t>
            </a:r>
          </a:p>
        </p:txBody>
      </p:sp>
      <p:cxnSp>
        <p:nvCxnSpPr>
          <p:cNvPr id="33818" name="AutoShape 25">
            <a:extLst>
              <a:ext uri="{FF2B5EF4-FFF2-40B4-BE49-F238E27FC236}">
                <a16:creationId xmlns:a16="http://schemas.microsoft.com/office/drawing/2014/main" id="{3A1B14CF-9CFF-2740-A774-01FF74A3D207}"/>
              </a:ext>
            </a:extLst>
          </p:cNvPr>
          <p:cNvCxnSpPr>
            <a:cxnSpLocks noChangeShapeType="1"/>
            <a:stCxn id="33817" idx="0"/>
            <a:endCxn id="33798" idx="4"/>
          </p:cNvCxnSpPr>
          <p:nvPr/>
        </p:nvCxnSpPr>
        <p:spPr bwMode="auto">
          <a:xfrm flipH="1" flipV="1">
            <a:off x="2495551" y="2002632"/>
            <a:ext cx="2381" cy="3452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9" name="Text Box 26">
            <a:extLst>
              <a:ext uri="{FF2B5EF4-FFF2-40B4-BE49-F238E27FC236}">
                <a16:creationId xmlns:a16="http://schemas.microsoft.com/office/drawing/2014/main" id="{D7538713-87A2-0442-80B4-3D400E76A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391" y="3242072"/>
            <a:ext cx="2390775" cy="1837619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>
                <a:solidFill>
                  <a:schemeClr val="accent1"/>
                </a:solidFill>
              </a:rPr>
            </a:br>
            <a:r>
              <a:rPr kumimoji="0"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dfs(A)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A-F  A-G</a:t>
            </a: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br>
              <a:rPr kumimoji="0" lang="en-US" altLang="zh-CN">
                <a:solidFill>
                  <a:schemeClr val="bg2"/>
                </a:solidFill>
                <a:ea typeface="宋体" panose="02010600030101010101" pitchFamily="2" charset="-122"/>
              </a:rPr>
            </a:br>
            <a:endParaRPr kumimoji="0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3821" name="AutoShape 32">
            <a:extLst>
              <a:ext uri="{FF2B5EF4-FFF2-40B4-BE49-F238E27FC236}">
                <a16:creationId xmlns:a16="http://schemas.microsoft.com/office/drawing/2014/main" id="{AF47915E-5824-C244-9BFD-885F9F5C75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44122" y="4347468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822" name="Text Box 33">
            <a:extLst>
              <a:ext uri="{FF2B5EF4-FFF2-40B4-BE49-F238E27FC236}">
                <a16:creationId xmlns:a16="http://schemas.microsoft.com/office/drawing/2014/main" id="{9CAC7D38-302B-5A43-902D-729B01BCD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5681" y="2571750"/>
            <a:ext cx="2390775" cy="1849161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b="1" dirty="0"/>
            </a:b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DFS(F)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dirty="0">
                <a:ea typeface="宋体" panose="02010600030101010101" pitchFamily="2" charset="-122"/>
              </a:rPr>
              <a:t>F-E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sz="12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ea typeface="宋体" panose="02010600030101010101" pitchFamily="2" charset="-122"/>
            </a:endParaRPr>
          </a:p>
        </p:txBody>
      </p:sp>
      <p:sp>
        <p:nvSpPr>
          <p:cNvPr id="33823" name="AutoShape 34">
            <a:extLst>
              <a:ext uri="{FF2B5EF4-FFF2-40B4-BE49-F238E27FC236}">
                <a16:creationId xmlns:a16="http://schemas.microsoft.com/office/drawing/2014/main" id="{0C9F0304-1280-994D-881D-489EBF3E3D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50398" y="3723878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BE113572-4DA9-9644-A3C7-2306ECA9D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572" y="4587974"/>
            <a:ext cx="1182580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34" name="标题 1">
            <a:extLst>
              <a:ext uri="{FF2B5EF4-FFF2-40B4-BE49-F238E27FC236}">
                <a16:creationId xmlns:a16="http://schemas.microsoft.com/office/drawing/2014/main" id="{AF6DB024-32AD-BD4E-949B-3503ACEE1C0A}"/>
              </a:ext>
            </a:extLst>
          </p:cNvPr>
          <p:cNvSpPr txBox="1">
            <a:spLocks/>
          </p:cNvSpPr>
          <p:nvPr/>
        </p:nvSpPr>
        <p:spPr>
          <a:xfrm>
            <a:off x="39579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9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44016" y="0"/>
            <a:ext cx="2987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状态空间图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2600559"/>
            <a:ext cx="7920880" cy="69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5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状态图：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如果把状态定义为图的结点，操作符定义为图的边，一个问题的全部可能状态则可以表示为一个图，即状态图。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793969"/>
            <a:ext cx="7920880" cy="69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操作符（运算符）：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是指把一个状态转换为另外一个状态的操作或者运算。操作符可以是规划、数学运算和问题场景中行为等。</a:t>
            </a:r>
          </a:p>
        </p:txBody>
      </p:sp>
      <p:sp>
        <p:nvSpPr>
          <p:cNvPr id="8" name="矩形 7"/>
          <p:cNvSpPr/>
          <p:nvPr/>
        </p:nvSpPr>
        <p:spPr>
          <a:xfrm>
            <a:off x="323528" y="3434063"/>
            <a:ext cx="6372708" cy="391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5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路径：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通过操作符序列连接起来的状态图中的一个状态序列。</a:t>
            </a:r>
          </a:p>
        </p:txBody>
      </p:sp>
      <p:sp>
        <p:nvSpPr>
          <p:cNvPr id="9" name="矩形 8"/>
          <p:cNvSpPr/>
          <p:nvPr/>
        </p:nvSpPr>
        <p:spPr>
          <a:xfrm>
            <a:off x="323528" y="3967485"/>
            <a:ext cx="7992888" cy="69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5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路径耗散函数：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定义在路径上的一个数值函数，它反映了一条路径的性能度量或者求解问题的代价。在求解最优化问题时，路径耗散函数往往与优化目标相关联。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7524" y="547544"/>
            <a:ext cx="841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一个问题用搜索算法求解时，往往需要把问题描述为状态空间图，包括以下要素：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10" name="对象 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r:id="rId5" imgW="914400" imgH="215900" progId="Equation.KSEE3">
                  <p:embed/>
                </p:oleObj>
              </mc:Choice>
              <mc:Fallback>
                <p:oleObj r:id="rId5" imgW="914400" imgH="215900" progId="Equation.KSEE3">
                  <p:embed/>
                  <p:pic>
                    <p:nvPicPr>
                      <p:cNvPr id="11" name="对象 1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297815" y="993140"/>
            <a:ext cx="7920990" cy="723900"/>
            <a:chOff x="566" y="7431"/>
            <a:chExt cx="12474" cy="1140"/>
          </a:xfrm>
        </p:grpSpPr>
        <p:sp>
          <p:nvSpPr>
            <p:cNvPr id="4" name="矩形 3"/>
            <p:cNvSpPr/>
            <p:nvPr/>
          </p:nvSpPr>
          <p:spPr>
            <a:xfrm>
              <a:off x="566" y="7431"/>
              <a:ext cx="12474" cy="10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500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状态（</a:t>
              </a:r>
              <a:r>
                <a:rPr lang="en-US" altLang="zh-CN" sz="1500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State</a:t>
              </a:r>
              <a:r>
                <a:rPr lang="zh-CN" altLang="en-US" sz="1500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）</a:t>
              </a:r>
              <a:r>
                <a:rPr lang="zh-CN" altLang="en-US" sz="15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是为描述某类不同事物间的差别而引入的一组最少变量的有序集合，其矢量形式为：</a:t>
              </a:r>
              <a:r>
                <a:rPr lang="zh-CN" altLang="en-US" sz="15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，</a:t>
              </a: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其中每个分量</a:t>
              </a:r>
              <a:r>
                <a:rPr lang="zh-CN" altLang="en-US" sz="15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</a:t>
              </a: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称为状态分量。 </a:t>
              </a:r>
              <a:r>
                <a:rPr lang="zh-CN" altLang="en-US" sz="15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endParaRPr lang="en-US" altLang="zh-CN" sz="15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2" name="对象 1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822" y="8007"/>
            <a:ext cx="2019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9" r:id="rId6" imgW="1054100" imgH="228600" progId="Equation.KSEE3">
                    <p:embed/>
                  </p:oleObj>
                </mc:Choice>
                <mc:Fallback>
                  <p:oleObj r:id="rId6" imgW="1054100" imgH="228600" progId="Equation.KSEE3">
                    <p:embed/>
                    <p:pic>
                      <p:nvPicPr>
                        <p:cNvPr id="12" name="对象 11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822" y="8007"/>
                          <a:ext cx="2019" cy="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hlinkClick r:id="" action="ppaction://ole?verb=0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163" y="7956"/>
            <a:ext cx="1730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0" r:id="rId8" imgW="838200" imgH="228600" progId="Equation.KSEE3">
                    <p:embed/>
                  </p:oleObj>
                </mc:Choice>
                <mc:Fallback>
                  <p:oleObj r:id="rId8" imgW="838200" imgH="228600" progId="Equation.KSEE3">
                    <p:embed/>
                    <p:pic>
                      <p:nvPicPr>
                        <p:cNvPr id="13" name="对象 12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163" y="7956"/>
                          <a:ext cx="1730" cy="6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0759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9B88489A-8C53-F646-8F65-268C69B2E3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305175"/>
            <a:ext cx="77724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4" name="Oval 3">
            <a:extLst>
              <a:ext uri="{FF2B5EF4-FFF2-40B4-BE49-F238E27FC236}">
                <a16:creationId xmlns:a16="http://schemas.microsoft.com/office/drawing/2014/main" id="{E67F65AE-20E5-B240-A056-14E9996A43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1150" y="3343275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5845" name="Oval 4">
            <a:extLst>
              <a:ext uri="{FF2B5EF4-FFF2-40B4-BE49-F238E27FC236}">
                <a16:creationId xmlns:a16="http://schemas.microsoft.com/office/drawing/2014/main" id="{1DD1F4E9-2FCF-8F41-91D2-29A51784B4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800100"/>
            <a:ext cx="228600" cy="22979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35846" name="Oval 5">
            <a:extLst>
              <a:ext uri="{FF2B5EF4-FFF2-40B4-BE49-F238E27FC236}">
                <a16:creationId xmlns:a16="http://schemas.microsoft.com/office/drawing/2014/main" id="{7A7F66DC-D398-104B-9636-E5E4D5C609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35847" name="AutoShape 6">
            <a:extLst>
              <a:ext uri="{FF2B5EF4-FFF2-40B4-BE49-F238E27FC236}">
                <a16:creationId xmlns:a16="http://schemas.microsoft.com/office/drawing/2014/main" id="{C58BC94D-E184-174B-89D9-811B9867174E}"/>
              </a:ext>
            </a:extLst>
          </p:cNvPr>
          <p:cNvCxnSpPr>
            <a:cxnSpLocks noChangeShapeType="1"/>
            <a:stCxn id="35844" idx="0"/>
            <a:endCxn id="35845" idx="3"/>
          </p:cNvCxnSpPr>
          <p:nvPr/>
        </p:nvCxnSpPr>
        <p:spPr bwMode="auto">
          <a:xfrm flipV="1">
            <a:off x="1695450" y="996553"/>
            <a:ext cx="719138" cy="2346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8" name="Oval 7">
            <a:extLst>
              <a:ext uri="{FF2B5EF4-FFF2-40B4-BE49-F238E27FC236}">
                <a16:creationId xmlns:a16="http://schemas.microsoft.com/office/drawing/2014/main" id="{BB1AB712-5C18-B54D-9E76-743E8DC238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1812131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35849" name="AutoShape 8">
            <a:extLst>
              <a:ext uri="{FF2B5EF4-FFF2-40B4-BE49-F238E27FC236}">
                <a16:creationId xmlns:a16="http://schemas.microsoft.com/office/drawing/2014/main" id="{20CE9973-3E0D-0041-8E81-86959995FCE3}"/>
              </a:ext>
            </a:extLst>
          </p:cNvPr>
          <p:cNvCxnSpPr>
            <a:cxnSpLocks noChangeShapeType="1"/>
            <a:stCxn id="35845" idx="5"/>
            <a:endCxn id="35848" idx="1"/>
          </p:cNvCxnSpPr>
          <p:nvPr/>
        </p:nvCxnSpPr>
        <p:spPr bwMode="auto">
          <a:xfrm>
            <a:off x="2576513" y="996554"/>
            <a:ext cx="1371600" cy="8489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0" name="Oval 9">
            <a:extLst>
              <a:ext uri="{FF2B5EF4-FFF2-40B4-BE49-F238E27FC236}">
                <a16:creationId xmlns:a16="http://schemas.microsoft.com/office/drawing/2014/main" id="{11027885-CB60-4146-884A-2FD1FF2A3A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225" y="1821656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>
                <a:solidFill>
                  <a:schemeClr val="accent2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35851" name="AutoShape 10">
            <a:extLst>
              <a:ext uri="{FF2B5EF4-FFF2-40B4-BE49-F238E27FC236}">
                <a16:creationId xmlns:a16="http://schemas.microsoft.com/office/drawing/2014/main" id="{750B7027-4E5F-4C47-882F-A2EC2BD8BB9A}"/>
              </a:ext>
            </a:extLst>
          </p:cNvPr>
          <p:cNvCxnSpPr>
            <a:cxnSpLocks noChangeShapeType="1"/>
            <a:stCxn id="35845" idx="6"/>
            <a:endCxn id="35850" idx="1"/>
          </p:cNvCxnSpPr>
          <p:nvPr/>
        </p:nvCxnSpPr>
        <p:spPr bwMode="auto">
          <a:xfrm>
            <a:off x="2609850" y="915591"/>
            <a:ext cx="2271713" cy="939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2" name="Oval 11">
            <a:extLst>
              <a:ext uri="{FF2B5EF4-FFF2-40B4-BE49-F238E27FC236}">
                <a16:creationId xmlns:a16="http://schemas.microsoft.com/office/drawing/2014/main" id="{18027A0F-D20C-384F-9D30-DF66887374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225" y="2657475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35853" name="Oval 12">
            <a:extLst>
              <a:ext uri="{FF2B5EF4-FFF2-40B4-BE49-F238E27FC236}">
                <a16:creationId xmlns:a16="http://schemas.microsoft.com/office/drawing/2014/main" id="{09B520CA-0F7E-AA41-B757-75DCB3AD2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3257550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5854" name="AutoShape 13">
            <a:extLst>
              <a:ext uri="{FF2B5EF4-FFF2-40B4-BE49-F238E27FC236}">
                <a16:creationId xmlns:a16="http://schemas.microsoft.com/office/drawing/2014/main" id="{90C35BD9-6B02-4445-A952-5072EB1F87FE}"/>
              </a:ext>
            </a:extLst>
          </p:cNvPr>
          <p:cNvCxnSpPr>
            <a:cxnSpLocks noChangeShapeType="1"/>
            <a:stCxn id="35853" idx="2"/>
            <a:endCxn id="35852" idx="5"/>
          </p:cNvCxnSpPr>
          <p:nvPr/>
        </p:nvCxnSpPr>
        <p:spPr bwMode="auto">
          <a:xfrm flipH="1" flipV="1">
            <a:off x="3138487" y="2852737"/>
            <a:ext cx="776288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AutoShape 14">
            <a:extLst>
              <a:ext uri="{FF2B5EF4-FFF2-40B4-BE49-F238E27FC236}">
                <a16:creationId xmlns:a16="http://schemas.microsoft.com/office/drawing/2014/main" id="{668EC6E4-F546-3C47-92DE-E533A4F7571A}"/>
              </a:ext>
            </a:extLst>
          </p:cNvPr>
          <p:cNvCxnSpPr>
            <a:cxnSpLocks noChangeShapeType="1"/>
            <a:stCxn id="35853" idx="3"/>
            <a:endCxn id="35844" idx="6"/>
          </p:cNvCxnSpPr>
          <p:nvPr/>
        </p:nvCxnSpPr>
        <p:spPr bwMode="auto">
          <a:xfrm flipH="1">
            <a:off x="1809750" y="3452812"/>
            <a:ext cx="2138363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AutoShape 15">
            <a:extLst>
              <a:ext uri="{FF2B5EF4-FFF2-40B4-BE49-F238E27FC236}">
                <a16:creationId xmlns:a16="http://schemas.microsoft.com/office/drawing/2014/main" id="{A31A6CA5-8F81-B344-AACD-F81AFB44E1A8}"/>
              </a:ext>
            </a:extLst>
          </p:cNvPr>
          <p:cNvCxnSpPr>
            <a:cxnSpLocks noChangeShapeType="1"/>
            <a:stCxn id="35844" idx="7"/>
            <a:endCxn id="35852" idx="3"/>
          </p:cNvCxnSpPr>
          <p:nvPr/>
        </p:nvCxnSpPr>
        <p:spPr bwMode="auto">
          <a:xfrm flipV="1">
            <a:off x="1776413" y="2852738"/>
            <a:ext cx="12001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AutoShape 16">
            <a:extLst>
              <a:ext uri="{FF2B5EF4-FFF2-40B4-BE49-F238E27FC236}">
                <a16:creationId xmlns:a16="http://schemas.microsoft.com/office/drawing/2014/main" id="{45DE70FC-A348-AD41-952E-F013F20859C1}"/>
              </a:ext>
            </a:extLst>
          </p:cNvPr>
          <p:cNvCxnSpPr>
            <a:cxnSpLocks noChangeShapeType="1"/>
            <a:stCxn id="35853" idx="7"/>
            <a:endCxn id="35850" idx="3"/>
          </p:cNvCxnSpPr>
          <p:nvPr/>
        </p:nvCxnSpPr>
        <p:spPr bwMode="auto">
          <a:xfrm flipV="1">
            <a:off x="4110038" y="2016919"/>
            <a:ext cx="771525" cy="1273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AutoShape 17">
            <a:extLst>
              <a:ext uri="{FF2B5EF4-FFF2-40B4-BE49-F238E27FC236}">
                <a16:creationId xmlns:a16="http://schemas.microsoft.com/office/drawing/2014/main" id="{E39E38D5-A69E-7549-93BC-DA24B6ED7B94}"/>
              </a:ext>
            </a:extLst>
          </p:cNvPr>
          <p:cNvCxnSpPr>
            <a:cxnSpLocks noChangeShapeType="1"/>
            <a:stCxn id="35853" idx="0"/>
            <a:endCxn id="35848" idx="4"/>
          </p:cNvCxnSpPr>
          <p:nvPr/>
        </p:nvCxnSpPr>
        <p:spPr bwMode="auto">
          <a:xfrm flipV="1">
            <a:off x="4029075" y="2040732"/>
            <a:ext cx="0" cy="1216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AutoShape 18">
            <a:extLst>
              <a:ext uri="{FF2B5EF4-FFF2-40B4-BE49-F238E27FC236}">
                <a16:creationId xmlns:a16="http://schemas.microsoft.com/office/drawing/2014/main" id="{91BD8B47-1ECC-FD4B-9F43-4EF15C1DC1DD}"/>
              </a:ext>
            </a:extLst>
          </p:cNvPr>
          <p:cNvCxnSpPr>
            <a:cxnSpLocks noChangeShapeType="1"/>
            <a:stCxn id="35848" idx="3"/>
            <a:endCxn id="35852" idx="7"/>
          </p:cNvCxnSpPr>
          <p:nvPr/>
        </p:nvCxnSpPr>
        <p:spPr bwMode="auto">
          <a:xfrm flipH="1">
            <a:off x="3138488" y="2007394"/>
            <a:ext cx="809625" cy="683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AutoShape 19">
            <a:extLst>
              <a:ext uri="{FF2B5EF4-FFF2-40B4-BE49-F238E27FC236}">
                <a16:creationId xmlns:a16="http://schemas.microsoft.com/office/drawing/2014/main" id="{0871CEC0-A452-AF45-8EC7-A45DB9CCCCA9}"/>
              </a:ext>
            </a:extLst>
          </p:cNvPr>
          <p:cNvCxnSpPr>
            <a:cxnSpLocks noChangeShapeType="1"/>
            <a:stCxn id="35852" idx="0"/>
            <a:endCxn id="35848" idx="2"/>
          </p:cNvCxnSpPr>
          <p:nvPr/>
        </p:nvCxnSpPr>
        <p:spPr bwMode="auto">
          <a:xfrm flipV="1">
            <a:off x="3057525" y="1926432"/>
            <a:ext cx="857250" cy="731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AutoShape 20">
            <a:extLst>
              <a:ext uri="{FF2B5EF4-FFF2-40B4-BE49-F238E27FC236}">
                <a16:creationId xmlns:a16="http://schemas.microsoft.com/office/drawing/2014/main" id="{08C5684A-6FB5-EA4F-B51D-E6FFEE64DB5D}"/>
              </a:ext>
            </a:extLst>
          </p:cNvPr>
          <p:cNvCxnSpPr>
            <a:cxnSpLocks noChangeShapeType="1"/>
            <a:stCxn id="35845" idx="4"/>
            <a:endCxn id="35846" idx="0"/>
          </p:cNvCxnSpPr>
          <p:nvPr/>
        </p:nvCxnSpPr>
        <p:spPr bwMode="auto">
          <a:xfrm>
            <a:off x="2495550" y="1029892"/>
            <a:ext cx="0" cy="744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2" name="Oval 21">
            <a:extLst>
              <a:ext uri="{FF2B5EF4-FFF2-40B4-BE49-F238E27FC236}">
                <a16:creationId xmlns:a16="http://schemas.microsoft.com/office/drawing/2014/main" id="{A9304CEC-AFCA-B34F-A3D7-890906EA6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9431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35863" name="AutoShape 22">
            <a:extLst>
              <a:ext uri="{FF2B5EF4-FFF2-40B4-BE49-F238E27FC236}">
                <a16:creationId xmlns:a16="http://schemas.microsoft.com/office/drawing/2014/main" id="{78144C15-20CF-6B48-9088-CCD6A9CBF24F}"/>
              </a:ext>
            </a:extLst>
          </p:cNvPr>
          <p:cNvCxnSpPr>
            <a:cxnSpLocks noChangeShapeType="1"/>
            <a:stCxn id="35846" idx="6"/>
            <a:endCxn id="35862" idx="2"/>
          </p:cNvCxnSpPr>
          <p:nvPr/>
        </p:nvCxnSpPr>
        <p:spPr bwMode="auto">
          <a:xfrm>
            <a:off x="2609851" y="1888331"/>
            <a:ext cx="459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AutoShape 23">
            <a:extLst>
              <a:ext uri="{FF2B5EF4-FFF2-40B4-BE49-F238E27FC236}">
                <a16:creationId xmlns:a16="http://schemas.microsoft.com/office/drawing/2014/main" id="{7623B0C6-AEC7-6249-82EC-23C2F90F72C8}"/>
              </a:ext>
            </a:extLst>
          </p:cNvPr>
          <p:cNvCxnSpPr>
            <a:cxnSpLocks noChangeShapeType="1"/>
            <a:stCxn id="35865" idx="7"/>
            <a:endCxn id="35862" idx="3"/>
          </p:cNvCxnSpPr>
          <p:nvPr/>
        </p:nvCxnSpPr>
        <p:spPr bwMode="auto">
          <a:xfrm flipV="1">
            <a:off x="2578894" y="1969294"/>
            <a:ext cx="523875" cy="411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5" name="Oval 24">
            <a:extLst>
              <a:ext uri="{FF2B5EF4-FFF2-40B4-BE49-F238E27FC236}">
                <a16:creationId xmlns:a16="http://schemas.microsoft.com/office/drawing/2014/main" id="{5E2E10B7-CE3B-6E4C-BE86-179E7C3600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3631" y="234791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I</a:t>
            </a:r>
          </a:p>
        </p:txBody>
      </p:sp>
      <p:cxnSp>
        <p:nvCxnSpPr>
          <p:cNvPr id="35866" name="AutoShape 25">
            <a:extLst>
              <a:ext uri="{FF2B5EF4-FFF2-40B4-BE49-F238E27FC236}">
                <a16:creationId xmlns:a16="http://schemas.microsoft.com/office/drawing/2014/main" id="{51547A9C-7CF5-C14A-8C97-CAAA5F5E170C}"/>
              </a:ext>
            </a:extLst>
          </p:cNvPr>
          <p:cNvCxnSpPr>
            <a:cxnSpLocks noChangeShapeType="1"/>
            <a:stCxn id="35865" idx="0"/>
            <a:endCxn id="35846" idx="4"/>
          </p:cNvCxnSpPr>
          <p:nvPr/>
        </p:nvCxnSpPr>
        <p:spPr bwMode="auto">
          <a:xfrm flipH="1" flipV="1">
            <a:off x="2495551" y="2002632"/>
            <a:ext cx="2381" cy="3452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7" name="Text Box 26">
            <a:extLst>
              <a:ext uri="{FF2B5EF4-FFF2-40B4-BE49-F238E27FC236}">
                <a16:creationId xmlns:a16="http://schemas.microsoft.com/office/drawing/2014/main" id="{E242A4B5-568F-BF4C-84D5-EE75B326A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349" y="3147814"/>
            <a:ext cx="2390775" cy="1837619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dirty="0"/>
            </a:b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DFS(A)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dirty="0">
                <a:ea typeface="宋体" panose="02010600030101010101" pitchFamily="2" charset="-122"/>
              </a:rPr>
              <a:t>A-F  A-G</a:t>
            </a:r>
            <a:br>
              <a:rPr kumimoji="0" lang="en-US" altLang="zh-CN" dirty="0">
                <a:ea typeface="宋体" panose="02010600030101010101" pitchFamily="2" charset="-122"/>
              </a:rPr>
            </a:br>
            <a:br>
              <a:rPr kumimoji="0" lang="en-US" altLang="zh-CN" dirty="0">
                <a:ea typeface="宋体" panose="02010600030101010101" pitchFamily="2" charset="-122"/>
              </a:rPr>
            </a:br>
            <a:br>
              <a:rPr kumimoji="0" lang="en-US" altLang="zh-CN" dirty="0">
                <a:ea typeface="宋体" panose="02010600030101010101" pitchFamily="2" charset="-122"/>
              </a:rPr>
            </a:br>
            <a:endParaRPr kumimoji="0" lang="en-US" altLang="zh-CN" dirty="0">
              <a:ea typeface="宋体" panose="02010600030101010101" pitchFamily="2" charset="-122"/>
            </a:endParaRPr>
          </a:p>
        </p:txBody>
      </p:sp>
      <p:sp>
        <p:nvSpPr>
          <p:cNvPr id="35869" name="AutoShape 32">
            <a:extLst>
              <a:ext uri="{FF2B5EF4-FFF2-40B4-BE49-F238E27FC236}">
                <a16:creationId xmlns:a16="http://schemas.microsoft.com/office/drawing/2014/main" id="{E0BF92E2-40DA-704E-BFB4-B7E5F1AB90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8390" y="4347468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481316" name="AutoShape 36">
            <a:extLst>
              <a:ext uri="{FF2B5EF4-FFF2-40B4-BE49-F238E27FC236}">
                <a16:creationId xmlns:a16="http://schemas.microsoft.com/office/drawing/2014/main" id="{FEBAC0DA-E18F-D84B-B9EF-40508844EA9E}"/>
              </a:ext>
            </a:extLst>
          </p:cNvPr>
          <p:cNvCxnSpPr>
            <a:cxnSpLocks noChangeShapeType="1"/>
            <a:stCxn id="35850" idx="1"/>
            <a:endCxn id="35845" idx="6"/>
          </p:cNvCxnSpPr>
          <p:nvPr/>
        </p:nvCxnSpPr>
        <p:spPr bwMode="auto">
          <a:xfrm flipH="1" flipV="1">
            <a:off x="2609850" y="915591"/>
            <a:ext cx="2271713" cy="939403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 Box 31">
            <a:extLst>
              <a:ext uri="{FF2B5EF4-FFF2-40B4-BE49-F238E27FC236}">
                <a16:creationId xmlns:a16="http://schemas.microsoft.com/office/drawing/2014/main" id="{447D6F50-3A4C-8B4A-9F2D-A9980DE09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572" y="4498497"/>
            <a:ext cx="1182580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33" name="标题 1">
            <a:extLst>
              <a:ext uri="{FF2B5EF4-FFF2-40B4-BE49-F238E27FC236}">
                <a16:creationId xmlns:a16="http://schemas.microsoft.com/office/drawing/2014/main" id="{35FD63FF-0295-ED4A-9768-3A7E4A9664B5}"/>
              </a:ext>
            </a:extLst>
          </p:cNvPr>
          <p:cNvSpPr txBox="1">
            <a:spLocks/>
          </p:cNvSpPr>
          <p:nvPr/>
        </p:nvSpPr>
        <p:spPr>
          <a:xfrm>
            <a:off x="39579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81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14F43AEC-1359-F34D-BE27-C0EF456405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305175"/>
            <a:ext cx="77724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2" name="Oval 3">
            <a:extLst>
              <a:ext uri="{FF2B5EF4-FFF2-40B4-BE49-F238E27FC236}">
                <a16:creationId xmlns:a16="http://schemas.microsoft.com/office/drawing/2014/main" id="{BF98AA5C-E7C3-E545-BF8A-E768286AE1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1150" y="3343275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7893" name="Oval 4">
            <a:extLst>
              <a:ext uri="{FF2B5EF4-FFF2-40B4-BE49-F238E27FC236}">
                <a16:creationId xmlns:a16="http://schemas.microsoft.com/office/drawing/2014/main" id="{8AD1B2AA-127C-6847-A1B0-07151D1B0A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800100"/>
            <a:ext cx="228600" cy="22979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37894" name="Oval 5">
            <a:extLst>
              <a:ext uri="{FF2B5EF4-FFF2-40B4-BE49-F238E27FC236}">
                <a16:creationId xmlns:a16="http://schemas.microsoft.com/office/drawing/2014/main" id="{D7ECB14B-7346-0A41-A11E-B220D7B747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250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37895" name="AutoShape 6">
            <a:extLst>
              <a:ext uri="{FF2B5EF4-FFF2-40B4-BE49-F238E27FC236}">
                <a16:creationId xmlns:a16="http://schemas.microsoft.com/office/drawing/2014/main" id="{02CF9556-CF2C-5747-87CB-F1B7EF693790}"/>
              </a:ext>
            </a:extLst>
          </p:cNvPr>
          <p:cNvCxnSpPr>
            <a:cxnSpLocks noChangeShapeType="1"/>
            <a:stCxn id="37892" idx="0"/>
            <a:endCxn id="37893" idx="3"/>
          </p:cNvCxnSpPr>
          <p:nvPr/>
        </p:nvCxnSpPr>
        <p:spPr bwMode="auto">
          <a:xfrm flipV="1">
            <a:off x="1695450" y="996553"/>
            <a:ext cx="719138" cy="2346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6" name="Oval 7">
            <a:extLst>
              <a:ext uri="{FF2B5EF4-FFF2-40B4-BE49-F238E27FC236}">
                <a16:creationId xmlns:a16="http://schemas.microsoft.com/office/drawing/2014/main" id="{62A7596B-2A4D-4445-8E7C-30D91A8E65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1812131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37897" name="AutoShape 8">
            <a:extLst>
              <a:ext uri="{FF2B5EF4-FFF2-40B4-BE49-F238E27FC236}">
                <a16:creationId xmlns:a16="http://schemas.microsoft.com/office/drawing/2014/main" id="{FD3F380B-FC3A-084F-8E18-2E7976E1EE3A}"/>
              </a:ext>
            </a:extLst>
          </p:cNvPr>
          <p:cNvCxnSpPr>
            <a:cxnSpLocks noChangeShapeType="1"/>
            <a:stCxn id="37893" idx="5"/>
            <a:endCxn id="37896" idx="1"/>
          </p:cNvCxnSpPr>
          <p:nvPr/>
        </p:nvCxnSpPr>
        <p:spPr bwMode="auto">
          <a:xfrm>
            <a:off x="2576513" y="996554"/>
            <a:ext cx="1371600" cy="8489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8" name="Oval 9">
            <a:extLst>
              <a:ext uri="{FF2B5EF4-FFF2-40B4-BE49-F238E27FC236}">
                <a16:creationId xmlns:a16="http://schemas.microsoft.com/office/drawing/2014/main" id="{0D3BBA09-4931-2D40-B3D2-DB849F5F3C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225" y="1821656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37899" name="AutoShape 10">
            <a:extLst>
              <a:ext uri="{FF2B5EF4-FFF2-40B4-BE49-F238E27FC236}">
                <a16:creationId xmlns:a16="http://schemas.microsoft.com/office/drawing/2014/main" id="{BB7EBB1D-2CCB-D446-8C16-1121E9488DB9}"/>
              </a:ext>
            </a:extLst>
          </p:cNvPr>
          <p:cNvCxnSpPr>
            <a:cxnSpLocks noChangeShapeType="1"/>
            <a:stCxn id="37893" idx="6"/>
            <a:endCxn id="37898" idx="1"/>
          </p:cNvCxnSpPr>
          <p:nvPr/>
        </p:nvCxnSpPr>
        <p:spPr bwMode="auto">
          <a:xfrm>
            <a:off x="2609850" y="915591"/>
            <a:ext cx="2271713" cy="939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0" name="Oval 11">
            <a:extLst>
              <a:ext uri="{FF2B5EF4-FFF2-40B4-BE49-F238E27FC236}">
                <a16:creationId xmlns:a16="http://schemas.microsoft.com/office/drawing/2014/main" id="{020CFB3B-28E1-8847-8238-86809D3656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225" y="2657475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37901" name="Oval 12">
            <a:extLst>
              <a:ext uri="{FF2B5EF4-FFF2-40B4-BE49-F238E27FC236}">
                <a16:creationId xmlns:a16="http://schemas.microsoft.com/office/drawing/2014/main" id="{7317B5E1-3623-4347-9F52-BDF20E11E1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3257550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7902" name="AutoShape 13">
            <a:extLst>
              <a:ext uri="{FF2B5EF4-FFF2-40B4-BE49-F238E27FC236}">
                <a16:creationId xmlns:a16="http://schemas.microsoft.com/office/drawing/2014/main" id="{5FD37E4A-C35C-DF47-93F2-BD7282FF15F4}"/>
              </a:ext>
            </a:extLst>
          </p:cNvPr>
          <p:cNvCxnSpPr>
            <a:cxnSpLocks noChangeShapeType="1"/>
            <a:stCxn id="37901" idx="2"/>
            <a:endCxn id="37900" idx="5"/>
          </p:cNvCxnSpPr>
          <p:nvPr/>
        </p:nvCxnSpPr>
        <p:spPr bwMode="auto">
          <a:xfrm flipH="1" flipV="1">
            <a:off x="3138487" y="2852737"/>
            <a:ext cx="776288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AutoShape 14">
            <a:extLst>
              <a:ext uri="{FF2B5EF4-FFF2-40B4-BE49-F238E27FC236}">
                <a16:creationId xmlns:a16="http://schemas.microsoft.com/office/drawing/2014/main" id="{7CA356D3-41BA-8546-9D3D-B2229ADD5997}"/>
              </a:ext>
            </a:extLst>
          </p:cNvPr>
          <p:cNvCxnSpPr>
            <a:cxnSpLocks noChangeShapeType="1"/>
            <a:stCxn id="37901" idx="3"/>
            <a:endCxn id="37892" idx="6"/>
          </p:cNvCxnSpPr>
          <p:nvPr/>
        </p:nvCxnSpPr>
        <p:spPr bwMode="auto">
          <a:xfrm flipH="1">
            <a:off x="1809750" y="3452812"/>
            <a:ext cx="2138363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AutoShape 15">
            <a:extLst>
              <a:ext uri="{FF2B5EF4-FFF2-40B4-BE49-F238E27FC236}">
                <a16:creationId xmlns:a16="http://schemas.microsoft.com/office/drawing/2014/main" id="{66CA79FB-9FD2-6943-AC91-7CACBFCCC6B0}"/>
              </a:ext>
            </a:extLst>
          </p:cNvPr>
          <p:cNvCxnSpPr>
            <a:cxnSpLocks noChangeShapeType="1"/>
            <a:stCxn id="37892" idx="7"/>
            <a:endCxn id="37900" idx="3"/>
          </p:cNvCxnSpPr>
          <p:nvPr/>
        </p:nvCxnSpPr>
        <p:spPr bwMode="auto">
          <a:xfrm flipV="1">
            <a:off x="1776413" y="2852738"/>
            <a:ext cx="12001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AutoShape 16">
            <a:extLst>
              <a:ext uri="{FF2B5EF4-FFF2-40B4-BE49-F238E27FC236}">
                <a16:creationId xmlns:a16="http://schemas.microsoft.com/office/drawing/2014/main" id="{70FE1738-68E9-D840-B307-CEDBDA48DE12}"/>
              </a:ext>
            </a:extLst>
          </p:cNvPr>
          <p:cNvCxnSpPr>
            <a:cxnSpLocks noChangeShapeType="1"/>
            <a:stCxn id="37901" idx="7"/>
            <a:endCxn id="37898" idx="3"/>
          </p:cNvCxnSpPr>
          <p:nvPr/>
        </p:nvCxnSpPr>
        <p:spPr bwMode="auto">
          <a:xfrm flipV="1">
            <a:off x="4110038" y="2016919"/>
            <a:ext cx="771525" cy="1273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17">
            <a:extLst>
              <a:ext uri="{FF2B5EF4-FFF2-40B4-BE49-F238E27FC236}">
                <a16:creationId xmlns:a16="http://schemas.microsoft.com/office/drawing/2014/main" id="{5140260D-3533-6B4B-A746-26754610949C}"/>
              </a:ext>
            </a:extLst>
          </p:cNvPr>
          <p:cNvCxnSpPr>
            <a:cxnSpLocks noChangeShapeType="1"/>
            <a:stCxn id="37901" idx="0"/>
            <a:endCxn id="37896" idx="4"/>
          </p:cNvCxnSpPr>
          <p:nvPr/>
        </p:nvCxnSpPr>
        <p:spPr bwMode="auto">
          <a:xfrm flipV="1">
            <a:off x="4029075" y="2040732"/>
            <a:ext cx="0" cy="1216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18">
            <a:extLst>
              <a:ext uri="{FF2B5EF4-FFF2-40B4-BE49-F238E27FC236}">
                <a16:creationId xmlns:a16="http://schemas.microsoft.com/office/drawing/2014/main" id="{B569E405-04A3-434A-887F-E072B7102E73}"/>
              </a:ext>
            </a:extLst>
          </p:cNvPr>
          <p:cNvCxnSpPr>
            <a:cxnSpLocks noChangeShapeType="1"/>
            <a:stCxn id="37896" idx="3"/>
            <a:endCxn id="37900" idx="7"/>
          </p:cNvCxnSpPr>
          <p:nvPr/>
        </p:nvCxnSpPr>
        <p:spPr bwMode="auto">
          <a:xfrm flipH="1">
            <a:off x="3138488" y="2007394"/>
            <a:ext cx="809625" cy="683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19">
            <a:extLst>
              <a:ext uri="{FF2B5EF4-FFF2-40B4-BE49-F238E27FC236}">
                <a16:creationId xmlns:a16="http://schemas.microsoft.com/office/drawing/2014/main" id="{B219B751-FAFC-0F4D-B6B0-8E984BE0E8A9}"/>
              </a:ext>
            </a:extLst>
          </p:cNvPr>
          <p:cNvCxnSpPr>
            <a:cxnSpLocks noChangeShapeType="1"/>
            <a:stCxn id="37900" idx="0"/>
            <a:endCxn id="37896" idx="2"/>
          </p:cNvCxnSpPr>
          <p:nvPr/>
        </p:nvCxnSpPr>
        <p:spPr bwMode="auto">
          <a:xfrm flipV="1">
            <a:off x="3057525" y="1926432"/>
            <a:ext cx="857250" cy="731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0">
            <a:extLst>
              <a:ext uri="{FF2B5EF4-FFF2-40B4-BE49-F238E27FC236}">
                <a16:creationId xmlns:a16="http://schemas.microsoft.com/office/drawing/2014/main" id="{82343DB5-4114-9041-A432-75BA0A4C1BB0}"/>
              </a:ext>
            </a:extLst>
          </p:cNvPr>
          <p:cNvCxnSpPr>
            <a:cxnSpLocks noChangeShapeType="1"/>
            <a:stCxn id="37893" idx="4"/>
            <a:endCxn id="37894" idx="0"/>
          </p:cNvCxnSpPr>
          <p:nvPr/>
        </p:nvCxnSpPr>
        <p:spPr bwMode="auto">
          <a:xfrm>
            <a:off x="2495550" y="1029892"/>
            <a:ext cx="0" cy="744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0" name="Oval 21">
            <a:extLst>
              <a:ext uri="{FF2B5EF4-FFF2-40B4-BE49-F238E27FC236}">
                <a16:creationId xmlns:a16="http://schemas.microsoft.com/office/drawing/2014/main" id="{2448F627-C77B-8240-A78E-6CBCC40C10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9431" y="177403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37911" name="AutoShape 22">
            <a:extLst>
              <a:ext uri="{FF2B5EF4-FFF2-40B4-BE49-F238E27FC236}">
                <a16:creationId xmlns:a16="http://schemas.microsoft.com/office/drawing/2014/main" id="{6219F153-C93E-B24B-B1D1-AA2B455C0AFF}"/>
              </a:ext>
            </a:extLst>
          </p:cNvPr>
          <p:cNvCxnSpPr>
            <a:cxnSpLocks noChangeShapeType="1"/>
            <a:stCxn id="37894" idx="6"/>
            <a:endCxn id="37910" idx="2"/>
          </p:cNvCxnSpPr>
          <p:nvPr/>
        </p:nvCxnSpPr>
        <p:spPr bwMode="auto">
          <a:xfrm>
            <a:off x="2609851" y="1888331"/>
            <a:ext cx="459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AutoShape 23">
            <a:extLst>
              <a:ext uri="{FF2B5EF4-FFF2-40B4-BE49-F238E27FC236}">
                <a16:creationId xmlns:a16="http://schemas.microsoft.com/office/drawing/2014/main" id="{61E5C94A-FD2F-B84F-86AB-963F11626916}"/>
              </a:ext>
            </a:extLst>
          </p:cNvPr>
          <p:cNvCxnSpPr>
            <a:cxnSpLocks noChangeShapeType="1"/>
            <a:stCxn id="37913" idx="7"/>
            <a:endCxn id="37910" idx="3"/>
          </p:cNvCxnSpPr>
          <p:nvPr/>
        </p:nvCxnSpPr>
        <p:spPr bwMode="auto">
          <a:xfrm flipV="1">
            <a:off x="2578894" y="1969294"/>
            <a:ext cx="523875" cy="411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3" name="Oval 24">
            <a:extLst>
              <a:ext uri="{FF2B5EF4-FFF2-40B4-BE49-F238E27FC236}">
                <a16:creationId xmlns:a16="http://schemas.microsoft.com/office/drawing/2014/main" id="{F974A9B9-8E32-5143-A618-C6D17ED9F8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3631" y="234791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I</a:t>
            </a:r>
          </a:p>
        </p:txBody>
      </p:sp>
      <p:cxnSp>
        <p:nvCxnSpPr>
          <p:cNvPr id="37914" name="AutoShape 25">
            <a:extLst>
              <a:ext uri="{FF2B5EF4-FFF2-40B4-BE49-F238E27FC236}">
                <a16:creationId xmlns:a16="http://schemas.microsoft.com/office/drawing/2014/main" id="{4771DC82-D6D6-664E-8424-065125F8A3C4}"/>
              </a:ext>
            </a:extLst>
          </p:cNvPr>
          <p:cNvCxnSpPr>
            <a:cxnSpLocks noChangeShapeType="1"/>
            <a:stCxn id="37913" idx="0"/>
            <a:endCxn id="37894" idx="4"/>
          </p:cNvCxnSpPr>
          <p:nvPr/>
        </p:nvCxnSpPr>
        <p:spPr bwMode="auto">
          <a:xfrm flipH="1" flipV="1">
            <a:off x="2495551" y="2002632"/>
            <a:ext cx="2381" cy="3452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5" name="Text Box 26">
            <a:extLst>
              <a:ext uri="{FF2B5EF4-FFF2-40B4-BE49-F238E27FC236}">
                <a16:creationId xmlns:a16="http://schemas.microsoft.com/office/drawing/2014/main" id="{7883DDB1-EC41-B046-A446-CEDD56B47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689" y="3147814"/>
            <a:ext cx="2390775" cy="1837619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6499993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zh-CN" sz="1200" dirty="0"/>
            </a:b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DFS(A)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zh-CN" dirty="0">
                <a:ea typeface="宋体" panose="02010600030101010101" pitchFamily="2" charset="-122"/>
              </a:rPr>
              <a:t>A-F  A-G</a:t>
            </a:r>
            <a:br>
              <a:rPr kumimoji="0" lang="en-US" altLang="zh-CN" dirty="0">
                <a:ea typeface="宋体" panose="02010600030101010101" pitchFamily="2" charset="-122"/>
              </a:rPr>
            </a:br>
            <a:br>
              <a:rPr kumimoji="0" lang="en-US" altLang="zh-CN" dirty="0">
                <a:ea typeface="宋体" panose="02010600030101010101" pitchFamily="2" charset="-122"/>
              </a:rPr>
            </a:br>
            <a:br>
              <a:rPr kumimoji="0" lang="en-US" altLang="zh-CN" dirty="0">
                <a:ea typeface="宋体" panose="02010600030101010101" pitchFamily="2" charset="-122"/>
              </a:rPr>
            </a:br>
            <a:endParaRPr kumimoji="0" lang="en-US" altLang="zh-CN" dirty="0">
              <a:ea typeface="宋体" panose="02010600030101010101" pitchFamily="2" charset="-122"/>
            </a:endParaRPr>
          </a:p>
        </p:txBody>
      </p:sp>
      <p:sp>
        <p:nvSpPr>
          <p:cNvPr id="37917" name="AutoShape 32">
            <a:extLst>
              <a:ext uri="{FF2B5EF4-FFF2-40B4-BE49-F238E27FC236}">
                <a16:creationId xmlns:a16="http://schemas.microsoft.com/office/drawing/2014/main" id="{E754B7D6-B239-8E43-863B-E972857F36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0438" y="4275460"/>
            <a:ext cx="205978" cy="240506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1666762A-881D-E64B-BA29-184AF13A9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580" y="4498497"/>
            <a:ext cx="1182580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DD7D37C3-4E25-A84B-9255-A75E4E6834A9}"/>
              </a:ext>
            </a:extLst>
          </p:cNvPr>
          <p:cNvSpPr txBox="1">
            <a:spLocks/>
          </p:cNvSpPr>
          <p:nvPr/>
        </p:nvSpPr>
        <p:spPr>
          <a:xfrm>
            <a:off x="39579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6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87C16637-C3E6-D542-A549-8D3B12B3BC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305175"/>
            <a:ext cx="77724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0" name="Oval 3">
            <a:extLst>
              <a:ext uri="{FF2B5EF4-FFF2-40B4-BE49-F238E27FC236}">
                <a16:creationId xmlns:a16="http://schemas.microsoft.com/office/drawing/2014/main" id="{EE6C05D4-295E-7542-A358-23C64C8457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72469" y="3423270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9941" name="Oval 4">
            <a:extLst>
              <a:ext uri="{FF2B5EF4-FFF2-40B4-BE49-F238E27FC236}">
                <a16:creationId xmlns:a16="http://schemas.microsoft.com/office/drawing/2014/main" id="{E4B85C4D-A020-D24B-AD32-131C0842DD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2569" y="880095"/>
            <a:ext cx="228600" cy="229791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39942" name="Oval 5">
            <a:extLst>
              <a:ext uri="{FF2B5EF4-FFF2-40B4-BE49-F238E27FC236}">
                <a16:creationId xmlns:a16="http://schemas.microsoft.com/office/drawing/2014/main" id="{D0D3BF31-09BA-4447-A7BC-673AB3E413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2569" y="1854026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39943" name="AutoShape 6">
            <a:extLst>
              <a:ext uri="{FF2B5EF4-FFF2-40B4-BE49-F238E27FC236}">
                <a16:creationId xmlns:a16="http://schemas.microsoft.com/office/drawing/2014/main" id="{04A2240A-82F2-4143-8361-6FF3D2B5E713}"/>
              </a:ext>
            </a:extLst>
          </p:cNvPr>
          <p:cNvCxnSpPr>
            <a:cxnSpLocks noChangeShapeType="1"/>
            <a:stCxn id="39940" idx="0"/>
            <a:endCxn id="39941" idx="3"/>
          </p:cNvCxnSpPr>
          <p:nvPr/>
        </p:nvCxnSpPr>
        <p:spPr bwMode="auto">
          <a:xfrm flipV="1">
            <a:off x="2486769" y="1076548"/>
            <a:ext cx="719138" cy="2346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4" name="Oval 7">
            <a:extLst>
              <a:ext uri="{FF2B5EF4-FFF2-40B4-BE49-F238E27FC236}">
                <a16:creationId xmlns:a16="http://schemas.microsoft.com/office/drawing/2014/main" id="{4403EA49-1F44-2A48-B01A-AC0B14205E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06094" y="1892126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39945" name="AutoShape 8">
            <a:extLst>
              <a:ext uri="{FF2B5EF4-FFF2-40B4-BE49-F238E27FC236}">
                <a16:creationId xmlns:a16="http://schemas.microsoft.com/office/drawing/2014/main" id="{63A85452-2B55-2C40-88DF-3E2E6A1C48F4}"/>
              </a:ext>
            </a:extLst>
          </p:cNvPr>
          <p:cNvCxnSpPr>
            <a:cxnSpLocks noChangeShapeType="1"/>
            <a:stCxn id="39941" idx="5"/>
            <a:endCxn id="39944" idx="1"/>
          </p:cNvCxnSpPr>
          <p:nvPr/>
        </p:nvCxnSpPr>
        <p:spPr bwMode="auto">
          <a:xfrm>
            <a:off x="3367832" y="1076549"/>
            <a:ext cx="1371600" cy="8489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6" name="Oval 9">
            <a:extLst>
              <a:ext uri="{FF2B5EF4-FFF2-40B4-BE49-F238E27FC236}">
                <a16:creationId xmlns:a16="http://schemas.microsoft.com/office/drawing/2014/main" id="{5FB488C2-C5F3-904F-9074-89628BAEB6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9544" y="1901651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39947" name="AutoShape 10">
            <a:extLst>
              <a:ext uri="{FF2B5EF4-FFF2-40B4-BE49-F238E27FC236}">
                <a16:creationId xmlns:a16="http://schemas.microsoft.com/office/drawing/2014/main" id="{E62D374D-E574-C543-BB03-CF4E54F1CDC1}"/>
              </a:ext>
            </a:extLst>
          </p:cNvPr>
          <p:cNvCxnSpPr>
            <a:cxnSpLocks noChangeShapeType="1"/>
            <a:stCxn id="39941" idx="6"/>
            <a:endCxn id="39946" idx="1"/>
          </p:cNvCxnSpPr>
          <p:nvPr/>
        </p:nvCxnSpPr>
        <p:spPr bwMode="auto">
          <a:xfrm>
            <a:off x="3401169" y="995586"/>
            <a:ext cx="2271713" cy="939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8" name="Oval 11">
            <a:extLst>
              <a:ext uri="{FF2B5EF4-FFF2-40B4-BE49-F238E27FC236}">
                <a16:creationId xmlns:a16="http://schemas.microsoft.com/office/drawing/2014/main" id="{85570828-DE15-9C42-B8FE-41EE5F396A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4544" y="2737470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39949" name="Oval 12">
            <a:extLst>
              <a:ext uri="{FF2B5EF4-FFF2-40B4-BE49-F238E27FC236}">
                <a16:creationId xmlns:a16="http://schemas.microsoft.com/office/drawing/2014/main" id="{565189FB-B1B3-2F42-8E47-0A99BBC1F3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06094" y="3337545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9950" name="AutoShape 13">
            <a:extLst>
              <a:ext uri="{FF2B5EF4-FFF2-40B4-BE49-F238E27FC236}">
                <a16:creationId xmlns:a16="http://schemas.microsoft.com/office/drawing/2014/main" id="{08D29AFD-C7CE-4149-8D1B-743147823AD1}"/>
              </a:ext>
            </a:extLst>
          </p:cNvPr>
          <p:cNvCxnSpPr>
            <a:cxnSpLocks noChangeShapeType="1"/>
            <a:stCxn id="39949" idx="2"/>
            <a:endCxn id="39948" idx="5"/>
          </p:cNvCxnSpPr>
          <p:nvPr/>
        </p:nvCxnSpPr>
        <p:spPr bwMode="auto">
          <a:xfrm flipH="1" flipV="1">
            <a:off x="3929806" y="2932732"/>
            <a:ext cx="776288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1" name="AutoShape 14">
            <a:extLst>
              <a:ext uri="{FF2B5EF4-FFF2-40B4-BE49-F238E27FC236}">
                <a16:creationId xmlns:a16="http://schemas.microsoft.com/office/drawing/2014/main" id="{2106A2DC-7C92-404A-8224-9D26127E7E2D}"/>
              </a:ext>
            </a:extLst>
          </p:cNvPr>
          <p:cNvCxnSpPr>
            <a:cxnSpLocks noChangeShapeType="1"/>
            <a:stCxn id="39949" idx="3"/>
            <a:endCxn id="39940" idx="6"/>
          </p:cNvCxnSpPr>
          <p:nvPr/>
        </p:nvCxnSpPr>
        <p:spPr bwMode="auto">
          <a:xfrm flipH="1">
            <a:off x="2601069" y="3532807"/>
            <a:ext cx="2138363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AutoShape 15">
            <a:extLst>
              <a:ext uri="{FF2B5EF4-FFF2-40B4-BE49-F238E27FC236}">
                <a16:creationId xmlns:a16="http://schemas.microsoft.com/office/drawing/2014/main" id="{D86A01E9-A170-7C4F-B9F8-DB840BF1A7D8}"/>
              </a:ext>
            </a:extLst>
          </p:cNvPr>
          <p:cNvCxnSpPr>
            <a:cxnSpLocks noChangeShapeType="1"/>
            <a:stCxn id="39940" idx="7"/>
            <a:endCxn id="39948" idx="3"/>
          </p:cNvCxnSpPr>
          <p:nvPr/>
        </p:nvCxnSpPr>
        <p:spPr bwMode="auto">
          <a:xfrm flipV="1">
            <a:off x="2567732" y="2932733"/>
            <a:ext cx="12001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AutoShape 16">
            <a:extLst>
              <a:ext uri="{FF2B5EF4-FFF2-40B4-BE49-F238E27FC236}">
                <a16:creationId xmlns:a16="http://schemas.microsoft.com/office/drawing/2014/main" id="{081AA59F-AB2B-0443-841B-29AB1F827520}"/>
              </a:ext>
            </a:extLst>
          </p:cNvPr>
          <p:cNvCxnSpPr>
            <a:cxnSpLocks noChangeShapeType="1"/>
            <a:stCxn id="39949" idx="7"/>
            <a:endCxn id="39946" idx="3"/>
          </p:cNvCxnSpPr>
          <p:nvPr/>
        </p:nvCxnSpPr>
        <p:spPr bwMode="auto">
          <a:xfrm flipV="1">
            <a:off x="4901357" y="2096914"/>
            <a:ext cx="771525" cy="1273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17">
            <a:extLst>
              <a:ext uri="{FF2B5EF4-FFF2-40B4-BE49-F238E27FC236}">
                <a16:creationId xmlns:a16="http://schemas.microsoft.com/office/drawing/2014/main" id="{41A38F5D-8550-B646-8ED1-F1D4EE729DCB}"/>
              </a:ext>
            </a:extLst>
          </p:cNvPr>
          <p:cNvCxnSpPr>
            <a:cxnSpLocks noChangeShapeType="1"/>
            <a:stCxn id="39949" idx="0"/>
            <a:endCxn id="39944" idx="4"/>
          </p:cNvCxnSpPr>
          <p:nvPr/>
        </p:nvCxnSpPr>
        <p:spPr bwMode="auto">
          <a:xfrm flipV="1">
            <a:off x="4820394" y="2120727"/>
            <a:ext cx="0" cy="1216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AutoShape 18">
            <a:extLst>
              <a:ext uri="{FF2B5EF4-FFF2-40B4-BE49-F238E27FC236}">
                <a16:creationId xmlns:a16="http://schemas.microsoft.com/office/drawing/2014/main" id="{0D27D0DE-B761-2A43-914D-8FD13F5C039F}"/>
              </a:ext>
            </a:extLst>
          </p:cNvPr>
          <p:cNvCxnSpPr>
            <a:cxnSpLocks noChangeShapeType="1"/>
            <a:stCxn id="39944" idx="3"/>
            <a:endCxn id="39948" idx="7"/>
          </p:cNvCxnSpPr>
          <p:nvPr/>
        </p:nvCxnSpPr>
        <p:spPr bwMode="auto">
          <a:xfrm flipH="1">
            <a:off x="3929807" y="2087389"/>
            <a:ext cx="809625" cy="683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AutoShape 19">
            <a:extLst>
              <a:ext uri="{FF2B5EF4-FFF2-40B4-BE49-F238E27FC236}">
                <a16:creationId xmlns:a16="http://schemas.microsoft.com/office/drawing/2014/main" id="{9D8A7242-D602-FE47-8EFD-C3482B6B88E6}"/>
              </a:ext>
            </a:extLst>
          </p:cNvPr>
          <p:cNvCxnSpPr>
            <a:cxnSpLocks noChangeShapeType="1"/>
            <a:stCxn id="39948" idx="0"/>
            <a:endCxn id="39944" idx="2"/>
          </p:cNvCxnSpPr>
          <p:nvPr/>
        </p:nvCxnSpPr>
        <p:spPr bwMode="auto">
          <a:xfrm flipV="1">
            <a:off x="3848844" y="2006427"/>
            <a:ext cx="857250" cy="731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AutoShape 20">
            <a:extLst>
              <a:ext uri="{FF2B5EF4-FFF2-40B4-BE49-F238E27FC236}">
                <a16:creationId xmlns:a16="http://schemas.microsoft.com/office/drawing/2014/main" id="{DAB5632B-C2EB-B242-8109-2AF0162889EA}"/>
              </a:ext>
            </a:extLst>
          </p:cNvPr>
          <p:cNvCxnSpPr>
            <a:cxnSpLocks noChangeShapeType="1"/>
            <a:stCxn id="39941" idx="4"/>
            <a:endCxn id="39942" idx="0"/>
          </p:cNvCxnSpPr>
          <p:nvPr/>
        </p:nvCxnSpPr>
        <p:spPr bwMode="auto">
          <a:xfrm>
            <a:off x="3286869" y="1109887"/>
            <a:ext cx="0" cy="744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8" name="Oval 21">
            <a:extLst>
              <a:ext uri="{FF2B5EF4-FFF2-40B4-BE49-F238E27FC236}">
                <a16:creationId xmlns:a16="http://schemas.microsoft.com/office/drawing/2014/main" id="{27B09899-F7B0-3E47-AD1A-D1D8E57684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0750" y="1854026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39959" name="AutoShape 22">
            <a:extLst>
              <a:ext uri="{FF2B5EF4-FFF2-40B4-BE49-F238E27FC236}">
                <a16:creationId xmlns:a16="http://schemas.microsoft.com/office/drawing/2014/main" id="{115B3840-B900-4347-8E4C-F9EEFC043769}"/>
              </a:ext>
            </a:extLst>
          </p:cNvPr>
          <p:cNvCxnSpPr>
            <a:cxnSpLocks noChangeShapeType="1"/>
            <a:stCxn id="39942" idx="6"/>
            <a:endCxn id="39958" idx="2"/>
          </p:cNvCxnSpPr>
          <p:nvPr/>
        </p:nvCxnSpPr>
        <p:spPr bwMode="auto">
          <a:xfrm>
            <a:off x="3401170" y="1968326"/>
            <a:ext cx="459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0" name="AutoShape 23">
            <a:extLst>
              <a:ext uri="{FF2B5EF4-FFF2-40B4-BE49-F238E27FC236}">
                <a16:creationId xmlns:a16="http://schemas.microsoft.com/office/drawing/2014/main" id="{770B915C-3CFD-7C41-B200-7E59B21FAB5F}"/>
              </a:ext>
            </a:extLst>
          </p:cNvPr>
          <p:cNvCxnSpPr>
            <a:cxnSpLocks noChangeShapeType="1"/>
            <a:stCxn id="39961" idx="7"/>
            <a:endCxn id="39958" idx="3"/>
          </p:cNvCxnSpPr>
          <p:nvPr/>
        </p:nvCxnSpPr>
        <p:spPr bwMode="auto">
          <a:xfrm flipV="1">
            <a:off x="3370213" y="2049289"/>
            <a:ext cx="523875" cy="411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1" name="Oval 24">
            <a:extLst>
              <a:ext uri="{FF2B5EF4-FFF2-40B4-BE49-F238E27FC236}">
                <a16:creationId xmlns:a16="http://schemas.microsoft.com/office/drawing/2014/main" id="{F40C1CCF-4223-F743-BE45-F06B472C9C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4950" y="242790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sz="1200" b="1">
                <a:latin typeface="Courier New" panose="02070309020205020404" pitchFamily="49" charset="0"/>
              </a:rPr>
              <a:t>I</a:t>
            </a:r>
          </a:p>
        </p:txBody>
      </p:sp>
      <p:cxnSp>
        <p:nvCxnSpPr>
          <p:cNvPr id="39962" name="AutoShape 25">
            <a:extLst>
              <a:ext uri="{FF2B5EF4-FFF2-40B4-BE49-F238E27FC236}">
                <a16:creationId xmlns:a16="http://schemas.microsoft.com/office/drawing/2014/main" id="{0B5D7041-7C9B-C740-BA06-534F2EC89FE3}"/>
              </a:ext>
            </a:extLst>
          </p:cNvPr>
          <p:cNvCxnSpPr>
            <a:cxnSpLocks noChangeShapeType="1"/>
            <a:stCxn id="39961" idx="0"/>
            <a:endCxn id="39942" idx="4"/>
          </p:cNvCxnSpPr>
          <p:nvPr/>
        </p:nvCxnSpPr>
        <p:spPr bwMode="auto">
          <a:xfrm flipH="1" flipV="1">
            <a:off x="3286870" y="2082627"/>
            <a:ext cx="2381" cy="3452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3" name="Text Box 31">
            <a:extLst>
              <a:ext uri="{FF2B5EF4-FFF2-40B4-BE49-F238E27FC236}">
                <a16:creationId xmlns:a16="http://schemas.microsoft.com/office/drawing/2014/main" id="{96357F90-D723-3C4F-B4AF-D52BC93A2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615" y="4025219"/>
            <a:ext cx="3718521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结点可达的结点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A, C, D, E, F, G  </a:t>
            </a:r>
          </a:p>
        </p:txBody>
      </p:sp>
      <p:sp>
        <p:nvSpPr>
          <p:cNvPr id="29" name="Text Box 31">
            <a:extLst>
              <a:ext uri="{FF2B5EF4-FFF2-40B4-BE49-F238E27FC236}">
                <a16:creationId xmlns:a16="http://schemas.microsoft.com/office/drawing/2014/main" id="{3CAB4A06-1708-114B-8F71-1581C6246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4515966"/>
            <a:ext cx="5328592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结点未访问，以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为开始结点循环执行即可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4AE7E8B9-3792-2244-8522-1C157DF06B7A}"/>
              </a:ext>
            </a:extLst>
          </p:cNvPr>
          <p:cNvSpPr txBox="1">
            <a:spLocks/>
          </p:cNvSpPr>
          <p:nvPr/>
        </p:nvSpPr>
        <p:spPr>
          <a:xfrm>
            <a:off x="39579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71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216" y="1140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广度优先搜索（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1520" y="483518"/>
                <a:ext cx="8496944" cy="777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广度优先搜索（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Breadth First Search, BFS</a:t>
                </a: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类似于树的按层次遍历的过程，是另外一种通用的图和树的遍历方法。给定图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BFS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基本思想为：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83518"/>
                <a:ext cx="8496944" cy="777457"/>
              </a:xfrm>
              <a:prstGeom prst="rect">
                <a:avLst/>
              </a:prstGeom>
              <a:blipFill>
                <a:blip r:embed="rId2"/>
                <a:stretch>
                  <a:fillRect l="-597" r="-448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FC372E7C-88D9-2243-8F50-84572B47C619}"/>
              </a:ext>
            </a:extLst>
          </p:cNvPr>
          <p:cNvSpPr/>
          <p:nvPr/>
        </p:nvSpPr>
        <p:spPr>
          <a:xfrm>
            <a:off x="268473" y="1275606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51D6D65-8761-6047-A1AD-2340157CC35B}"/>
                  </a:ext>
                </a:extLst>
              </p:cNvPr>
              <p:cNvSpPr/>
              <p:nvPr/>
            </p:nvSpPr>
            <p:spPr>
              <a:xfrm>
                <a:off x="539552" y="1635646"/>
                <a:ext cx="7416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任选一个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作为源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结点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BFS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先访问</a:t>
                </a:r>
                <a:r>
                  <a:rPr lang="zh-CN" altLang="zh-CN" b="1" dirty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</a:t>
                </a:r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，并将其标记为</a:t>
                </a:r>
                <a:r>
                  <a:rPr lang="zh-CN" altLang="zh-CN" sz="16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已访问</a:t>
                </a:r>
                <a:endParaRPr lang="zh-CN" altLang="en-US" sz="1600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51D6D65-8761-6047-A1AD-2340157CC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35646"/>
                <a:ext cx="741682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4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B286FD09-6A01-B343-B273-98B106D0788A}"/>
              </a:ext>
            </a:extLst>
          </p:cNvPr>
          <p:cNvSpPr/>
          <p:nvPr/>
        </p:nvSpPr>
        <p:spPr>
          <a:xfrm>
            <a:off x="268473" y="2067694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层次遍历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E5F2747-DC03-F344-A8BA-5AE8F497B27C}"/>
                  </a:ext>
                </a:extLst>
              </p:cNvPr>
              <p:cNvSpPr/>
              <p:nvPr/>
            </p:nvSpPr>
            <p:spPr>
              <a:xfrm>
                <a:off x="539552" y="2499742"/>
                <a:ext cx="7344816" cy="14126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出发，依次访问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的邻接点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6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𝑤𝑡</m:t>
                    </m:r>
                  </m:oMath>
                </a14:m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6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zh-CN" sz="16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未访问</a:t>
                </a: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过，则标记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6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zh-CN" sz="16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已访问</a:t>
                </a: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</a:t>
                </a:r>
                <a:r>
                  <a:rPr lang="zh-CN" altLang="zh-CN" sz="16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</a:t>
                </a: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zh-CN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先进先出</a:t>
                </a: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的队列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just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取出并</a:t>
                </a:r>
                <a:r>
                  <a:rPr lang="zh-CN" altLang="en-US" sz="16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扩展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队列的</a:t>
                </a:r>
                <a:r>
                  <a:rPr lang="zh-CN" altLang="en-US" sz="1600" b="1" dirty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头结点</a:t>
                </a: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，把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它</a:t>
                </a:r>
                <a:r>
                  <a:rPr lang="zh-CN" altLang="zh-CN" sz="1600" b="1" dirty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未访问的子结点</a:t>
                </a:r>
                <a:r>
                  <a:rPr lang="zh-CN" altLang="zh-CN" sz="16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</a:t>
                </a: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队列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just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依此类推，直到图中所有和源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结点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有路径相通的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结点</a:t>
                </a: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均已访问过为止。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E5F2747-DC03-F344-A8BA-5AE8F497B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499742"/>
                <a:ext cx="7344816" cy="1412694"/>
              </a:xfrm>
              <a:prstGeom prst="rect">
                <a:avLst/>
              </a:prstGeom>
              <a:blipFill rotWithShape="0">
                <a:blip r:embed="rId4"/>
                <a:stretch>
                  <a:fillRect l="-664" r="-498" b="-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6CFBFE7B-1A09-E743-B48B-DB04803A0FFC}"/>
              </a:ext>
            </a:extLst>
          </p:cNvPr>
          <p:cNvSpPr/>
          <p:nvPr/>
        </p:nvSpPr>
        <p:spPr>
          <a:xfrm>
            <a:off x="268473" y="3981537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D3E102-3741-6D4A-A6E7-0874230E9EBF}"/>
                  </a:ext>
                </a:extLst>
              </p:cNvPr>
              <p:cNvSpPr/>
              <p:nvPr/>
            </p:nvSpPr>
            <p:spPr>
              <a:xfrm>
                <a:off x="539552" y="4371950"/>
                <a:ext cx="73448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中仍然存在未访问的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结点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，则另选一个未访问的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点作为</a:t>
                </a:r>
                <a:r>
                  <a:rPr lang="zh-CN" altLang="zh-CN" b="1" dirty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新的源</a:t>
                </a:r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结点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重复上述过程，直到图中所有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结点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均被访问过为止。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D3E102-3741-6D4A-A6E7-0874230E9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71950"/>
                <a:ext cx="7344816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748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64B52132-64CD-4341-9ADE-C829266DF721}"/>
              </a:ext>
            </a:extLst>
          </p:cNvPr>
          <p:cNvSpPr/>
          <p:nvPr/>
        </p:nvSpPr>
        <p:spPr>
          <a:xfrm>
            <a:off x="1743429" y="2058403"/>
            <a:ext cx="2540539" cy="3786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由近及远，按层展开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2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  <p:bldP spid="10" grpId="0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69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广度优先搜索（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462282" y="1419622"/>
          <a:ext cx="6774013" cy="2952328"/>
        </p:xfrm>
        <a:graphic>
          <a:graphicData uri="http://schemas.openxmlformats.org/drawingml/2006/table">
            <a:tbl>
              <a:tblPr/>
              <a:tblGrid>
                <a:gridCol w="677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3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function BFS(</a:t>
                      </a:r>
                      <a:r>
                        <a:rPr lang="en-US" sz="1500" kern="0" dirty="0" err="1">
                          <a:latin typeface="Times New Roman"/>
                          <a:ea typeface="宋体"/>
                          <a:cs typeface="Times New Roman"/>
                        </a:rPr>
                        <a:t>problem,queue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)                                 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queue</a:t>
                      </a:r>
                      <a:r>
                        <a:rPr lang="zh-CN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初始化为空</a:t>
                      </a:r>
                      <a:endParaRPr lang="zh-CN" sz="15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   node = </a:t>
                      </a:r>
                      <a:r>
                        <a:rPr lang="en-US" sz="1500" b="1" kern="0" dirty="0">
                          <a:latin typeface="Times New Roman"/>
                          <a:ea typeface="宋体"/>
                          <a:cs typeface="Times New Roman"/>
                        </a:rPr>
                        <a:t>Make-Node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500" b="1" kern="0" dirty="0">
                          <a:latin typeface="Times New Roman"/>
                          <a:ea typeface="宋体"/>
                          <a:cs typeface="Times New Roman"/>
                        </a:rPr>
                        <a:t>Initial-State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[problem]);     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生成初始结点</a:t>
                      </a:r>
                      <a:endParaRPr lang="zh-CN" sz="15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baseline="0" dirty="0"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queue ← </a:t>
                      </a:r>
                      <a:r>
                        <a:rPr lang="en-US" sz="1500" b="1" kern="0" dirty="0">
                          <a:latin typeface="Times New Roman"/>
                          <a:ea typeface="宋体"/>
                          <a:cs typeface="Times New Roman"/>
                        </a:rPr>
                        <a:t>Insert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(node, queue);                            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队列中加入初始结点</a:t>
                      </a:r>
                      <a:endParaRPr lang="zh-CN" sz="15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baseline="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5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do while(1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5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5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if 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queue == Empty </a:t>
                      </a:r>
                      <a:endParaRPr lang="zh-CN" sz="15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             </a:t>
                      </a:r>
                      <a:r>
                        <a:rPr lang="en-US" sz="15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failure</a:t>
                      </a:r>
                      <a:endParaRPr lang="zh-CN" sz="15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baseline="0" dirty="0">
                          <a:latin typeface="Times New Roman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node ←</a:t>
                      </a:r>
                      <a:r>
                        <a:rPr lang="en-US" sz="1500" b="1" kern="0" dirty="0">
                          <a:latin typeface="Times New Roman"/>
                          <a:ea typeface="宋体"/>
                          <a:cs typeface="Times New Roman"/>
                        </a:rPr>
                        <a:t> Remove-First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(queue)                       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取出队列的头部结点</a:t>
                      </a:r>
                      <a:endParaRPr lang="zh-CN" sz="15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500" b="1" kern="0" dirty="0">
                          <a:latin typeface="Times New Roman"/>
                          <a:ea typeface="宋体"/>
                          <a:cs typeface="Times New Roman"/>
                        </a:rPr>
                        <a:t>visit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(node);                                                      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访问当前结点</a:t>
                      </a:r>
                      <a:endParaRPr lang="zh-CN" sz="15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baseline="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5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if 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State[node] == Goal                                    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目标测试</a:t>
                      </a:r>
                      <a:endParaRPr lang="zh-CN" sz="15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return </a:t>
                      </a:r>
                      <a:r>
                        <a:rPr lang="en-US" sz="1500" b="1" kern="0" dirty="0">
                          <a:latin typeface="Times New Roman"/>
                          <a:ea typeface="宋体"/>
                          <a:cs typeface="Times New Roman"/>
                        </a:rPr>
                        <a:t>Solution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(node)                                 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搜索到目标状态，返回解</a:t>
                      </a:r>
                      <a:endParaRPr lang="zh-CN" sz="15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500" kern="0" dirty="0" err="1">
                          <a:latin typeface="Times New Roman"/>
                          <a:ea typeface="宋体"/>
                          <a:cs typeface="Times New Roman"/>
                        </a:rPr>
                        <a:t>sonNodes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500" b="1" kern="0" dirty="0">
                          <a:latin typeface="Times New Roman"/>
                          <a:ea typeface="宋体"/>
                          <a:cs typeface="Times New Roman"/>
                        </a:rPr>
                        <a:t>Expend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(node, problem);             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生成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node</a:t>
                      </a:r>
                      <a:r>
                        <a:rPr lang="zh-CN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的未访问子结点</a:t>
                      </a:r>
                      <a:endParaRPr lang="zh-CN" sz="15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	queue ← </a:t>
                      </a:r>
                      <a:r>
                        <a:rPr lang="en-US" sz="1500" b="1" kern="0" dirty="0">
                          <a:latin typeface="Times New Roman"/>
                          <a:ea typeface="宋体"/>
                          <a:cs typeface="Times New Roman"/>
                        </a:rPr>
                        <a:t>Insert-All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500" kern="0" dirty="0" err="1">
                          <a:latin typeface="Times New Roman"/>
                          <a:ea typeface="宋体"/>
                          <a:cs typeface="Times New Roman"/>
                        </a:rPr>
                        <a:t>sonNodes</a:t>
                      </a:r>
                      <a:r>
                        <a:rPr lang="en-US" sz="1500" kern="0" dirty="0">
                          <a:latin typeface="Times New Roman"/>
                          <a:ea typeface="宋体"/>
                          <a:cs typeface="Times New Roman"/>
                        </a:rPr>
                        <a:t>, queue) </a:t>
                      </a:r>
                      <a:r>
                        <a:rPr lang="en-US" sz="15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5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依次插入所有子状态</a:t>
                      </a:r>
                      <a:endParaRPr lang="zh-CN" sz="15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62283" y="631074"/>
            <a:ext cx="319369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基于队列的</a:t>
            </a:r>
            <a:r>
              <a:rPr lang="en-US" altLang="zh-CN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zh-CN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  <a:r>
              <a:rPr lang="zh-CN" altLang="en-US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85482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251520" y="689370"/>
            <a:ext cx="8064896" cy="42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685800">
              <a:lnSpc>
                <a:spcPct val="13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给定一个有向图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），列出该图广度优先搜索的一个访问序列。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39A5F9E8-0157-B645-8082-4417A9F2F9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909391"/>
            <a:ext cx="188119" cy="1881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/>
              <a:t>1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04656D1-8FCC-504E-AC08-DBACB34EFA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936650"/>
            <a:ext cx="188119" cy="1893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/>
              <a:t>2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681FBBD-D859-2148-8F3B-927C719040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909391"/>
            <a:ext cx="188119" cy="1881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/>
              <a:t>4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911ED94F-F180-8347-983A-EF6CE65B115D}"/>
              </a:ext>
            </a:extLst>
          </p:cNvPr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2218135" y="2104529"/>
            <a:ext cx="66913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>
            <a:extLst>
              <a:ext uri="{FF2B5EF4-FFF2-40B4-BE49-F238E27FC236}">
                <a16:creationId xmlns:a16="http://schemas.microsoft.com/office/drawing/2014/main" id="{E56E9C15-01D9-DA4B-8DC6-3F8BBED49334}"/>
              </a:ext>
            </a:extLst>
          </p:cNvPr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2251472" y="3003450"/>
            <a:ext cx="1571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3">
            <a:extLst>
              <a:ext uri="{FF2B5EF4-FFF2-40B4-BE49-F238E27FC236}">
                <a16:creationId xmlns:a16="http://schemas.microsoft.com/office/drawing/2014/main" id="{3E76F102-3766-D648-BB43-793477F3D71E}"/>
              </a:ext>
            </a:extLst>
          </p:cNvPr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3053954" y="2031900"/>
            <a:ext cx="156924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5">
            <a:extLst>
              <a:ext uri="{FF2B5EF4-FFF2-40B4-BE49-F238E27FC236}">
                <a16:creationId xmlns:a16="http://schemas.microsoft.com/office/drawing/2014/main" id="{255B4060-FEEE-1F4A-959C-30974AFC21FE}"/>
              </a:ext>
            </a:extLst>
          </p:cNvPr>
          <p:cNvCxnSpPr>
            <a:cxnSpLocks noChangeShapeType="1"/>
            <a:stCxn id="7" idx="5"/>
            <a:endCxn id="8" idx="1"/>
          </p:cNvCxnSpPr>
          <p:nvPr/>
        </p:nvCxnSpPr>
        <p:spPr bwMode="auto">
          <a:xfrm>
            <a:off x="3020616" y="2104529"/>
            <a:ext cx="835819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16">
            <a:extLst>
              <a:ext uri="{FF2B5EF4-FFF2-40B4-BE49-F238E27FC236}">
                <a16:creationId xmlns:a16="http://schemas.microsoft.com/office/drawing/2014/main" id="{3A4FD974-4E2A-3545-896A-A168F17578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936650"/>
            <a:ext cx="188119" cy="1893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/>
              <a:t>5</a:t>
            </a:r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46D383A0-261A-514E-B6F0-2163EAAE16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909391"/>
            <a:ext cx="188119" cy="1881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/>
              <a:t>7</a:t>
            </a:r>
          </a:p>
        </p:txBody>
      </p:sp>
      <p:cxnSp>
        <p:nvCxnSpPr>
          <p:cNvPr id="15" name="AutoShape 20">
            <a:extLst>
              <a:ext uri="{FF2B5EF4-FFF2-40B4-BE49-F238E27FC236}">
                <a16:creationId xmlns:a16="http://schemas.microsoft.com/office/drawing/2014/main" id="{E4E4A1C4-0AAE-9948-8695-77CE81AEEB39}"/>
              </a:ext>
            </a:extLst>
          </p:cNvPr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5818585" y="210452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1">
            <a:extLst>
              <a:ext uri="{FF2B5EF4-FFF2-40B4-BE49-F238E27FC236}">
                <a16:creationId xmlns:a16="http://schemas.microsoft.com/office/drawing/2014/main" id="{383A3194-9B90-5B4D-92E3-677DC917CDF8}"/>
              </a:ext>
            </a:extLst>
          </p:cNvPr>
          <p:cNvCxnSpPr>
            <a:cxnSpLocks noChangeShapeType="1"/>
            <a:stCxn id="14" idx="2"/>
            <a:endCxn id="8" idx="6"/>
          </p:cNvCxnSpPr>
          <p:nvPr/>
        </p:nvCxnSpPr>
        <p:spPr bwMode="auto">
          <a:xfrm flipH="1">
            <a:off x="4023122" y="300345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3">
            <a:extLst>
              <a:ext uri="{FF2B5EF4-FFF2-40B4-BE49-F238E27FC236}">
                <a16:creationId xmlns:a16="http://schemas.microsoft.com/office/drawing/2014/main" id="{2F0CD362-32C7-6D4F-9D3E-FC5A52545AF8}"/>
              </a:ext>
            </a:extLst>
          </p:cNvPr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6763941" y="213191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98">
            <a:extLst>
              <a:ext uri="{FF2B5EF4-FFF2-40B4-BE49-F238E27FC236}">
                <a16:creationId xmlns:a16="http://schemas.microsoft.com/office/drawing/2014/main" id="{29C85B33-ED15-E340-97E5-E95A0E0F6A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936650"/>
            <a:ext cx="188119" cy="1893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/>
              <a:t>8</a:t>
            </a:r>
          </a:p>
        </p:txBody>
      </p:sp>
      <p:cxnSp>
        <p:nvCxnSpPr>
          <p:cNvPr id="19" name="AutoShape 99">
            <a:extLst>
              <a:ext uri="{FF2B5EF4-FFF2-40B4-BE49-F238E27FC236}">
                <a16:creationId xmlns:a16="http://schemas.microsoft.com/office/drawing/2014/main" id="{27AB9B26-931B-8D4E-8D46-5065E1C6A4C7}"/>
              </a:ext>
            </a:extLst>
          </p:cNvPr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823223" y="203190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00">
            <a:extLst>
              <a:ext uri="{FF2B5EF4-FFF2-40B4-BE49-F238E27FC236}">
                <a16:creationId xmlns:a16="http://schemas.microsoft.com/office/drawing/2014/main" id="{8FBCAD82-352A-2F4F-9BB1-DE3CB6F85ADF}"/>
              </a:ext>
            </a:extLst>
          </p:cNvPr>
          <p:cNvCxnSpPr>
            <a:cxnSpLocks noChangeShapeType="1"/>
            <a:stCxn id="13" idx="5"/>
            <a:endCxn id="14" idx="1"/>
          </p:cNvCxnSpPr>
          <p:nvPr/>
        </p:nvCxnSpPr>
        <p:spPr bwMode="auto">
          <a:xfrm>
            <a:off x="4789885" y="210452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Oval 101">
            <a:extLst>
              <a:ext uri="{FF2B5EF4-FFF2-40B4-BE49-F238E27FC236}">
                <a16:creationId xmlns:a16="http://schemas.microsoft.com/office/drawing/2014/main" id="{FB388286-2ED5-0B41-98DA-D23B6939E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3822600"/>
            <a:ext cx="188119" cy="1893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/>
              <a:t>3</a:t>
            </a:r>
          </a:p>
        </p:txBody>
      </p:sp>
      <p:cxnSp>
        <p:nvCxnSpPr>
          <p:cNvPr id="22" name="AutoShape 102">
            <a:extLst>
              <a:ext uri="{FF2B5EF4-FFF2-40B4-BE49-F238E27FC236}">
                <a16:creationId xmlns:a16="http://schemas.microsoft.com/office/drawing/2014/main" id="{EFD686C0-D12B-A047-9B16-E69D7A22FDDC}"/>
              </a:ext>
            </a:extLst>
          </p:cNvPr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3053954" y="3917850"/>
            <a:ext cx="156924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Oval 103">
            <a:extLst>
              <a:ext uri="{FF2B5EF4-FFF2-40B4-BE49-F238E27FC236}">
                <a16:creationId xmlns:a16="http://schemas.microsoft.com/office/drawing/2014/main" id="{66382B7B-A16B-D240-9DFB-51CC87C797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3822600"/>
            <a:ext cx="188119" cy="1893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/>
              <a:t>6</a:t>
            </a:r>
          </a:p>
        </p:txBody>
      </p:sp>
      <p:sp>
        <p:nvSpPr>
          <p:cNvPr id="24" name="Oval 104">
            <a:extLst>
              <a:ext uri="{FF2B5EF4-FFF2-40B4-BE49-F238E27FC236}">
                <a16:creationId xmlns:a16="http://schemas.microsoft.com/office/drawing/2014/main" id="{88864E5F-4C3A-A94C-B944-BBC70C416B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3822600"/>
            <a:ext cx="188119" cy="1893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/>
              <a:t>9</a:t>
            </a:r>
          </a:p>
        </p:txBody>
      </p:sp>
      <p:cxnSp>
        <p:nvCxnSpPr>
          <p:cNvPr id="25" name="AutoShape 105">
            <a:extLst>
              <a:ext uri="{FF2B5EF4-FFF2-40B4-BE49-F238E27FC236}">
                <a16:creationId xmlns:a16="http://schemas.microsoft.com/office/drawing/2014/main" id="{53322CFE-181B-9E43-A266-E988A8C9F411}"/>
              </a:ext>
            </a:extLst>
          </p:cNvPr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823223" y="391785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06">
            <a:extLst>
              <a:ext uri="{FF2B5EF4-FFF2-40B4-BE49-F238E27FC236}">
                <a16:creationId xmlns:a16="http://schemas.microsoft.com/office/drawing/2014/main" id="{31CAD592-BAC5-AE4D-A704-CA2A58052520}"/>
              </a:ext>
            </a:extLst>
          </p:cNvPr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2218135" y="3076079"/>
            <a:ext cx="66913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07">
            <a:extLst>
              <a:ext uri="{FF2B5EF4-FFF2-40B4-BE49-F238E27FC236}">
                <a16:creationId xmlns:a16="http://schemas.microsoft.com/office/drawing/2014/main" id="{F192FFFB-42DA-D549-9873-B7D1511352FB}"/>
              </a:ext>
            </a:extLst>
          </p:cNvPr>
          <p:cNvCxnSpPr>
            <a:cxnSpLocks noChangeShapeType="1"/>
            <a:stCxn id="21" idx="7"/>
            <a:endCxn id="8" idx="3"/>
          </p:cNvCxnSpPr>
          <p:nvPr/>
        </p:nvCxnSpPr>
        <p:spPr bwMode="auto">
          <a:xfrm flipV="1">
            <a:off x="3020616" y="3076079"/>
            <a:ext cx="835819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08">
            <a:extLst>
              <a:ext uri="{FF2B5EF4-FFF2-40B4-BE49-F238E27FC236}">
                <a16:creationId xmlns:a16="http://schemas.microsoft.com/office/drawing/2014/main" id="{936FCB7A-BEEA-484B-9B22-25BFECF72B33}"/>
              </a:ext>
            </a:extLst>
          </p:cNvPr>
          <p:cNvCxnSpPr>
            <a:cxnSpLocks noChangeShapeType="1"/>
            <a:stCxn id="8" idx="5"/>
            <a:endCxn id="23" idx="1"/>
          </p:cNvCxnSpPr>
          <p:nvPr/>
        </p:nvCxnSpPr>
        <p:spPr bwMode="auto">
          <a:xfrm>
            <a:off x="3989785" y="3076079"/>
            <a:ext cx="6667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09">
            <a:extLst>
              <a:ext uri="{FF2B5EF4-FFF2-40B4-BE49-F238E27FC236}">
                <a16:creationId xmlns:a16="http://schemas.microsoft.com/office/drawing/2014/main" id="{0CEEB17E-601C-754F-AB73-7E85F5902FA8}"/>
              </a:ext>
            </a:extLst>
          </p:cNvPr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5818585" y="307607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10">
            <a:extLst>
              <a:ext uri="{FF2B5EF4-FFF2-40B4-BE49-F238E27FC236}">
                <a16:creationId xmlns:a16="http://schemas.microsoft.com/office/drawing/2014/main" id="{8DCA55AA-D519-5B46-8186-120B3E49A371}"/>
              </a:ext>
            </a:extLst>
          </p:cNvPr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789885" y="3076079"/>
            <a:ext cx="8953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111">
            <a:extLst>
              <a:ext uri="{FF2B5EF4-FFF2-40B4-BE49-F238E27FC236}">
                <a16:creationId xmlns:a16="http://schemas.microsoft.com/office/drawing/2014/main" id="{BD297B79-13F2-204E-B1CA-602296761B69}"/>
              </a:ext>
            </a:extLst>
          </p:cNvPr>
          <p:cNvCxnSpPr>
            <a:cxnSpLocks noChangeShapeType="1"/>
            <a:stCxn id="13" idx="3"/>
            <a:endCxn id="8" idx="7"/>
          </p:cNvCxnSpPr>
          <p:nvPr/>
        </p:nvCxnSpPr>
        <p:spPr bwMode="auto">
          <a:xfrm flipH="1">
            <a:off x="3989785" y="2104529"/>
            <a:ext cx="6667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7979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Oval 3">
            <a:extLst>
              <a:ext uri="{FF2B5EF4-FFF2-40B4-BE49-F238E27FC236}">
                <a16:creationId xmlns:a16="http://schemas.microsoft.com/office/drawing/2014/main" id="{27572573-1AEE-8749-BA8F-23A567B5B4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149" name="Oval 4">
            <a:extLst>
              <a:ext uri="{FF2B5EF4-FFF2-40B4-BE49-F238E27FC236}">
                <a16:creationId xmlns:a16="http://schemas.microsoft.com/office/drawing/2014/main" id="{267F4223-F682-DB44-995D-27F77D7C05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2</a:t>
            </a:r>
          </a:p>
        </p:txBody>
      </p:sp>
      <p:sp>
        <p:nvSpPr>
          <p:cNvPr id="6150" name="Oval 5">
            <a:extLst>
              <a:ext uri="{FF2B5EF4-FFF2-40B4-BE49-F238E27FC236}">
                <a16:creationId xmlns:a16="http://schemas.microsoft.com/office/drawing/2014/main" id="{E1C14C01-5C5A-7143-B514-E332F9247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5</a:t>
            </a:r>
          </a:p>
        </p:txBody>
      </p:sp>
      <p:cxnSp>
        <p:nvCxnSpPr>
          <p:cNvPr id="6151" name="AutoShape 6">
            <a:extLst>
              <a:ext uri="{FF2B5EF4-FFF2-40B4-BE49-F238E27FC236}">
                <a16:creationId xmlns:a16="http://schemas.microsoft.com/office/drawing/2014/main" id="{1758C9FE-A32B-7A4B-97D4-5D1948E88F33}"/>
              </a:ext>
            </a:extLst>
          </p:cNvPr>
          <p:cNvCxnSpPr>
            <a:cxnSpLocks noChangeShapeType="1"/>
            <a:stCxn id="6148" idx="7"/>
            <a:endCxn id="6149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2" name="AutoShape 7">
            <a:extLst>
              <a:ext uri="{FF2B5EF4-FFF2-40B4-BE49-F238E27FC236}">
                <a16:creationId xmlns:a16="http://schemas.microsoft.com/office/drawing/2014/main" id="{3A6521BA-99E8-A045-AA75-2B2E7D589711}"/>
              </a:ext>
            </a:extLst>
          </p:cNvPr>
          <p:cNvCxnSpPr>
            <a:cxnSpLocks noChangeShapeType="1"/>
            <a:stCxn id="6148" idx="6"/>
            <a:endCxn id="6150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AutoShape 8">
            <a:extLst>
              <a:ext uri="{FF2B5EF4-FFF2-40B4-BE49-F238E27FC236}">
                <a16:creationId xmlns:a16="http://schemas.microsoft.com/office/drawing/2014/main" id="{04916C20-5EAF-164F-92AE-A6088C97051F}"/>
              </a:ext>
            </a:extLst>
          </p:cNvPr>
          <p:cNvCxnSpPr>
            <a:cxnSpLocks noChangeShapeType="1"/>
            <a:stCxn id="6149" idx="6"/>
            <a:endCxn id="6155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AutoShape 9">
            <a:extLst>
              <a:ext uri="{FF2B5EF4-FFF2-40B4-BE49-F238E27FC236}">
                <a16:creationId xmlns:a16="http://schemas.microsoft.com/office/drawing/2014/main" id="{A06638A3-3954-C244-9E39-CE072E150D08}"/>
              </a:ext>
            </a:extLst>
          </p:cNvPr>
          <p:cNvCxnSpPr>
            <a:cxnSpLocks noChangeShapeType="1"/>
            <a:stCxn id="6149" idx="5"/>
            <a:endCxn id="6150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5" name="Oval 10">
            <a:extLst>
              <a:ext uri="{FF2B5EF4-FFF2-40B4-BE49-F238E27FC236}">
                <a16:creationId xmlns:a16="http://schemas.microsoft.com/office/drawing/2014/main" id="{F7649040-388D-4D42-9BC0-72DC4B87D2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4</a:t>
            </a:r>
          </a:p>
        </p:txBody>
      </p:sp>
      <p:sp>
        <p:nvSpPr>
          <p:cNvPr id="6156" name="Oval 11">
            <a:extLst>
              <a:ext uri="{FF2B5EF4-FFF2-40B4-BE49-F238E27FC236}">
                <a16:creationId xmlns:a16="http://schemas.microsoft.com/office/drawing/2014/main" id="{4D7AC24B-CFB6-EA40-9202-77D1C0F91E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7</a:t>
            </a:r>
          </a:p>
        </p:txBody>
      </p:sp>
      <p:cxnSp>
        <p:nvCxnSpPr>
          <p:cNvPr id="6157" name="AutoShape 12">
            <a:extLst>
              <a:ext uri="{FF2B5EF4-FFF2-40B4-BE49-F238E27FC236}">
                <a16:creationId xmlns:a16="http://schemas.microsoft.com/office/drawing/2014/main" id="{5916A231-8678-4443-8F6B-F9CDBB361AC0}"/>
              </a:ext>
            </a:extLst>
          </p:cNvPr>
          <p:cNvCxnSpPr>
            <a:cxnSpLocks noChangeShapeType="1"/>
            <a:stCxn id="6160" idx="3"/>
            <a:endCxn id="6156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AutoShape 13">
            <a:extLst>
              <a:ext uri="{FF2B5EF4-FFF2-40B4-BE49-F238E27FC236}">
                <a16:creationId xmlns:a16="http://schemas.microsoft.com/office/drawing/2014/main" id="{70B5F723-4C42-EE44-8597-5BECA75059BB}"/>
              </a:ext>
            </a:extLst>
          </p:cNvPr>
          <p:cNvCxnSpPr>
            <a:cxnSpLocks noChangeShapeType="1"/>
            <a:stCxn id="6156" idx="2"/>
            <a:endCxn id="6150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14">
            <a:extLst>
              <a:ext uri="{FF2B5EF4-FFF2-40B4-BE49-F238E27FC236}">
                <a16:creationId xmlns:a16="http://schemas.microsoft.com/office/drawing/2014/main" id="{2EB44E2D-0D95-D34C-B754-B0CD4819C2BC}"/>
              </a:ext>
            </a:extLst>
          </p:cNvPr>
          <p:cNvCxnSpPr>
            <a:cxnSpLocks noChangeShapeType="1"/>
            <a:stCxn id="6166" idx="0"/>
            <a:endCxn id="6160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0" name="Oval 15">
            <a:extLst>
              <a:ext uri="{FF2B5EF4-FFF2-40B4-BE49-F238E27FC236}">
                <a16:creationId xmlns:a16="http://schemas.microsoft.com/office/drawing/2014/main" id="{95C2BD72-45BE-784E-A533-2D1AE2A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8</a:t>
            </a:r>
          </a:p>
        </p:txBody>
      </p:sp>
      <p:cxnSp>
        <p:nvCxnSpPr>
          <p:cNvPr id="6161" name="AutoShape 16">
            <a:extLst>
              <a:ext uri="{FF2B5EF4-FFF2-40B4-BE49-F238E27FC236}">
                <a16:creationId xmlns:a16="http://schemas.microsoft.com/office/drawing/2014/main" id="{33A9EB98-51CD-D041-B075-A80ABE4AA718}"/>
              </a:ext>
            </a:extLst>
          </p:cNvPr>
          <p:cNvCxnSpPr>
            <a:cxnSpLocks noChangeShapeType="1"/>
            <a:stCxn id="6155" idx="6"/>
            <a:endCxn id="6160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17">
            <a:extLst>
              <a:ext uri="{FF2B5EF4-FFF2-40B4-BE49-F238E27FC236}">
                <a16:creationId xmlns:a16="http://schemas.microsoft.com/office/drawing/2014/main" id="{7C7CCE7B-12F2-9142-9CE8-491B99444CC7}"/>
              </a:ext>
            </a:extLst>
          </p:cNvPr>
          <p:cNvCxnSpPr>
            <a:cxnSpLocks noChangeShapeType="1"/>
            <a:stCxn id="6155" idx="5"/>
            <a:endCxn id="6156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3" name="Oval 18">
            <a:extLst>
              <a:ext uri="{FF2B5EF4-FFF2-40B4-BE49-F238E27FC236}">
                <a16:creationId xmlns:a16="http://schemas.microsoft.com/office/drawing/2014/main" id="{1A19A3D2-AF63-6445-94EB-729FFB11BB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3</a:t>
            </a:r>
          </a:p>
        </p:txBody>
      </p:sp>
      <p:cxnSp>
        <p:nvCxnSpPr>
          <p:cNvPr id="6164" name="AutoShape 19">
            <a:extLst>
              <a:ext uri="{FF2B5EF4-FFF2-40B4-BE49-F238E27FC236}">
                <a16:creationId xmlns:a16="http://schemas.microsoft.com/office/drawing/2014/main" id="{616941BC-8952-B947-8A08-127017CF595E}"/>
              </a:ext>
            </a:extLst>
          </p:cNvPr>
          <p:cNvCxnSpPr>
            <a:cxnSpLocks noChangeShapeType="1"/>
            <a:stCxn id="6163" idx="6"/>
            <a:endCxn id="6165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5" name="Oval 20">
            <a:extLst>
              <a:ext uri="{FF2B5EF4-FFF2-40B4-BE49-F238E27FC236}">
                <a16:creationId xmlns:a16="http://schemas.microsoft.com/office/drawing/2014/main" id="{5DD1F751-3834-0340-B83B-51A62339B1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6</a:t>
            </a:r>
          </a:p>
        </p:txBody>
      </p:sp>
      <p:sp>
        <p:nvSpPr>
          <p:cNvPr id="6166" name="Oval 21">
            <a:extLst>
              <a:ext uri="{FF2B5EF4-FFF2-40B4-BE49-F238E27FC236}">
                <a16:creationId xmlns:a16="http://schemas.microsoft.com/office/drawing/2014/main" id="{623B83F9-C745-C246-86E4-82BDBBD17C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9</a:t>
            </a:r>
          </a:p>
        </p:txBody>
      </p:sp>
      <p:cxnSp>
        <p:nvCxnSpPr>
          <p:cNvPr id="6167" name="AutoShape 22">
            <a:extLst>
              <a:ext uri="{FF2B5EF4-FFF2-40B4-BE49-F238E27FC236}">
                <a16:creationId xmlns:a16="http://schemas.microsoft.com/office/drawing/2014/main" id="{71C61BDE-91A4-DC47-AB49-A13D5E379330}"/>
              </a:ext>
            </a:extLst>
          </p:cNvPr>
          <p:cNvCxnSpPr>
            <a:cxnSpLocks noChangeShapeType="1"/>
            <a:stCxn id="6165" idx="6"/>
            <a:endCxn id="6166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23">
            <a:extLst>
              <a:ext uri="{FF2B5EF4-FFF2-40B4-BE49-F238E27FC236}">
                <a16:creationId xmlns:a16="http://schemas.microsoft.com/office/drawing/2014/main" id="{7E03576F-895F-4E4E-8D3F-8A4B1E8CA941}"/>
              </a:ext>
            </a:extLst>
          </p:cNvPr>
          <p:cNvCxnSpPr>
            <a:cxnSpLocks noChangeShapeType="1"/>
            <a:stCxn id="6148" idx="5"/>
            <a:endCxn id="6163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AutoShape 24">
            <a:extLst>
              <a:ext uri="{FF2B5EF4-FFF2-40B4-BE49-F238E27FC236}">
                <a16:creationId xmlns:a16="http://schemas.microsoft.com/office/drawing/2014/main" id="{2D9AC11F-2C39-564A-9958-45F8805C9010}"/>
              </a:ext>
            </a:extLst>
          </p:cNvPr>
          <p:cNvCxnSpPr>
            <a:cxnSpLocks noChangeShapeType="1"/>
            <a:stCxn id="6163" idx="7"/>
            <a:endCxn id="6150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25">
            <a:extLst>
              <a:ext uri="{FF2B5EF4-FFF2-40B4-BE49-F238E27FC236}">
                <a16:creationId xmlns:a16="http://schemas.microsoft.com/office/drawing/2014/main" id="{BE33A9E2-0D73-0446-9F69-79714CC6DBB2}"/>
              </a:ext>
            </a:extLst>
          </p:cNvPr>
          <p:cNvCxnSpPr>
            <a:cxnSpLocks noChangeShapeType="1"/>
            <a:stCxn id="6150" idx="5"/>
            <a:endCxn id="6165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AutoShape 26">
            <a:extLst>
              <a:ext uri="{FF2B5EF4-FFF2-40B4-BE49-F238E27FC236}">
                <a16:creationId xmlns:a16="http://schemas.microsoft.com/office/drawing/2014/main" id="{91CA4011-AA5E-2845-94B8-625DC1FC0E1D}"/>
              </a:ext>
            </a:extLst>
          </p:cNvPr>
          <p:cNvCxnSpPr>
            <a:cxnSpLocks noChangeShapeType="1"/>
            <a:stCxn id="6166" idx="1"/>
            <a:endCxn id="6156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2" name="AutoShape 27">
            <a:extLst>
              <a:ext uri="{FF2B5EF4-FFF2-40B4-BE49-F238E27FC236}">
                <a16:creationId xmlns:a16="http://schemas.microsoft.com/office/drawing/2014/main" id="{820536DF-FBD1-514F-BCA6-84AD1C22F3C4}"/>
              </a:ext>
            </a:extLst>
          </p:cNvPr>
          <p:cNvCxnSpPr>
            <a:cxnSpLocks noChangeShapeType="1"/>
            <a:stCxn id="6165" idx="7"/>
            <a:endCxn id="6156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AutoShape 28">
            <a:extLst>
              <a:ext uri="{FF2B5EF4-FFF2-40B4-BE49-F238E27FC236}">
                <a16:creationId xmlns:a16="http://schemas.microsoft.com/office/drawing/2014/main" id="{19DBD65D-9F34-724B-8CA4-91EDE2FD87FF}"/>
              </a:ext>
            </a:extLst>
          </p:cNvPr>
          <p:cNvCxnSpPr>
            <a:cxnSpLocks noChangeShapeType="1"/>
            <a:stCxn id="6155" idx="3"/>
            <a:endCxn id="6150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8" name="Text Box 33">
            <a:extLst>
              <a:ext uri="{FF2B5EF4-FFF2-40B4-BE49-F238E27FC236}">
                <a16:creationId xmlns:a16="http://schemas.microsoft.com/office/drawing/2014/main" id="{B4A7A951-FB05-B540-9736-361A64CE1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s  </a:t>
            </a:r>
          </a:p>
        </p:txBody>
      </p:sp>
      <p:sp>
        <p:nvSpPr>
          <p:cNvPr id="363556" name="Oval 36">
            <a:extLst>
              <a:ext uri="{FF2B5EF4-FFF2-40B4-BE49-F238E27FC236}">
                <a16:creationId xmlns:a16="http://schemas.microsoft.com/office/drawing/2014/main" id="{4907D6BA-1545-B84F-BF71-C1E953C911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7500" y="102870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/>
              <a:t>2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6854B818-A9CA-A54F-ABA8-85DB29B7099F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BD9BDA-3495-1645-B28A-5F7196396564}"/>
              </a:ext>
            </a:extLst>
          </p:cNvPr>
          <p:cNvSpPr txBox="1"/>
          <p:nvPr/>
        </p:nvSpPr>
        <p:spPr>
          <a:xfrm>
            <a:off x="314012" y="644355"/>
            <a:ext cx="1107996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defTabSz="685800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初始化：</a:t>
            </a:r>
          </a:p>
        </p:txBody>
      </p:sp>
      <p:sp>
        <p:nvSpPr>
          <p:cNvPr id="36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46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Oval 3">
            <a:extLst>
              <a:ext uri="{FF2B5EF4-FFF2-40B4-BE49-F238E27FC236}">
                <a16:creationId xmlns:a16="http://schemas.microsoft.com/office/drawing/2014/main" id="{27572573-1AEE-8749-BA8F-23A567B5B4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149" name="Oval 4">
            <a:extLst>
              <a:ext uri="{FF2B5EF4-FFF2-40B4-BE49-F238E27FC236}">
                <a16:creationId xmlns:a16="http://schemas.microsoft.com/office/drawing/2014/main" id="{267F4223-F682-DB44-995D-27F77D7C05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2</a:t>
            </a:r>
          </a:p>
        </p:txBody>
      </p:sp>
      <p:sp>
        <p:nvSpPr>
          <p:cNvPr id="6150" name="Oval 5">
            <a:extLst>
              <a:ext uri="{FF2B5EF4-FFF2-40B4-BE49-F238E27FC236}">
                <a16:creationId xmlns:a16="http://schemas.microsoft.com/office/drawing/2014/main" id="{E1C14C01-5C5A-7143-B514-E332F9247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5</a:t>
            </a:r>
          </a:p>
        </p:txBody>
      </p:sp>
      <p:cxnSp>
        <p:nvCxnSpPr>
          <p:cNvPr id="6151" name="AutoShape 6">
            <a:extLst>
              <a:ext uri="{FF2B5EF4-FFF2-40B4-BE49-F238E27FC236}">
                <a16:creationId xmlns:a16="http://schemas.microsoft.com/office/drawing/2014/main" id="{1758C9FE-A32B-7A4B-97D4-5D1948E88F33}"/>
              </a:ext>
            </a:extLst>
          </p:cNvPr>
          <p:cNvCxnSpPr>
            <a:cxnSpLocks noChangeShapeType="1"/>
            <a:stCxn id="6148" idx="7"/>
            <a:endCxn id="6149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2" name="AutoShape 7">
            <a:extLst>
              <a:ext uri="{FF2B5EF4-FFF2-40B4-BE49-F238E27FC236}">
                <a16:creationId xmlns:a16="http://schemas.microsoft.com/office/drawing/2014/main" id="{3A6521BA-99E8-A045-AA75-2B2E7D589711}"/>
              </a:ext>
            </a:extLst>
          </p:cNvPr>
          <p:cNvCxnSpPr>
            <a:cxnSpLocks noChangeShapeType="1"/>
            <a:stCxn id="6148" idx="6"/>
            <a:endCxn id="6150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AutoShape 8">
            <a:extLst>
              <a:ext uri="{FF2B5EF4-FFF2-40B4-BE49-F238E27FC236}">
                <a16:creationId xmlns:a16="http://schemas.microsoft.com/office/drawing/2014/main" id="{04916C20-5EAF-164F-92AE-A6088C97051F}"/>
              </a:ext>
            </a:extLst>
          </p:cNvPr>
          <p:cNvCxnSpPr>
            <a:cxnSpLocks noChangeShapeType="1"/>
            <a:stCxn id="6149" idx="6"/>
            <a:endCxn id="6155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AutoShape 9">
            <a:extLst>
              <a:ext uri="{FF2B5EF4-FFF2-40B4-BE49-F238E27FC236}">
                <a16:creationId xmlns:a16="http://schemas.microsoft.com/office/drawing/2014/main" id="{A06638A3-3954-C244-9E39-CE072E150D08}"/>
              </a:ext>
            </a:extLst>
          </p:cNvPr>
          <p:cNvCxnSpPr>
            <a:cxnSpLocks noChangeShapeType="1"/>
            <a:stCxn id="6149" idx="5"/>
            <a:endCxn id="6150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5" name="Oval 10">
            <a:extLst>
              <a:ext uri="{FF2B5EF4-FFF2-40B4-BE49-F238E27FC236}">
                <a16:creationId xmlns:a16="http://schemas.microsoft.com/office/drawing/2014/main" id="{F7649040-388D-4D42-9BC0-72DC4B87D2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4</a:t>
            </a:r>
          </a:p>
        </p:txBody>
      </p:sp>
      <p:sp>
        <p:nvSpPr>
          <p:cNvPr id="6156" name="Oval 11">
            <a:extLst>
              <a:ext uri="{FF2B5EF4-FFF2-40B4-BE49-F238E27FC236}">
                <a16:creationId xmlns:a16="http://schemas.microsoft.com/office/drawing/2014/main" id="{4D7AC24B-CFB6-EA40-9202-77D1C0F91E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7</a:t>
            </a:r>
          </a:p>
        </p:txBody>
      </p:sp>
      <p:cxnSp>
        <p:nvCxnSpPr>
          <p:cNvPr id="6157" name="AutoShape 12">
            <a:extLst>
              <a:ext uri="{FF2B5EF4-FFF2-40B4-BE49-F238E27FC236}">
                <a16:creationId xmlns:a16="http://schemas.microsoft.com/office/drawing/2014/main" id="{5916A231-8678-4443-8F6B-F9CDBB361AC0}"/>
              </a:ext>
            </a:extLst>
          </p:cNvPr>
          <p:cNvCxnSpPr>
            <a:cxnSpLocks noChangeShapeType="1"/>
            <a:stCxn id="6160" idx="3"/>
            <a:endCxn id="6156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AutoShape 13">
            <a:extLst>
              <a:ext uri="{FF2B5EF4-FFF2-40B4-BE49-F238E27FC236}">
                <a16:creationId xmlns:a16="http://schemas.microsoft.com/office/drawing/2014/main" id="{70B5F723-4C42-EE44-8597-5BECA75059BB}"/>
              </a:ext>
            </a:extLst>
          </p:cNvPr>
          <p:cNvCxnSpPr>
            <a:cxnSpLocks noChangeShapeType="1"/>
            <a:stCxn id="6156" idx="2"/>
            <a:endCxn id="6150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14">
            <a:extLst>
              <a:ext uri="{FF2B5EF4-FFF2-40B4-BE49-F238E27FC236}">
                <a16:creationId xmlns:a16="http://schemas.microsoft.com/office/drawing/2014/main" id="{2EB44E2D-0D95-D34C-B754-B0CD4819C2BC}"/>
              </a:ext>
            </a:extLst>
          </p:cNvPr>
          <p:cNvCxnSpPr>
            <a:cxnSpLocks noChangeShapeType="1"/>
            <a:stCxn id="6166" idx="0"/>
            <a:endCxn id="6160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0" name="Oval 15">
            <a:extLst>
              <a:ext uri="{FF2B5EF4-FFF2-40B4-BE49-F238E27FC236}">
                <a16:creationId xmlns:a16="http://schemas.microsoft.com/office/drawing/2014/main" id="{95C2BD72-45BE-784E-A533-2D1AE2A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8</a:t>
            </a:r>
          </a:p>
        </p:txBody>
      </p:sp>
      <p:cxnSp>
        <p:nvCxnSpPr>
          <p:cNvPr id="6161" name="AutoShape 16">
            <a:extLst>
              <a:ext uri="{FF2B5EF4-FFF2-40B4-BE49-F238E27FC236}">
                <a16:creationId xmlns:a16="http://schemas.microsoft.com/office/drawing/2014/main" id="{33A9EB98-51CD-D041-B075-A80ABE4AA718}"/>
              </a:ext>
            </a:extLst>
          </p:cNvPr>
          <p:cNvCxnSpPr>
            <a:cxnSpLocks noChangeShapeType="1"/>
            <a:stCxn id="6155" idx="6"/>
            <a:endCxn id="6160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17">
            <a:extLst>
              <a:ext uri="{FF2B5EF4-FFF2-40B4-BE49-F238E27FC236}">
                <a16:creationId xmlns:a16="http://schemas.microsoft.com/office/drawing/2014/main" id="{7C7CCE7B-12F2-9142-9CE8-491B99444CC7}"/>
              </a:ext>
            </a:extLst>
          </p:cNvPr>
          <p:cNvCxnSpPr>
            <a:cxnSpLocks noChangeShapeType="1"/>
            <a:stCxn id="6155" idx="5"/>
            <a:endCxn id="6156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3" name="Oval 18">
            <a:extLst>
              <a:ext uri="{FF2B5EF4-FFF2-40B4-BE49-F238E27FC236}">
                <a16:creationId xmlns:a16="http://schemas.microsoft.com/office/drawing/2014/main" id="{1A19A3D2-AF63-6445-94EB-729FFB11BB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3</a:t>
            </a:r>
          </a:p>
        </p:txBody>
      </p:sp>
      <p:cxnSp>
        <p:nvCxnSpPr>
          <p:cNvPr id="6164" name="AutoShape 19">
            <a:extLst>
              <a:ext uri="{FF2B5EF4-FFF2-40B4-BE49-F238E27FC236}">
                <a16:creationId xmlns:a16="http://schemas.microsoft.com/office/drawing/2014/main" id="{616941BC-8952-B947-8A08-127017CF595E}"/>
              </a:ext>
            </a:extLst>
          </p:cNvPr>
          <p:cNvCxnSpPr>
            <a:cxnSpLocks noChangeShapeType="1"/>
            <a:stCxn id="6163" idx="6"/>
            <a:endCxn id="6165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5" name="Oval 20">
            <a:extLst>
              <a:ext uri="{FF2B5EF4-FFF2-40B4-BE49-F238E27FC236}">
                <a16:creationId xmlns:a16="http://schemas.microsoft.com/office/drawing/2014/main" id="{5DD1F751-3834-0340-B83B-51A62339B1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6</a:t>
            </a:r>
          </a:p>
        </p:txBody>
      </p:sp>
      <p:sp>
        <p:nvSpPr>
          <p:cNvPr id="6166" name="Oval 21">
            <a:extLst>
              <a:ext uri="{FF2B5EF4-FFF2-40B4-BE49-F238E27FC236}">
                <a16:creationId xmlns:a16="http://schemas.microsoft.com/office/drawing/2014/main" id="{623B83F9-C745-C246-86E4-82BDBBD17C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9</a:t>
            </a:r>
          </a:p>
        </p:txBody>
      </p:sp>
      <p:cxnSp>
        <p:nvCxnSpPr>
          <p:cNvPr id="6167" name="AutoShape 22">
            <a:extLst>
              <a:ext uri="{FF2B5EF4-FFF2-40B4-BE49-F238E27FC236}">
                <a16:creationId xmlns:a16="http://schemas.microsoft.com/office/drawing/2014/main" id="{71C61BDE-91A4-DC47-AB49-A13D5E379330}"/>
              </a:ext>
            </a:extLst>
          </p:cNvPr>
          <p:cNvCxnSpPr>
            <a:cxnSpLocks noChangeShapeType="1"/>
            <a:stCxn id="6165" idx="6"/>
            <a:endCxn id="6166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23">
            <a:extLst>
              <a:ext uri="{FF2B5EF4-FFF2-40B4-BE49-F238E27FC236}">
                <a16:creationId xmlns:a16="http://schemas.microsoft.com/office/drawing/2014/main" id="{7E03576F-895F-4E4E-8D3F-8A4B1E8CA941}"/>
              </a:ext>
            </a:extLst>
          </p:cNvPr>
          <p:cNvCxnSpPr>
            <a:cxnSpLocks noChangeShapeType="1"/>
            <a:stCxn id="6148" idx="5"/>
            <a:endCxn id="6163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AutoShape 24">
            <a:extLst>
              <a:ext uri="{FF2B5EF4-FFF2-40B4-BE49-F238E27FC236}">
                <a16:creationId xmlns:a16="http://schemas.microsoft.com/office/drawing/2014/main" id="{2D9AC11F-2C39-564A-9958-45F8805C9010}"/>
              </a:ext>
            </a:extLst>
          </p:cNvPr>
          <p:cNvCxnSpPr>
            <a:cxnSpLocks noChangeShapeType="1"/>
            <a:stCxn id="6163" idx="7"/>
            <a:endCxn id="6150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25">
            <a:extLst>
              <a:ext uri="{FF2B5EF4-FFF2-40B4-BE49-F238E27FC236}">
                <a16:creationId xmlns:a16="http://schemas.microsoft.com/office/drawing/2014/main" id="{BE33A9E2-0D73-0446-9F69-79714CC6DBB2}"/>
              </a:ext>
            </a:extLst>
          </p:cNvPr>
          <p:cNvCxnSpPr>
            <a:cxnSpLocks noChangeShapeType="1"/>
            <a:stCxn id="6150" idx="5"/>
            <a:endCxn id="6165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AutoShape 26">
            <a:extLst>
              <a:ext uri="{FF2B5EF4-FFF2-40B4-BE49-F238E27FC236}">
                <a16:creationId xmlns:a16="http://schemas.microsoft.com/office/drawing/2014/main" id="{91CA4011-AA5E-2845-94B8-625DC1FC0E1D}"/>
              </a:ext>
            </a:extLst>
          </p:cNvPr>
          <p:cNvCxnSpPr>
            <a:cxnSpLocks noChangeShapeType="1"/>
            <a:stCxn id="6166" idx="1"/>
            <a:endCxn id="6156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2" name="AutoShape 27">
            <a:extLst>
              <a:ext uri="{FF2B5EF4-FFF2-40B4-BE49-F238E27FC236}">
                <a16:creationId xmlns:a16="http://schemas.microsoft.com/office/drawing/2014/main" id="{820536DF-FBD1-514F-BCA6-84AD1C22F3C4}"/>
              </a:ext>
            </a:extLst>
          </p:cNvPr>
          <p:cNvCxnSpPr>
            <a:cxnSpLocks noChangeShapeType="1"/>
            <a:stCxn id="6165" idx="7"/>
            <a:endCxn id="6156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AutoShape 28">
            <a:extLst>
              <a:ext uri="{FF2B5EF4-FFF2-40B4-BE49-F238E27FC236}">
                <a16:creationId xmlns:a16="http://schemas.microsoft.com/office/drawing/2014/main" id="{19DBD65D-9F34-724B-8CA4-91EDE2FD87FF}"/>
              </a:ext>
            </a:extLst>
          </p:cNvPr>
          <p:cNvCxnSpPr>
            <a:cxnSpLocks noChangeShapeType="1"/>
            <a:stCxn id="6155" idx="3"/>
            <a:endCxn id="6150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4" name="Text Box 29">
            <a:extLst>
              <a:ext uri="{FF2B5EF4-FFF2-40B4-BE49-F238E27FC236}">
                <a16:creationId xmlns:a16="http://schemas.microsoft.com/office/drawing/2014/main" id="{112FD840-7A52-A642-8C88-924A60F81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6178" name="Text Box 33">
            <a:extLst>
              <a:ext uri="{FF2B5EF4-FFF2-40B4-BE49-F238E27FC236}">
                <a16:creationId xmlns:a16="http://schemas.microsoft.com/office/drawing/2014/main" id="{B4A7A951-FB05-B540-9736-361A64CE1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</a:t>
            </a:r>
            <a:r>
              <a:rPr lang="en-US" altLang="zh-CN" dirty="0"/>
              <a:t>s </a:t>
            </a:r>
          </a:p>
        </p:txBody>
      </p:sp>
      <p:cxnSp>
        <p:nvCxnSpPr>
          <p:cNvPr id="363555" name="AutoShape 35">
            <a:extLst>
              <a:ext uri="{FF2B5EF4-FFF2-40B4-BE49-F238E27FC236}">
                <a16:creationId xmlns:a16="http://schemas.microsoft.com/office/drawing/2014/main" id="{37D63EC2-5AAD-A341-BEA0-364D356E88DB}"/>
              </a:ext>
            </a:extLst>
          </p:cNvPr>
          <p:cNvCxnSpPr>
            <a:cxnSpLocks noChangeShapeType="1"/>
            <a:stCxn id="6148" idx="7"/>
            <a:endCxn id="6149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3556" name="Oval 36">
            <a:extLst>
              <a:ext uri="{FF2B5EF4-FFF2-40B4-BE49-F238E27FC236}">
                <a16:creationId xmlns:a16="http://schemas.microsoft.com/office/drawing/2014/main" id="{4907D6BA-1545-B84F-BF71-C1E953C911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7500" y="102870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3557" name="Text Box 37">
            <a:extLst>
              <a:ext uri="{FF2B5EF4-FFF2-40B4-BE49-F238E27FC236}">
                <a16:creationId xmlns:a16="http://schemas.microsoft.com/office/drawing/2014/main" id="{DBD5C499-0803-BA41-B057-F17C3D885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6183" name="Text Box 39">
            <a:extLst>
              <a:ext uri="{FF2B5EF4-FFF2-40B4-BE49-F238E27FC236}">
                <a16:creationId xmlns:a16="http://schemas.microsoft.com/office/drawing/2014/main" id="{B5A1A9DA-B62A-5449-AF5A-9D46684A6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490" y="933450"/>
            <a:ext cx="376238" cy="623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69056" tIns="34529" rIns="69056" bIns="34529">
            <a:spAutoFit/>
          </a:bodyPr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6184" name="AutoShape 40">
            <a:extLst>
              <a:ext uri="{FF2B5EF4-FFF2-40B4-BE49-F238E27FC236}">
                <a16:creationId xmlns:a16="http://schemas.microsoft.com/office/drawing/2014/main" id="{3F87E64F-0238-E141-81D5-5FA9C3075E78}"/>
              </a:ext>
            </a:extLst>
          </p:cNvPr>
          <p:cNvCxnSpPr>
            <a:cxnSpLocks noChangeShapeType="1"/>
            <a:stCxn id="6183" idx="2"/>
            <a:endCxn id="6174" idx="0"/>
          </p:cNvCxnSpPr>
          <p:nvPr/>
        </p:nvCxnSpPr>
        <p:spPr bwMode="auto">
          <a:xfrm rot="5400000">
            <a:off x="1695793" y="1760434"/>
            <a:ext cx="443071" cy="36562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3561" name="AutoShape 41">
            <a:extLst>
              <a:ext uri="{FF2B5EF4-FFF2-40B4-BE49-F238E27FC236}">
                <a16:creationId xmlns:a16="http://schemas.microsoft.com/office/drawing/2014/main" id="{4DC8AA83-783E-C84B-BD9C-2D11033D035C}"/>
              </a:ext>
            </a:extLst>
          </p:cNvPr>
          <p:cNvCxnSpPr>
            <a:cxnSpLocks noChangeShapeType="1"/>
            <a:stCxn id="6183" idx="3"/>
            <a:endCxn id="363557" idx="1"/>
          </p:cNvCxnSpPr>
          <p:nvPr/>
        </p:nvCxnSpPr>
        <p:spPr bwMode="auto">
          <a:xfrm flipV="1">
            <a:off x="2123728" y="892375"/>
            <a:ext cx="707579" cy="35294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标题 1">
            <a:extLst>
              <a:ext uri="{FF2B5EF4-FFF2-40B4-BE49-F238E27FC236}">
                <a16:creationId xmlns:a16="http://schemas.microsoft.com/office/drawing/2014/main" id="{6854B818-A9CA-A54F-ABA8-85DB29B7099F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DD5F7C6-A13B-ED42-A80D-2D4892965D02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</a:t>
            </a:r>
            <a:r>
              <a:rPr kumimoji="1" lang="zh-CN" altLang="en-US" b="1" dirty="0"/>
              <a:t>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0A85B2-1C5A-114D-9B9D-475A6D81C080}"/>
              </a:ext>
            </a:extLst>
          </p:cNvPr>
          <p:cNvSpPr/>
          <p:nvPr/>
        </p:nvSpPr>
        <p:spPr>
          <a:xfrm>
            <a:off x="3467006" y="41974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44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05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56" grpId="0" animBg="1" autoUpdateAnimBg="0"/>
      <p:bldP spid="363557" grpId="0" animBg="1" autoUpdateAnimBg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Oval 3">
            <a:extLst>
              <a:ext uri="{FF2B5EF4-FFF2-40B4-BE49-F238E27FC236}">
                <a16:creationId xmlns:a16="http://schemas.microsoft.com/office/drawing/2014/main" id="{C464ABFA-4CEF-CB40-B26E-1C92FF0A25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173" name="Oval 4">
            <a:extLst>
              <a:ext uri="{FF2B5EF4-FFF2-40B4-BE49-F238E27FC236}">
                <a16:creationId xmlns:a16="http://schemas.microsoft.com/office/drawing/2014/main" id="{CE49AD63-10EF-7A4F-8739-D08728E098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174" name="Oval 5">
            <a:extLst>
              <a:ext uri="{FF2B5EF4-FFF2-40B4-BE49-F238E27FC236}">
                <a16:creationId xmlns:a16="http://schemas.microsoft.com/office/drawing/2014/main" id="{AC785884-7EF4-104D-A183-E657D95A4E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5</a:t>
            </a:r>
          </a:p>
        </p:txBody>
      </p:sp>
      <p:cxnSp>
        <p:nvCxnSpPr>
          <p:cNvPr id="7175" name="AutoShape 6">
            <a:extLst>
              <a:ext uri="{FF2B5EF4-FFF2-40B4-BE49-F238E27FC236}">
                <a16:creationId xmlns:a16="http://schemas.microsoft.com/office/drawing/2014/main" id="{30BB85B0-7F27-F04C-9F2A-E4A73015CA94}"/>
              </a:ext>
            </a:extLst>
          </p:cNvPr>
          <p:cNvCxnSpPr>
            <a:cxnSpLocks noChangeShapeType="1"/>
            <a:stCxn id="7172" idx="7"/>
            <a:endCxn id="7173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AutoShape 7">
            <a:extLst>
              <a:ext uri="{FF2B5EF4-FFF2-40B4-BE49-F238E27FC236}">
                <a16:creationId xmlns:a16="http://schemas.microsoft.com/office/drawing/2014/main" id="{038C9B25-A9F6-B443-8DE4-A03969DE78CA}"/>
              </a:ext>
            </a:extLst>
          </p:cNvPr>
          <p:cNvCxnSpPr>
            <a:cxnSpLocks noChangeShapeType="1"/>
            <a:stCxn id="7172" idx="6"/>
            <a:endCxn id="7174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7" name="AutoShape 8">
            <a:extLst>
              <a:ext uri="{FF2B5EF4-FFF2-40B4-BE49-F238E27FC236}">
                <a16:creationId xmlns:a16="http://schemas.microsoft.com/office/drawing/2014/main" id="{2A486B2E-40B7-B046-A644-36BA426827B3}"/>
              </a:ext>
            </a:extLst>
          </p:cNvPr>
          <p:cNvCxnSpPr>
            <a:cxnSpLocks noChangeShapeType="1"/>
            <a:stCxn id="7173" idx="6"/>
            <a:endCxn id="7179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AutoShape 9">
            <a:extLst>
              <a:ext uri="{FF2B5EF4-FFF2-40B4-BE49-F238E27FC236}">
                <a16:creationId xmlns:a16="http://schemas.microsoft.com/office/drawing/2014/main" id="{901A79AE-8004-A04D-B7C3-40CB9F5EECB4}"/>
              </a:ext>
            </a:extLst>
          </p:cNvPr>
          <p:cNvCxnSpPr>
            <a:cxnSpLocks noChangeShapeType="1"/>
            <a:stCxn id="7173" idx="5"/>
            <a:endCxn id="7174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9" name="Oval 10">
            <a:extLst>
              <a:ext uri="{FF2B5EF4-FFF2-40B4-BE49-F238E27FC236}">
                <a16:creationId xmlns:a16="http://schemas.microsoft.com/office/drawing/2014/main" id="{96FCA855-F03E-EF42-A6BC-46FCE71B83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4</a:t>
            </a:r>
          </a:p>
        </p:txBody>
      </p:sp>
      <p:sp>
        <p:nvSpPr>
          <p:cNvPr id="7180" name="Oval 11">
            <a:extLst>
              <a:ext uri="{FF2B5EF4-FFF2-40B4-BE49-F238E27FC236}">
                <a16:creationId xmlns:a16="http://schemas.microsoft.com/office/drawing/2014/main" id="{72A6BD33-BBC1-0F42-897D-C547EAE711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7</a:t>
            </a:r>
          </a:p>
        </p:txBody>
      </p:sp>
      <p:cxnSp>
        <p:nvCxnSpPr>
          <p:cNvPr id="7181" name="AutoShape 12">
            <a:extLst>
              <a:ext uri="{FF2B5EF4-FFF2-40B4-BE49-F238E27FC236}">
                <a16:creationId xmlns:a16="http://schemas.microsoft.com/office/drawing/2014/main" id="{7D37B0C3-C5F8-FB4D-ABD1-69126031CE56}"/>
              </a:ext>
            </a:extLst>
          </p:cNvPr>
          <p:cNvCxnSpPr>
            <a:cxnSpLocks noChangeShapeType="1"/>
            <a:stCxn id="7184" idx="3"/>
            <a:endCxn id="7180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AutoShape 13">
            <a:extLst>
              <a:ext uri="{FF2B5EF4-FFF2-40B4-BE49-F238E27FC236}">
                <a16:creationId xmlns:a16="http://schemas.microsoft.com/office/drawing/2014/main" id="{9B74F90D-8387-7848-A9B8-207AB38413FE}"/>
              </a:ext>
            </a:extLst>
          </p:cNvPr>
          <p:cNvCxnSpPr>
            <a:cxnSpLocks noChangeShapeType="1"/>
            <a:stCxn id="7180" idx="2"/>
            <a:endCxn id="7174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4">
            <a:extLst>
              <a:ext uri="{FF2B5EF4-FFF2-40B4-BE49-F238E27FC236}">
                <a16:creationId xmlns:a16="http://schemas.microsoft.com/office/drawing/2014/main" id="{CD006B02-5FE0-374F-8870-33D8AA61C688}"/>
              </a:ext>
            </a:extLst>
          </p:cNvPr>
          <p:cNvCxnSpPr>
            <a:cxnSpLocks noChangeShapeType="1"/>
            <a:stCxn id="7190" idx="0"/>
            <a:endCxn id="7184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4" name="Oval 15">
            <a:extLst>
              <a:ext uri="{FF2B5EF4-FFF2-40B4-BE49-F238E27FC236}">
                <a16:creationId xmlns:a16="http://schemas.microsoft.com/office/drawing/2014/main" id="{ACCFED8A-84FF-714B-8384-9C28E7E858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8</a:t>
            </a:r>
          </a:p>
        </p:txBody>
      </p:sp>
      <p:cxnSp>
        <p:nvCxnSpPr>
          <p:cNvPr id="7185" name="AutoShape 16">
            <a:extLst>
              <a:ext uri="{FF2B5EF4-FFF2-40B4-BE49-F238E27FC236}">
                <a16:creationId xmlns:a16="http://schemas.microsoft.com/office/drawing/2014/main" id="{40BCA4EB-2F98-694E-8075-890C3A6BC506}"/>
              </a:ext>
            </a:extLst>
          </p:cNvPr>
          <p:cNvCxnSpPr>
            <a:cxnSpLocks noChangeShapeType="1"/>
            <a:stCxn id="7179" idx="6"/>
            <a:endCxn id="7184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7">
            <a:extLst>
              <a:ext uri="{FF2B5EF4-FFF2-40B4-BE49-F238E27FC236}">
                <a16:creationId xmlns:a16="http://schemas.microsoft.com/office/drawing/2014/main" id="{27EC8034-9918-0543-9880-1F530BBAB0A6}"/>
              </a:ext>
            </a:extLst>
          </p:cNvPr>
          <p:cNvCxnSpPr>
            <a:cxnSpLocks noChangeShapeType="1"/>
            <a:stCxn id="7179" idx="5"/>
            <a:endCxn id="7180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7" name="Oval 18">
            <a:extLst>
              <a:ext uri="{FF2B5EF4-FFF2-40B4-BE49-F238E27FC236}">
                <a16:creationId xmlns:a16="http://schemas.microsoft.com/office/drawing/2014/main" id="{0CC0FE16-7149-A24E-9A5C-863466CC86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3</a:t>
            </a:r>
          </a:p>
        </p:txBody>
      </p:sp>
      <p:cxnSp>
        <p:nvCxnSpPr>
          <p:cNvPr id="7188" name="AutoShape 19">
            <a:extLst>
              <a:ext uri="{FF2B5EF4-FFF2-40B4-BE49-F238E27FC236}">
                <a16:creationId xmlns:a16="http://schemas.microsoft.com/office/drawing/2014/main" id="{DBD322C9-9F1D-3F48-A460-99B686D65135}"/>
              </a:ext>
            </a:extLst>
          </p:cNvPr>
          <p:cNvCxnSpPr>
            <a:cxnSpLocks noChangeShapeType="1"/>
            <a:stCxn id="7187" idx="6"/>
            <a:endCxn id="7189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9" name="Oval 20">
            <a:extLst>
              <a:ext uri="{FF2B5EF4-FFF2-40B4-BE49-F238E27FC236}">
                <a16:creationId xmlns:a16="http://schemas.microsoft.com/office/drawing/2014/main" id="{B4BB7EEE-AA32-4945-814F-BB737EC5D4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6</a:t>
            </a:r>
          </a:p>
        </p:txBody>
      </p:sp>
      <p:sp>
        <p:nvSpPr>
          <p:cNvPr id="7190" name="Oval 21">
            <a:extLst>
              <a:ext uri="{FF2B5EF4-FFF2-40B4-BE49-F238E27FC236}">
                <a16:creationId xmlns:a16="http://schemas.microsoft.com/office/drawing/2014/main" id="{69E260FD-9ED1-4746-BBC8-6E0375272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9</a:t>
            </a:r>
          </a:p>
        </p:txBody>
      </p:sp>
      <p:cxnSp>
        <p:nvCxnSpPr>
          <p:cNvPr id="7191" name="AutoShape 22">
            <a:extLst>
              <a:ext uri="{FF2B5EF4-FFF2-40B4-BE49-F238E27FC236}">
                <a16:creationId xmlns:a16="http://schemas.microsoft.com/office/drawing/2014/main" id="{AFB1B112-7271-664A-9F79-33CA6A44EBFE}"/>
              </a:ext>
            </a:extLst>
          </p:cNvPr>
          <p:cNvCxnSpPr>
            <a:cxnSpLocks noChangeShapeType="1"/>
            <a:stCxn id="7189" idx="6"/>
            <a:endCxn id="7190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23">
            <a:extLst>
              <a:ext uri="{FF2B5EF4-FFF2-40B4-BE49-F238E27FC236}">
                <a16:creationId xmlns:a16="http://schemas.microsoft.com/office/drawing/2014/main" id="{0AF3BA43-1F2F-6D45-ACFC-B51200CDB402}"/>
              </a:ext>
            </a:extLst>
          </p:cNvPr>
          <p:cNvCxnSpPr>
            <a:cxnSpLocks noChangeShapeType="1"/>
            <a:stCxn id="7172" idx="5"/>
            <a:endCxn id="7187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AutoShape 24">
            <a:extLst>
              <a:ext uri="{FF2B5EF4-FFF2-40B4-BE49-F238E27FC236}">
                <a16:creationId xmlns:a16="http://schemas.microsoft.com/office/drawing/2014/main" id="{73885F37-9E43-C34F-AC8A-36AE72F85A29}"/>
              </a:ext>
            </a:extLst>
          </p:cNvPr>
          <p:cNvCxnSpPr>
            <a:cxnSpLocks noChangeShapeType="1"/>
            <a:stCxn id="367652" idx="7"/>
            <a:endCxn id="7174" idx="3"/>
          </p:cNvCxnSpPr>
          <p:nvPr/>
        </p:nvCxnSpPr>
        <p:spPr bwMode="auto">
          <a:xfrm flipV="1">
            <a:off x="3018235" y="2168129"/>
            <a:ext cx="83820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25">
            <a:extLst>
              <a:ext uri="{FF2B5EF4-FFF2-40B4-BE49-F238E27FC236}">
                <a16:creationId xmlns:a16="http://schemas.microsoft.com/office/drawing/2014/main" id="{6528EF6F-93B3-1A48-B041-091B619049BC}"/>
              </a:ext>
            </a:extLst>
          </p:cNvPr>
          <p:cNvCxnSpPr>
            <a:cxnSpLocks noChangeShapeType="1"/>
            <a:stCxn id="7174" idx="5"/>
            <a:endCxn id="7189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5" name="AutoShape 26">
            <a:extLst>
              <a:ext uri="{FF2B5EF4-FFF2-40B4-BE49-F238E27FC236}">
                <a16:creationId xmlns:a16="http://schemas.microsoft.com/office/drawing/2014/main" id="{0171FE5D-8DC5-1840-87A9-2A79CC21AA6D}"/>
              </a:ext>
            </a:extLst>
          </p:cNvPr>
          <p:cNvCxnSpPr>
            <a:cxnSpLocks noChangeShapeType="1"/>
            <a:stCxn id="7190" idx="1"/>
            <a:endCxn id="7180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6" name="AutoShape 27">
            <a:extLst>
              <a:ext uri="{FF2B5EF4-FFF2-40B4-BE49-F238E27FC236}">
                <a16:creationId xmlns:a16="http://schemas.microsoft.com/office/drawing/2014/main" id="{810FF705-B2B1-4C4A-8D75-0AC8225EAAD2}"/>
              </a:ext>
            </a:extLst>
          </p:cNvPr>
          <p:cNvCxnSpPr>
            <a:cxnSpLocks noChangeShapeType="1"/>
            <a:stCxn id="7189" idx="7"/>
            <a:endCxn id="7180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7" name="AutoShape 28">
            <a:extLst>
              <a:ext uri="{FF2B5EF4-FFF2-40B4-BE49-F238E27FC236}">
                <a16:creationId xmlns:a16="http://schemas.microsoft.com/office/drawing/2014/main" id="{B6372D7D-E715-AA48-A378-82DA53F96116}"/>
              </a:ext>
            </a:extLst>
          </p:cNvPr>
          <p:cNvCxnSpPr>
            <a:cxnSpLocks noChangeShapeType="1"/>
            <a:stCxn id="7179" idx="3"/>
            <a:endCxn id="7174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8" name="Text Box 29">
            <a:extLst>
              <a:ext uri="{FF2B5EF4-FFF2-40B4-BE49-F238E27FC236}">
                <a16:creationId xmlns:a16="http://schemas.microsoft.com/office/drawing/2014/main" id="{9B18B8AB-75C4-854C-BB2A-3289B5953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cxnSp>
        <p:nvCxnSpPr>
          <p:cNvPr id="367651" name="AutoShape 35">
            <a:extLst>
              <a:ext uri="{FF2B5EF4-FFF2-40B4-BE49-F238E27FC236}">
                <a16:creationId xmlns:a16="http://schemas.microsoft.com/office/drawing/2014/main" id="{3A927537-EFCC-DA4B-B068-D74F6106EC9A}"/>
              </a:ext>
            </a:extLst>
          </p:cNvPr>
          <p:cNvCxnSpPr>
            <a:cxnSpLocks noChangeShapeType="1"/>
            <a:stCxn id="7172" idx="5"/>
            <a:endCxn id="367652" idx="1"/>
          </p:cNvCxnSpPr>
          <p:nvPr/>
        </p:nvCxnSpPr>
        <p:spPr bwMode="auto">
          <a:xfrm>
            <a:off x="2218135" y="2168129"/>
            <a:ext cx="666750" cy="767953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7652" name="Oval 36">
            <a:extLst>
              <a:ext uri="{FF2B5EF4-FFF2-40B4-BE49-F238E27FC236}">
                <a16:creationId xmlns:a16="http://schemas.microsoft.com/office/drawing/2014/main" id="{8E0779ED-8C97-1347-9664-802F5A632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7500" y="291465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202" name="Text Box 37">
            <a:extLst>
              <a:ext uri="{FF2B5EF4-FFF2-40B4-BE49-F238E27FC236}">
                <a16:creationId xmlns:a16="http://schemas.microsoft.com/office/drawing/2014/main" id="{2D9924D4-6442-2544-8FB4-318AA5DD1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367654" name="Text Box 38">
            <a:extLst>
              <a:ext uri="{FF2B5EF4-FFF2-40B4-BE49-F238E27FC236}">
                <a16:creationId xmlns:a16="http://schemas.microsoft.com/office/drawing/2014/main" id="{767197A1-0F3D-A842-9DAF-B1B268A8F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273C18EE-A4DE-784E-9C2A-2D52C28D55DE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48" name="Text Box 33">
            <a:extLst>
              <a:ext uri="{FF2B5EF4-FFF2-40B4-BE49-F238E27FC236}">
                <a16:creationId xmlns:a16="http://schemas.microsoft.com/office/drawing/2014/main" id="{D80C4AB1-5368-F24C-8268-E76435ACC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27934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</a:t>
            </a:r>
            <a:r>
              <a:rPr lang="en-US" altLang="zh-CN" dirty="0"/>
              <a:t>s 2 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409F64-7E7D-C64C-AAE6-EDD6DA233C59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61A76D-69C3-E843-ACE3-0DEE239D45D2}"/>
              </a:ext>
            </a:extLst>
          </p:cNvPr>
          <p:cNvSpPr/>
          <p:nvPr/>
        </p:nvSpPr>
        <p:spPr>
          <a:xfrm>
            <a:off x="3634584" y="420017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 </a:t>
            </a:r>
            <a:endParaRPr lang="zh-CN" altLang="en-US" b="1" dirty="0"/>
          </a:p>
        </p:txBody>
      </p:sp>
      <p:sp>
        <p:nvSpPr>
          <p:cNvPr id="41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53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52" grpId="0" animBg="1" autoUpdateAnimBg="0"/>
      <p:bldP spid="367654" grpId="0" autoUpdateAnimBg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val 3">
            <a:extLst>
              <a:ext uri="{FF2B5EF4-FFF2-40B4-BE49-F238E27FC236}">
                <a16:creationId xmlns:a16="http://schemas.microsoft.com/office/drawing/2014/main" id="{6FCD2DAE-5448-2F47-A17A-CBDFCCBFC5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8197" name="Oval 4">
            <a:extLst>
              <a:ext uri="{FF2B5EF4-FFF2-40B4-BE49-F238E27FC236}">
                <a16:creationId xmlns:a16="http://schemas.microsoft.com/office/drawing/2014/main" id="{D88CA760-595D-4B4E-A41A-36D4D4337B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198" name="Oval 5">
            <a:extLst>
              <a:ext uri="{FF2B5EF4-FFF2-40B4-BE49-F238E27FC236}">
                <a16:creationId xmlns:a16="http://schemas.microsoft.com/office/drawing/2014/main" id="{2817E9B5-9469-BF4A-BB71-30E058CD2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5</a:t>
            </a:r>
          </a:p>
        </p:txBody>
      </p:sp>
      <p:cxnSp>
        <p:nvCxnSpPr>
          <p:cNvPr id="8199" name="AutoShape 6">
            <a:extLst>
              <a:ext uri="{FF2B5EF4-FFF2-40B4-BE49-F238E27FC236}">
                <a16:creationId xmlns:a16="http://schemas.microsoft.com/office/drawing/2014/main" id="{E59B2CF9-2B5C-BA4C-9572-542275C221EF}"/>
              </a:ext>
            </a:extLst>
          </p:cNvPr>
          <p:cNvCxnSpPr>
            <a:cxnSpLocks noChangeShapeType="1"/>
            <a:stCxn id="8196" idx="7"/>
            <a:endCxn id="8197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AutoShape 7">
            <a:extLst>
              <a:ext uri="{FF2B5EF4-FFF2-40B4-BE49-F238E27FC236}">
                <a16:creationId xmlns:a16="http://schemas.microsoft.com/office/drawing/2014/main" id="{E7C34DAA-EC49-4A4F-8F3D-D72688222906}"/>
              </a:ext>
            </a:extLst>
          </p:cNvPr>
          <p:cNvCxnSpPr>
            <a:cxnSpLocks noChangeShapeType="1"/>
            <a:stCxn id="8196" idx="6"/>
            <a:endCxn id="8198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AutoShape 8">
            <a:extLst>
              <a:ext uri="{FF2B5EF4-FFF2-40B4-BE49-F238E27FC236}">
                <a16:creationId xmlns:a16="http://schemas.microsoft.com/office/drawing/2014/main" id="{CD9DD6CD-E273-7840-94EB-98997436C2B3}"/>
              </a:ext>
            </a:extLst>
          </p:cNvPr>
          <p:cNvCxnSpPr>
            <a:cxnSpLocks noChangeShapeType="1"/>
            <a:stCxn id="8197" idx="6"/>
            <a:endCxn id="8203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AutoShape 9">
            <a:extLst>
              <a:ext uri="{FF2B5EF4-FFF2-40B4-BE49-F238E27FC236}">
                <a16:creationId xmlns:a16="http://schemas.microsoft.com/office/drawing/2014/main" id="{D36AF1C0-6429-A54D-B101-8DB28FA4684D}"/>
              </a:ext>
            </a:extLst>
          </p:cNvPr>
          <p:cNvCxnSpPr>
            <a:cxnSpLocks noChangeShapeType="1"/>
            <a:stCxn id="8197" idx="5"/>
            <a:endCxn id="8198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3" name="Oval 10">
            <a:extLst>
              <a:ext uri="{FF2B5EF4-FFF2-40B4-BE49-F238E27FC236}">
                <a16:creationId xmlns:a16="http://schemas.microsoft.com/office/drawing/2014/main" id="{EA6FCE39-7B64-EC4A-8624-003861C58A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4</a:t>
            </a:r>
          </a:p>
        </p:txBody>
      </p:sp>
      <p:sp>
        <p:nvSpPr>
          <p:cNvPr id="8204" name="Oval 11">
            <a:extLst>
              <a:ext uri="{FF2B5EF4-FFF2-40B4-BE49-F238E27FC236}">
                <a16:creationId xmlns:a16="http://schemas.microsoft.com/office/drawing/2014/main" id="{50A215DD-C4E4-7646-B558-364D7F00F3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7</a:t>
            </a:r>
          </a:p>
        </p:txBody>
      </p:sp>
      <p:cxnSp>
        <p:nvCxnSpPr>
          <p:cNvPr id="8205" name="AutoShape 12">
            <a:extLst>
              <a:ext uri="{FF2B5EF4-FFF2-40B4-BE49-F238E27FC236}">
                <a16:creationId xmlns:a16="http://schemas.microsoft.com/office/drawing/2014/main" id="{6040D959-9FE0-D949-AC58-AF9451835AA3}"/>
              </a:ext>
            </a:extLst>
          </p:cNvPr>
          <p:cNvCxnSpPr>
            <a:cxnSpLocks noChangeShapeType="1"/>
            <a:stCxn id="8208" idx="3"/>
            <a:endCxn id="8204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6" name="AutoShape 13">
            <a:extLst>
              <a:ext uri="{FF2B5EF4-FFF2-40B4-BE49-F238E27FC236}">
                <a16:creationId xmlns:a16="http://schemas.microsoft.com/office/drawing/2014/main" id="{541036A5-B628-D243-916E-71BDF4E6E7EB}"/>
              </a:ext>
            </a:extLst>
          </p:cNvPr>
          <p:cNvCxnSpPr>
            <a:cxnSpLocks noChangeShapeType="1"/>
            <a:stCxn id="8204" idx="2"/>
            <a:endCxn id="8198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4">
            <a:extLst>
              <a:ext uri="{FF2B5EF4-FFF2-40B4-BE49-F238E27FC236}">
                <a16:creationId xmlns:a16="http://schemas.microsoft.com/office/drawing/2014/main" id="{0C4EBEFF-686A-9C42-BDF8-E4ADC10F358D}"/>
              </a:ext>
            </a:extLst>
          </p:cNvPr>
          <p:cNvCxnSpPr>
            <a:cxnSpLocks noChangeShapeType="1"/>
            <a:stCxn id="8214" idx="0"/>
            <a:endCxn id="8208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8" name="Oval 15">
            <a:extLst>
              <a:ext uri="{FF2B5EF4-FFF2-40B4-BE49-F238E27FC236}">
                <a16:creationId xmlns:a16="http://schemas.microsoft.com/office/drawing/2014/main" id="{BAF8BFC5-AA5D-214F-8B69-EC349F8967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8</a:t>
            </a:r>
          </a:p>
        </p:txBody>
      </p:sp>
      <p:cxnSp>
        <p:nvCxnSpPr>
          <p:cNvPr id="8209" name="AutoShape 16">
            <a:extLst>
              <a:ext uri="{FF2B5EF4-FFF2-40B4-BE49-F238E27FC236}">
                <a16:creationId xmlns:a16="http://schemas.microsoft.com/office/drawing/2014/main" id="{072C73B2-533E-C441-9EF9-897C35A32ED7}"/>
              </a:ext>
            </a:extLst>
          </p:cNvPr>
          <p:cNvCxnSpPr>
            <a:cxnSpLocks noChangeShapeType="1"/>
            <a:stCxn id="8203" idx="6"/>
            <a:endCxn id="8208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7">
            <a:extLst>
              <a:ext uri="{FF2B5EF4-FFF2-40B4-BE49-F238E27FC236}">
                <a16:creationId xmlns:a16="http://schemas.microsoft.com/office/drawing/2014/main" id="{B64847DC-6977-4B4F-B06F-34E8A0DDD5D5}"/>
              </a:ext>
            </a:extLst>
          </p:cNvPr>
          <p:cNvCxnSpPr>
            <a:cxnSpLocks noChangeShapeType="1"/>
            <a:stCxn id="8203" idx="5"/>
            <a:endCxn id="8204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1" name="Oval 18">
            <a:extLst>
              <a:ext uri="{FF2B5EF4-FFF2-40B4-BE49-F238E27FC236}">
                <a16:creationId xmlns:a16="http://schemas.microsoft.com/office/drawing/2014/main" id="{4FC54D29-C3DB-2C4C-B037-4CD731E992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212" name="AutoShape 19">
            <a:extLst>
              <a:ext uri="{FF2B5EF4-FFF2-40B4-BE49-F238E27FC236}">
                <a16:creationId xmlns:a16="http://schemas.microsoft.com/office/drawing/2014/main" id="{569474AD-98C0-E247-A90C-D6418A86D225}"/>
              </a:ext>
            </a:extLst>
          </p:cNvPr>
          <p:cNvCxnSpPr>
            <a:cxnSpLocks noChangeShapeType="1"/>
            <a:stCxn id="8211" idx="6"/>
            <a:endCxn id="8213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3" name="Oval 20">
            <a:extLst>
              <a:ext uri="{FF2B5EF4-FFF2-40B4-BE49-F238E27FC236}">
                <a16:creationId xmlns:a16="http://schemas.microsoft.com/office/drawing/2014/main" id="{89CDC596-9563-2A4E-9283-A599501A99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6</a:t>
            </a:r>
          </a:p>
        </p:txBody>
      </p:sp>
      <p:sp>
        <p:nvSpPr>
          <p:cNvPr id="8214" name="Oval 21">
            <a:extLst>
              <a:ext uri="{FF2B5EF4-FFF2-40B4-BE49-F238E27FC236}">
                <a16:creationId xmlns:a16="http://schemas.microsoft.com/office/drawing/2014/main" id="{2820AEE5-7FA4-184E-8840-C156F28295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9</a:t>
            </a:r>
          </a:p>
        </p:txBody>
      </p:sp>
      <p:cxnSp>
        <p:nvCxnSpPr>
          <p:cNvPr id="8215" name="AutoShape 22">
            <a:extLst>
              <a:ext uri="{FF2B5EF4-FFF2-40B4-BE49-F238E27FC236}">
                <a16:creationId xmlns:a16="http://schemas.microsoft.com/office/drawing/2014/main" id="{0EAB8832-E339-314E-A0B9-FBB2CD839B5C}"/>
              </a:ext>
            </a:extLst>
          </p:cNvPr>
          <p:cNvCxnSpPr>
            <a:cxnSpLocks noChangeShapeType="1"/>
            <a:stCxn id="8213" idx="6"/>
            <a:endCxn id="8214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AutoShape 23">
            <a:extLst>
              <a:ext uri="{FF2B5EF4-FFF2-40B4-BE49-F238E27FC236}">
                <a16:creationId xmlns:a16="http://schemas.microsoft.com/office/drawing/2014/main" id="{4923C46F-0C0C-D84B-B4B0-318647BF550B}"/>
              </a:ext>
            </a:extLst>
          </p:cNvPr>
          <p:cNvCxnSpPr>
            <a:cxnSpLocks noChangeShapeType="1"/>
            <a:stCxn id="8196" idx="5"/>
            <a:endCxn id="8211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AutoShape 24">
            <a:extLst>
              <a:ext uri="{FF2B5EF4-FFF2-40B4-BE49-F238E27FC236}">
                <a16:creationId xmlns:a16="http://schemas.microsoft.com/office/drawing/2014/main" id="{287BA38E-2FB4-2F4E-93F5-19D82D4102B1}"/>
              </a:ext>
            </a:extLst>
          </p:cNvPr>
          <p:cNvCxnSpPr>
            <a:cxnSpLocks noChangeShapeType="1"/>
            <a:stCxn id="8211" idx="7"/>
            <a:endCxn id="8198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25">
            <a:extLst>
              <a:ext uri="{FF2B5EF4-FFF2-40B4-BE49-F238E27FC236}">
                <a16:creationId xmlns:a16="http://schemas.microsoft.com/office/drawing/2014/main" id="{98360408-1EF5-5F45-95A8-A3665D80CFEA}"/>
              </a:ext>
            </a:extLst>
          </p:cNvPr>
          <p:cNvCxnSpPr>
            <a:cxnSpLocks noChangeShapeType="1"/>
            <a:stCxn id="8198" idx="5"/>
            <a:endCxn id="8213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9" name="AutoShape 26">
            <a:extLst>
              <a:ext uri="{FF2B5EF4-FFF2-40B4-BE49-F238E27FC236}">
                <a16:creationId xmlns:a16="http://schemas.microsoft.com/office/drawing/2014/main" id="{C720C3D4-D4DA-EC41-BDE0-5842C52BEC20}"/>
              </a:ext>
            </a:extLst>
          </p:cNvPr>
          <p:cNvCxnSpPr>
            <a:cxnSpLocks noChangeShapeType="1"/>
            <a:stCxn id="8214" idx="1"/>
            <a:endCxn id="8204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0" name="AutoShape 27">
            <a:extLst>
              <a:ext uri="{FF2B5EF4-FFF2-40B4-BE49-F238E27FC236}">
                <a16:creationId xmlns:a16="http://schemas.microsoft.com/office/drawing/2014/main" id="{E97226FE-95CE-454A-94C4-A3D56B48DC03}"/>
              </a:ext>
            </a:extLst>
          </p:cNvPr>
          <p:cNvCxnSpPr>
            <a:cxnSpLocks noChangeShapeType="1"/>
            <a:stCxn id="8213" idx="7"/>
            <a:endCxn id="8204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1" name="AutoShape 28">
            <a:extLst>
              <a:ext uri="{FF2B5EF4-FFF2-40B4-BE49-F238E27FC236}">
                <a16:creationId xmlns:a16="http://schemas.microsoft.com/office/drawing/2014/main" id="{11A888F3-5E95-FF4C-855E-087F9C0C765E}"/>
              </a:ext>
            </a:extLst>
          </p:cNvPr>
          <p:cNvCxnSpPr>
            <a:cxnSpLocks noChangeShapeType="1"/>
            <a:stCxn id="8203" idx="3"/>
            <a:endCxn id="8198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2" name="Text Box 29">
            <a:extLst>
              <a:ext uri="{FF2B5EF4-FFF2-40B4-BE49-F238E27FC236}">
                <a16:creationId xmlns:a16="http://schemas.microsoft.com/office/drawing/2014/main" id="{3383DFDD-6E0A-F34D-AA5E-E2D7C1909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cxnSp>
        <p:nvCxnSpPr>
          <p:cNvPr id="368675" name="AutoShape 35">
            <a:extLst>
              <a:ext uri="{FF2B5EF4-FFF2-40B4-BE49-F238E27FC236}">
                <a16:creationId xmlns:a16="http://schemas.microsoft.com/office/drawing/2014/main" id="{1239F41F-8FB4-254E-B468-7993988F9BB8}"/>
              </a:ext>
            </a:extLst>
          </p:cNvPr>
          <p:cNvCxnSpPr>
            <a:cxnSpLocks noChangeShapeType="1"/>
            <a:stCxn id="8196" idx="6"/>
            <a:endCxn id="8198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676" name="Oval 36">
            <a:extLst>
              <a:ext uri="{FF2B5EF4-FFF2-40B4-BE49-F238E27FC236}">
                <a16:creationId xmlns:a16="http://schemas.microsoft.com/office/drawing/2014/main" id="{D235EA05-8A3C-DD4F-B65D-F62ADEE3A6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025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226" name="Text Box 37">
            <a:extLst>
              <a:ext uri="{FF2B5EF4-FFF2-40B4-BE49-F238E27FC236}">
                <a16:creationId xmlns:a16="http://schemas.microsoft.com/office/drawing/2014/main" id="{7626E97A-2FD8-C840-96F0-A28244FA1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8227" name="Text Box 38">
            <a:extLst>
              <a:ext uri="{FF2B5EF4-FFF2-40B4-BE49-F238E27FC236}">
                <a16:creationId xmlns:a16="http://schemas.microsoft.com/office/drawing/2014/main" id="{869B7628-48CD-5F43-82B7-35E88284D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368680" name="Text Box 40">
            <a:extLst>
              <a:ext uri="{FF2B5EF4-FFF2-40B4-BE49-F238E27FC236}">
                <a16:creationId xmlns:a16="http://schemas.microsoft.com/office/drawing/2014/main" id="{0BF49A20-FBEC-184D-A537-2B9F3C744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9EF3530F-2305-C14B-8260-FE5BD98CB50B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47" name="Text Box 33">
            <a:extLst>
              <a:ext uri="{FF2B5EF4-FFF2-40B4-BE49-F238E27FC236}">
                <a16:creationId xmlns:a16="http://schemas.microsoft.com/office/drawing/2014/main" id="{6C227130-495D-AD40-8664-5642BA4A4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s 2 3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BCAC149-FD9A-4048-AFE0-218A06F4D689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BAFF69-6294-D142-B14E-ECA1DC4E0F95}"/>
              </a:ext>
            </a:extLst>
          </p:cNvPr>
          <p:cNvSpPr/>
          <p:nvPr/>
        </p:nvSpPr>
        <p:spPr>
          <a:xfrm>
            <a:off x="3823097" y="420017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3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48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6" grpId="0" animBg="1" autoUpdateAnimBg="0"/>
      <p:bldP spid="368680" grpId="0" autoUpdateAnimBg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496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状态空间图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10444" y="537895"/>
            <a:ext cx="8064896" cy="22263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algn="just" defTabSz="685800">
              <a:lnSpc>
                <a:spcPct val="130000"/>
              </a:lnSpc>
            </a:pP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状态空间图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可以形式化地定义为一个四元组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（</a:t>
            </a:r>
            <a:r>
              <a:rPr lang="en-US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</a:t>
            </a:r>
            <a:r>
              <a:rPr lang="en-US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</a:t>
            </a:r>
            <a:r>
              <a:rPr lang="en-US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G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</a:t>
            </a:r>
            <a:r>
              <a:rPr lang="en-US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）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257175" indent="-257175" algn="just" defTabSz="685800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S表示问题的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初始状态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，它是搜索的起点。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257175" indent="-257175" algn="just" defTabSz="685800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A是采取的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操作符集合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，初始状态和操作符隐含地定义了问题的状态图。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257175" indent="-257175" algn="just" defTabSz="685800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G表示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目标测试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，它判断给定的状态是否为目标状态。它可以是表示目标状态的一个状态集合，也可以是一个判定函数。</a:t>
            </a:r>
          </a:p>
          <a:p>
            <a:pPr marL="257175" indent="-257175" algn="just" defTabSz="685800"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F代表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路径耗散函数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，它的定义需要具体问题具体分析。 </a:t>
            </a:r>
          </a:p>
        </p:txBody>
      </p:sp>
      <p:sp>
        <p:nvSpPr>
          <p:cNvPr id="4" name="矩形 3"/>
          <p:cNvSpPr/>
          <p:nvPr/>
        </p:nvSpPr>
        <p:spPr>
          <a:xfrm>
            <a:off x="382452" y="3147814"/>
            <a:ext cx="7992888" cy="13414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zh-CN" altLang="zh-CN" sz="16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就是在状态空间图中从初始状态出发，执行特定的操作，试探地寻找目标状态的过程。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当然，也可以从目标结点到初始结点反向进行。状态空间图中从初始状态到目标状态的路径则代表</a:t>
            </a:r>
            <a:r>
              <a:rPr lang="zh-CN" altLang="zh-CN" sz="16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问题的解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解的优劣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由路径耗散函数量度，最优解就是路径耗散函数值最小的路径。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45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Oval 3">
            <a:extLst>
              <a:ext uri="{FF2B5EF4-FFF2-40B4-BE49-F238E27FC236}">
                <a16:creationId xmlns:a16="http://schemas.microsoft.com/office/drawing/2014/main" id="{CF7C0380-5487-9F4F-A12F-A7898FCC7E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9221" name="Oval 4">
            <a:extLst>
              <a:ext uri="{FF2B5EF4-FFF2-40B4-BE49-F238E27FC236}">
                <a16:creationId xmlns:a16="http://schemas.microsoft.com/office/drawing/2014/main" id="{ABEC0A8D-5785-5F40-82DE-5511041325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222" name="Oval 5">
            <a:extLst>
              <a:ext uri="{FF2B5EF4-FFF2-40B4-BE49-F238E27FC236}">
                <a16:creationId xmlns:a16="http://schemas.microsoft.com/office/drawing/2014/main" id="{A92616B2-DF23-2C41-8348-14CFB6CAD1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9223" name="AutoShape 6">
            <a:extLst>
              <a:ext uri="{FF2B5EF4-FFF2-40B4-BE49-F238E27FC236}">
                <a16:creationId xmlns:a16="http://schemas.microsoft.com/office/drawing/2014/main" id="{58FF5F9D-F0F6-9549-9ACE-DD519D03377A}"/>
              </a:ext>
            </a:extLst>
          </p:cNvPr>
          <p:cNvCxnSpPr>
            <a:cxnSpLocks noChangeShapeType="1"/>
            <a:stCxn id="9220" idx="7"/>
            <a:endCxn id="9221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4" name="AutoShape 7">
            <a:extLst>
              <a:ext uri="{FF2B5EF4-FFF2-40B4-BE49-F238E27FC236}">
                <a16:creationId xmlns:a16="http://schemas.microsoft.com/office/drawing/2014/main" id="{F33BD585-E1BF-824A-AA7C-669B01E0372C}"/>
              </a:ext>
            </a:extLst>
          </p:cNvPr>
          <p:cNvCxnSpPr>
            <a:cxnSpLocks noChangeShapeType="1"/>
            <a:stCxn id="9220" idx="6"/>
            <a:endCxn id="9222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AutoShape 8">
            <a:extLst>
              <a:ext uri="{FF2B5EF4-FFF2-40B4-BE49-F238E27FC236}">
                <a16:creationId xmlns:a16="http://schemas.microsoft.com/office/drawing/2014/main" id="{91BB5638-D57F-FE43-B6D0-C49E4001AD7B}"/>
              </a:ext>
            </a:extLst>
          </p:cNvPr>
          <p:cNvCxnSpPr>
            <a:cxnSpLocks noChangeShapeType="1"/>
            <a:stCxn id="9221" idx="6"/>
            <a:endCxn id="9227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AutoShape 9">
            <a:extLst>
              <a:ext uri="{FF2B5EF4-FFF2-40B4-BE49-F238E27FC236}">
                <a16:creationId xmlns:a16="http://schemas.microsoft.com/office/drawing/2014/main" id="{7451E055-C774-F34C-B922-67E30D7B9D00}"/>
              </a:ext>
            </a:extLst>
          </p:cNvPr>
          <p:cNvCxnSpPr>
            <a:cxnSpLocks noChangeShapeType="1"/>
            <a:stCxn id="9221" idx="5"/>
            <a:endCxn id="9222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7" name="Oval 10">
            <a:extLst>
              <a:ext uri="{FF2B5EF4-FFF2-40B4-BE49-F238E27FC236}">
                <a16:creationId xmlns:a16="http://schemas.microsoft.com/office/drawing/2014/main" id="{07568C97-3CF2-4B44-9471-D8E4E5BAAF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4</a:t>
            </a:r>
          </a:p>
        </p:txBody>
      </p:sp>
      <p:sp>
        <p:nvSpPr>
          <p:cNvPr id="9228" name="Oval 11">
            <a:extLst>
              <a:ext uri="{FF2B5EF4-FFF2-40B4-BE49-F238E27FC236}">
                <a16:creationId xmlns:a16="http://schemas.microsoft.com/office/drawing/2014/main" id="{FDD92B12-94AA-A74F-BE38-39165BD479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7</a:t>
            </a:r>
          </a:p>
        </p:txBody>
      </p:sp>
      <p:cxnSp>
        <p:nvCxnSpPr>
          <p:cNvPr id="9229" name="AutoShape 12">
            <a:extLst>
              <a:ext uri="{FF2B5EF4-FFF2-40B4-BE49-F238E27FC236}">
                <a16:creationId xmlns:a16="http://schemas.microsoft.com/office/drawing/2014/main" id="{821C87A2-3ADF-F54E-871F-72AEA073259B}"/>
              </a:ext>
            </a:extLst>
          </p:cNvPr>
          <p:cNvCxnSpPr>
            <a:cxnSpLocks noChangeShapeType="1"/>
            <a:stCxn id="9232" idx="3"/>
            <a:endCxn id="9228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13">
            <a:extLst>
              <a:ext uri="{FF2B5EF4-FFF2-40B4-BE49-F238E27FC236}">
                <a16:creationId xmlns:a16="http://schemas.microsoft.com/office/drawing/2014/main" id="{32678B18-FFDB-6F4B-8834-A903B91246DC}"/>
              </a:ext>
            </a:extLst>
          </p:cNvPr>
          <p:cNvCxnSpPr>
            <a:cxnSpLocks noChangeShapeType="1"/>
            <a:stCxn id="9228" idx="2"/>
            <a:endCxn id="9222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4">
            <a:extLst>
              <a:ext uri="{FF2B5EF4-FFF2-40B4-BE49-F238E27FC236}">
                <a16:creationId xmlns:a16="http://schemas.microsoft.com/office/drawing/2014/main" id="{732EAFCE-3A49-8C47-BEA1-C0693CE75DD7}"/>
              </a:ext>
            </a:extLst>
          </p:cNvPr>
          <p:cNvCxnSpPr>
            <a:cxnSpLocks noChangeShapeType="1"/>
            <a:stCxn id="9238" idx="0"/>
            <a:endCxn id="9232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2" name="Oval 15">
            <a:extLst>
              <a:ext uri="{FF2B5EF4-FFF2-40B4-BE49-F238E27FC236}">
                <a16:creationId xmlns:a16="http://schemas.microsoft.com/office/drawing/2014/main" id="{BC8EA609-9104-8141-BFF5-751173E987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8</a:t>
            </a:r>
          </a:p>
        </p:txBody>
      </p:sp>
      <p:cxnSp>
        <p:nvCxnSpPr>
          <p:cNvPr id="9233" name="AutoShape 16">
            <a:extLst>
              <a:ext uri="{FF2B5EF4-FFF2-40B4-BE49-F238E27FC236}">
                <a16:creationId xmlns:a16="http://schemas.microsoft.com/office/drawing/2014/main" id="{D755C12F-E044-D846-BE66-58CB89628EE7}"/>
              </a:ext>
            </a:extLst>
          </p:cNvPr>
          <p:cNvCxnSpPr>
            <a:cxnSpLocks noChangeShapeType="1"/>
            <a:stCxn id="9227" idx="6"/>
            <a:endCxn id="9232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7">
            <a:extLst>
              <a:ext uri="{FF2B5EF4-FFF2-40B4-BE49-F238E27FC236}">
                <a16:creationId xmlns:a16="http://schemas.microsoft.com/office/drawing/2014/main" id="{670F92BF-AAC6-504F-BB73-FC7CC331CAF9}"/>
              </a:ext>
            </a:extLst>
          </p:cNvPr>
          <p:cNvCxnSpPr>
            <a:cxnSpLocks noChangeShapeType="1"/>
            <a:stCxn id="9227" idx="5"/>
            <a:endCxn id="9228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5" name="Oval 18">
            <a:extLst>
              <a:ext uri="{FF2B5EF4-FFF2-40B4-BE49-F238E27FC236}">
                <a16:creationId xmlns:a16="http://schemas.microsoft.com/office/drawing/2014/main" id="{3E14DD40-E046-1A49-A46F-2F248D7AE0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9236" name="AutoShape 19">
            <a:extLst>
              <a:ext uri="{FF2B5EF4-FFF2-40B4-BE49-F238E27FC236}">
                <a16:creationId xmlns:a16="http://schemas.microsoft.com/office/drawing/2014/main" id="{47ABAC11-A102-AE49-8CBC-064157BD7C1E}"/>
              </a:ext>
            </a:extLst>
          </p:cNvPr>
          <p:cNvCxnSpPr>
            <a:cxnSpLocks noChangeShapeType="1"/>
            <a:stCxn id="9235" idx="6"/>
            <a:endCxn id="9237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7" name="Oval 20">
            <a:extLst>
              <a:ext uri="{FF2B5EF4-FFF2-40B4-BE49-F238E27FC236}">
                <a16:creationId xmlns:a16="http://schemas.microsoft.com/office/drawing/2014/main" id="{F437D722-FE95-BF42-8AA7-AD40A16184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6</a:t>
            </a:r>
          </a:p>
        </p:txBody>
      </p:sp>
      <p:sp>
        <p:nvSpPr>
          <p:cNvPr id="9238" name="Oval 21">
            <a:extLst>
              <a:ext uri="{FF2B5EF4-FFF2-40B4-BE49-F238E27FC236}">
                <a16:creationId xmlns:a16="http://schemas.microsoft.com/office/drawing/2014/main" id="{B49A573E-55B1-1541-B84C-B13643F89B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9</a:t>
            </a:r>
          </a:p>
        </p:txBody>
      </p:sp>
      <p:cxnSp>
        <p:nvCxnSpPr>
          <p:cNvPr id="9239" name="AutoShape 22">
            <a:extLst>
              <a:ext uri="{FF2B5EF4-FFF2-40B4-BE49-F238E27FC236}">
                <a16:creationId xmlns:a16="http://schemas.microsoft.com/office/drawing/2014/main" id="{A872E9C8-B205-C74E-9E56-9B7D3CD39D1A}"/>
              </a:ext>
            </a:extLst>
          </p:cNvPr>
          <p:cNvCxnSpPr>
            <a:cxnSpLocks noChangeShapeType="1"/>
            <a:stCxn id="9237" idx="6"/>
            <a:endCxn id="9238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3">
            <a:extLst>
              <a:ext uri="{FF2B5EF4-FFF2-40B4-BE49-F238E27FC236}">
                <a16:creationId xmlns:a16="http://schemas.microsoft.com/office/drawing/2014/main" id="{84C053F0-638D-8947-BAA2-24090C3B9D60}"/>
              </a:ext>
            </a:extLst>
          </p:cNvPr>
          <p:cNvCxnSpPr>
            <a:cxnSpLocks noChangeShapeType="1"/>
            <a:stCxn id="9220" idx="5"/>
            <a:endCxn id="9235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24">
            <a:extLst>
              <a:ext uri="{FF2B5EF4-FFF2-40B4-BE49-F238E27FC236}">
                <a16:creationId xmlns:a16="http://schemas.microsoft.com/office/drawing/2014/main" id="{15500283-6FDA-A347-9AB9-B839877038F1}"/>
              </a:ext>
            </a:extLst>
          </p:cNvPr>
          <p:cNvCxnSpPr>
            <a:cxnSpLocks noChangeShapeType="1"/>
            <a:stCxn id="9235" idx="7"/>
            <a:endCxn id="9222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25">
            <a:extLst>
              <a:ext uri="{FF2B5EF4-FFF2-40B4-BE49-F238E27FC236}">
                <a16:creationId xmlns:a16="http://schemas.microsoft.com/office/drawing/2014/main" id="{A4F10B1D-82B7-094C-9A55-4CFE29DF8A57}"/>
              </a:ext>
            </a:extLst>
          </p:cNvPr>
          <p:cNvCxnSpPr>
            <a:cxnSpLocks noChangeShapeType="1"/>
            <a:stCxn id="9222" idx="5"/>
            <a:endCxn id="9237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3" name="AutoShape 26">
            <a:extLst>
              <a:ext uri="{FF2B5EF4-FFF2-40B4-BE49-F238E27FC236}">
                <a16:creationId xmlns:a16="http://schemas.microsoft.com/office/drawing/2014/main" id="{41AE2DCD-423C-EC49-8D05-1035E6DFA533}"/>
              </a:ext>
            </a:extLst>
          </p:cNvPr>
          <p:cNvCxnSpPr>
            <a:cxnSpLocks noChangeShapeType="1"/>
            <a:stCxn id="9238" idx="1"/>
            <a:endCxn id="9228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4" name="AutoShape 27">
            <a:extLst>
              <a:ext uri="{FF2B5EF4-FFF2-40B4-BE49-F238E27FC236}">
                <a16:creationId xmlns:a16="http://schemas.microsoft.com/office/drawing/2014/main" id="{1384E2DA-D4DC-1143-B794-62374812B571}"/>
              </a:ext>
            </a:extLst>
          </p:cNvPr>
          <p:cNvCxnSpPr>
            <a:cxnSpLocks noChangeShapeType="1"/>
            <a:stCxn id="9237" idx="7"/>
            <a:endCxn id="9228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5" name="AutoShape 28">
            <a:extLst>
              <a:ext uri="{FF2B5EF4-FFF2-40B4-BE49-F238E27FC236}">
                <a16:creationId xmlns:a16="http://schemas.microsoft.com/office/drawing/2014/main" id="{FE5B8DD9-03C9-4346-877B-0960430169B3}"/>
              </a:ext>
            </a:extLst>
          </p:cNvPr>
          <p:cNvCxnSpPr>
            <a:cxnSpLocks noChangeShapeType="1"/>
            <a:stCxn id="9227" idx="3"/>
            <a:endCxn id="9222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6" name="Text Box 29">
            <a:extLst>
              <a:ext uri="{FF2B5EF4-FFF2-40B4-BE49-F238E27FC236}">
                <a16:creationId xmlns:a16="http://schemas.microsoft.com/office/drawing/2014/main" id="{429C4FBF-AD50-E741-9A8C-5D3F859EE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9248" name="Text Box 37">
            <a:extLst>
              <a:ext uri="{FF2B5EF4-FFF2-40B4-BE49-F238E27FC236}">
                <a16:creationId xmlns:a16="http://schemas.microsoft.com/office/drawing/2014/main" id="{2D85BD2A-A3EC-F943-A4F2-DCC1BF6F7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9249" name="Text Box 38">
            <a:extLst>
              <a:ext uri="{FF2B5EF4-FFF2-40B4-BE49-F238E27FC236}">
                <a16:creationId xmlns:a16="http://schemas.microsoft.com/office/drawing/2014/main" id="{BA63397C-1B20-7048-B7C7-086B1806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9250" name="Text Box 39">
            <a:extLst>
              <a:ext uri="{FF2B5EF4-FFF2-40B4-BE49-F238E27FC236}">
                <a16:creationId xmlns:a16="http://schemas.microsoft.com/office/drawing/2014/main" id="{9F45F071-54CD-8E42-81C9-27F0D22D6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41" name="标题 1">
            <a:extLst>
              <a:ext uri="{FF2B5EF4-FFF2-40B4-BE49-F238E27FC236}">
                <a16:creationId xmlns:a16="http://schemas.microsoft.com/office/drawing/2014/main" id="{76705D12-2667-D948-BE31-A36F77811997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45" name="Text Box 33">
            <a:extLst>
              <a:ext uri="{FF2B5EF4-FFF2-40B4-BE49-F238E27FC236}">
                <a16:creationId xmlns:a16="http://schemas.microsoft.com/office/drawing/2014/main" id="{A8B4912F-E35B-B247-97E6-B4E94842A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</a:t>
            </a:r>
            <a:r>
              <a:rPr lang="zh-CN" altLang="en-US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2 3 5 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6C3A5A9-85B3-E948-B286-26CF87C244DE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5D4F84-4EA8-5947-A70E-B2516CECA8CD}"/>
              </a:ext>
            </a:extLst>
          </p:cNvPr>
          <p:cNvSpPr/>
          <p:nvPr/>
        </p:nvSpPr>
        <p:spPr>
          <a:xfrm>
            <a:off x="3263806" y="418842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40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91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Oval 3">
            <a:extLst>
              <a:ext uri="{FF2B5EF4-FFF2-40B4-BE49-F238E27FC236}">
                <a16:creationId xmlns:a16="http://schemas.microsoft.com/office/drawing/2014/main" id="{9ABDA0A2-D48D-EB4C-B0F6-F955C10FF9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0245" name="Oval 4">
            <a:extLst>
              <a:ext uri="{FF2B5EF4-FFF2-40B4-BE49-F238E27FC236}">
                <a16:creationId xmlns:a16="http://schemas.microsoft.com/office/drawing/2014/main" id="{2D271CD9-9FDB-304A-849B-90ACBCF91F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246" name="Oval 5">
            <a:extLst>
              <a:ext uri="{FF2B5EF4-FFF2-40B4-BE49-F238E27FC236}">
                <a16:creationId xmlns:a16="http://schemas.microsoft.com/office/drawing/2014/main" id="{1EFA7374-0A01-6C43-A214-A9B77E4565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0247" name="AutoShape 6">
            <a:extLst>
              <a:ext uri="{FF2B5EF4-FFF2-40B4-BE49-F238E27FC236}">
                <a16:creationId xmlns:a16="http://schemas.microsoft.com/office/drawing/2014/main" id="{F76BB066-E18D-C24B-A0F0-791787BDF36B}"/>
              </a:ext>
            </a:extLst>
          </p:cNvPr>
          <p:cNvCxnSpPr>
            <a:cxnSpLocks noChangeShapeType="1"/>
            <a:stCxn id="10244" idx="7"/>
            <a:endCxn id="10245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8" name="AutoShape 7">
            <a:extLst>
              <a:ext uri="{FF2B5EF4-FFF2-40B4-BE49-F238E27FC236}">
                <a16:creationId xmlns:a16="http://schemas.microsoft.com/office/drawing/2014/main" id="{609FC504-585D-9A41-9062-CE17808A7DD0}"/>
              </a:ext>
            </a:extLst>
          </p:cNvPr>
          <p:cNvCxnSpPr>
            <a:cxnSpLocks noChangeShapeType="1"/>
            <a:stCxn id="10244" idx="6"/>
            <a:endCxn id="10246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9" name="AutoShape 8">
            <a:extLst>
              <a:ext uri="{FF2B5EF4-FFF2-40B4-BE49-F238E27FC236}">
                <a16:creationId xmlns:a16="http://schemas.microsoft.com/office/drawing/2014/main" id="{04394816-7E25-B345-B7F9-8E23C760F50E}"/>
              </a:ext>
            </a:extLst>
          </p:cNvPr>
          <p:cNvCxnSpPr>
            <a:cxnSpLocks noChangeShapeType="1"/>
            <a:stCxn id="10245" idx="6"/>
            <a:endCxn id="10251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AutoShape 9">
            <a:extLst>
              <a:ext uri="{FF2B5EF4-FFF2-40B4-BE49-F238E27FC236}">
                <a16:creationId xmlns:a16="http://schemas.microsoft.com/office/drawing/2014/main" id="{9156D864-3118-5C48-9FB0-6461F778C887}"/>
              </a:ext>
            </a:extLst>
          </p:cNvPr>
          <p:cNvCxnSpPr>
            <a:cxnSpLocks noChangeShapeType="1"/>
            <a:stCxn id="10245" idx="5"/>
            <a:endCxn id="10246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1" name="Oval 10">
            <a:extLst>
              <a:ext uri="{FF2B5EF4-FFF2-40B4-BE49-F238E27FC236}">
                <a16:creationId xmlns:a16="http://schemas.microsoft.com/office/drawing/2014/main" id="{F189ADB5-FB61-264B-A05E-40565763E5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4</a:t>
            </a:r>
          </a:p>
        </p:txBody>
      </p:sp>
      <p:sp>
        <p:nvSpPr>
          <p:cNvPr id="10252" name="Oval 11">
            <a:extLst>
              <a:ext uri="{FF2B5EF4-FFF2-40B4-BE49-F238E27FC236}">
                <a16:creationId xmlns:a16="http://schemas.microsoft.com/office/drawing/2014/main" id="{AD2D9410-D746-2142-B594-9642A5222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7</a:t>
            </a:r>
          </a:p>
        </p:txBody>
      </p:sp>
      <p:cxnSp>
        <p:nvCxnSpPr>
          <p:cNvPr id="10253" name="AutoShape 12">
            <a:extLst>
              <a:ext uri="{FF2B5EF4-FFF2-40B4-BE49-F238E27FC236}">
                <a16:creationId xmlns:a16="http://schemas.microsoft.com/office/drawing/2014/main" id="{17BF05FB-8936-E34F-94AB-646743C4281F}"/>
              </a:ext>
            </a:extLst>
          </p:cNvPr>
          <p:cNvCxnSpPr>
            <a:cxnSpLocks noChangeShapeType="1"/>
            <a:stCxn id="10256" idx="3"/>
            <a:endCxn id="10252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3">
            <a:extLst>
              <a:ext uri="{FF2B5EF4-FFF2-40B4-BE49-F238E27FC236}">
                <a16:creationId xmlns:a16="http://schemas.microsoft.com/office/drawing/2014/main" id="{D21D507B-530F-FA45-AE45-50ED4D6B5A46}"/>
              </a:ext>
            </a:extLst>
          </p:cNvPr>
          <p:cNvCxnSpPr>
            <a:cxnSpLocks noChangeShapeType="1"/>
            <a:stCxn id="10252" idx="2"/>
            <a:endCxn id="10246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4">
            <a:extLst>
              <a:ext uri="{FF2B5EF4-FFF2-40B4-BE49-F238E27FC236}">
                <a16:creationId xmlns:a16="http://schemas.microsoft.com/office/drawing/2014/main" id="{991AF1B0-9DB9-2244-9D59-60F61A9FAB3F}"/>
              </a:ext>
            </a:extLst>
          </p:cNvPr>
          <p:cNvCxnSpPr>
            <a:cxnSpLocks noChangeShapeType="1"/>
            <a:stCxn id="10262" idx="0"/>
            <a:endCxn id="10256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6" name="Oval 15">
            <a:extLst>
              <a:ext uri="{FF2B5EF4-FFF2-40B4-BE49-F238E27FC236}">
                <a16:creationId xmlns:a16="http://schemas.microsoft.com/office/drawing/2014/main" id="{6C2F172F-4310-D944-969C-278BC9B2D1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8</a:t>
            </a:r>
          </a:p>
        </p:txBody>
      </p:sp>
      <p:cxnSp>
        <p:nvCxnSpPr>
          <p:cNvPr id="10257" name="AutoShape 16">
            <a:extLst>
              <a:ext uri="{FF2B5EF4-FFF2-40B4-BE49-F238E27FC236}">
                <a16:creationId xmlns:a16="http://schemas.microsoft.com/office/drawing/2014/main" id="{B9288090-51CC-0E45-B940-95F98D7BF74B}"/>
              </a:ext>
            </a:extLst>
          </p:cNvPr>
          <p:cNvCxnSpPr>
            <a:cxnSpLocks noChangeShapeType="1"/>
            <a:stCxn id="10251" idx="6"/>
            <a:endCxn id="10256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17">
            <a:extLst>
              <a:ext uri="{FF2B5EF4-FFF2-40B4-BE49-F238E27FC236}">
                <a16:creationId xmlns:a16="http://schemas.microsoft.com/office/drawing/2014/main" id="{048A1ED0-37FE-B545-B150-80DD38466599}"/>
              </a:ext>
            </a:extLst>
          </p:cNvPr>
          <p:cNvCxnSpPr>
            <a:cxnSpLocks noChangeShapeType="1"/>
            <a:stCxn id="10251" idx="5"/>
            <a:endCxn id="10252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9" name="Oval 18">
            <a:extLst>
              <a:ext uri="{FF2B5EF4-FFF2-40B4-BE49-F238E27FC236}">
                <a16:creationId xmlns:a16="http://schemas.microsoft.com/office/drawing/2014/main" id="{ACA70DCB-9D77-B647-B51E-4B9516DC6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0260" name="AutoShape 19">
            <a:extLst>
              <a:ext uri="{FF2B5EF4-FFF2-40B4-BE49-F238E27FC236}">
                <a16:creationId xmlns:a16="http://schemas.microsoft.com/office/drawing/2014/main" id="{FB0DAB96-BBD2-194C-8AE2-FBC348C0EDC4}"/>
              </a:ext>
            </a:extLst>
          </p:cNvPr>
          <p:cNvCxnSpPr>
            <a:cxnSpLocks noChangeShapeType="1"/>
            <a:stCxn id="10259" idx="6"/>
            <a:endCxn id="10261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1" name="Oval 20">
            <a:extLst>
              <a:ext uri="{FF2B5EF4-FFF2-40B4-BE49-F238E27FC236}">
                <a16:creationId xmlns:a16="http://schemas.microsoft.com/office/drawing/2014/main" id="{5C19CD5B-B5D0-024B-9049-4F3345498D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6</a:t>
            </a:r>
          </a:p>
        </p:txBody>
      </p:sp>
      <p:sp>
        <p:nvSpPr>
          <p:cNvPr id="10262" name="Oval 21">
            <a:extLst>
              <a:ext uri="{FF2B5EF4-FFF2-40B4-BE49-F238E27FC236}">
                <a16:creationId xmlns:a16="http://schemas.microsoft.com/office/drawing/2014/main" id="{260366AE-90DA-5D44-A09C-1C9F983EC3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9</a:t>
            </a:r>
          </a:p>
        </p:txBody>
      </p:sp>
      <p:cxnSp>
        <p:nvCxnSpPr>
          <p:cNvPr id="10263" name="AutoShape 22">
            <a:extLst>
              <a:ext uri="{FF2B5EF4-FFF2-40B4-BE49-F238E27FC236}">
                <a16:creationId xmlns:a16="http://schemas.microsoft.com/office/drawing/2014/main" id="{761B9EE6-D8F8-C347-9015-3DFA86401006}"/>
              </a:ext>
            </a:extLst>
          </p:cNvPr>
          <p:cNvCxnSpPr>
            <a:cxnSpLocks noChangeShapeType="1"/>
            <a:stCxn id="10261" idx="6"/>
            <a:endCxn id="10262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23">
            <a:extLst>
              <a:ext uri="{FF2B5EF4-FFF2-40B4-BE49-F238E27FC236}">
                <a16:creationId xmlns:a16="http://schemas.microsoft.com/office/drawing/2014/main" id="{2F6CE922-BF49-7242-A1AB-2495DC09EB59}"/>
              </a:ext>
            </a:extLst>
          </p:cNvPr>
          <p:cNvCxnSpPr>
            <a:cxnSpLocks noChangeShapeType="1"/>
            <a:stCxn id="10244" idx="5"/>
            <a:endCxn id="10259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24">
            <a:extLst>
              <a:ext uri="{FF2B5EF4-FFF2-40B4-BE49-F238E27FC236}">
                <a16:creationId xmlns:a16="http://schemas.microsoft.com/office/drawing/2014/main" id="{BDA9A293-BB06-7F4A-97AC-9AA351E3A42F}"/>
              </a:ext>
            </a:extLst>
          </p:cNvPr>
          <p:cNvCxnSpPr>
            <a:cxnSpLocks noChangeShapeType="1"/>
            <a:stCxn id="10259" idx="7"/>
            <a:endCxn id="10246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25">
            <a:extLst>
              <a:ext uri="{FF2B5EF4-FFF2-40B4-BE49-F238E27FC236}">
                <a16:creationId xmlns:a16="http://schemas.microsoft.com/office/drawing/2014/main" id="{0E0C7CA1-27C5-C14F-96D0-C9EA3D6778A8}"/>
              </a:ext>
            </a:extLst>
          </p:cNvPr>
          <p:cNvCxnSpPr>
            <a:cxnSpLocks noChangeShapeType="1"/>
            <a:stCxn id="10246" idx="5"/>
            <a:endCxn id="10261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7" name="AutoShape 26">
            <a:extLst>
              <a:ext uri="{FF2B5EF4-FFF2-40B4-BE49-F238E27FC236}">
                <a16:creationId xmlns:a16="http://schemas.microsoft.com/office/drawing/2014/main" id="{44409CA4-A0A8-0242-B4C3-47DED3E78FFA}"/>
              </a:ext>
            </a:extLst>
          </p:cNvPr>
          <p:cNvCxnSpPr>
            <a:cxnSpLocks noChangeShapeType="1"/>
            <a:stCxn id="10262" idx="1"/>
            <a:endCxn id="10252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8" name="AutoShape 27">
            <a:extLst>
              <a:ext uri="{FF2B5EF4-FFF2-40B4-BE49-F238E27FC236}">
                <a16:creationId xmlns:a16="http://schemas.microsoft.com/office/drawing/2014/main" id="{9FF9ECDA-8490-7A43-98A0-FFE18F65A7EB}"/>
              </a:ext>
            </a:extLst>
          </p:cNvPr>
          <p:cNvCxnSpPr>
            <a:cxnSpLocks noChangeShapeType="1"/>
            <a:stCxn id="10261" idx="7"/>
            <a:endCxn id="10252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9" name="AutoShape 28">
            <a:extLst>
              <a:ext uri="{FF2B5EF4-FFF2-40B4-BE49-F238E27FC236}">
                <a16:creationId xmlns:a16="http://schemas.microsoft.com/office/drawing/2014/main" id="{8B542B59-CBCE-1E46-9D7A-854E42724778}"/>
              </a:ext>
            </a:extLst>
          </p:cNvPr>
          <p:cNvCxnSpPr>
            <a:cxnSpLocks noChangeShapeType="1"/>
            <a:stCxn id="10251" idx="3"/>
            <a:endCxn id="10246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0" name="Text Box 29">
            <a:extLst>
              <a:ext uri="{FF2B5EF4-FFF2-40B4-BE49-F238E27FC236}">
                <a16:creationId xmlns:a16="http://schemas.microsoft.com/office/drawing/2014/main" id="{2BF9F4F8-0283-B44D-8CB9-6160EA8DD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cxnSp>
        <p:nvCxnSpPr>
          <p:cNvPr id="370723" name="AutoShape 35">
            <a:extLst>
              <a:ext uri="{FF2B5EF4-FFF2-40B4-BE49-F238E27FC236}">
                <a16:creationId xmlns:a16="http://schemas.microsoft.com/office/drawing/2014/main" id="{01298A8F-387E-044B-A8B5-BE80F1F38163}"/>
              </a:ext>
            </a:extLst>
          </p:cNvPr>
          <p:cNvCxnSpPr>
            <a:cxnSpLocks noChangeShapeType="1"/>
            <a:stCxn id="10245" idx="6"/>
            <a:endCxn id="10251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0724" name="Oval 36">
            <a:extLst>
              <a:ext uri="{FF2B5EF4-FFF2-40B4-BE49-F238E27FC236}">
                <a16:creationId xmlns:a16="http://schemas.microsoft.com/office/drawing/2014/main" id="{71382B52-B003-0C4E-AF22-CED2659C9A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274" name="Text Box 37">
            <a:extLst>
              <a:ext uri="{FF2B5EF4-FFF2-40B4-BE49-F238E27FC236}">
                <a16:creationId xmlns:a16="http://schemas.microsoft.com/office/drawing/2014/main" id="{C79EE359-8654-8743-956F-624886FF6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0275" name="Text Box 38">
            <a:extLst>
              <a:ext uri="{FF2B5EF4-FFF2-40B4-BE49-F238E27FC236}">
                <a16:creationId xmlns:a16="http://schemas.microsoft.com/office/drawing/2014/main" id="{87FF55C0-D4E3-1344-8417-4A99A3247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0276" name="Text Box 39">
            <a:extLst>
              <a:ext uri="{FF2B5EF4-FFF2-40B4-BE49-F238E27FC236}">
                <a16:creationId xmlns:a16="http://schemas.microsoft.com/office/drawing/2014/main" id="{A5F955F6-9BC1-5241-B355-F217A5826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370728" name="Text Box 40">
            <a:extLst>
              <a:ext uri="{FF2B5EF4-FFF2-40B4-BE49-F238E27FC236}">
                <a16:creationId xmlns:a16="http://schemas.microsoft.com/office/drawing/2014/main" id="{0F7190C7-FC7F-7545-B0DC-3C66D62C8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7A956674-DC33-0E48-99F8-5F5038A3DD55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48" name="Text Box 33">
            <a:extLst>
              <a:ext uri="{FF2B5EF4-FFF2-40B4-BE49-F238E27FC236}">
                <a16:creationId xmlns:a16="http://schemas.microsoft.com/office/drawing/2014/main" id="{F07AA078-1A79-C542-A2DA-E0F6C53D2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2 3 5  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46DBC3B-C5D2-A744-81D6-40762772342E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9DC056-2A48-9147-BE74-28B1C4B1E86A}"/>
              </a:ext>
            </a:extLst>
          </p:cNvPr>
          <p:cNvSpPr/>
          <p:nvPr/>
        </p:nvSpPr>
        <p:spPr>
          <a:xfrm>
            <a:off x="3827046" y="41957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43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878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24" grpId="0" animBg="1" autoUpdateAnimBg="0"/>
      <p:bldP spid="370728" grpId="0" autoUpdateAnimBg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Oval 3">
            <a:extLst>
              <a:ext uri="{FF2B5EF4-FFF2-40B4-BE49-F238E27FC236}">
                <a16:creationId xmlns:a16="http://schemas.microsoft.com/office/drawing/2014/main" id="{BA659ABD-0CDB-3744-9749-F4CC8C71A5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1269" name="Oval 4">
            <a:extLst>
              <a:ext uri="{FF2B5EF4-FFF2-40B4-BE49-F238E27FC236}">
                <a16:creationId xmlns:a16="http://schemas.microsoft.com/office/drawing/2014/main" id="{DA469E47-0E81-D640-969E-F4AC7EB0C7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70" name="Oval 5">
            <a:extLst>
              <a:ext uri="{FF2B5EF4-FFF2-40B4-BE49-F238E27FC236}">
                <a16:creationId xmlns:a16="http://schemas.microsoft.com/office/drawing/2014/main" id="{F4CF8C3B-68E0-FC45-BD2E-EA26A31090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1271" name="AutoShape 6">
            <a:extLst>
              <a:ext uri="{FF2B5EF4-FFF2-40B4-BE49-F238E27FC236}">
                <a16:creationId xmlns:a16="http://schemas.microsoft.com/office/drawing/2014/main" id="{B846F34A-C190-DC4D-A13C-4DCAB35B723B}"/>
              </a:ext>
            </a:extLst>
          </p:cNvPr>
          <p:cNvCxnSpPr>
            <a:cxnSpLocks noChangeShapeType="1"/>
            <a:stCxn id="11268" idx="7"/>
            <a:endCxn id="11269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AutoShape 7">
            <a:extLst>
              <a:ext uri="{FF2B5EF4-FFF2-40B4-BE49-F238E27FC236}">
                <a16:creationId xmlns:a16="http://schemas.microsoft.com/office/drawing/2014/main" id="{7EFAB98F-D332-304A-A70A-D13638B9D9C6}"/>
              </a:ext>
            </a:extLst>
          </p:cNvPr>
          <p:cNvCxnSpPr>
            <a:cxnSpLocks noChangeShapeType="1"/>
            <a:stCxn id="11268" idx="6"/>
            <a:endCxn id="11270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AutoShape 8">
            <a:extLst>
              <a:ext uri="{FF2B5EF4-FFF2-40B4-BE49-F238E27FC236}">
                <a16:creationId xmlns:a16="http://schemas.microsoft.com/office/drawing/2014/main" id="{D40D615D-F2F1-C341-905C-DB7A3C4C75A3}"/>
              </a:ext>
            </a:extLst>
          </p:cNvPr>
          <p:cNvCxnSpPr>
            <a:cxnSpLocks noChangeShapeType="1"/>
            <a:stCxn id="11269" idx="6"/>
            <a:endCxn id="11275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AutoShape 9">
            <a:extLst>
              <a:ext uri="{FF2B5EF4-FFF2-40B4-BE49-F238E27FC236}">
                <a16:creationId xmlns:a16="http://schemas.microsoft.com/office/drawing/2014/main" id="{23895437-D85D-3543-9E64-5BF23B71D051}"/>
              </a:ext>
            </a:extLst>
          </p:cNvPr>
          <p:cNvCxnSpPr>
            <a:cxnSpLocks noChangeShapeType="1"/>
            <a:stCxn id="11269" idx="5"/>
            <a:endCxn id="11270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5" name="Oval 10">
            <a:extLst>
              <a:ext uri="{FF2B5EF4-FFF2-40B4-BE49-F238E27FC236}">
                <a16:creationId xmlns:a16="http://schemas.microsoft.com/office/drawing/2014/main" id="{5CEE56B2-5C4A-6F41-845D-E295F3A13A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276" name="Oval 11">
            <a:extLst>
              <a:ext uri="{FF2B5EF4-FFF2-40B4-BE49-F238E27FC236}">
                <a16:creationId xmlns:a16="http://schemas.microsoft.com/office/drawing/2014/main" id="{A0EBA8AC-F31C-B14D-A321-3894E82AA6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7</a:t>
            </a:r>
          </a:p>
        </p:txBody>
      </p:sp>
      <p:cxnSp>
        <p:nvCxnSpPr>
          <p:cNvPr id="11277" name="AutoShape 12">
            <a:extLst>
              <a:ext uri="{FF2B5EF4-FFF2-40B4-BE49-F238E27FC236}">
                <a16:creationId xmlns:a16="http://schemas.microsoft.com/office/drawing/2014/main" id="{49252213-DCF2-2C44-AC20-596E05AB3866}"/>
              </a:ext>
            </a:extLst>
          </p:cNvPr>
          <p:cNvCxnSpPr>
            <a:cxnSpLocks noChangeShapeType="1"/>
            <a:stCxn id="11280" idx="3"/>
            <a:endCxn id="11276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3">
            <a:extLst>
              <a:ext uri="{FF2B5EF4-FFF2-40B4-BE49-F238E27FC236}">
                <a16:creationId xmlns:a16="http://schemas.microsoft.com/office/drawing/2014/main" id="{93C1A887-34D6-1A4A-9907-71AC5430304B}"/>
              </a:ext>
            </a:extLst>
          </p:cNvPr>
          <p:cNvCxnSpPr>
            <a:cxnSpLocks noChangeShapeType="1"/>
            <a:stCxn id="11276" idx="2"/>
            <a:endCxn id="11270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4">
            <a:extLst>
              <a:ext uri="{FF2B5EF4-FFF2-40B4-BE49-F238E27FC236}">
                <a16:creationId xmlns:a16="http://schemas.microsoft.com/office/drawing/2014/main" id="{38FBB9FD-C8CD-7F4B-84C1-22EAA1131F94}"/>
              </a:ext>
            </a:extLst>
          </p:cNvPr>
          <p:cNvCxnSpPr>
            <a:cxnSpLocks noChangeShapeType="1"/>
            <a:stCxn id="11286" idx="0"/>
            <a:endCxn id="11280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0" name="Oval 15">
            <a:extLst>
              <a:ext uri="{FF2B5EF4-FFF2-40B4-BE49-F238E27FC236}">
                <a16:creationId xmlns:a16="http://schemas.microsoft.com/office/drawing/2014/main" id="{C67C03CF-FA45-2F47-A9BD-87FD28D59D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8</a:t>
            </a:r>
          </a:p>
        </p:txBody>
      </p:sp>
      <p:cxnSp>
        <p:nvCxnSpPr>
          <p:cNvPr id="11281" name="AutoShape 16">
            <a:extLst>
              <a:ext uri="{FF2B5EF4-FFF2-40B4-BE49-F238E27FC236}">
                <a16:creationId xmlns:a16="http://schemas.microsoft.com/office/drawing/2014/main" id="{6741449A-8595-8D4A-A621-7114FF588712}"/>
              </a:ext>
            </a:extLst>
          </p:cNvPr>
          <p:cNvCxnSpPr>
            <a:cxnSpLocks noChangeShapeType="1"/>
            <a:stCxn id="11275" idx="6"/>
            <a:endCxn id="11280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7">
            <a:extLst>
              <a:ext uri="{FF2B5EF4-FFF2-40B4-BE49-F238E27FC236}">
                <a16:creationId xmlns:a16="http://schemas.microsoft.com/office/drawing/2014/main" id="{1A60E4ED-38B8-5743-ACAF-034D27E50CEA}"/>
              </a:ext>
            </a:extLst>
          </p:cNvPr>
          <p:cNvCxnSpPr>
            <a:cxnSpLocks noChangeShapeType="1"/>
            <a:stCxn id="11275" idx="5"/>
            <a:endCxn id="11276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3" name="Oval 18">
            <a:extLst>
              <a:ext uri="{FF2B5EF4-FFF2-40B4-BE49-F238E27FC236}">
                <a16:creationId xmlns:a16="http://schemas.microsoft.com/office/drawing/2014/main" id="{ACE7ADF2-41D2-DA47-B922-DC7A08E1F1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284" name="AutoShape 19">
            <a:extLst>
              <a:ext uri="{FF2B5EF4-FFF2-40B4-BE49-F238E27FC236}">
                <a16:creationId xmlns:a16="http://schemas.microsoft.com/office/drawing/2014/main" id="{97E8DE80-A058-324F-B3BC-B33BD90008D1}"/>
              </a:ext>
            </a:extLst>
          </p:cNvPr>
          <p:cNvCxnSpPr>
            <a:cxnSpLocks noChangeShapeType="1"/>
            <a:stCxn id="11283" idx="6"/>
            <a:endCxn id="11285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5" name="Oval 20">
            <a:extLst>
              <a:ext uri="{FF2B5EF4-FFF2-40B4-BE49-F238E27FC236}">
                <a16:creationId xmlns:a16="http://schemas.microsoft.com/office/drawing/2014/main" id="{E428DB50-E7CE-4D47-8B9E-678AB647A3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6</a:t>
            </a:r>
          </a:p>
        </p:txBody>
      </p:sp>
      <p:sp>
        <p:nvSpPr>
          <p:cNvPr id="11286" name="Oval 21">
            <a:extLst>
              <a:ext uri="{FF2B5EF4-FFF2-40B4-BE49-F238E27FC236}">
                <a16:creationId xmlns:a16="http://schemas.microsoft.com/office/drawing/2014/main" id="{A1287158-066D-1746-8824-A7F24614B4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9</a:t>
            </a:r>
          </a:p>
        </p:txBody>
      </p:sp>
      <p:cxnSp>
        <p:nvCxnSpPr>
          <p:cNvPr id="11287" name="AutoShape 22">
            <a:extLst>
              <a:ext uri="{FF2B5EF4-FFF2-40B4-BE49-F238E27FC236}">
                <a16:creationId xmlns:a16="http://schemas.microsoft.com/office/drawing/2014/main" id="{6431F443-F6A6-9F4B-81C0-4409A472C8E1}"/>
              </a:ext>
            </a:extLst>
          </p:cNvPr>
          <p:cNvCxnSpPr>
            <a:cxnSpLocks noChangeShapeType="1"/>
            <a:stCxn id="11285" idx="6"/>
            <a:endCxn id="11286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23">
            <a:extLst>
              <a:ext uri="{FF2B5EF4-FFF2-40B4-BE49-F238E27FC236}">
                <a16:creationId xmlns:a16="http://schemas.microsoft.com/office/drawing/2014/main" id="{49356E5C-2545-0641-926D-22FA467CEB75}"/>
              </a:ext>
            </a:extLst>
          </p:cNvPr>
          <p:cNvCxnSpPr>
            <a:cxnSpLocks noChangeShapeType="1"/>
            <a:stCxn id="11268" idx="5"/>
            <a:endCxn id="11283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AutoShape 24">
            <a:extLst>
              <a:ext uri="{FF2B5EF4-FFF2-40B4-BE49-F238E27FC236}">
                <a16:creationId xmlns:a16="http://schemas.microsoft.com/office/drawing/2014/main" id="{13814620-4567-1C4C-B13B-51B3A80B9A2D}"/>
              </a:ext>
            </a:extLst>
          </p:cNvPr>
          <p:cNvCxnSpPr>
            <a:cxnSpLocks noChangeShapeType="1"/>
            <a:stCxn id="11283" idx="7"/>
            <a:endCxn id="11270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AutoShape 25">
            <a:extLst>
              <a:ext uri="{FF2B5EF4-FFF2-40B4-BE49-F238E27FC236}">
                <a16:creationId xmlns:a16="http://schemas.microsoft.com/office/drawing/2014/main" id="{989BDD0A-D0C9-0248-B113-F65C60737632}"/>
              </a:ext>
            </a:extLst>
          </p:cNvPr>
          <p:cNvCxnSpPr>
            <a:cxnSpLocks noChangeShapeType="1"/>
            <a:stCxn id="11270" idx="5"/>
            <a:endCxn id="11285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1" name="AutoShape 26">
            <a:extLst>
              <a:ext uri="{FF2B5EF4-FFF2-40B4-BE49-F238E27FC236}">
                <a16:creationId xmlns:a16="http://schemas.microsoft.com/office/drawing/2014/main" id="{AF9036B6-6D27-C74C-ACD8-F1DA7396D847}"/>
              </a:ext>
            </a:extLst>
          </p:cNvPr>
          <p:cNvCxnSpPr>
            <a:cxnSpLocks noChangeShapeType="1"/>
            <a:stCxn id="11286" idx="1"/>
            <a:endCxn id="11276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2" name="AutoShape 27">
            <a:extLst>
              <a:ext uri="{FF2B5EF4-FFF2-40B4-BE49-F238E27FC236}">
                <a16:creationId xmlns:a16="http://schemas.microsoft.com/office/drawing/2014/main" id="{F4649A64-E3FE-444C-9C00-050292943D57}"/>
              </a:ext>
            </a:extLst>
          </p:cNvPr>
          <p:cNvCxnSpPr>
            <a:cxnSpLocks noChangeShapeType="1"/>
            <a:stCxn id="11285" idx="7"/>
            <a:endCxn id="11276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3" name="AutoShape 28">
            <a:extLst>
              <a:ext uri="{FF2B5EF4-FFF2-40B4-BE49-F238E27FC236}">
                <a16:creationId xmlns:a16="http://schemas.microsoft.com/office/drawing/2014/main" id="{498F8E96-AEE5-1B44-9646-F2B0D009C959}"/>
              </a:ext>
            </a:extLst>
          </p:cNvPr>
          <p:cNvCxnSpPr>
            <a:cxnSpLocks noChangeShapeType="1"/>
            <a:stCxn id="11275" idx="3"/>
            <a:endCxn id="11270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4" name="Text Box 29">
            <a:extLst>
              <a:ext uri="{FF2B5EF4-FFF2-40B4-BE49-F238E27FC236}">
                <a16:creationId xmlns:a16="http://schemas.microsoft.com/office/drawing/2014/main" id="{CAFB94E8-6DCE-CE46-BDD0-8CCA1B8AA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cxnSp>
        <p:nvCxnSpPr>
          <p:cNvPr id="371747" name="AutoShape 35">
            <a:extLst>
              <a:ext uri="{FF2B5EF4-FFF2-40B4-BE49-F238E27FC236}">
                <a16:creationId xmlns:a16="http://schemas.microsoft.com/office/drawing/2014/main" id="{4913E675-2116-1344-AB5F-3AA2F5ED70AE}"/>
              </a:ext>
            </a:extLst>
          </p:cNvPr>
          <p:cNvCxnSpPr>
            <a:cxnSpLocks noChangeShapeType="1"/>
            <a:stCxn id="11269" idx="5"/>
            <a:endCxn id="11270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7" name="Text Box 37">
            <a:extLst>
              <a:ext uri="{FF2B5EF4-FFF2-40B4-BE49-F238E27FC236}">
                <a16:creationId xmlns:a16="http://schemas.microsoft.com/office/drawing/2014/main" id="{5E3B242C-1E7C-D142-96C7-A3EFCB5F8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1298" name="Text Box 38">
            <a:extLst>
              <a:ext uri="{FF2B5EF4-FFF2-40B4-BE49-F238E27FC236}">
                <a16:creationId xmlns:a16="http://schemas.microsoft.com/office/drawing/2014/main" id="{54545757-2C74-D94B-B8A5-EE2FC25D4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1299" name="Text Box 39">
            <a:extLst>
              <a:ext uri="{FF2B5EF4-FFF2-40B4-BE49-F238E27FC236}">
                <a16:creationId xmlns:a16="http://schemas.microsoft.com/office/drawing/2014/main" id="{49EDDE87-38CA-8E46-B289-FD3F3C264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1300" name="Text Box 40">
            <a:extLst>
              <a:ext uri="{FF2B5EF4-FFF2-40B4-BE49-F238E27FC236}">
                <a16:creationId xmlns:a16="http://schemas.microsoft.com/office/drawing/2014/main" id="{6E1BDEE5-B4B9-9748-8566-D90E67821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368201FD-E7D8-6A4B-8278-B2F71D33D371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50" name="Text Box 33">
            <a:extLst>
              <a:ext uri="{FF2B5EF4-FFF2-40B4-BE49-F238E27FC236}">
                <a16:creationId xmlns:a16="http://schemas.microsoft.com/office/drawing/2014/main" id="{DB73590C-D10B-F54C-A1CB-8A250E1C4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2 3 5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D0C8092-CA4D-6B46-BA25-AD5A670D48CA}"/>
              </a:ext>
            </a:extLst>
          </p:cNvPr>
          <p:cNvSpPr/>
          <p:nvPr/>
        </p:nvSpPr>
        <p:spPr>
          <a:xfrm>
            <a:off x="3874216" y="3219822"/>
            <a:ext cx="163388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已访问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不再入队列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7D41C1-D7D4-DF44-B2D8-5F742F239FCE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42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11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Oval 3">
            <a:extLst>
              <a:ext uri="{FF2B5EF4-FFF2-40B4-BE49-F238E27FC236}">
                <a16:creationId xmlns:a16="http://schemas.microsoft.com/office/drawing/2014/main" id="{0BF67DD3-5915-7E4D-B1DC-96128E8075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2293" name="Oval 4">
            <a:extLst>
              <a:ext uri="{FF2B5EF4-FFF2-40B4-BE49-F238E27FC236}">
                <a16:creationId xmlns:a16="http://schemas.microsoft.com/office/drawing/2014/main" id="{7C051D5A-B2DB-B746-A025-E0C4FFF158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294" name="Oval 5">
            <a:extLst>
              <a:ext uri="{FF2B5EF4-FFF2-40B4-BE49-F238E27FC236}">
                <a16:creationId xmlns:a16="http://schemas.microsoft.com/office/drawing/2014/main" id="{AD4CEBDA-B80C-E542-946F-1E56657635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2295" name="AutoShape 6">
            <a:extLst>
              <a:ext uri="{FF2B5EF4-FFF2-40B4-BE49-F238E27FC236}">
                <a16:creationId xmlns:a16="http://schemas.microsoft.com/office/drawing/2014/main" id="{A72364DE-8A2A-6E4F-9ED2-BC101EC6FAE1}"/>
              </a:ext>
            </a:extLst>
          </p:cNvPr>
          <p:cNvCxnSpPr>
            <a:cxnSpLocks noChangeShapeType="1"/>
            <a:stCxn id="12292" idx="7"/>
            <a:endCxn id="12293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6" name="AutoShape 7">
            <a:extLst>
              <a:ext uri="{FF2B5EF4-FFF2-40B4-BE49-F238E27FC236}">
                <a16:creationId xmlns:a16="http://schemas.microsoft.com/office/drawing/2014/main" id="{C23CD110-577C-A24D-B582-8884AF79E1D7}"/>
              </a:ext>
            </a:extLst>
          </p:cNvPr>
          <p:cNvCxnSpPr>
            <a:cxnSpLocks noChangeShapeType="1"/>
            <a:stCxn id="12292" idx="6"/>
            <a:endCxn id="12294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7" name="AutoShape 8">
            <a:extLst>
              <a:ext uri="{FF2B5EF4-FFF2-40B4-BE49-F238E27FC236}">
                <a16:creationId xmlns:a16="http://schemas.microsoft.com/office/drawing/2014/main" id="{8EC29876-C635-4741-90F9-1E0922AA5932}"/>
              </a:ext>
            </a:extLst>
          </p:cNvPr>
          <p:cNvCxnSpPr>
            <a:cxnSpLocks noChangeShapeType="1"/>
            <a:stCxn id="12293" idx="6"/>
            <a:endCxn id="12299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8" name="AutoShape 9">
            <a:extLst>
              <a:ext uri="{FF2B5EF4-FFF2-40B4-BE49-F238E27FC236}">
                <a16:creationId xmlns:a16="http://schemas.microsoft.com/office/drawing/2014/main" id="{4EDF2BD8-854B-7D48-BFF4-DD3DF4B0D882}"/>
              </a:ext>
            </a:extLst>
          </p:cNvPr>
          <p:cNvCxnSpPr>
            <a:cxnSpLocks noChangeShapeType="1"/>
            <a:stCxn id="12293" idx="5"/>
            <a:endCxn id="12294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9" name="Oval 10">
            <a:extLst>
              <a:ext uri="{FF2B5EF4-FFF2-40B4-BE49-F238E27FC236}">
                <a16:creationId xmlns:a16="http://schemas.microsoft.com/office/drawing/2014/main" id="{27234F2B-73DB-4F49-AC84-30760D6E7B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300" name="Oval 11">
            <a:extLst>
              <a:ext uri="{FF2B5EF4-FFF2-40B4-BE49-F238E27FC236}">
                <a16:creationId xmlns:a16="http://schemas.microsoft.com/office/drawing/2014/main" id="{3133967C-DD5B-584C-979E-D0AD4A22C1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7</a:t>
            </a:r>
          </a:p>
        </p:txBody>
      </p:sp>
      <p:cxnSp>
        <p:nvCxnSpPr>
          <p:cNvPr id="12301" name="AutoShape 12">
            <a:extLst>
              <a:ext uri="{FF2B5EF4-FFF2-40B4-BE49-F238E27FC236}">
                <a16:creationId xmlns:a16="http://schemas.microsoft.com/office/drawing/2014/main" id="{7BE8B1FA-6367-8D45-BDAC-DCD39E41793A}"/>
              </a:ext>
            </a:extLst>
          </p:cNvPr>
          <p:cNvCxnSpPr>
            <a:cxnSpLocks noChangeShapeType="1"/>
            <a:stCxn id="12304" idx="3"/>
            <a:endCxn id="12300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3">
            <a:extLst>
              <a:ext uri="{FF2B5EF4-FFF2-40B4-BE49-F238E27FC236}">
                <a16:creationId xmlns:a16="http://schemas.microsoft.com/office/drawing/2014/main" id="{D332156C-44EB-8B4C-BAAD-7DF8F3DA9C4F}"/>
              </a:ext>
            </a:extLst>
          </p:cNvPr>
          <p:cNvCxnSpPr>
            <a:cxnSpLocks noChangeShapeType="1"/>
            <a:stCxn id="12300" idx="2"/>
            <a:endCxn id="12294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4">
            <a:extLst>
              <a:ext uri="{FF2B5EF4-FFF2-40B4-BE49-F238E27FC236}">
                <a16:creationId xmlns:a16="http://schemas.microsoft.com/office/drawing/2014/main" id="{11A46292-10AE-7244-B415-263D6DB0F717}"/>
              </a:ext>
            </a:extLst>
          </p:cNvPr>
          <p:cNvCxnSpPr>
            <a:cxnSpLocks noChangeShapeType="1"/>
            <a:stCxn id="12310" idx="0"/>
            <a:endCxn id="12304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4" name="Oval 15">
            <a:extLst>
              <a:ext uri="{FF2B5EF4-FFF2-40B4-BE49-F238E27FC236}">
                <a16:creationId xmlns:a16="http://schemas.microsoft.com/office/drawing/2014/main" id="{39D82CC2-30DF-9246-969D-485A502B1A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8</a:t>
            </a:r>
          </a:p>
        </p:txBody>
      </p:sp>
      <p:cxnSp>
        <p:nvCxnSpPr>
          <p:cNvPr id="12305" name="AutoShape 16">
            <a:extLst>
              <a:ext uri="{FF2B5EF4-FFF2-40B4-BE49-F238E27FC236}">
                <a16:creationId xmlns:a16="http://schemas.microsoft.com/office/drawing/2014/main" id="{A633CBBF-14C4-3641-9B1A-2E2AAA259B7A}"/>
              </a:ext>
            </a:extLst>
          </p:cNvPr>
          <p:cNvCxnSpPr>
            <a:cxnSpLocks noChangeShapeType="1"/>
            <a:stCxn id="12299" idx="6"/>
            <a:endCxn id="12304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17">
            <a:extLst>
              <a:ext uri="{FF2B5EF4-FFF2-40B4-BE49-F238E27FC236}">
                <a16:creationId xmlns:a16="http://schemas.microsoft.com/office/drawing/2014/main" id="{EB1D0455-85DD-E24C-AE74-265D461948FF}"/>
              </a:ext>
            </a:extLst>
          </p:cNvPr>
          <p:cNvCxnSpPr>
            <a:cxnSpLocks noChangeShapeType="1"/>
            <a:stCxn id="12299" idx="5"/>
            <a:endCxn id="12300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7" name="Oval 18">
            <a:extLst>
              <a:ext uri="{FF2B5EF4-FFF2-40B4-BE49-F238E27FC236}">
                <a16:creationId xmlns:a16="http://schemas.microsoft.com/office/drawing/2014/main" id="{EC94E0AE-E8B9-974F-992C-EC1FD6FB2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2308" name="AutoShape 19">
            <a:extLst>
              <a:ext uri="{FF2B5EF4-FFF2-40B4-BE49-F238E27FC236}">
                <a16:creationId xmlns:a16="http://schemas.microsoft.com/office/drawing/2014/main" id="{8810BA98-A4AB-E146-8BA5-3BC0C4980727}"/>
              </a:ext>
            </a:extLst>
          </p:cNvPr>
          <p:cNvCxnSpPr>
            <a:cxnSpLocks noChangeShapeType="1"/>
            <a:stCxn id="12307" idx="6"/>
            <a:endCxn id="12309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9" name="Oval 20">
            <a:extLst>
              <a:ext uri="{FF2B5EF4-FFF2-40B4-BE49-F238E27FC236}">
                <a16:creationId xmlns:a16="http://schemas.microsoft.com/office/drawing/2014/main" id="{9A40DAFB-B2D9-3843-B048-6CB8B7DBCE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6</a:t>
            </a:r>
          </a:p>
        </p:txBody>
      </p:sp>
      <p:sp>
        <p:nvSpPr>
          <p:cNvPr id="12310" name="Oval 21">
            <a:extLst>
              <a:ext uri="{FF2B5EF4-FFF2-40B4-BE49-F238E27FC236}">
                <a16:creationId xmlns:a16="http://schemas.microsoft.com/office/drawing/2014/main" id="{ACEECCD4-95B3-2048-BEA5-E15411A509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9</a:t>
            </a:r>
          </a:p>
        </p:txBody>
      </p:sp>
      <p:cxnSp>
        <p:nvCxnSpPr>
          <p:cNvPr id="12311" name="AutoShape 22">
            <a:extLst>
              <a:ext uri="{FF2B5EF4-FFF2-40B4-BE49-F238E27FC236}">
                <a16:creationId xmlns:a16="http://schemas.microsoft.com/office/drawing/2014/main" id="{FC296DFD-3F61-C544-9E36-7BB50931ECFE}"/>
              </a:ext>
            </a:extLst>
          </p:cNvPr>
          <p:cNvCxnSpPr>
            <a:cxnSpLocks noChangeShapeType="1"/>
            <a:stCxn id="12309" idx="6"/>
            <a:endCxn id="12310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23">
            <a:extLst>
              <a:ext uri="{FF2B5EF4-FFF2-40B4-BE49-F238E27FC236}">
                <a16:creationId xmlns:a16="http://schemas.microsoft.com/office/drawing/2014/main" id="{4404FD6F-7E34-9B4F-91D2-F6868818223F}"/>
              </a:ext>
            </a:extLst>
          </p:cNvPr>
          <p:cNvCxnSpPr>
            <a:cxnSpLocks noChangeShapeType="1"/>
            <a:stCxn id="12292" idx="5"/>
            <a:endCxn id="12307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24">
            <a:extLst>
              <a:ext uri="{FF2B5EF4-FFF2-40B4-BE49-F238E27FC236}">
                <a16:creationId xmlns:a16="http://schemas.microsoft.com/office/drawing/2014/main" id="{4BA31634-C45B-4B49-80D1-0C8FA620BB3B}"/>
              </a:ext>
            </a:extLst>
          </p:cNvPr>
          <p:cNvCxnSpPr>
            <a:cxnSpLocks noChangeShapeType="1"/>
            <a:stCxn id="12307" idx="7"/>
            <a:endCxn id="12294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AutoShape 25">
            <a:extLst>
              <a:ext uri="{FF2B5EF4-FFF2-40B4-BE49-F238E27FC236}">
                <a16:creationId xmlns:a16="http://schemas.microsoft.com/office/drawing/2014/main" id="{6D5588E6-2517-774B-9A17-615A8DEB334E}"/>
              </a:ext>
            </a:extLst>
          </p:cNvPr>
          <p:cNvCxnSpPr>
            <a:cxnSpLocks noChangeShapeType="1"/>
            <a:stCxn id="12294" idx="5"/>
            <a:endCxn id="12309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26">
            <a:extLst>
              <a:ext uri="{FF2B5EF4-FFF2-40B4-BE49-F238E27FC236}">
                <a16:creationId xmlns:a16="http://schemas.microsoft.com/office/drawing/2014/main" id="{D0815D51-F38D-FD41-880E-EB53A44A9273}"/>
              </a:ext>
            </a:extLst>
          </p:cNvPr>
          <p:cNvCxnSpPr>
            <a:cxnSpLocks noChangeShapeType="1"/>
            <a:stCxn id="12310" idx="1"/>
            <a:endCxn id="12300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6" name="AutoShape 27">
            <a:extLst>
              <a:ext uri="{FF2B5EF4-FFF2-40B4-BE49-F238E27FC236}">
                <a16:creationId xmlns:a16="http://schemas.microsoft.com/office/drawing/2014/main" id="{9B24E23C-64DC-714D-8152-BAB2780FB174}"/>
              </a:ext>
            </a:extLst>
          </p:cNvPr>
          <p:cNvCxnSpPr>
            <a:cxnSpLocks noChangeShapeType="1"/>
            <a:stCxn id="12309" idx="7"/>
            <a:endCxn id="12300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7" name="AutoShape 28">
            <a:extLst>
              <a:ext uri="{FF2B5EF4-FFF2-40B4-BE49-F238E27FC236}">
                <a16:creationId xmlns:a16="http://schemas.microsoft.com/office/drawing/2014/main" id="{3070139D-C903-614A-B484-7E1D0CA52DAB}"/>
              </a:ext>
            </a:extLst>
          </p:cNvPr>
          <p:cNvCxnSpPr>
            <a:cxnSpLocks noChangeShapeType="1"/>
            <a:stCxn id="12299" idx="3"/>
            <a:endCxn id="12294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8" name="Text Box 29">
            <a:extLst>
              <a:ext uri="{FF2B5EF4-FFF2-40B4-BE49-F238E27FC236}">
                <a16:creationId xmlns:a16="http://schemas.microsoft.com/office/drawing/2014/main" id="{B76ED45A-75EF-494A-80D4-F18532F42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12320" name="Text Box 36">
            <a:extLst>
              <a:ext uri="{FF2B5EF4-FFF2-40B4-BE49-F238E27FC236}">
                <a16:creationId xmlns:a16="http://schemas.microsoft.com/office/drawing/2014/main" id="{67708B54-2A46-BE44-9E50-22915C9B5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2321" name="Text Box 37">
            <a:extLst>
              <a:ext uri="{FF2B5EF4-FFF2-40B4-BE49-F238E27FC236}">
                <a16:creationId xmlns:a16="http://schemas.microsoft.com/office/drawing/2014/main" id="{3188AFA0-5D60-3741-AD32-BFC6BCC7A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2322" name="Text Box 38">
            <a:extLst>
              <a:ext uri="{FF2B5EF4-FFF2-40B4-BE49-F238E27FC236}">
                <a16:creationId xmlns:a16="http://schemas.microsoft.com/office/drawing/2014/main" id="{EB39C214-6AA8-E741-AB91-96FE9F610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2323" name="Text Box 39">
            <a:extLst>
              <a:ext uri="{FF2B5EF4-FFF2-40B4-BE49-F238E27FC236}">
                <a16:creationId xmlns:a16="http://schemas.microsoft.com/office/drawing/2014/main" id="{93DBCECC-8714-ED40-A6B6-4C484A241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46B1C1D9-A8E7-2742-997A-F20C33310C08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48" name="Text Box 33">
            <a:extLst>
              <a:ext uri="{FF2B5EF4-FFF2-40B4-BE49-F238E27FC236}">
                <a16:creationId xmlns:a16="http://schemas.microsoft.com/office/drawing/2014/main" id="{DE3119E7-8809-0E41-B20E-7C201549F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</a:t>
            </a:r>
            <a:r>
              <a:rPr lang="zh-CN" altLang="en-US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3 5 4  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27ECC84-44A5-2F46-BC2B-18BAABAC6EFA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DD4A42-151C-FD46-8C8C-2807C157C177}"/>
              </a:ext>
            </a:extLst>
          </p:cNvPr>
          <p:cNvSpPr/>
          <p:nvPr/>
        </p:nvSpPr>
        <p:spPr>
          <a:xfrm>
            <a:off x="3250982" y="420496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41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1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Oval 3">
            <a:extLst>
              <a:ext uri="{FF2B5EF4-FFF2-40B4-BE49-F238E27FC236}">
                <a16:creationId xmlns:a16="http://schemas.microsoft.com/office/drawing/2014/main" id="{F75E8829-B495-EC4E-869D-1EEE06B170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3317" name="Oval 4">
            <a:extLst>
              <a:ext uri="{FF2B5EF4-FFF2-40B4-BE49-F238E27FC236}">
                <a16:creationId xmlns:a16="http://schemas.microsoft.com/office/drawing/2014/main" id="{5E374D2F-C3DB-DF47-8E46-EA088EBC00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18" name="Oval 5">
            <a:extLst>
              <a:ext uri="{FF2B5EF4-FFF2-40B4-BE49-F238E27FC236}">
                <a16:creationId xmlns:a16="http://schemas.microsoft.com/office/drawing/2014/main" id="{663D5328-8B51-8845-A019-10BB74B2AB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3319" name="AutoShape 6">
            <a:extLst>
              <a:ext uri="{FF2B5EF4-FFF2-40B4-BE49-F238E27FC236}">
                <a16:creationId xmlns:a16="http://schemas.microsoft.com/office/drawing/2014/main" id="{13E00039-D2E3-B945-AB37-5C8FF0FABD45}"/>
              </a:ext>
            </a:extLst>
          </p:cNvPr>
          <p:cNvCxnSpPr>
            <a:cxnSpLocks noChangeShapeType="1"/>
            <a:stCxn id="13316" idx="7"/>
            <a:endCxn id="13317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0" name="AutoShape 7">
            <a:extLst>
              <a:ext uri="{FF2B5EF4-FFF2-40B4-BE49-F238E27FC236}">
                <a16:creationId xmlns:a16="http://schemas.microsoft.com/office/drawing/2014/main" id="{0944EA80-592E-9544-ADB4-903C67AC5340}"/>
              </a:ext>
            </a:extLst>
          </p:cNvPr>
          <p:cNvCxnSpPr>
            <a:cxnSpLocks noChangeShapeType="1"/>
            <a:stCxn id="13316" idx="6"/>
            <a:endCxn id="13318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AutoShape 8">
            <a:extLst>
              <a:ext uri="{FF2B5EF4-FFF2-40B4-BE49-F238E27FC236}">
                <a16:creationId xmlns:a16="http://schemas.microsoft.com/office/drawing/2014/main" id="{9189B167-A5EC-B640-9BC4-52CD3DD237A6}"/>
              </a:ext>
            </a:extLst>
          </p:cNvPr>
          <p:cNvCxnSpPr>
            <a:cxnSpLocks noChangeShapeType="1"/>
            <a:stCxn id="13317" idx="6"/>
            <a:endCxn id="13323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9">
            <a:extLst>
              <a:ext uri="{FF2B5EF4-FFF2-40B4-BE49-F238E27FC236}">
                <a16:creationId xmlns:a16="http://schemas.microsoft.com/office/drawing/2014/main" id="{76FACBEF-19FB-6C47-A085-CF4AC694505C}"/>
              </a:ext>
            </a:extLst>
          </p:cNvPr>
          <p:cNvCxnSpPr>
            <a:cxnSpLocks noChangeShapeType="1"/>
            <a:stCxn id="13317" idx="5"/>
            <a:endCxn id="13318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Oval 10">
            <a:extLst>
              <a:ext uri="{FF2B5EF4-FFF2-40B4-BE49-F238E27FC236}">
                <a16:creationId xmlns:a16="http://schemas.microsoft.com/office/drawing/2014/main" id="{6A7C3915-5535-F444-B656-F30C078E5B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24" name="Oval 11">
            <a:extLst>
              <a:ext uri="{FF2B5EF4-FFF2-40B4-BE49-F238E27FC236}">
                <a16:creationId xmlns:a16="http://schemas.microsoft.com/office/drawing/2014/main" id="{8003C37E-0AAD-2943-A98F-A64DABEBC6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7</a:t>
            </a:r>
          </a:p>
        </p:txBody>
      </p:sp>
      <p:cxnSp>
        <p:nvCxnSpPr>
          <p:cNvPr id="13325" name="AutoShape 12">
            <a:extLst>
              <a:ext uri="{FF2B5EF4-FFF2-40B4-BE49-F238E27FC236}">
                <a16:creationId xmlns:a16="http://schemas.microsoft.com/office/drawing/2014/main" id="{99F1BE4C-89D7-084A-9535-374FF8B3856D}"/>
              </a:ext>
            </a:extLst>
          </p:cNvPr>
          <p:cNvCxnSpPr>
            <a:cxnSpLocks noChangeShapeType="1"/>
            <a:stCxn id="13328" idx="3"/>
            <a:endCxn id="13324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13">
            <a:extLst>
              <a:ext uri="{FF2B5EF4-FFF2-40B4-BE49-F238E27FC236}">
                <a16:creationId xmlns:a16="http://schemas.microsoft.com/office/drawing/2014/main" id="{41D7FE6A-EDDC-B94B-9874-3F1E708630C8}"/>
              </a:ext>
            </a:extLst>
          </p:cNvPr>
          <p:cNvCxnSpPr>
            <a:cxnSpLocks noChangeShapeType="1"/>
            <a:stCxn id="13324" idx="2"/>
            <a:endCxn id="13318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14">
            <a:extLst>
              <a:ext uri="{FF2B5EF4-FFF2-40B4-BE49-F238E27FC236}">
                <a16:creationId xmlns:a16="http://schemas.microsoft.com/office/drawing/2014/main" id="{FBA56D44-5BD6-0C4C-8CA0-91F3EE9CDADC}"/>
              </a:ext>
            </a:extLst>
          </p:cNvPr>
          <p:cNvCxnSpPr>
            <a:cxnSpLocks noChangeShapeType="1"/>
            <a:stCxn id="13334" idx="0"/>
            <a:endCxn id="13328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8" name="Oval 15">
            <a:extLst>
              <a:ext uri="{FF2B5EF4-FFF2-40B4-BE49-F238E27FC236}">
                <a16:creationId xmlns:a16="http://schemas.microsoft.com/office/drawing/2014/main" id="{64299A43-FC88-8A40-ABC1-A47BF9B2E5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8</a:t>
            </a:r>
          </a:p>
        </p:txBody>
      </p:sp>
      <p:cxnSp>
        <p:nvCxnSpPr>
          <p:cNvPr id="13329" name="AutoShape 16">
            <a:extLst>
              <a:ext uri="{FF2B5EF4-FFF2-40B4-BE49-F238E27FC236}">
                <a16:creationId xmlns:a16="http://schemas.microsoft.com/office/drawing/2014/main" id="{537CD837-D109-494E-8AB8-9B99456A3D4D}"/>
              </a:ext>
            </a:extLst>
          </p:cNvPr>
          <p:cNvCxnSpPr>
            <a:cxnSpLocks noChangeShapeType="1"/>
            <a:stCxn id="13323" idx="6"/>
            <a:endCxn id="13328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17">
            <a:extLst>
              <a:ext uri="{FF2B5EF4-FFF2-40B4-BE49-F238E27FC236}">
                <a16:creationId xmlns:a16="http://schemas.microsoft.com/office/drawing/2014/main" id="{A4068A3B-543D-6941-A7F9-D5F1710D04E0}"/>
              </a:ext>
            </a:extLst>
          </p:cNvPr>
          <p:cNvCxnSpPr>
            <a:cxnSpLocks noChangeShapeType="1"/>
            <a:stCxn id="13323" idx="5"/>
            <a:endCxn id="13324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1" name="Oval 18">
            <a:extLst>
              <a:ext uri="{FF2B5EF4-FFF2-40B4-BE49-F238E27FC236}">
                <a16:creationId xmlns:a16="http://schemas.microsoft.com/office/drawing/2014/main" id="{A80E9118-A0E3-524C-8CF9-CAD5A325E1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3332" name="AutoShape 19">
            <a:extLst>
              <a:ext uri="{FF2B5EF4-FFF2-40B4-BE49-F238E27FC236}">
                <a16:creationId xmlns:a16="http://schemas.microsoft.com/office/drawing/2014/main" id="{4F3FD2A9-7627-D348-8FC4-54BF6E4EE0BB}"/>
              </a:ext>
            </a:extLst>
          </p:cNvPr>
          <p:cNvCxnSpPr>
            <a:cxnSpLocks noChangeShapeType="1"/>
            <a:stCxn id="13331" idx="6"/>
            <a:endCxn id="13333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3" name="Oval 20">
            <a:extLst>
              <a:ext uri="{FF2B5EF4-FFF2-40B4-BE49-F238E27FC236}">
                <a16:creationId xmlns:a16="http://schemas.microsoft.com/office/drawing/2014/main" id="{C0CD1E7E-4B4C-0049-A1C3-707A5766C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6</a:t>
            </a:r>
          </a:p>
        </p:txBody>
      </p:sp>
      <p:sp>
        <p:nvSpPr>
          <p:cNvPr id="13334" name="Oval 21">
            <a:extLst>
              <a:ext uri="{FF2B5EF4-FFF2-40B4-BE49-F238E27FC236}">
                <a16:creationId xmlns:a16="http://schemas.microsoft.com/office/drawing/2014/main" id="{4098D562-81AA-8840-99AE-B4885F9870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9</a:t>
            </a:r>
          </a:p>
        </p:txBody>
      </p:sp>
      <p:cxnSp>
        <p:nvCxnSpPr>
          <p:cNvPr id="13335" name="AutoShape 22">
            <a:extLst>
              <a:ext uri="{FF2B5EF4-FFF2-40B4-BE49-F238E27FC236}">
                <a16:creationId xmlns:a16="http://schemas.microsoft.com/office/drawing/2014/main" id="{42347606-B0E6-8D44-9E4C-33A486772B69}"/>
              </a:ext>
            </a:extLst>
          </p:cNvPr>
          <p:cNvCxnSpPr>
            <a:cxnSpLocks noChangeShapeType="1"/>
            <a:stCxn id="13333" idx="6"/>
            <a:endCxn id="13334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23">
            <a:extLst>
              <a:ext uri="{FF2B5EF4-FFF2-40B4-BE49-F238E27FC236}">
                <a16:creationId xmlns:a16="http://schemas.microsoft.com/office/drawing/2014/main" id="{A8E2F9BB-DC4E-5F4E-9762-04360CE58961}"/>
              </a:ext>
            </a:extLst>
          </p:cNvPr>
          <p:cNvCxnSpPr>
            <a:cxnSpLocks noChangeShapeType="1"/>
            <a:stCxn id="13316" idx="5"/>
            <a:endCxn id="13331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AutoShape 24">
            <a:extLst>
              <a:ext uri="{FF2B5EF4-FFF2-40B4-BE49-F238E27FC236}">
                <a16:creationId xmlns:a16="http://schemas.microsoft.com/office/drawing/2014/main" id="{57505CC0-F4FA-254C-9066-A80A2D0216F6}"/>
              </a:ext>
            </a:extLst>
          </p:cNvPr>
          <p:cNvCxnSpPr>
            <a:cxnSpLocks noChangeShapeType="1"/>
            <a:stCxn id="13331" idx="7"/>
            <a:endCxn id="13318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AutoShape 25">
            <a:extLst>
              <a:ext uri="{FF2B5EF4-FFF2-40B4-BE49-F238E27FC236}">
                <a16:creationId xmlns:a16="http://schemas.microsoft.com/office/drawing/2014/main" id="{F5384DAD-045C-754F-A484-FD2734DE846E}"/>
              </a:ext>
            </a:extLst>
          </p:cNvPr>
          <p:cNvCxnSpPr>
            <a:cxnSpLocks noChangeShapeType="1"/>
            <a:stCxn id="13318" idx="5"/>
            <a:endCxn id="13333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9" name="AutoShape 26">
            <a:extLst>
              <a:ext uri="{FF2B5EF4-FFF2-40B4-BE49-F238E27FC236}">
                <a16:creationId xmlns:a16="http://schemas.microsoft.com/office/drawing/2014/main" id="{2C2C5C34-3670-0040-B790-878601762C3C}"/>
              </a:ext>
            </a:extLst>
          </p:cNvPr>
          <p:cNvCxnSpPr>
            <a:cxnSpLocks noChangeShapeType="1"/>
            <a:stCxn id="13334" idx="1"/>
            <a:endCxn id="13324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0" name="AutoShape 27">
            <a:extLst>
              <a:ext uri="{FF2B5EF4-FFF2-40B4-BE49-F238E27FC236}">
                <a16:creationId xmlns:a16="http://schemas.microsoft.com/office/drawing/2014/main" id="{BE5B3496-5BE8-9841-92E7-9FF0EC3E7631}"/>
              </a:ext>
            </a:extLst>
          </p:cNvPr>
          <p:cNvCxnSpPr>
            <a:cxnSpLocks noChangeShapeType="1"/>
            <a:stCxn id="13333" idx="7"/>
            <a:endCxn id="13324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1" name="AutoShape 28">
            <a:extLst>
              <a:ext uri="{FF2B5EF4-FFF2-40B4-BE49-F238E27FC236}">
                <a16:creationId xmlns:a16="http://schemas.microsoft.com/office/drawing/2014/main" id="{A7452FDD-A4D4-0D44-8F24-5EB0A040A1A3}"/>
              </a:ext>
            </a:extLst>
          </p:cNvPr>
          <p:cNvCxnSpPr>
            <a:cxnSpLocks noChangeShapeType="1"/>
            <a:stCxn id="13323" idx="3"/>
            <a:endCxn id="13318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2" name="Text Box 29">
            <a:extLst>
              <a:ext uri="{FF2B5EF4-FFF2-40B4-BE49-F238E27FC236}">
                <a16:creationId xmlns:a16="http://schemas.microsoft.com/office/drawing/2014/main" id="{7F8F8165-A40C-504A-845C-64295656C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13344" name="Text Box 35">
            <a:extLst>
              <a:ext uri="{FF2B5EF4-FFF2-40B4-BE49-F238E27FC236}">
                <a16:creationId xmlns:a16="http://schemas.microsoft.com/office/drawing/2014/main" id="{9073F6BC-7E4D-E948-9747-8FB387640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3345" name="Text Box 36">
            <a:extLst>
              <a:ext uri="{FF2B5EF4-FFF2-40B4-BE49-F238E27FC236}">
                <a16:creationId xmlns:a16="http://schemas.microsoft.com/office/drawing/2014/main" id="{89F0D98E-EA14-5844-9115-2B8C7E9A5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3346" name="Text Box 37">
            <a:extLst>
              <a:ext uri="{FF2B5EF4-FFF2-40B4-BE49-F238E27FC236}">
                <a16:creationId xmlns:a16="http://schemas.microsoft.com/office/drawing/2014/main" id="{C4E79CD4-3BE2-FB43-91B3-C6D45256B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3347" name="Text Box 38">
            <a:extLst>
              <a:ext uri="{FF2B5EF4-FFF2-40B4-BE49-F238E27FC236}">
                <a16:creationId xmlns:a16="http://schemas.microsoft.com/office/drawing/2014/main" id="{9BA329A4-01F2-1743-8984-F3A641918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cxnSp>
        <p:nvCxnSpPr>
          <p:cNvPr id="374823" name="AutoShape 39">
            <a:extLst>
              <a:ext uri="{FF2B5EF4-FFF2-40B4-BE49-F238E27FC236}">
                <a16:creationId xmlns:a16="http://schemas.microsoft.com/office/drawing/2014/main" id="{F08892B9-8943-6640-AC0A-B375BB359DDC}"/>
              </a:ext>
            </a:extLst>
          </p:cNvPr>
          <p:cNvCxnSpPr>
            <a:cxnSpLocks noChangeShapeType="1"/>
            <a:stCxn id="13331" idx="7"/>
            <a:endCxn id="13318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标题 1">
            <a:extLst>
              <a:ext uri="{FF2B5EF4-FFF2-40B4-BE49-F238E27FC236}">
                <a16:creationId xmlns:a16="http://schemas.microsoft.com/office/drawing/2014/main" id="{9E6F3024-C945-E54C-B4B8-28F9D6F05E50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47" name="Text Box 33">
            <a:extLst>
              <a:ext uri="{FF2B5EF4-FFF2-40B4-BE49-F238E27FC236}">
                <a16:creationId xmlns:a16="http://schemas.microsoft.com/office/drawing/2014/main" id="{C66C42F2-5991-904E-BEA9-8CDA6C87E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3 5 4  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F880160-5118-8147-9A6B-ECFBCEA9EEA3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41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Oval 3">
            <a:extLst>
              <a:ext uri="{FF2B5EF4-FFF2-40B4-BE49-F238E27FC236}">
                <a16:creationId xmlns:a16="http://schemas.microsoft.com/office/drawing/2014/main" id="{945AD4B7-ED60-984F-AB6C-B50C2EADB4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4341" name="Oval 4">
            <a:extLst>
              <a:ext uri="{FF2B5EF4-FFF2-40B4-BE49-F238E27FC236}">
                <a16:creationId xmlns:a16="http://schemas.microsoft.com/office/drawing/2014/main" id="{34CA9F62-386B-6B4E-BBD1-9D6233FCBB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342" name="Oval 5">
            <a:extLst>
              <a:ext uri="{FF2B5EF4-FFF2-40B4-BE49-F238E27FC236}">
                <a16:creationId xmlns:a16="http://schemas.microsoft.com/office/drawing/2014/main" id="{2E816F4B-D3DB-D140-85C8-5BDBDC86F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4343" name="AutoShape 6">
            <a:extLst>
              <a:ext uri="{FF2B5EF4-FFF2-40B4-BE49-F238E27FC236}">
                <a16:creationId xmlns:a16="http://schemas.microsoft.com/office/drawing/2014/main" id="{9A31A48D-AFD3-0E4D-9864-E969FC5FCD7A}"/>
              </a:ext>
            </a:extLst>
          </p:cNvPr>
          <p:cNvCxnSpPr>
            <a:cxnSpLocks noChangeShapeType="1"/>
            <a:stCxn id="14340" idx="7"/>
            <a:endCxn id="14341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AutoShape 7">
            <a:extLst>
              <a:ext uri="{FF2B5EF4-FFF2-40B4-BE49-F238E27FC236}">
                <a16:creationId xmlns:a16="http://schemas.microsoft.com/office/drawing/2014/main" id="{2C804D70-3334-9748-A3C0-FE77B6931CD4}"/>
              </a:ext>
            </a:extLst>
          </p:cNvPr>
          <p:cNvCxnSpPr>
            <a:cxnSpLocks noChangeShapeType="1"/>
            <a:stCxn id="14340" idx="6"/>
            <a:endCxn id="14342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AutoShape 8">
            <a:extLst>
              <a:ext uri="{FF2B5EF4-FFF2-40B4-BE49-F238E27FC236}">
                <a16:creationId xmlns:a16="http://schemas.microsoft.com/office/drawing/2014/main" id="{644EE166-FB49-0B41-97AE-F1E6700B37D4}"/>
              </a:ext>
            </a:extLst>
          </p:cNvPr>
          <p:cNvCxnSpPr>
            <a:cxnSpLocks noChangeShapeType="1"/>
            <a:stCxn id="14341" idx="6"/>
            <a:endCxn id="14347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AutoShape 9">
            <a:extLst>
              <a:ext uri="{FF2B5EF4-FFF2-40B4-BE49-F238E27FC236}">
                <a16:creationId xmlns:a16="http://schemas.microsoft.com/office/drawing/2014/main" id="{5F2A3CD9-6F1E-DD41-AD15-0F4483BFC243}"/>
              </a:ext>
            </a:extLst>
          </p:cNvPr>
          <p:cNvCxnSpPr>
            <a:cxnSpLocks noChangeShapeType="1"/>
            <a:stCxn id="14341" idx="5"/>
            <a:endCxn id="14342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Oval 10">
            <a:extLst>
              <a:ext uri="{FF2B5EF4-FFF2-40B4-BE49-F238E27FC236}">
                <a16:creationId xmlns:a16="http://schemas.microsoft.com/office/drawing/2014/main" id="{A3D63A66-247A-6649-B210-F8D63B5E15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348" name="Oval 11">
            <a:extLst>
              <a:ext uri="{FF2B5EF4-FFF2-40B4-BE49-F238E27FC236}">
                <a16:creationId xmlns:a16="http://schemas.microsoft.com/office/drawing/2014/main" id="{F92BC491-2AF5-3942-BFE8-255C80A74E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7</a:t>
            </a:r>
          </a:p>
        </p:txBody>
      </p:sp>
      <p:cxnSp>
        <p:nvCxnSpPr>
          <p:cNvPr id="14349" name="AutoShape 12">
            <a:extLst>
              <a:ext uri="{FF2B5EF4-FFF2-40B4-BE49-F238E27FC236}">
                <a16:creationId xmlns:a16="http://schemas.microsoft.com/office/drawing/2014/main" id="{4404E5DC-1AF5-954B-A41F-F291804AF2C4}"/>
              </a:ext>
            </a:extLst>
          </p:cNvPr>
          <p:cNvCxnSpPr>
            <a:cxnSpLocks noChangeShapeType="1"/>
            <a:stCxn id="14352" idx="3"/>
            <a:endCxn id="14348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3">
            <a:extLst>
              <a:ext uri="{FF2B5EF4-FFF2-40B4-BE49-F238E27FC236}">
                <a16:creationId xmlns:a16="http://schemas.microsoft.com/office/drawing/2014/main" id="{58691B4D-09F0-4142-B675-C7AFAA7D9445}"/>
              </a:ext>
            </a:extLst>
          </p:cNvPr>
          <p:cNvCxnSpPr>
            <a:cxnSpLocks noChangeShapeType="1"/>
            <a:stCxn id="14348" idx="2"/>
            <a:endCxn id="14342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14">
            <a:extLst>
              <a:ext uri="{FF2B5EF4-FFF2-40B4-BE49-F238E27FC236}">
                <a16:creationId xmlns:a16="http://schemas.microsoft.com/office/drawing/2014/main" id="{00E32E94-C28C-A944-B72A-1E0AA2FA7FEB}"/>
              </a:ext>
            </a:extLst>
          </p:cNvPr>
          <p:cNvCxnSpPr>
            <a:cxnSpLocks noChangeShapeType="1"/>
            <a:stCxn id="14358" idx="0"/>
            <a:endCxn id="14352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Oval 15">
            <a:extLst>
              <a:ext uri="{FF2B5EF4-FFF2-40B4-BE49-F238E27FC236}">
                <a16:creationId xmlns:a16="http://schemas.microsoft.com/office/drawing/2014/main" id="{AB88B3E5-7FFA-984C-84C7-D01B7D58C5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8</a:t>
            </a:r>
          </a:p>
        </p:txBody>
      </p:sp>
      <p:cxnSp>
        <p:nvCxnSpPr>
          <p:cNvPr id="14353" name="AutoShape 16">
            <a:extLst>
              <a:ext uri="{FF2B5EF4-FFF2-40B4-BE49-F238E27FC236}">
                <a16:creationId xmlns:a16="http://schemas.microsoft.com/office/drawing/2014/main" id="{7E97458B-29D9-CC4D-BF14-BFC490612397}"/>
              </a:ext>
            </a:extLst>
          </p:cNvPr>
          <p:cNvCxnSpPr>
            <a:cxnSpLocks noChangeShapeType="1"/>
            <a:stCxn id="14347" idx="6"/>
            <a:endCxn id="14352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17">
            <a:extLst>
              <a:ext uri="{FF2B5EF4-FFF2-40B4-BE49-F238E27FC236}">
                <a16:creationId xmlns:a16="http://schemas.microsoft.com/office/drawing/2014/main" id="{CBCBEBE6-94E6-0341-A591-A621A98B2E63}"/>
              </a:ext>
            </a:extLst>
          </p:cNvPr>
          <p:cNvCxnSpPr>
            <a:cxnSpLocks noChangeShapeType="1"/>
            <a:stCxn id="14347" idx="5"/>
            <a:endCxn id="14348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5" name="Oval 18">
            <a:extLst>
              <a:ext uri="{FF2B5EF4-FFF2-40B4-BE49-F238E27FC236}">
                <a16:creationId xmlns:a16="http://schemas.microsoft.com/office/drawing/2014/main" id="{CEFBFA04-5DD0-5A45-8AD4-EE7386E32B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4356" name="AutoShape 19">
            <a:extLst>
              <a:ext uri="{FF2B5EF4-FFF2-40B4-BE49-F238E27FC236}">
                <a16:creationId xmlns:a16="http://schemas.microsoft.com/office/drawing/2014/main" id="{AA25D879-4CA5-0D43-A04C-AB7E0C93CF0F}"/>
              </a:ext>
            </a:extLst>
          </p:cNvPr>
          <p:cNvCxnSpPr>
            <a:cxnSpLocks noChangeShapeType="1"/>
            <a:stCxn id="14355" idx="6"/>
            <a:endCxn id="14357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7" name="Oval 20">
            <a:extLst>
              <a:ext uri="{FF2B5EF4-FFF2-40B4-BE49-F238E27FC236}">
                <a16:creationId xmlns:a16="http://schemas.microsoft.com/office/drawing/2014/main" id="{222470DC-19F9-AE47-9FA9-C3F75F4D3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6</a:t>
            </a:r>
          </a:p>
        </p:txBody>
      </p:sp>
      <p:sp>
        <p:nvSpPr>
          <p:cNvPr id="14358" name="Oval 21">
            <a:extLst>
              <a:ext uri="{FF2B5EF4-FFF2-40B4-BE49-F238E27FC236}">
                <a16:creationId xmlns:a16="http://schemas.microsoft.com/office/drawing/2014/main" id="{A60AA1B2-991F-064C-838B-2F25401947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9</a:t>
            </a:r>
          </a:p>
        </p:txBody>
      </p:sp>
      <p:cxnSp>
        <p:nvCxnSpPr>
          <p:cNvPr id="14359" name="AutoShape 22">
            <a:extLst>
              <a:ext uri="{FF2B5EF4-FFF2-40B4-BE49-F238E27FC236}">
                <a16:creationId xmlns:a16="http://schemas.microsoft.com/office/drawing/2014/main" id="{21DC7E9F-F121-E641-8D70-677694AAEF8F}"/>
              </a:ext>
            </a:extLst>
          </p:cNvPr>
          <p:cNvCxnSpPr>
            <a:cxnSpLocks noChangeShapeType="1"/>
            <a:stCxn id="14357" idx="6"/>
            <a:endCxn id="14358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23">
            <a:extLst>
              <a:ext uri="{FF2B5EF4-FFF2-40B4-BE49-F238E27FC236}">
                <a16:creationId xmlns:a16="http://schemas.microsoft.com/office/drawing/2014/main" id="{BD8C4402-3D3F-4845-A912-9E55B37825A7}"/>
              </a:ext>
            </a:extLst>
          </p:cNvPr>
          <p:cNvCxnSpPr>
            <a:cxnSpLocks noChangeShapeType="1"/>
            <a:stCxn id="14340" idx="5"/>
            <a:endCxn id="14355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24">
            <a:extLst>
              <a:ext uri="{FF2B5EF4-FFF2-40B4-BE49-F238E27FC236}">
                <a16:creationId xmlns:a16="http://schemas.microsoft.com/office/drawing/2014/main" id="{41555F44-329F-F945-9FB9-48C76638199E}"/>
              </a:ext>
            </a:extLst>
          </p:cNvPr>
          <p:cNvCxnSpPr>
            <a:cxnSpLocks noChangeShapeType="1"/>
            <a:stCxn id="14355" idx="7"/>
            <a:endCxn id="14342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2" name="AutoShape 25">
            <a:extLst>
              <a:ext uri="{FF2B5EF4-FFF2-40B4-BE49-F238E27FC236}">
                <a16:creationId xmlns:a16="http://schemas.microsoft.com/office/drawing/2014/main" id="{17FF1698-8CFC-BC49-9C8C-03E22824E8ED}"/>
              </a:ext>
            </a:extLst>
          </p:cNvPr>
          <p:cNvCxnSpPr>
            <a:cxnSpLocks noChangeShapeType="1"/>
            <a:stCxn id="14342" idx="5"/>
            <a:endCxn id="14357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3" name="AutoShape 26">
            <a:extLst>
              <a:ext uri="{FF2B5EF4-FFF2-40B4-BE49-F238E27FC236}">
                <a16:creationId xmlns:a16="http://schemas.microsoft.com/office/drawing/2014/main" id="{1C6BDBED-591D-EA45-82E9-2AA48E0754B8}"/>
              </a:ext>
            </a:extLst>
          </p:cNvPr>
          <p:cNvCxnSpPr>
            <a:cxnSpLocks noChangeShapeType="1"/>
            <a:stCxn id="14358" idx="1"/>
            <a:endCxn id="14348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4" name="AutoShape 27">
            <a:extLst>
              <a:ext uri="{FF2B5EF4-FFF2-40B4-BE49-F238E27FC236}">
                <a16:creationId xmlns:a16="http://schemas.microsoft.com/office/drawing/2014/main" id="{221AA621-2E7C-284D-A295-2A4C14907C57}"/>
              </a:ext>
            </a:extLst>
          </p:cNvPr>
          <p:cNvCxnSpPr>
            <a:cxnSpLocks noChangeShapeType="1"/>
            <a:stCxn id="14357" idx="7"/>
            <a:endCxn id="14348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5" name="AutoShape 28">
            <a:extLst>
              <a:ext uri="{FF2B5EF4-FFF2-40B4-BE49-F238E27FC236}">
                <a16:creationId xmlns:a16="http://schemas.microsoft.com/office/drawing/2014/main" id="{D9770C45-5D22-E04F-9341-5F02592CA7BB}"/>
              </a:ext>
            </a:extLst>
          </p:cNvPr>
          <p:cNvCxnSpPr>
            <a:cxnSpLocks noChangeShapeType="1"/>
            <a:stCxn id="14347" idx="3"/>
            <a:endCxn id="14342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6" name="Text Box 29">
            <a:extLst>
              <a:ext uri="{FF2B5EF4-FFF2-40B4-BE49-F238E27FC236}">
                <a16:creationId xmlns:a16="http://schemas.microsoft.com/office/drawing/2014/main" id="{3937D9E3-77EA-6B4C-8CE7-F8AB417CF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14368" name="Text Box 35">
            <a:extLst>
              <a:ext uri="{FF2B5EF4-FFF2-40B4-BE49-F238E27FC236}">
                <a16:creationId xmlns:a16="http://schemas.microsoft.com/office/drawing/2014/main" id="{8B1B5E1B-D6E9-1246-A062-312206CA2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4369" name="Text Box 36">
            <a:extLst>
              <a:ext uri="{FF2B5EF4-FFF2-40B4-BE49-F238E27FC236}">
                <a16:creationId xmlns:a16="http://schemas.microsoft.com/office/drawing/2014/main" id="{129F01DC-F019-1146-8411-48EFC76FF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4370" name="Text Box 37">
            <a:extLst>
              <a:ext uri="{FF2B5EF4-FFF2-40B4-BE49-F238E27FC236}">
                <a16:creationId xmlns:a16="http://schemas.microsoft.com/office/drawing/2014/main" id="{C44BD1CE-4085-BF46-89D6-D824ACF3D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4371" name="Text Box 38">
            <a:extLst>
              <a:ext uri="{FF2B5EF4-FFF2-40B4-BE49-F238E27FC236}">
                <a16:creationId xmlns:a16="http://schemas.microsoft.com/office/drawing/2014/main" id="{A888A936-5A39-4742-A93A-71292EF2E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cxnSp>
        <p:nvCxnSpPr>
          <p:cNvPr id="375847" name="AutoShape 39">
            <a:extLst>
              <a:ext uri="{FF2B5EF4-FFF2-40B4-BE49-F238E27FC236}">
                <a16:creationId xmlns:a16="http://schemas.microsoft.com/office/drawing/2014/main" id="{C135DB23-2A0F-524D-B228-868248358067}"/>
              </a:ext>
            </a:extLst>
          </p:cNvPr>
          <p:cNvCxnSpPr>
            <a:cxnSpLocks noChangeShapeType="1"/>
            <a:stCxn id="14355" idx="6"/>
            <a:endCxn id="14357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5848" name="Oval 40">
            <a:extLst>
              <a:ext uri="{FF2B5EF4-FFF2-40B4-BE49-F238E27FC236}">
                <a16:creationId xmlns:a16="http://schemas.microsoft.com/office/drawing/2014/main" id="{CD584101-4363-5849-8B7A-2BF35056B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8119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5849" name="Text Box 41">
            <a:extLst>
              <a:ext uri="{FF2B5EF4-FFF2-40B4-BE49-F238E27FC236}">
                <a16:creationId xmlns:a16="http://schemas.microsoft.com/office/drawing/2014/main" id="{7DA1108C-C24F-6B44-9D0E-42AD60003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4A0369DB-EA8A-484F-A83D-D7C31F77C2BA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49" name="Text Box 33">
            <a:extLst>
              <a:ext uri="{FF2B5EF4-FFF2-40B4-BE49-F238E27FC236}">
                <a16:creationId xmlns:a16="http://schemas.microsoft.com/office/drawing/2014/main" id="{B1FD85EA-72EE-6648-9CBF-257B7E7E8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3 5 4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98F594D-F575-6F42-95A3-AB03A81837C1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ECB290-F4AC-254E-8B79-249A457289E5}"/>
              </a:ext>
            </a:extLst>
          </p:cNvPr>
          <p:cNvSpPr/>
          <p:nvPr/>
        </p:nvSpPr>
        <p:spPr>
          <a:xfrm>
            <a:off x="3839984" y="4204509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b="1" dirty="0"/>
          </a:p>
        </p:txBody>
      </p:sp>
      <p:sp>
        <p:nvSpPr>
          <p:cNvPr id="44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75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8" grpId="0" animBg="1" autoUpdateAnimBg="0"/>
      <p:bldP spid="375849" grpId="0" autoUpdateAnimBg="0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Oval 3">
            <a:extLst>
              <a:ext uri="{FF2B5EF4-FFF2-40B4-BE49-F238E27FC236}">
                <a16:creationId xmlns:a16="http://schemas.microsoft.com/office/drawing/2014/main" id="{E3ADE328-A8C7-A447-807D-30320AC56B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5365" name="Oval 4">
            <a:extLst>
              <a:ext uri="{FF2B5EF4-FFF2-40B4-BE49-F238E27FC236}">
                <a16:creationId xmlns:a16="http://schemas.microsoft.com/office/drawing/2014/main" id="{13C99C8D-D648-2647-8410-F66D091D68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366" name="Oval 5">
            <a:extLst>
              <a:ext uri="{FF2B5EF4-FFF2-40B4-BE49-F238E27FC236}">
                <a16:creationId xmlns:a16="http://schemas.microsoft.com/office/drawing/2014/main" id="{230D11C1-ADCB-CD43-91AD-A78F52B537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5367" name="AutoShape 6">
            <a:extLst>
              <a:ext uri="{FF2B5EF4-FFF2-40B4-BE49-F238E27FC236}">
                <a16:creationId xmlns:a16="http://schemas.microsoft.com/office/drawing/2014/main" id="{80157E47-A82E-EC4B-B385-7DFDF62C659F}"/>
              </a:ext>
            </a:extLst>
          </p:cNvPr>
          <p:cNvCxnSpPr>
            <a:cxnSpLocks noChangeShapeType="1"/>
            <a:stCxn id="15364" idx="7"/>
            <a:endCxn id="15365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AutoShape 7">
            <a:extLst>
              <a:ext uri="{FF2B5EF4-FFF2-40B4-BE49-F238E27FC236}">
                <a16:creationId xmlns:a16="http://schemas.microsoft.com/office/drawing/2014/main" id="{270483A3-1B09-FE46-A5D2-105F008C3B09}"/>
              </a:ext>
            </a:extLst>
          </p:cNvPr>
          <p:cNvCxnSpPr>
            <a:cxnSpLocks noChangeShapeType="1"/>
            <a:stCxn id="15364" idx="6"/>
            <a:endCxn id="15366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AutoShape 8">
            <a:extLst>
              <a:ext uri="{FF2B5EF4-FFF2-40B4-BE49-F238E27FC236}">
                <a16:creationId xmlns:a16="http://schemas.microsoft.com/office/drawing/2014/main" id="{DA976F1F-F740-764A-A625-951F1EBD789F}"/>
              </a:ext>
            </a:extLst>
          </p:cNvPr>
          <p:cNvCxnSpPr>
            <a:cxnSpLocks noChangeShapeType="1"/>
            <a:stCxn id="15365" idx="6"/>
            <a:endCxn id="15371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9">
            <a:extLst>
              <a:ext uri="{FF2B5EF4-FFF2-40B4-BE49-F238E27FC236}">
                <a16:creationId xmlns:a16="http://schemas.microsoft.com/office/drawing/2014/main" id="{FE2E6CAA-5E35-CE41-926F-3193379A0F5D}"/>
              </a:ext>
            </a:extLst>
          </p:cNvPr>
          <p:cNvCxnSpPr>
            <a:cxnSpLocks noChangeShapeType="1"/>
            <a:stCxn id="15365" idx="5"/>
            <a:endCxn id="15366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1" name="Oval 10">
            <a:extLst>
              <a:ext uri="{FF2B5EF4-FFF2-40B4-BE49-F238E27FC236}">
                <a16:creationId xmlns:a16="http://schemas.microsoft.com/office/drawing/2014/main" id="{1A1ADC7E-2865-ED47-9B1B-DB294E92A5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372" name="Oval 11">
            <a:extLst>
              <a:ext uri="{FF2B5EF4-FFF2-40B4-BE49-F238E27FC236}">
                <a16:creationId xmlns:a16="http://schemas.microsoft.com/office/drawing/2014/main" id="{02E153E9-89F2-0D4C-87CC-DC30A2C0E0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7</a:t>
            </a:r>
          </a:p>
        </p:txBody>
      </p:sp>
      <p:cxnSp>
        <p:nvCxnSpPr>
          <p:cNvPr id="15373" name="AutoShape 12">
            <a:extLst>
              <a:ext uri="{FF2B5EF4-FFF2-40B4-BE49-F238E27FC236}">
                <a16:creationId xmlns:a16="http://schemas.microsoft.com/office/drawing/2014/main" id="{5DB37F97-5BB1-0449-868E-993D78D1D3BF}"/>
              </a:ext>
            </a:extLst>
          </p:cNvPr>
          <p:cNvCxnSpPr>
            <a:cxnSpLocks noChangeShapeType="1"/>
            <a:stCxn id="15376" idx="3"/>
            <a:endCxn id="15372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3">
            <a:extLst>
              <a:ext uri="{FF2B5EF4-FFF2-40B4-BE49-F238E27FC236}">
                <a16:creationId xmlns:a16="http://schemas.microsoft.com/office/drawing/2014/main" id="{5D92051F-DDE8-1D4F-9F3C-8C0719A693EB}"/>
              </a:ext>
            </a:extLst>
          </p:cNvPr>
          <p:cNvCxnSpPr>
            <a:cxnSpLocks noChangeShapeType="1"/>
            <a:stCxn id="15372" idx="2"/>
            <a:endCxn id="15366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4">
            <a:extLst>
              <a:ext uri="{FF2B5EF4-FFF2-40B4-BE49-F238E27FC236}">
                <a16:creationId xmlns:a16="http://schemas.microsoft.com/office/drawing/2014/main" id="{F209AE0E-3C08-0C41-88D2-5D66A4342382}"/>
              </a:ext>
            </a:extLst>
          </p:cNvPr>
          <p:cNvCxnSpPr>
            <a:cxnSpLocks noChangeShapeType="1"/>
            <a:stCxn id="15382" idx="0"/>
            <a:endCxn id="15376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Oval 15">
            <a:extLst>
              <a:ext uri="{FF2B5EF4-FFF2-40B4-BE49-F238E27FC236}">
                <a16:creationId xmlns:a16="http://schemas.microsoft.com/office/drawing/2014/main" id="{1176D50D-EC36-FF4D-9459-838A86C13A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8</a:t>
            </a:r>
          </a:p>
        </p:txBody>
      </p:sp>
      <p:cxnSp>
        <p:nvCxnSpPr>
          <p:cNvPr id="15377" name="AutoShape 16">
            <a:extLst>
              <a:ext uri="{FF2B5EF4-FFF2-40B4-BE49-F238E27FC236}">
                <a16:creationId xmlns:a16="http://schemas.microsoft.com/office/drawing/2014/main" id="{053D2C3B-EE54-5C4D-B61D-B64D1890FA37}"/>
              </a:ext>
            </a:extLst>
          </p:cNvPr>
          <p:cNvCxnSpPr>
            <a:cxnSpLocks noChangeShapeType="1"/>
            <a:stCxn id="15371" idx="6"/>
            <a:endCxn id="15376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AutoShape 17">
            <a:extLst>
              <a:ext uri="{FF2B5EF4-FFF2-40B4-BE49-F238E27FC236}">
                <a16:creationId xmlns:a16="http://schemas.microsoft.com/office/drawing/2014/main" id="{7B273FC1-9C6D-714C-8C70-ED62B64D581B}"/>
              </a:ext>
            </a:extLst>
          </p:cNvPr>
          <p:cNvCxnSpPr>
            <a:cxnSpLocks noChangeShapeType="1"/>
            <a:stCxn id="15371" idx="5"/>
            <a:endCxn id="15372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9" name="Oval 18">
            <a:extLst>
              <a:ext uri="{FF2B5EF4-FFF2-40B4-BE49-F238E27FC236}">
                <a16:creationId xmlns:a16="http://schemas.microsoft.com/office/drawing/2014/main" id="{C3C2CE88-6E2D-5049-AC87-9EC7F4F140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5380" name="AutoShape 19">
            <a:extLst>
              <a:ext uri="{FF2B5EF4-FFF2-40B4-BE49-F238E27FC236}">
                <a16:creationId xmlns:a16="http://schemas.microsoft.com/office/drawing/2014/main" id="{3ADE06D3-E8D8-7C44-BE2C-3AE2CE1A747D}"/>
              </a:ext>
            </a:extLst>
          </p:cNvPr>
          <p:cNvCxnSpPr>
            <a:cxnSpLocks noChangeShapeType="1"/>
            <a:stCxn id="15379" idx="6"/>
            <a:endCxn id="15381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1" name="Oval 20">
            <a:extLst>
              <a:ext uri="{FF2B5EF4-FFF2-40B4-BE49-F238E27FC236}">
                <a16:creationId xmlns:a16="http://schemas.microsoft.com/office/drawing/2014/main" id="{01C9EE34-668E-464A-9911-B1DD55717A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382" name="Oval 21">
            <a:extLst>
              <a:ext uri="{FF2B5EF4-FFF2-40B4-BE49-F238E27FC236}">
                <a16:creationId xmlns:a16="http://schemas.microsoft.com/office/drawing/2014/main" id="{395506DE-37A3-0F41-A94A-1E1E20367A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9</a:t>
            </a:r>
          </a:p>
        </p:txBody>
      </p:sp>
      <p:cxnSp>
        <p:nvCxnSpPr>
          <p:cNvPr id="15383" name="AutoShape 22">
            <a:extLst>
              <a:ext uri="{FF2B5EF4-FFF2-40B4-BE49-F238E27FC236}">
                <a16:creationId xmlns:a16="http://schemas.microsoft.com/office/drawing/2014/main" id="{DB02330F-CC69-8D4A-947E-17D8B359C9B9}"/>
              </a:ext>
            </a:extLst>
          </p:cNvPr>
          <p:cNvCxnSpPr>
            <a:cxnSpLocks noChangeShapeType="1"/>
            <a:stCxn id="15381" idx="6"/>
            <a:endCxn id="15382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23">
            <a:extLst>
              <a:ext uri="{FF2B5EF4-FFF2-40B4-BE49-F238E27FC236}">
                <a16:creationId xmlns:a16="http://schemas.microsoft.com/office/drawing/2014/main" id="{5DC44B4E-0C2D-D346-BA8C-1EF4EDA657A9}"/>
              </a:ext>
            </a:extLst>
          </p:cNvPr>
          <p:cNvCxnSpPr>
            <a:cxnSpLocks noChangeShapeType="1"/>
            <a:stCxn id="15364" idx="5"/>
            <a:endCxn id="15379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24">
            <a:extLst>
              <a:ext uri="{FF2B5EF4-FFF2-40B4-BE49-F238E27FC236}">
                <a16:creationId xmlns:a16="http://schemas.microsoft.com/office/drawing/2014/main" id="{3AB4A7E0-5FAE-364F-B609-25EB1C01C067}"/>
              </a:ext>
            </a:extLst>
          </p:cNvPr>
          <p:cNvCxnSpPr>
            <a:cxnSpLocks noChangeShapeType="1"/>
            <a:stCxn id="15379" idx="7"/>
            <a:endCxn id="15366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25">
            <a:extLst>
              <a:ext uri="{FF2B5EF4-FFF2-40B4-BE49-F238E27FC236}">
                <a16:creationId xmlns:a16="http://schemas.microsoft.com/office/drawing/2014/main" id="{8496C08B-829C-0943-9498-08338262E4CA}"/>
              </a:ext>
            </a:extLst>
          </p:cNvPr>
          <p:cNvCxnSpPr>
            <a:cxnSpLocks noChangeShapeType="1"/>
            <a:stCxn id="15366" idx="5"/>
            <a:endCxn id="15381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7" name="AutoShape 26">
            <a:extLst>
              <a:ext uri="{FF2B5EF4-FFF2-40B4-BE49-F238E27FC236}">
                <a16:creationId xmlns:a16="http://schemas.microsoft.com/office/drawing/2014/main" id="{7ACD6D12-FD98-BC4B-8793-CB08B699F239}"/>
              </a:ext>
            </a:extLst>
          </p:cNvPr>
          <p:cNvCxnSpPr>
            <a:cxnSpLocks noChangeShapeType="1"/>
            <a:stCxn id="15382" idx="1"/>
            <a:endCxn id="15372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AutoShape 27">
            <a:extLst>
              <a:ext uri="{FF2B5EF4-FFF2-40B4-BE49-F238E27FC236}">
                <a16:creationId xmlns:a16="http://schemas.microsoft.com/office/drawing/2014/main" id="{BDAFD192-45E1-5D49-9388-99A982161CC7}"/>
              </a:ext>
            </a:extLst>
          </p:cNvPr>
          <p:cNvCxnSpPr>
            <a:cxnSpLocks noChangeShapeType="1"/>
            <a:stCxn id="15381" idx="7"/>
            <a:endCxn id="15372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AutoShape 28">
            <a:extLst>
              <a:ext uri="{FF2B5EF4-FFF2-40B4-BE49-F238E27FC236}">
                <a16:creationId xmlns:a16="http://schemas.microsoft.com/office/drawing/2014/main" id="{D025A67A-500B-6444-A24A-B0A81E93FE9B}"/>
              </a:ext>
            </a:extLst>
          </p:cNvPr>
          <p:cNvCxnSpPr>
            <a:cxnSpLocks noChangeShapeType="1"/>
            <a:stCxn id="15371" idx="3"/>
            <a:endCxn id="15366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0" name="Text Box 29">
            <a:extLst>
              <a:ext uri="{FF2B5EF4-FFF2-40B4-BE49-F238E27FC236}">
                <a16:creationId xmlns:a16="http://schemas.microsoft.com/office/drawing/2014/main" id="{A3C5A629-9E71-C74C-965A-C5E118F33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15392" name="Text Box 35">
            <a:extLst>
              <a:ext uri="{FF2B5EF4-FFF2-40B4-BE49-F238E27FC236}">
                <a16:creationId xmlns:a16="http://schemas.microsoft.com/office/drawing/2014/main" id="{B69C7223-D26C-C946-A6E8-1F49196E4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5393" name="Text Box 36">
            <a:extLst>
              <a:ext uri="{FF2B5EF4-FFF2-40B4-BE49-F238E27FC236}">
                <a16:creationId xmlns:a16="http://schemas.microsoft.com/office/drawing/2014/main" id="{5D004EE1-784B-CA4F-9D1E-92079AB16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5394" name="Text Box 37">
            <a:extLst>
              <a:ext uri="{FF2B5EF4-FFF2-40B4-BE49-F238E27FC236}">
                <a16:creationId xmlns:a16="http://schemas.microsoft.com/office/drawing/2014/main" id="{A2A1BE83-96FB-5240-95FB-886660682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5395" name="Text Box 38">
            <a:extLst>
              <a:ext uri="{FF2B5EF4-FFF2-40B4-BE49-F238E27FC236}">
                <a16:creationId xmlns:a16="http://schemas.microsoft.com/office/drawing/2014/main" id="{449412AF-A057-EA45-AFB4-863308A4E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15396" name="Text Box 41">
            <a:extLst>
              <a:ext uri="{FF2B5EF4-FFF2-40B4-BE49-F238E27FC236}">
                <a16:creationId xmlns:a16="http://schemas.microsoft.com/office/drawing/2014/main" id="{FAE8E6D2-F68C-8F40-9811-F65E2BAE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4BB893A2-462C-F143-8091-AD995F4843A6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47" name="Text Box 33">
            <a:extLst>
              <a:ext uri="{FF2B5EF4-FFF2-40B4-BE49-F238E27FC236}">
                <a16:creationId xmlns:a16="http://schemas.microsoft.com/office/drawing/2014/main" id="{6CB2FD8F-1093-4942-94F3-5CB209B31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</a:t>
            </a:r>
            <a:r>
              <a:rPr lang="zh-CN" altLang="en-US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5 4 6 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7E4A73C-D092-4A44-95CE-021506AFD532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DED649-4B1D-864B-8894-7E3B966DDB7E}"/>
              </a:ext>
            </a:extLst>
          </p:cNvPr>
          <p:cNvSpPr/>
          <p:nvPr/>
        </p:nvSpPr>
        <p:spPr>
          <a:xfrm>
            <a:off x="3250982" y="4200176"/>
            <a:ext cx="312906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42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31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Oval 3">
            <a:extLst>
              <a:ext uri="{FF2B5EF4-FFF2-40B4-BE49-F238E27FC236}">
                <a16:creationId xmlns:a16="http://schemas.microsoft.com/office/drawing/2014/main" id="{39EB1F37-3C94-D34D-8143-73B1B42933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6389" name="Oval 4">
            <a:extLst>
              <a:ext uri="{FF2B5EF4-FFF2-40B4-BE49-F238E27FC236}">
                <a16:creationId xmlns:a16="http://schemas.microsoft.com/office/drawing/2014/main" id="{6AB84151-EDBF-2D48-9422-D7D2C931C6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390" name="Oval 5">
            <a:extLst>
              <a:ext uri="{FF2B5EF4-FFF2-40B4-BE49-F238E27FC236}">
                <a16:creationId xmlns:a16="http://schemas.microsoft.com/office/drawing/2014/main" id="{5D0A383B-D0DC-4242-8F56-331712C8DB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6391" name="AutoShape 6">
            <a:extLst>
              <a:ext uri="{FF2B5EF4-FFF2-40B4-BE49-F238E27FC236}">
                <a16:creationId xmlns:a16="http://schemas.microsoft.com/office/drawing/2014/main" id="{1F520C76-7BA6-4D49-86AC-E37662549163}"/>
              </a:ext>
            </a:extLst>
          </p:cNvPr>
          <p:cNvCxnSpPr>
            <a:cxnSpLocks noChangeShapeType="1"/>
            <a:stCxn id="16388" idx="7"/>
            <a:endCxn id="16389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7">
            <a:extLst>
              <a:ext uri="{FF2B5EF4-FFF2-40B4-BE49-F238E27FC236}">
                <a16:creationId xmlns:a16="http://schemas.microsoft.com/office/drawing/2014/main" id="{C7414D1F-15DB-FC4D-8156-227C460CA21A}"/>
              </a:ext>
            </a:extLst>
          </p:cNvPr>
          <p:cNvCxnSpPr>
            <a:cxnSpLocks noChangeShapeType="1"/>
            <a:stCxn id="16388" idx="6"/>
            <a:endCxn id="16390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8">
            <a:extLst>
              <a:ext uri="{FF2B5EF4-FFF2-40B4-BE49-F238E27FC236}">
                <a16:creationId xmlns:a16="http://schemas.microsoft.com/office/drawing/2014/main" id="{F03ECA5D-9965-0D46-A90C-B70A0E20EF0D}"/>
              </a:ext>
            </a:extLst>
          </p:cNvPr>
          <p:cNvCxnSpPr>
            <a:cxnSpLocks noChangeShapeType="1"/>
            <a:stCxn id="16389" idx="6"/>
            <a:endCxn id="16395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9">
            <a:extLst>
              <a:ext uri="{FF2B5EF4-FFF2-40B4-BE49-F238E27FC236}">
                <a16:creationId xmlns:a16="http://schemas.microsoft.com/office/drawing/2014/main" id="{9FA068BA-5944-9E4D-A1E7-C654E9A35FEE}"/>
              </a:ext>
            </a:extLst>
          </p:cNvPr>
          <p:cNvCxnSpPr>
            <a:cxnSpLocks noChangeShapeType="1"/>
            <a:stCxn id="16389" idx="5"/>
            <a:endCxn id="16390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Oval 10">
            <a:extLst>
              <a:ext uri="{FF2B5EF4-FFF2-40B4-BE49-F238E27FC236}">
                <a16:creationId xmlns:a16="http://schemas.microsoft.com/office/drawing/2014/main" id="{CCC1F94D-6ADD-4F42-B9E1-4387A473DB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396" name="Oval 11">
            <a:extLst>
              <a:ext uri="{FF2B5EF4-FFF2-40B4-BE49-F238E27FC236}">
                <a16:creationId xmlns:a16="http://schemas.microsoft.com/office/drawing/2014/main" id="{89F11981-A9B5-C249-A7F4-55DCECC651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7</a:t>
            </a:r>
          </a:p>
        </p:txBody>
      </p:sp>
      <p:cxnSp>
        <p:nvCxnSpPr>
          <p:cNvPr id="16397" name="AutoShape 12">
            <a:extLst>
              <a:ext uri="{FF2B5EF4-FFF2-40B4-BE49-F238E27FC236}">
                <a16:creationId xmlns:a16="http://schemas.microsoft.com/office/drawing/2014/main" id="{52FBEB67-6565-4543-B40C-9810AA832A63}"/>
              </a:ext>
            </a:extLst>
          </p:cNvPr>
          <p:cNvCxnSpPr>
            <a:cxnSpLocks noChangeShapeType="1"/>
            <a:stCxn id="16400" idx="3"/>
            <a:endCxn id="16396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13">
            <a:extLst>
              <a:ext uri="{FF2B5EF4-FFF2-40B4-BE49-F238E27FC236}">
                <a16:creationId xmlns:a16="http://schemas.microsoft.com/office/drawing/2014/main" id="{B683D982-6E21-9D4F-BCAF-EFBDCD1A8C29}"/>
              </a:ext>
            </a:extLst>
          </p:cNvPr>
          <p:cNvCxnSpPr>
            <a:cxnSpLocks noChangeShapeType="1"/>
            <a:stCxn id="16396" idx="2"/>
            <a:endCxn id="16390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AutoShape 14">
            <a:extLst>
              <a:ext uri="{FF2B5EF4-FFF2-40B4-BE49-F238E27FC236}">
                <a16:creationId xmlns:a16="http://schemas.microsoft.com/office/drawing/2014/main" id="{FF062578-8B3A-3E46-AAD4-55DFA0320450}"/>
              </a:ext>
            </a:extLst>
          </p:cNvPr>
          <p:cNvCxnSpPr>
            <a:cxnSpLocks noChangeShapeType="1"/>
            <a:stCxn id="16406" idx="0"/>
            <a:endCxn id="16400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0" name="Oval 15">
            <a:extLst>
              <a:ext uri="{FF2B5EF4-FFF2-40B4-BE49-F238E27FC236}">
                <a16:creationId xmlns:a16="http://schemas.microsoft.com/office/drawing/2014/main" id="{F30964CC-9C5F-2A4B-96FA-D348F3750A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8</a:t>
            </a:r>
          </a:p>
        </p:txBody>
      </p:sp>
      <p:cxnSp>
        <p:nvCxnSpPr>
          <p:cNvPr id="16401" name="AutoShape 16">
            <a:extLst>
              <a:ext uri="{FF2B5EF4-FFF2-40B4-BE49-F238E27FC236}">
                <a16:creationId xmlns:a16="http://schemas.microsoft.com/office/drawing/2014/main" id="{860CF694-0F46-3F4F-B3C7-383F7E562B3F}"/>
              </a:ext>
            </a:extLst>
          </p:cNvPr>
          <p:cNvCxnSpPr>
            <a:cxnSpLocks noChangeShapeType="1"/>
            <a:stCxn id="16395" idx="6"/>
            <a:endCxn id="16400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17">
            <a:extLst>
              <a:ext uri="{FF2B5EF4-FFF2-40B4-BE49-F238E27FC236}">
                <a16:creationId xmlns:a16="http://schemas.microsoft.com/office/drawing/2014/main" id="{7EE672D0-1A3A-2D47-89B3-6CB07B7024A8}"/>
              </a:ext>
            </a:extLst>
          </p:cNvPr>
          <p:cNvCxnSpPr>
            <a:cxnSpLocks noChangeShapeType="1"/>
            <a:stCxn id="16395" idx="5"/>
            <a:endCxn id="16396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3" name="Oval 18">
            <a:extLst>
              <a:ext uri="{FF2B5EF4-FFF2-40B4-BE49-F238E27FC236}">
                <a16:creationId xmlns:a16="http://schemas.microsoft.com/office/drawing/2014/main" id="{668137A9-7FC6-A54A-BF56-C71562814D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6404" name="AutoShape 19">
            <a:extLst>
              <a:ext uri="{FF2B5EF4-FFF2-40B4-BE49-F238E27FC236}">
                <a16:creationId xmlns:a16="http://schemas.microsoft.com/office/drawing/2014/main" id="{C773B4FD-746E-7545-952C-D98D4B404CC7}"/>
              </a:ext>
            </a:extLst>
          </p:cNvPr>
          <p:cNvCxnSpPr>
            <a:cxnSpLocks noChangeShapeType="1"/>
            <a:stCxn id="16403" idx="6"/>
            <a:endCxn id="16405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5" name="Oval 20">
            <a:extLst>
              <a:ext uri="{FF2B5EF4-FFF2-40B4-BE49-F238E27FC236}">
                <a16:creationId xmlns:a16="http://schemas.microsoft.com/office/drawing/2014/main" id="{4AA9F87A-D700-1A45-AE63-951406544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406" name="Oval 21">
            <a:extLst>
              <a:ext uri="{FF2B5EF4-FFF2-40B4-BE49-F238E27FC236}">
                <a16:creationId xmlns:a16="http://schemas.microsoft.com/office/drawing/2014/main" id="{D0C40190-85F2-8D40-B7EA-7C9ACC7C2C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9</a:t>
            </a:r>
          </a:p>
        </p:txBody>
      </p:sp>
      <p:cxnSp>
        <p:nvCxnSpPr>
          <p:cNvPr id="16407" name="AutoShape 22">
            <a:extLst>
              <a:ext uri="{FF2B5EF4-FFF2-40B4-BE49-F238E27FC236}">
                <a16:creationId xmlns:a16="http://schemas.microsoft.com/office/drawing/2014/main" id="{0AAB68C5-95D2-9749-A693-F07A85CCC795}"/>
              </a:ext>
            </a:extLst>
          </p:cNvPr>
          <p:cNvCxnSpPr>
            <a:cxnSpLocks noChangeShapeType="1"/>
            <a:stCxn id="16405" idx="6"/>
            <a:endCxn id="16406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23">
            <a:extLst>
              <a:ext uri="{FF2B5EF4-FFF2-40B4-BE49-F238E27FC236}">
                <a16:creationId xmlns:a16="http://schemas.microsoft.com/office/drawing/2014/main" id="{760DA750-16D5-F54B-9763-83FA7B8F8122}"/>
              </a:ext>
            </a:extLst>
          </p:cNvPr>
          <p:cNvCxnSpPr>
            <a:cxnSpLocks noChangeShapeType="1"/>
            <a:stCxn id="16388" idx="5"/>
            <a:endCxn id="16403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24">
            <a:extLst>
              <a:ext uri="{FF2B5EF4-FFF2-40B4-BE49-F238E27FC236}">
                <a16:creationId xmlns:a16="http://schemas.microsoft.com/office/drawing/2014/main" id="{815A9853-4F25-F748-B75A-1E5F31CD3467}"/>
              </a:ext>
            </a:extLst>
          </p:cNvPr>
          <p:cNvCxnSpPr>
            <a:cxnSpLocks noChangeShapeType="1"/>
            <a:stCxn id="16403" idx="7"/>
            <a:endCxn id="16390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25">
            <a:extLst>
              <a:ext uri="{FF2B5EF4-FFF2-40B4-BE49-F238E27FC236}">
                <a16:creationId xmlns:a16="http://schemas.microsoft.com/office/drawing/2014/main" id="{6FA7BA15-227E-8046-B42B-1560D4354EB0}"/>
              </a:ext>
            </a:extLst>
          </p:cNvPr>
          <p:cNvCxnSpPr>
            <a:cxnSpLocks noChangeShapeType="1"/>
            <a:stCxn id="16390" idx="5"/>
            <a:endCxn id="16405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26">
            <a:extLst>
              <a:ext uri="{FF2B5EF4-FFF2-40B4-BE49-F238E27FC236}">
                <a16:creationId xmlns:a16="http://schemas.microsoft.com/office/drawing/2014/main" id="{D3D06596-5A2A-0749-8D45-773F8BC7C3CF}"/>
              </a:ext>
            </a:extLst>
          </p:cNvPr>
          <p:cNvCxnSpPr>
            <a:cxnSpLocks noChangeShapeType="1"/>
            <a:stCxn id="16406" idx="1"/>
            <a:endCxn id="16396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AutoShape 27">
            <a:extLst>
              <a:ext uri="{FF2B5EF4-FFF2-40B4-BE49-F238E27FC236}">
                <a16:creationId xmlns:a16="http://schemas.microsoft.com/office/drawing/2014/main" id="{22B196C2-C767-964D-99CF-DA20DD7E16E1}"/>
              </a:ext>
            </a:extLst>
          </p:cNvPr>
          <p:cNvCxnSpPr>
            <a:cxnSpLocks noChangeShapeType="1"/>
            <a:stCxn id="16405" idx="7"/>
            <a:endCxn id="16396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AutoShape 28">
            <a:extLst>
              <a:ext uri="{FF2B5EF4-FFF2-40B4-BE49-F238E27FC236}">
                <a16:creationId xmlns:a16="http://schemas.microsoft.com/office/drawing/2014/main" id="{97C1F9FB-6B1E-5342-B00A-2E11CDB5E1A9}"/>
              </a:ext>
            </a:extLst>
          </p:cNvPr>
          <p:cNvCxnSpPr>
            <a:cxnSpLocks noChangeShapeType="1"/>
            <a:stCxn id="16395" idx="3"/>
            <a:endCxn id="16390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4" name="Text Box 29">
            <a:extLst>
              <a:ext uri="{FF2B5EF4-FFF2-40B4-BE49-F238E27FC236}">
                <a16:creationId xmlns:a16="http://schemas.microsoft.com/office/drawing/2014/main" id="{FF9ECB60-C702-2446-A73E-6315DDF3F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16416" name="Text Box 35">
            <a:extLst>
              <a:ext uri="{FF2B5EF4-FFF2-40B4-BE49-F238E27FC236}">
                <a16:creationId xmlns:a16="http://schemas.microsoft.com/office/drawing/2014/main" id="{78A0C5DB-2E54-C74B-8B50-28828C4E9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6417" name="Text Box 36">
            <a:extLst>
              <a:ext uri="{FF2B5EF4-FFF2-40B4-BE49-F238E27FC236}">
                <a16:creationId xmlns:a16="http://schemas.microsoft.com/office/drawing/2014/main" id="{D097F520-354E-D24E-A63C-0A53B0ADD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6418" name="Text Box 37">
            <a:extLst>
              <a:ext uri="{FF2B5EF4-FFF2-40B4-BE49-F238E27FC236}">
                <a16:creationId xmlns:a16="http://schemas.microsoft.com/office/drawing/2014/main" id="{E69E6143-3123-3C43-B7E2-E642B5759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6419" name="Text Box 38">
            <a:extLst>
              <a:ext uri="{FF2B5EF4-FFF2-40B4-BE49-F238E27FC236}">
                <a16:creationId xmlns:a16="http://schemas.microsoft.com/office/drawing/2014/main" id="{81CB093B-F769-4C4B-8243-8CA104F80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16420" name="Text Box 39">
            <a:extLst>
              <a:ext uri="{FF2B5EF4-FFF2-40B4-BE49-F238E27FC236}">
                <a16:creationId xmlns:a16="http://schemas.microsoft.com/office/drawing/2014/main" id="{7F07763E-C9C6-3E42-8B51-AAFC0E24B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cxnSp>
        <p:nvCxnSpPr>
          <p:cNvPr id="377896" name="AutoShape 40">
            <a:extLst>
              <a:ext uri="{FF2B5EF4-FFF2-40B4-BE49-F238E27FC236}">
                <a16:creationId xmlns:a16="http://schemas.microsoft.com/office/drawing/2014/main" id="{B2657E9D-7A81-244F-A94F-0B4B32840B88}"/>
              </a:ext>
            </a:extLst>
          </p:cNvPr>
          <p:cNvCxnSpPr>
            <a:cxnSpLocks noChangeShapeType="1"/>
            <a:stCxn id="16390" idx="5"/>
            <a:endCxn id="16405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标题 1">
            <a:extLst>
              <a:ext uri="{FF2B5EF4-FFF2-40B4-BE49-F238E27FC236}">
                <a16:creationId xmlns:a16="http://schemas.microsoft.com/office/drawing/2014/main" id="{1285B046-46EE-F045-A9D8-515FC7E95715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48" name="Text Box 33">
            <a:extLst>
              <a:ext uri="{FF2B5EF4-FFF2-40B4-BE49-F238E27FC236}">
                <a16:creationId xmlns:a16="http://schemas.microsoft.com/office/drawing/2014/main" id="{9875DC24-3160-6F49-9F0B-06A8ED314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5 4 6  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7AF6881-FD69-CC40-B54E-69B10E1585B6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42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6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Oval 3">
            <a:extLst>
              <a:ext uri="{FF2B5EF4-FFF2-40B4-BE49-F238E27FC236}">
                <a16:creationId xmlns:a16="http://schemas.microsoft.com/office/drawing/2014/main" id="{251A703E-EB64-5949-BAFF-CF4A61291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7413" name="Oval 4">
            <a:extLst>
              <a:ext uri="{FF2B5EF4-FFF2-40B4-BE49-F238E27FC236}">
                <a16:creationId xmlns:a16="http://schemas.microsoft.com/office/drawing/2014/main" id="{ECDB1C53-531C-214A-8241-077A7A6D06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414" name="Oval 5">
            <a:extLst>
              <a:ext uri="{FF2B5EF4-FFF2-40B4-BE49-F238E27FC236}">
                <a16:creationId xmlns:a16="http://schemas.microsoft.com/office/drawing/2014/main" id="{A951361B-28AE-3C4B-B216-DA23491AA7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7415" name="AutoShape 6">
            <a:extLst>
              <a:ext uri="{FF2B5EF4-FFF2-40B4-BE49-F238E27FC236}">
                <a16:creationId xmlns:a16="http://schemas.microsoft.com/office/drawing/2014/main" id="{63765DE2-7FC8-BD4D-B532-4DBA46AE5412}"/>
              </a:ext>
            </a:extLst>
          </p:cNvPr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AutoShape 7">
            <a:extLst>
              <a:ext uri="{FF2B5EF4-FFF2-40B4-BE49-F238E27FC236}">
                <a16:creationId xmlns:a16="http://schemas.microsoft.com/office/drawing/2014/main" id="{F267B429-5B82-E54D-9F21-8F3E134AE84C}"/>
              </a:ext>
            </a:extLst>
          </p:cNvPr>
          <p:cNvCxnSpPr>
            <a:cxnSpLocks noChangeShapeType="1"/>
            <a:stCxn id="17412" idx="6"/>
            <a:endCxn id="17414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8">
            <a:extLst>
              <a:ext uri="{FF2B5EF4-FFF2-40B4-BE49-F238E27FC236}">
                <a16:creationId xmlns:a16="http://schemas.microsoft.com/office/drawing/2014/main" id="{D69B923B-3CDB-BD43-BF06-ECB9ABF68073}"/>
              </a:ext>
            </a:extLst>
          </p:cNvPr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AutoShape 9">
            <a:extLst>
              <a:ext uri="{FF2B5EF4-FFF2-40B4-BE49-F238E27FC236}">
                <a16:creationId xmlns:a16="http://schemas.microsoft.com/office/drawing/2014/main" id="{76BEFFF9-2317-0E42-BDA2-323E3433CAF7}"/>
              </a:ext>
            </a:extLst>
          </p:cNvPr>
          <p:cNvCxnSpPr>
            <a:cxnSpLocks noChangeShapeType="1"/>
            <a:stCxn id="17413" idx="5"/>
            <a:endCxn id="17414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Oval 10">
            <a:extLst>
              <a:ext uri="{FF2B5EF4-FFF2-40B4-BE49-F238E27FC236}">
                <a16:creationId xmlns:a16="http://schemas.microsoft.com/office/drawing/2014/main" id="{F94DF8BD-C665-3D47-A0DA-B31288CDFB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420" name="Oval 11">
            <a:extLst>
              <a:ext uri="{FF2B5EF4-FFF2-40B4-BE49-F238E27FC236}">
                <a16:creationId xmlns:a16="http://schemas.microsoft.com/office/drawing/2014/main" id="{489360E9-EB17-4041-A2E9-2B85EA135D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7</a:t>
            </a:r>
          </a:p>
        </p:txBody>
      </p:sp>
      <p:cxnSp>
        <p:nvCxnSpPr>
          <p:cNvPr id="17421" name="AutoShape 12">
            <a:extLst>
              <a:ext uri="{FF2B5EF4-FFF2-40B4-BE49-F238E27FC236}">
                <a16:creationId xmlns:a16="http://schemas.microsoft.com/office/drawing/2014/main" id="{77E96B96-EBE1-D843-81A7-03CD8C518AF4}"/>
              </a:ext>
            </a:extLst>
          </p:cNvPr>
          <p:cNvCxnSpPr>
            <a:cxnSpLocks noChangeShapeType="1"/>
            <a:stCxn id="17424" idx="3"/>
            <a:endCxn id="17420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3">
            <a:extLst>
              <a:ext uri="{FF2B5EF4-FFF2-40B4-BE49-F238E27FC236}">
                <a16:creationId xmlns:a16="http://schemas.microsoft.com/office/drawing/2014/main" id="{E93A7551-413D-B144-B0A6-A608F3B02ABD}"/>
              </a:ext>
            </a:extLst>
          </p:cNvPr>
          <p:cNvCxnSpPr>
            <a:cxnSpLocks noChangeShapeType="1"/>
            <a:stCxn id="17420" idx="2"/>
            <a:endCxn id="17414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4">
            <a:extLst>
              <a:ext uri="{FF2B5EF4-FFF2-40B4-BE49-F238E27FC236}">
                <a16:creationId xmlns:a16="http://schemas.microsoft.com/office/drawing/2014/main" id="{8C80B2CA-CF4E-6642-9859-E3659CEEA2C6}"/>
              </a:ext>
            </a:extLst>
          </p:cNvPr>
          <p:cNvCxnSpPr>
            <a:cxnSpLocks noChangeShapeType="1"/>
            <a:stCxn id="17430" idx="0"/>
            <a:endCxn id="17424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Oval 15">
            <a:extLst>
              <a:ext uri="{FF2B5EF4-FFF2-40B4-BE49-F238E27FC236}">
                <a16:creationId xmlns:a16="http://schemas.microsoft.com/office/drawing/2014/main" id="{5A1872B4-3676-D741-8B2C-A473D6FC1B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8</a:t>
            </a:r>
          </a:p>
        </p:txBody>
      </p:sp>
      <p:cxnSp>
        <p:nvCxnSpPr>
          <p:cNvPr id="17425" name="AutoShape 16">
            <a:extLst>
              <a:ext uri="{FF2B5EF4-FFF2-40B4-BE49-F238E27FC236}">
                <a16:creationId xmlns:a16="http://schemas.microsoft.com/office/drawing/2014/main" id="{5435A32D-AAA7-3544-892B-78EA760486CE}"/>
              </a:ext>
            </a:extLst>
          </p:cNvPr>
          <p:cNvCxnSpPr>
            <a:cxnSpLocks noChangeShapeType="1"/>
            <a:stCxn id="17419" idx="6"/>
            <a:endCxn id="17424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7">
            <a:extLst>
              <a:ext uri="{FF2B5EF4-FFF2-40B4-BE49-F238E27FC236}">
                <a16:creationId xmlns:a16="http://schemas.microsoft.com/office/drawing/2014/main" id="{E155A10F-F176-0B4C-B74F-6202FBBEC47F}"/>
              </a:ext>
            </a:extLst>
          </p:cNvPr>
          <p:cNvCxnSpPr>
            <a:cxnSpLocks noChangeShapeType="1"/>
            <a:stCxn id="17419" idx="5"/>
            <a:endCxn id="17420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7" name="Oval 18">
            <a:extLst>
              <a:ext uri="{FF2B5EF4-FFF2-40B4-BE49-F238E27FC236}">
                <a16:creationId xmlns:a16="http://schemas.microsoft.com/office/drawing/2014/main" id="{B31B12D3-5452-F94E-B161-6726C2C030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7428" name="AutoShape 19">
            <a:extLst>
              <a:ext uri="{FF2B5EF4-FFF2-40B4-BE49-F238E27FC236}">
                <a16:creationId xmlns:a16="http://schemas.microsoft.com/office/drawing/2014/main" id="{9034C332-1B5B-1548-8360-DA58E6C4E29A}"/>
              </a:ext>
            </a:extLst>
          </p:cNvPr>
          <p:cNvCxnSpPr>
            <a:cxnSpLocks noChangeShapeType="1"/>
            <a:stCxn id="17427" idx="6"/>
            <a:endCxn id="17429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9" name="Oval 20">
            <a:extLst>
              <a:ext uri="{FF2B5EF4-FFF2-40B4-BE49-F238E27FC236}">
                <a16:creationId xmlns:a16="http://schemas.microsoft.com/office/drawing/2014/main" id="{CDF89BC5-5DF8-1A45-91AD-3C0321B710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430" name="Oval 21">
            <a:extLst>
              <a:ext uri="{FF2B5EF4-FFF2-40B4-BE49-F238E27FC236}">
                <a16:creationId xmlns:a16="http://schemas.microsoft.com/office/drawing/2014/main" id="{5815695E-F8E9-B943-AB26-2C939F1A6E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9</a:t>
            </a:r>
          </a:p>
        </p:txBody>
      </p:sp>
      <p:cxnSp>
        <p:nvCxnSpPr>
          <p:cNvPr id="17431" name="AutoShape 22">
            <a:extLst>
              <a:ext uri="{FF2B5EF4-FFF2-40B4-BE49-F238E27FC236}">
                <a16:creationId xmlns:a16="http://schemas.microsoft.com/office/drawing/2014/main" id="{D9517081-A55B-4D4E-83CD-B603CEB64297}"/>
              </a:ext>
            </a:extLst>
          </p:cNvPr>
          <p:cNvCxnSpPr>
            <a:cxnSpLocks noChangeShapeType="1"/>
            <a:stCxn id="17429" idx="6"/>
            <a:endCxn id="17430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23">
            <a:extLst>
              <a:ext uri="{FF2B5EF4-FFF2-40B4-BE49-F238E27FC236}">
                <a16:creationId xmlns:a16="http://schemas.microsoft.com/office/drawing/2014/main" id="{6031A663-7573-E143-9CE7-DB6AB22AECA6}"/>
              </a:ext>
            </a:extLst>
          </p:cNvPr>
          <p:cNvCxnSpPr>
            <a:cxnSpLocks noChangeShapeType="1"/>
            <a:stCxn id="17412" idx="5"/>
            <a:endCxn id="17427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24">
            <a:extLst>
              <a:ext uri="{FF2B5EF4-FFF2-40B4-BE49-F238E27FC236}">
                <a16:creationId xmlns:a16="http://schemas.microsoft.com/office/drawing/2014/main" id="{38F97C2E-03BA-AD42-B81D-0FDDB35A8E6D}"/>
              </a:ext>
            </a:extLst>
          </p:cNvPr>
          <p:cNvCxnSpPr>
            <a:cxnSpLocks noChangeShapeType="1"/>
            <a:stCxn id="17427" idx="7"/>
            <a:endCxn id="17414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26">
            <a:extLst>
              <a:ext uri="{FF2B5EF4-FFF2-40B4-BE49-F238E27FC236}">
                <a16:creationId xmlns:a16="http://schemas.microsoft.com/office/drawing/2014/main" id="{B7B190A8-2B66-CA43-8EFA-5E9792075ACC}"/>
              </a:ext>
            </a:extLst>
          </p:cNvPr>
          <p:cNvCxnSpPr>
            <a:cxnSpLocks noChangeShapeType="1"/>
            <a:stCxn id="17430" idx="1"/>
            <a:endCxn id="17420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AutoShape 27">
            <a:extLst>
              <a:ext uri="{FF2B5EF4-FFF2-40B4-BE49-F238E27FC236}">
                <a16:creationId xmlns:a16="http://schemas.microsoft.com/office/drawing/2014/main" id="{BE602BFA-42C1-7041-BD55-E0326FD1DA21}"/>
              </a:ext>
            </a:extLst>
          </p:cNvPr>
          <p:cNvCxnSpPr>
            <a:cxnSpLocks noChangeShapeType="1"/>
            <a:stCxn id="17429" idx="7"/>
            <a:endCxn id="17420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28">
            <a:extLst>
              <a:ext uri="{FF2B5EF4-FFF2-40B4-BE49-F238E27FC236}">
                <a16:creationId xmlns:a16="http://schemas.microsoft.com/office/drawing/2014/main" id="{32C55F22-7F32-3340-AA94-FD955E89DFC6}"/>
              </a:ext>
            </a:extLst>
          </p:cNvPr>
          <p:cNvCxnSpPr>
            <a:cxnSpLocks noChangeShapeType="1"/>
            <a:stCxn id="17419" idx="3"/>
            <a:endCxn id="17414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7" name="Text Box 29">
            <a:extLst>
              <a:ext uri="{FF2B5EF4-FFF2-40B4-BE49-F238E27FC236}">
                <a16:creationId xmlns:a16="http://schemas.microsoft.com/office/drawing/2014/main" id="{33D008BA-4248-2F40-A11D-D738A69CC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17439" name="Text Box 35">
            <a:extLst>
              <a:ext uri="{FF2B5EF4-FFF2-40B4-BE49-F238E27FC236}">
                <a16:creationId xmlns:a16="http://schemas.microsoft.com/office/drawing/2014/main" id="{DA524B51-7227-EC45-B965-68FEF090D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7440" name="Text Box 36">
            <a:extLst>
              <a:ext uri="{FF2B5EF4-FFF2-40B4-BE49-F238E27FC236}">
                <a16:creationId xmlns:a16="http://schemas.microsoft.com/office/drawing/2014/main" id="{1CB5AE58-7E3B-EA4E-B4D2-7B2B9D9A9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7441" name="Text Box 37">
            <a:extLst>
              <a:ext uri="{FF2B5EF4-FFF2-40B4-BE49-F238E27FC236}">
                <a16:creationId xmlns:a16="http://schemas.microsoft.com/office/drawing/2014/main" id="{3F51EE74-098B-234D-99EE-7AD38F81A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7442" name="Text Box 38">
            <a:extLst>
              <a:ext uri="{FF2B5EF4-FFF2-40B4-BE49-F238E27FC236}">
                <a16:creationId xmlns:a16="http://schemas.microsoft.com/office/drawing/2014/main" id="{A6F4129F-5A02-8847-869B-0CE034C8F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17443" name="Text Box 39">
            <a:extLst>
              <a:ext uri="{FF2B5EF4-FFF2-40B4-BE49-F238E27FC236}">
                <a16:creationId xmlns:a16="http://schemas.microsoft.com/office/drawing/2014/main" id="{6D1B8B87-3B36-4D4D-B246-86FBBB3AC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cxnSp>
        <p:nvCxnSpPr>
          <p:cNvPr id="17444" name="AutoShape 41">
            <a:extLst>
              <a:ext uri="{FF2B5EF4-FFF2-40B4-BE49-F238E27FC236}">
                <a16:creationId xmlns:a16="http://schemas.microsoft.com/office/drawing/2014/main" id="{5E703321-DD11-E443-80C6-7D89D7A870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标题 1">
            <a:extLst>
              <a:ext uri="{FF2B5EF4-FFF2-40B4-BE49-F238E27FC236}">
                <a16:creationId xmlns:a16="http://schemas.microsoft.com/office/drawing/2014/main" id="{B5E9E5E8-E438-394C-9470-9D6E5B4EC8A9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47" name="Text Box 33">
            <a:extLst>
              <a:ext uri="{FF2B5EF4-FFF2-40B4-BE49-F238E27FC236}">
                <a16:creationId xmlns:a16="http://schemas.microsoft.com/office/drawing/2014/main" id="{6603955D-DF9E-064D-B7C3-8CC54F7A6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</a:t>
            </a:r>
            <a:r>
              <a:rPr lang="zh-CN" altLang="en-US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4 6  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56BA2CC-4718-FF4D-A2AA-2CE72272CDB7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1F4BBE-B163-E64C-A538-801AA31915AF}"/>
              </a:ext>
            </a:extLst>
          </p:cNvPr>
          <p:cNvSpPr/>
          <p:nvPr/>
        </p:nvSpPr>
        <p:spPr>
          <a:xfrm>
            <a:off x="3250982" y="41957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42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64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Oval 3">
            <a:extLst>
              <a:ext uri="{FF2B5EF4-FFF2-40B4-BE49-F238E27FC236}">
                <a16:creationId xmlns:a16="http://schemas.microsoft.com/office/drawing/2014/main" id="{8B0C3EE5-5DBA-F740-892D-DD0B2853E2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8437" name="Oval 4">
            <a:extLst>
              <a:ext uri="{FF2B5EF4-FFF2-40B4-BE49-F238E27FC236}">
                <a16:creationId xmlns:a16="http://schemas.microsoft.com/office/drawing/2014/main" id="{0010F75E-3132-614C-B639-2EF40F12FC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438" name="Oval 5">
            <a:extLst>
              <a:ext uri="{FF2B5EF4-FFF2-40B4-BE49-F238E27FC236}">
                <a16:creationId xmlns:a16="http://schemas.microsoft.com/office/drawing/2014/main" id="{CD2B2D16-9F09-BF4C-91D0-45238AE885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8439" name="AutoShape 6">
            <a:extLst>
              <a:ext uri="{FF2B5EF4-FFF2-40B4-BE49-F238E27FC236}">
                <a16:creationId xmlns:a16="http://schemas.microsoft.com/office/drawing/2014/main" id="{E6081163-ECED-BA40-BD62-794E8B11D78E}"/>
              </a:ext>
            </a:extLst>
          </p:cNvPr>
          <p:cNvCxnSpPr>
            <a:cxnSpLocks noChangeShapeType="1"/>
            <a:stCxn id="18436" idx="7"/>
            <a:endCxn id="18437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AutoShape 7">
            <a:extLst>
              <a:ext uri="{FF2B5EF4-FFF2-40B4-BE49-F238E27FC236}">
                <a16:creationId xmlns:a16="http://schemas.microsoft.com/office/drawing/2014/main" id="{DD9D8BEF-D1BE-E646-8BC5-6146884EB3A9}"/>
              </a:ext>
            </a:extLst>
          </p:cNvPr>
          <p:cNvCxnSpPr>
            <a:cxnSpLocks noChangeShapeType="1"/>
            <a:stCxn id="18436" idx="6"/>
            <a:endCxn id="18438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AutoShape 8">
            <a:extLst>
              <a:ext uri="{FF2B5EF4-FFF2-40B4-BE49-F238E27FC236}">
                <a16:creationId xmlns:a16="http://schemas.microsoft.com/office/drawing/2014/main" id="{8534FD8E-E7B2-AF4F-884A-085E539B14F1}"/>
              </a:ext>
            </a:extLst>
          </p:cNvPr>
          <p:cNvCxnSpPr>
            <a:cxnSpLocks noChangeShapeType="1"/>
            <a:stCxn id="18437" idx="6"/>
            <a:endCxn id="18443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9">
            <a:extLst>
              <a:ext uri="{FF2B5EF4-FFF2-40B4-BE49-F238E27FC236}">
                <a16:creationId xmlns:a16="http://schemas.microsoft.com/office/drawing/2014/main" id="{1F32C830-8C38-264E-9FCB-6508FFC0B5CD}"/>
              </a:ext>
            </a:extLst>
          </p:cNvPr>
          <p:cNvCxnSpPr>
            <a:cxnSpLocks noChangeShapeType="1"/>
            <a:stCxn id="18437" idx="5"/>
            <a:endCxn id="18438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Oval 10">
            <a:extLst>
              <a:ext uri="{FF2B5EF4-FFF2-40B4-BE49-F238E27FC236}">
                <a16:creationId xmlns:a16="http://schemas.microsoft.com/office/drawing/2014/main" id="{51EA5E3B-BB94-7144-A263-5DFAEB50ED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444" name="Oval 11">
            <a:extLst>
              <a:ext uri="{FF2B5EF4-FFF2-40B4-BE49-F238E27FC236}">
                <a16:creationId xmlns:a16="http://schemas.microsoft.com/office/drawing/2014/main" id="{37F010FB-1F00-4A4A-8B26-A3643DC403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7</a:t>
            </a:r>
          </a:p>
        </p:txBody>
      </p:sp>
      <p:cxnSp>
        <p:nvCxnSpPr>
          <p:cNvPr id="18445" name="AutoShape 12">
            <a:extLst>
              <a:ext uri="{FF2B5EF4-FFF2-40B4-BE49-F238E27FC236}">
                <a16:creationId xmlns:a16="http://schemas.microsoft.com/office/drawing/2014/main" id="{0CBDE5B5-A8C2-944E-89E5-24BA404C3E30}"/>
              </a:ext>
            </a:extLst>
          </p:cNvPr>
          <p:cNvCxnSpPr>
            <a:cxnSpLocks noChangeShapeType="1"/>
            <a:stCxn id="18448" idx="3"/>
            <a:endCxn id="18444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3">
            <a:extLst>
              <a:ext uri="{FF2B5EF4-FFF2-40B4-BE49-F238E27FC236}">
                <a16:creationId xmlns:a16="http://schemas.microsoft.com/office/drawing/2014/main" id="{498A218D-17D7-0E4A-8308-C25AF5B543B3}"/>
              </a:ext>
            </a:extLst>
          </p:cNvPr>
          <p:cNvCxnSpPr>
            <a:cxnSpLocks noChangeShapeType="1"/>
            <a:stCxn id="18444" idx="2"/>
            <a:endCxn id="18438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4">
            <a:extLst>
              <a:ext uri="{FF2B5EF4-FFF2-40B4-BE49-F238E27FC236}">
                <a16:creationId xmlns:a16="http://schemas.microsoft.com/office/drawing/2014/main" id="{EEA885D2-216F-BF4A-9E28-E65A447B6293}"/>
              </a:ext>
            </a:extLst>
          </p:cNvPr>
          <p:cNvCxnSpPr>
            <a:cxnSpLocks noChangeShapeType="1"/>
            <a:stCxn id="18454" idx="0"/>
            <a:endCxn id="18448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8" name="Oval 15">
            <a:extLst>
              <a:ext uri="{FF2B5EF4-FFF2-40B4-BE49-F238E27FC236}">
                <a16:creationId xmlns:a16="http://schemas.microsoft.com/office/drawing/2014/main" id="{8DFAF634-D9EF-0044-B5A3-52BA502465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8</a:t>
            </a:r>
          </a:p>
        </p:txBody>
      </p:sp>
      <p:cxnSp>
        <p:nvCxnSpPr>
          <p:cNvPr id="18449" name="AutoShape 16">
            <a:extLst>
              <a:ext uri="{FF2B5EF4-FFF2-40B4-BE49-F238E27FC236}">
                <a16:creationId xmlns:a16="http://schemas.microsoft.com/office/drawing/2014/main" id="{4836CEA8-7EEF-EA4A-8A16-0773B7A71430}"/>
              </a:ext>
            </a:extLst>
          </p:cNvPr>
          <p:cNvCxnSpPr>
            <a:cxnSpLocks noChangeShapeType="1"/>
            <a:stCxn id="18443" idx="6"/>
            <a:endCxn id="18448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17">
            <a:extLst>
              <a:ext uri="{FF2B5EF4-FFF2-40B4-BE49-F238E27FC236}">
                <a16:creationId xmlns:a16="http://schemas.microsoft.com/office/drawing/2014/main" id="{437C4252-3B47-854C-A7E3-9D92FD615111}"/>
              </a:ext>
            </a:extLst>
          </p:cNvPr>
          <p:cNvCxnSpPr>
            <a:cxnSpLocks noChangeShapeType="1"/>
            <a:stCxn id="18443" idx="5"/>
            <a:endCxn id="18444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1" name="Oval 18">
            <a:extLst>
              <a:ext uri="{FF2B5EF4-FFF2-40B4-BE49-F238E27FC236}">
                <a16:creationId xmlns:a16="http://schemas.microsoft.com/office/drawing/2014/main" id="{31D54854-90A4-1945-A621-C23AF46DF7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452" name="AutoShape 19">
            <a:extLst>
              <a:ext uri="{FF2B5EF4-FFF2-40B4-BE49-F238E27FC236}">
                <a16:creationId xmlns:a16="http://schemas.microsoft.com/office/drawing/2014/main" id="{7990AF6F-4A24-D64A-BBB7-F73C9D5118C1}"/>
              </a:ext>
            </a:extLst>
          </p:cNvPr>
          <p:cNvCxnSpPr>
            <a:cxnSpLocks noChangeShapeType="1"/>
            <a:stCxn id="18451" idx="6"/>
            <a:endCxn id="18453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3" name="Oval 20">
            <a:extLst>
              <a:ext uri="{FF2B5EF4-FFF2-40B4-BE49-F238E27FC236}">
                <a16:creationId xmlns:a16="http://schemas.microsoft.com/office/drawing/2014/main" id="{1DAEF4B4-89E6-C742-8D5E-B76CE43F6B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454" name="Oval 21">
            <a:extLst>
              <a:ext uri="{FF2B5EF4-FFF2-40B4-BE49-F238E27FC236}">
                <a16:creationId xmlns:a16="http://schemas.microsoft.com/office/drawing/2014/main" id="{ACE305DB-0394-2A4E-BB6B-C6FACE31CC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9</a:t>
            </a:r>
          </a:p>
        </p:txBody>
      </p:sp>
      <p:cxnSp>
        <p:nvCxnSpPr>
          <p:cNvPr id="18455" name="AutoShape 22">
            <a:extLst>
              <a:ext uri="{FF2B5EF4-FFF2-40B4-BE49-F238E27FC236}">
                <a16:creationId xmlns:a16="http://schemas.microsoft.com/office/drawing/2014/main" id="{BD47E985-D72C-6549-BE0B-AB01DDD4185C}"/>
              </a:ext>
            </a:extLst>
          </p:cNvPr>
          <p:cNvCxnSpPr>
            <a:cxnSpLocks noChangeShapeType="1"/>
            <a:stCxn id="18453" idx="6"/>
            <a:endCxn id="18454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AutoShape 23">
            <a:extLst>
              <a:ext uri="{FF2B5EF4-FFF2-40B4-BE49-F238E27FC236}">
                <a16:creationId xmlns:a16="http://schemas.microsoft.com/office/drawing/2014/main" id="{442D7ECF-C759-0E48-AB9B-BB341F5E0D6D}"/>
              </a:ext>
            </a:extLst>
          </p:cNvPr>
          <p:cNvCxnSpPr>
            <a:cxnSpLocks noChangeShapeType="1"/>
            <a:stCxn id="18436" idx="5"/>
            <a:endCxn id="18451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AutoShape 24">
            <a:extLst>
              <a:ext uri="{FF2B5EF4-FFF2-40B4-BE49-F238E27FC236}">
                <a16:creationId xmlns:a16="http://schemas.microsoft.com/office/drawing/2014/main" id="{E2E75694-91EF-D143-BAFA-2C7E4B2F8619}"/>
              </a:ext>
            </a:extLst>
          </p:cNvPr>
          <p:cNvCxnSpPr>
            <a:cxnSpLocks noChangeShapeType="1"/>
            <a:stCxn id="18451" idx="7"/>
            <a:endCxn id="18438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8" name="AutoShape 25">
            <a:extLst>
              <a:ext uri="{FF2B5EF4-FFF2-40B4-BE49-F238E27FC236}">
                <a16:creationId xmlns:a16="http://schemas.microsoft.com/office/drawing/2014/main" id="{082C9AF1-79C0-CF40-8819-207D4E3FBAEC}"/>
              </a:ext>
            </a:extLst>
          </p:cNvPr>
          <p:cNvCxnSpPr>
            <a:cxnSpLocks noChangeShapeType="1"/>
            <a:stCxn id="18438" idx="5"/>
            <a:endCxn id="18453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26">
            <a:extLst>
              <a:ext uri="{FF2B5EF4-FFF2-40B4-BE49-F238E27FC236}">
                <a16:creationId xmlns:a16="http://schemas.microsoft.com/office/drawing/2014/main" id="{2CE8673E-5FFD-B94F-B80A-EEB07CA8109F}"/>
              </a:ext>
            </a:extLst>
          </p:cNvPr>
          <p:cNvCxnSpPr>
            <a:cxnSpLocks noChangeShapeType="1"/>
            <a:stCxn id="18454" idx="1"/>
            <a:endCxn id="18444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AutoShape 27">
            <a:extLst>
              <a:ext uri="{FF2B5EF4-FFF2-40B4-BE49-F238E27FC236}">
                <a16:creationId xmlns:a16="http://schemas.microsoft.com/office/drawing/2014/main" id="{FD8779D2-E56F-4B4C-8CDF-8E4D08390F07}"/>
              </a:ext>
            </a:extLst>
          </p:cNvPr>
          <p:cNvCxnSpPr>
            <a:cxnSpLocks noChangeShapeType="1"/>
            <a:stCxn id="18453" idx="7"/>
            <a:endCxn id="18444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28">
            <a:extLst>
              <a:ext uri="{FF2B5EF4-FFF2-40B4-BE49-F238E27FC236}">
                <a16:creationId xmlns:a16="http://schemas.microsoft.com/office/drawing/2014/main" id="{20865D74-3261-9645-BBFE-0AFCC745B4DA}"/>
              </a:ext>
            </a:extLst>
          </p:cNvPr>
          <p:cNvCxnSpPr>
            <a:cxnSpLocks noChangeShapeType="1"/>
            <a:stCxn id="18443" idx="3"/>
            <a:endCxn id="18438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2" name="Text Box 29">
            <a:extLst>
              <a:ext uri="{FF2B5EF4-FFF2-40B4-BE49-F238E27FC236}">
                <a16:creationId xmlns:a16="http://schemas.microsoft.com/office/drawing/2014/main" id="{F9D10732-5FA2-F04E-9702-B92498A64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18464" name="Text Box 35">
            <a:extLst>
              <a:ext uri="{FF2B5EF4-FFF2-40B4-BE49-F238E27FC236}">
                <a16:creationId xmlns:a16="http://schemas.microsoft.com/office/drawing/2014/main" id="{0421A36E-3D5A-6D43-855A-EB684611E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8465" name="Text Box 36">
            <a:extLst>
              <a:ext uri="{FF2B5EF4-FFF2-40B4-BE49-F238E27FC236}">
                <a16:creationId xmlns:a16="http://schemas.microsoft.com/office/drawing/2014/main" id="{B721A7E1-C130-0849-8374-46424FFA0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8466" name="Text Box 37">
            <a:extLst>
              <a:ext uri="{FF2B5EF4-FFF2-40B4-BE49-F238E27FC236}">
                <a16:creationId xmlns:a16="http://schemas.microsoft.com/office/drawing/2014/main" id="{7A195453-ECA3-D147-A0EB-9EC52AD4D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8467" name="Text Box 38">
            <a:extLst>
              <a:ext uri="{FF2B5EF4-FFF2-40B4-BE49-F238E27FC236}">
                <a16:creationId xmlns:a16="http://schemas.microsoft.com/office/drawing/2014/main" id="{B0225D0E-0CFB-3248-B3F2-A0BD046BB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18468" name="Text Box 39">
            <a:extLst>
              <a:ext uri="{FF2B5EF4-FFF2-40B4-BE49-F238E27FC236}">
                <a16:creationId xmlns:a16="http://schemas.microsoft.com/office/drawing/2014/main" id="{926EBE5E-D06C-D74D-B563-C09E66D39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cxnSp>
        <p:nvCxnSpPr>
          <p:cNvPr id="378921" name="AutoShape 41">
            <a:extLst>
              <a:ext uri="{FF2B5EF4-FFF2-40B4-BE49-F238E27FC236}">
                <a16:creationId xmlns:a16="http://schemas.microsoft.com/office/drawing/2014/main" id="{39FE7753-20CD-EC4D-91D1-997D1A9C6936}"/>
              </a:ext>
            </a:extLst>
          </p:cNvPr>
          <p:cNvCxnSpPr>
            <a:cxnSpLocks noChangeShapeType="1"/>
            <a:stCxn id="18443" idx="3"/>
            <a:endCxn id="18438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标题 1">
            <a:extLst>
              <a:ext uri="{FF2B5EF4-FFF2-40B4-BE49-F238E27FC236}">
                <a16:creationId xmlns:a16="http://schemas.microsoft.com/office/drawing/2014/main" id="{70CDC63D-91BE-2041-8F78-FDDDC6EEFB45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48" name="Text Box 33">
            <a:extLst>
              <a:ext uri="{FF2B5EF4-FFF2-40B4-BE49-F238E27FC236}">
                <a16:creationId xmlns:a16="http://schemas.microsoft.com/office/drawing/2014/main" id="{EE0D6933-4A7A-C94D-829C-EF7390E6F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4 6  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2E3D52C-34EF-9149-BFA2-DF748CA6FC75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42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55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4584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状态空间图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传教士问题</a:t>
            </a: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604" y="520584"/>
            <a:ext cx="8595859" cy="16681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>
              <a:lnSpc>
                <a:spcPct val="13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在河的左岸有三个传教士、一条船和三个野人，传教士们想用这条船将所有的成员都运过河去，但是受到以下条件的限制：</a:t>
            </a:r>
          </a:p>
          <a:p>
            <a:pPr indent="207010" defTabSz="685800" eaLnBrk="0" hangingPunct="0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教士和野人都会划船，但船</a:t>
            </a: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一次最多只能装运两个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07010" defTabSz="685800" eaLnBrk="0" hangingPunct="0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 在任何岸边</a:t>
            </a: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野人数目都不得超过传教士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，否则传教士会遭遇危险：被野人攻击甚至吃掉。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07010" defTabSz="685800" eaLnBrk="0" hangingPunct="0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此外，假定野人会服从任何一种过河安排，试设计出一个确保全部成员安全过河的计划。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Rectangle 2"/>
              <p:cNvSpPr>
                <a:spLocks noChangeArrowheads="1"/>
              </p:cNvSpPr>
              <p:nvPr/>
            </p:nvSpPr>
            <p:spPr bwMode="auto">
              <a:xfrm>
                <a:off x="320079" y="2309202"/>
                <a:ext cx="8424936" cy="239604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-342900" defTabSz="685800">
                  <a:lnSpc>
                    <a:spcPct val="120000"/>
                  </a:lnSpc>
                </a:pPr>
                <a:r>
                  <a:rPr kumimoji="0" lang="en-US" altLang="zh-CN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1</a:t>
                </a:r>
                <a:r>
                  <a:rPr kumimoji="0" lang="zh-CN" alt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）状态表示 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确定问题的状态表示，以及每一个状态变量的值域。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endParaRPr>
              </a:p>
              <a:p>
                <a:pPr indent="-342900" defTabSz="685800">
                  <a:lnSpc>
                    <a:spcPct val="120000"/>
                  </a:lnSpc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渡河问题包括三类对象：传教士，野人和渡船，得</a:t>
                </a:r>
                <a:r>
                  <a:rPr kumimoji="0" lang="zh-CN" altLang="en-US" b="1" i="0" u="none" strike="noStrike" cap="none" normalizeH="0" baseline="0" dirty="0">
                    <a:ln>
                      <a:noFill/>
                    </a:ln>
                    <a:solidFill>
                      <a:srgbClr val="F77A2D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三元组</a:t>
                </a:r>
                <a14:m>
                  <m:oMath xmlns:m="http://schemas.openxmlformats.org/officeDocument/2006/math">
                    <m:r>
                      <a:rPr kumimoji="0" lang="en-US" altLang="zh-CN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77A2D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𝑺</m:t>
                    </m:r>
                    <m:r>
                      <a:rPr kumimoji="0" lang="en-US" altLang="zh-CN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77A2D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 =(</m:t>
                    </m:r>
                    <m:r>
                      <a:rPr kumimoji="0" lang="en-US" altLang="zh-CN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77A2D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𝒎</m:t>
                    </m:r>
                    <m:r>
                      <a:rPr kumimoji="0" lang="en-US" altLang="zh-CN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77A2D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, </m:t>
                    </m:r>
                    <m:r>
                      <a:rPr kumimoji="0" lang="en-US" altLang="zh-CN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77A2D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𝒄</m:t>
                    </m:r>
                    <m:r>
                      <a:rPr kumimoji="0" lang="en-US" altLang="zh-CN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77A2D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, </m:t>
                    </m:r>
                    <m:r>
                      <a:rPr kumimoji="0" lang="en-US" altLang="zh-CN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77A2D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𝒃</m:t>
                    </m:r>
                    <m:r>
                      <a:rPr kumimoji="0" lang="en-US" altLang="zh-CN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77A2D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，其中：</a:t>
                </a:r>
                <a:endParaRPr kumimoji="0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宋体" pitchFamily="2" charset="-122"/>
                </a:endParaRPr>
              </a:p>
              <a:p>
                <a:pPr indent="-342900" defTabSz="685800" eaLnBrk="0" hangingPunct="0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m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为左岸传教士数，有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𝑚</m:t>
                    </m:r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 ={0, 1, 2, 3}</m:t>
                    </m:r>
                  </m:oMath>
                </a14:m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；对应右岸的传教士数为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3</m:t>
                    </m:r>
                    <m:r>
                      <a:rPr kumimoji="0" lang="zh-CN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－</m:t>
                    </m:r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。</a:t>
                </a:r>
                <a:endParaRPr kumimoji="0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宋体" pitchFamily="2" charset="-122"/>
                </a:endParaRPr>
              </a:p>
              <a:p>
                <a:pPr indent="-342900" defTabSz="685800" eaLnBrk="0" hangingPunct="0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c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为左岸的野人数，有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𝑐</m:t>
                    </m:r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 ={0, 1, 2, 3}</m:t>
                    </m:r>
                  </m:oMath>
                </a14:m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；对应右岸野人数为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3</m:t>
                    </m:r>
                    <m:r>
                      <a:rPr kumimoji="0" lang="zh-CN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－</m:t>
                    </m:r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𝑐</m:t>
                    </m:r>
                  </m:oMath>
                </a14:m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。</a:t>
                </a:r>
                <a:endParaRPr kumimoji="0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宋体" pitchFamily="2" charset="-122"/>
                </a:endParaRPr>
              </a:p>
              <a:p>
                <a:pPr indent="-342900" defTabSz="685800" eaLnBrk="0" hangingPunct="0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b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为左岸渡船数，有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𝑏</m:t>
                    </m:r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={0, 1}</m:t>
                    </m:r>
                  </m:oMath>
                </a14:m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，右岸的船数为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1−</m:t>
                    </m:r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𝑏</m:t>
                    </m:r>
                  </m:oMath>
                </a14:m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。</a:t>
                </a:r>
              </a:p>
              <a:p>
                <a:pPr indent="-342900" defTabSz="685800" eaLnBrk="0" hangingPunct="0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accent5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初始状态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只有一个，即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𝑆</m:t>
                    </m:r>
                    <m:r>
                      <a:rPr kumimoji="0" lang="en-US" altLang="zh-CN" b="0" i="1" u="none" strike="noStrike" cap="none" normalizeH="0" baseline="-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0 </m:t>
                    </m:r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=(3, 3, 1)</m:t>
                    </m:r>
                  </m:oMath>
                </a14:m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，表示全部成员在河的左岸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；</a:t>
                </a:r>
                <a:r>
                  <a:rPr kumimoji="0" lang="zh-CN" altLang="en-US" b="1" i="0" u="none" strike="noStrike" cap="none" normalizeH="0" baseline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目标状态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也只一个，即 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𝑆𝑔</m:t>
                    </m:r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itchFamily="18" charset="0"/>
                      </a:rPr>
                      <m:t> =(0, 0, 0) </m:t>
                    </m:r>
                  </m:oMath>
                </a14:m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，表示全部成员从河左岸渡河完毕。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宋体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843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79" y="2309202"/>
                <a:ext cx="8424936" cy="2396041"/>
              </a:xfrm>
              <a:prstGeom prst="rect">
                <a:avLst/>
              </a:prstGeom>
              <a:blipFill>
                <a:blip r:embed="rId2"/>
                <a:stretch>
                  <a:fillRect l="-752" t="-529" b="-2646"/>
                </a:stretch>
              </a:blip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59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Oval 3">
            <a:extLst>
              <a:ext uri="{FF2B5EF4-FFF2-40B4-BE49-F238E27FC236}">
                <a16:creationId xmlns:a16="http://schemas.microsoft.com/office/drawing/2014/main" id="{8AE823DB-70C0-7F4E-8A53-2C8141DBFE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9461" name="Oval 4">
            <a:extLst>
              <a:ext uri="{FF2B5EF4-FFF2-40B4-BE49-F238E27FC236}">
                <a16:creationId xmlns:a16="http://schemas.microsoft.com/office/drawing/2014/main" id="{ADFBE8FE-F3A2-8449-BB71-6A793B8763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462" name="Oval 5">
            <a:extLst>
              <a:ext uri="{FF2B5EF4-FFF2-40B4-BE49-F238E27FC236}">
                <a16:creationId xmlns:a16="http://schemas.microsoft.com/office/drawing/2014/main" id="{880E831B-FAE6-6B43-BD60-320267BF3F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9463" name="AutoShape 6">
            <a:extLst>
              <a:ext uri="{FF2B5EF4-FFF2-40B4-BE49-F238E27FC236}">
                <a16:creationId xmlns:a16="http://schemas.microsoft.com/office/drawing/2014/main" id="{74DE6CC1-8F1F-3049-9ED6-50668906BBA6}"/>
              </a:ext>
            </a:extLst>
          </p:cNvPr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4" name="AutoShape 7">
            <a:extLst>
              <a:ext uri="{FF2B5EF4-FFF2-40B4-BE49-F238E27FC236}">
                <a16:creationId xmlns:a16="http://schemas.microsoft.com/office/drawing/2014/main" id="{2F07965C-BD8E-A04B-B8F0-8DAE362CE1B2}"/>
              </a:ext>
            </a:extLst>
          </p:cNvPr>
          <p:cNvCxnSpPr>
            <a:cxnSpLocks noChangeShapeType="1"/>
            <a:stCxn id="19460" idx="6"/>
            <a:endCxn id="19462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AutoShape 8">
            <a:extLst>
              <a:ext uri="{FF2B5EF4-FFF2-40B4-BE49-F238E27FC236}">
                <a16:creationId xmlns:a16="http://schemas.microsoft.com/office/drawing/2014/main" id="{6E1280B3-5DF9-2E45-AD1C-061B30C75079}"/>
              </a:ext>
            </a:extLst>
          </p:cNvPr>
          <p:cNvCxnSpPr>
            <a:cxnSpLocks noChangeShapeType="1"/>
            <a:stCxn id="19461" idx="6"/>
            <a:endCxn id="19467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AutoShape 9">
            <a:extLst>
              <a:ext uri="{FF2B5EF4-FFF2-40B4-BE49-F238E27FC236}">
                <a16:creationId xmlns:a16="http://schemas.microsoft.com/office/drawing/2014/main" id="{6641CCE2-0D83-CA4E-A272-F7E8264B503B}"/>
              </a:ext>
            </a:extLst>
          </p:cNvPr>
          <p:cNvCxnSpPr>
            <a:cxnSpLocks noChangeShapeType="1"/>
            <a:stCxn id="19461" idx="5"/>
            <a:endCxn id="19462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7" name="Oval 10">
            <a:extLst>
              <a:ext uri="{FF2B5EF4-FFF2-40B4-BE49-F238E27FC236}">
                <a16:creationId xmlns:a16="http://schemas.microsoft.com/office/drawing/2014/main" id="{EB30AC02-535E-DB45-BD77-D0478AE436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468" name="Oval 11">
            <a:extLst>
              <a:ext uri="{FF2B5EF4-FFF2-40B4-BE49-F238E27FC236}">
                <a16:creationId xmlns:a16="http://schemas.microsoft.com/office/drawing/2014/main" id="{17C309CC-7906-B140-8B8B-0E6A6656DD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7</a:t>
            </a:r>
          </a:p>
        </p:txBody>
      </p:sp>
      <p:cxnSp>
        <p:nvCxnSpPr>
          <p:cNvPr id="19469" name="AutoShape 12">
            <a:extLst>
              <a:ext uri="{FF2B5EF4-FFF2-40B4-BE49-F238E27FC236}">
                <a16:creationId xmlns:a16="http://schemas.microsoft.com/office/drawing/2014/main" id="{B14D8845-12B5-B84A-BF45-F28F2EC261D4}"/>
              </a:ext>
            </a:extLst>
          </p:cNvPr>
          <p:cNvCxnSpPr>
            <a:cxnSpLocks noChangeShapeType="1"/>
            <a:stCxn id="19472" idx="3"/>
            <a:endCxn id="19468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3">
            <a:extLst>
              <a:ext uri="{FF2B5EF4-FFF2-40B4-BE49-F238E27FC236}">
                <a16:creationId xmlns:a16="http://schemas.microsoft.com/office/drawing/2014/main" id="{6436BA71-417B-8D47-AF4B-E28D4501099A}"/>
              </a:ext>
            </a:extLst>
          </p:cNvPr>
          <p:cNvCxnSpPr>
            <a:cxnSpLocks noChangeShapeType="1"/>
            <a:stCxn id="19468" idx="2"/>
            <a:endCxn id="19462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AutoShape 14">
            <a:extLst>
              <a:ext uri="{FF2B5EF4-FFF2-40B4-BE49-F238E27FC236}">
                <a16:creationId xmlns:a16="http://schemas.microsoft.com/office/drawing/2014/main" id="{06A1179C-6040-144B-993B-A512CE52909B}"/>
              </a:ext>
            </a:extLst>
          </p:cNvPr>
          <p:cNvCxnSpPr>
            <a:cxnSpLocks noChangeShapeType="1"/>
            <a:stCxn id="19478" idx="0"/>
            <a:endCxn id="19472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2" name="Oval 15">
            <a:extLst>
              <a:ext uri="{FF2B5EF4-FFF2-40B4-BE49-F238E27FC236}">
                <a16:creationId xmlns:a16="http://schemas.microsoft.com/office/drawing/2014/main" id="{590E8BCE-47CE-A543-B18C-08B048246C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8</a:t>
            </a:r>
          </a:p>
        </p:txBody>
      </p:sp>
      <p:cxnSp>
        <p:nvCxnSpPr>
          <p:cNvPr id="19473" name="AutoShape 16">
            <a:extLst>
              <a:ext uri="{FF2B5EF4-FFF2-40B4-BE49-F238E27FC236}">
                <a16:creationId xmlns:a16="http://schemas.microsoft.com/office/drawing/2014/main" id="{905C87EC-16B4-F044-BD60-F799A73E42A6}"/>
              </a:ext>
            </a:extLst>
          </p:cNvPr>
          <p:cNvCxnSpPr>
            <a:cxnSpLocks noChangeShapeType="1"/>
            <a:stCxn id="19467" idx="6"/>
            <a:endCxn id="19472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AutoShape 17">
            <a:extLst>
              <a:ext uri="{FF2B5EF4-FFF2-40B4-BE49-F238E27FC236}">
                <a16:creationId xmlns:a16="http://schemas.microsoft.com/office/drawing/2014/main" id="{1F89AD74-0AEB-DB4D-B7B2-84C09CA9881D}"/>
              </a:ext>
            </a:extLst>
          </p:cNvPr>
          <p:cNvCxnSpPr>
            <a:cxnSpLocks noChangeShapeType="1"/>
            <a:stCxn id="19467" idx="5"/>
            <a:endCxn id="19468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5" name="Oval 18">
            <a:extLst>
              <a:ext uri="{FF2B5EF4-FFF2-40B4-BE49-F238E27FC236}">
                <a16:creationId xmlns:a16="http://schemas.microsoft.com/office/drawing/2014/main" id="{0FB6C9A8-09E6-2E4B-A074-D97EA3F19C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9476" name="AutoShape 19">
            <a:extLst>
              <a:ext uri="{FF2B5EF4-FFF2-40B4-BE49-F238E27FC236}">
                <a16:creationId xmlns:a16="http://schemas.microsoft.com/office/drawing/2014/main" id="{AB1B41D5-E09A-9E43-AE42-DDDDED64FC40}"/>
              </a:ext>
            </a:extLst>
          </p:cNvPr>
          <p:cNvCxnSpPr>
            <a:cxnSpLocks noChangeShapeType="1"/>
            <a:stCxn id="19475" idx="6"/>
            <a:endCxn id="19477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7" name="Oval 20">
            <a:extLst>
              <a:ext uri="{FF2B5EF4-FFF2-40B4-BE49-F238E27FC236}">
                <a16:creationId xmlns:a16="http://schemas.microsoft.com/office/drawing/2014/main" id="{54FA1EB0-4621-1146-80E1-1BF150DFCB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9478" name="Oval 21">
            <a:extLst>
              <a:ext uri="{FF2B5EF4-FFF2-40B4-BE49-F238E27FC236}">
                <a16:creationId xmlns:a16="http://schemas.microsoft.com/office/drawing/2014/main" id="{14C54872-0B79-A24D-B074-E8FDEBA6A1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9</a:t>
            </a:r>
          </a:p>
        </p:txBody>
      </p:sp>
      <p:cxnSp>
        <p:nvCxnSpPr>
          <p:cNvPr id="19479" name="AutoShape 22">
            <a:extLst>
              <a:ext uri="{FF2B5EF4-FFF2-40B4-BE49-F238E27FC236}">
                <a16:creationId xmlns:a16="http://schemas.microsoft.com/office/drawing/2014/main" id="{F7955EC0-6ACB-2047-8EB1-A9EF6228694B}"/>
              </a:ext>
            </a:extLst>
          </p:cNvPr>
          <p:cNvCxnSpPr>
            <a:cxnSpLocks noChangeShapeType="1"/>
            <a:stCxn id="19477" idx="6"/>
            <a:endCxn id="19478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AutoShape 23">
            <a:extLst>
              <a:ext uri="{FF2B5EF4-FFF2-40B4-BE49-F238E27FC236}">
                <a16:creationId xmlns:a16="http://schemas.microsoft.com/office/drawing/2014/main" id="{3AC3B5A7-218B-054B-99C0-44345E3560CD}"/>
              </a:ext>
            </a:extLst>
          </p:cNvPr>
          <p:cNvCxnSpPr>
            <a:cxnSpLocks noChangeShapeType="1"/>
            <a:stCxn id="19460" idx="5"/>
            <a:endCxn id="19475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AutoShape 24">
            <a:extLst>
              <a:ext uri="{FF2B5EF4-FFF2-40B4-BE49-F238E27FC236}">
                <a16:creationId xmlns:a16="http://schemas.microsoft.com/office/drawing/2014/main" id="{F7226F54-B91F-144F-B022-7D040F053C99}"/>
              </a:ext>
            </a:extLst>
          </p:cNvPr>
          <p:cNvCxnSpPr>
            <a:cxnSpLocks noChangeShapeType="1"/>
            <a:stCxn id="19475" idx="7"/>
            <a:endCxn id="19462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2" name="AutoShape 25">
            <a:extLst>
              <a:ext uri="{FF2B5EF4-FFF2-40B4-BE49-F238E27FC236}">
                <a16:creationId xmlns:a16="http://schemas.microsoft.com/office/drawing/2014/main" id="{0A8EBD9C-4F73-EE4C-B9A0-C6A5668F9289}"/>
              </a:ext>
            </a:extLst>
          </p:cNvPr>
          <p:cNvCxnSpPr>
            <a:cxnSpLocks noChangeShapeType="1"/>
            <a:stCxn id="19462" idx="5"/>
            <a:endCxn id="19477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26">
            <a:extLst>
              <a:ext uri="{FF2B5EF4-FFF2-40B4-BE49-F238E27FC236}">
                <a16:creationId xmlns:a16="http://schemas.microsoft.com/office/drawing/2014/main" id="{EE94B377-0869-7A4F-ADC7-62492EB6005B}"/>
              </a:ext>
            </a:extLst>
          </p:cNvPr>
          <p:cNvCxnSpPr>
            <a:cxnSpLocks noChangeShapeType="1"/>
            <a:stCxn id="19478" idx="1"/>
            <a:endCxn id="19468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4" name="AutoShape 27">
            <a:extLst>
              <a:ext uri="{FF2B5EF4-FFF2-40B4-BE49-F238E27FC236}">
                <a16:creationId xmlns:a16="http://schemas.microsoft.com/office/drawing/2014/main" id="{5E97DE6A-F2C0-3E4D-9A6D-7FE61B2BC6D8}"/>
              </a:ext>
            </a:extLst>
          </p:cNvPr>
          <p:cNvCxnSpPr>
            <a:cxnSpLocks noChangeShapeType="1"/>
            <a:stCxn id="19477" idx="7"/>
            <a:endCxn id="19468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5" name="AutoShape 28">
            <a:extLst>
              <a:ext uri="{FF2B5EF4-FFF2-40B4-BE49-F238E27FC236}">
                <a16:creationId xmlns:a16="http://schemas.microsoft.com/office/drawing/2014/main" id="{EA1FD67A-9440-ED47-93C3-C95A67CF30BB}"/>
              </a:ext>
            </a:extLst>
          </p:cNvPr>
          <p:cNvCxnSpPr>
            <a:cxnSpLocks noChangeShapeType="1"/>
            <a:stCxn id="19467" idx="3"/>
            <a:endCxn id="19462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6" name="Text Box 29">
            <a:extLst>
              <a:ext uri="{FF2B5EF4-FFF2-40B4-BE49-F238E27FC236}">
                <a16:creationId xmlns:a16="http://schemas.microsoft.com/office/drawing/2014/main" id="{EE272413-BFFC-BD40-BF75-27F2F15B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19488" name="Text Box 35">
            <a:extLst>
              <a:ext uri="{FF2B5EF4-FFF2-40B4-BE49-F238E27FC236}">
                <a16:creationId xmlns:a16="http://schemas.microsoft.com/office/drawing/2014/main" id="{CA4B7330-C416-5843-96CF-014FAF2D4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9489" name="Text Box 36">
            <a:extLst>
              <a:ext uri="{FF2B5EF4-FFF2-40B4-BE49-F238E27FC236}">
                <a16:creationId xmlns:a16="http://schemas.microsoft.com/office/drawing/2014/main" id="{F3F20B27-53E5-3A4F-8DA6-F64282C8E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9490" name="Text Box 37">
            <a:extLst>
              <a:ext uri="{FF2B5EF4-FFF2-40B4-BE49-F238E27FC236}">
                <a16:creationId xmlns:a16="http://schemas.microsoft.com/office/drawing/2014/main" id="{C5596CC9-21B9-4D41-A50A-14BFCF0D7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9491" name="Text Box 38">
            <a:extLst>
              <a:ext uri="{FF2B5EF4-FFF2-40B4-BE49-F238E27FC236}">
                <a16:creationId xmlns:a16="http://schemas.microsoft.com/office/drawing/2014/main" id="{A22B8135-A0B6-F74D-BE71-F569EB80F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19492" name="Text Box 39">
            <a:extLst>
              <a:ext uri="{FF2B5EF4-FFF2-40B4-BE49-F238E27FC236}">
                <a16:creationId xmlns:a16="http://schemas.microsoft.com/office/drawing/2014/main" id="{429FA586-E698-9043-A03C-25BF398E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cxnSp>
        <p:nvCxnSpPr>
          <p:cNvPr id="379945" name="AutoShape 41">
            <a:extLst>
              <a:ext uri="{FF2B5EF4-FFF2-40B4-BE49-F238E27FC236}">
                <a16:creationId xmlns:a16="http://schemas.microsoft.com/office/drawing/2014/main" id="{09614A99-906C-DC40-8B7B-C1121E2812DF}"/>
              </a:ext>
            </a:extLst>
          </p:cNvPr>
          <p:cNvCxnSpPr>
            <a:cxnSpLocks noChangeShapeType="1"/>
            <a:stCxn id="19467" idx="6"/>
            <a:endCxn id="19472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946" name="Oval 42">
            <a:extLst>
              <a:ext uri="{FF2B5EF4-FFF2-40B4-BE49-F238E27FC236}">
                <a16:creationId xmlns:a16="http://schemas.microsoft.com/office/drawing/2014/main" id="{77B88173-2129-D04D-88CE-30B5B830BF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79947" name="Text Box 43">
            <a:extLst>
              <a:ext uri="{FF2B5EF4-FFF2-40B4-BE49-F238E27FC236}">
                <a16:creationId xmlns:a16="http://schemas.microsoft.com/office/drawing/2014/main" id="{0EF077FE-0B82-6140-9BB3-8DC538AC8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44DEB77C-D072-DF4B-BE21-32D4C901BF49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50" name="Text Box 33">
            <a:extLst>
              <a:ext uri="{FF2B5EF4-FFF2-40B4-BE49-F238E27FC236}">
                <a16:creationId xmlns:a16="http://schemas.microsoft.com/office/drawing/2014/main" id="{37EBB1D6-97BF-0547-987B-CA22E116D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4 6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7D1056-5F75-744A-A920-31BDE96E81CA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54A21C-4429-B944-B359-BB25CF9CD382}"/>
              </a:ext>
            </a:extLst>
          </p:cNvPr>
          <p:cNvSpPr/>
          <p:nvPr/>
        </p:nvSpPr>
        <p:spPr>
          <a:xfrm>
            <a:off x="3635896" y="421588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8 </a:t>
            </a:r>
            <a:endParaRPr lang="zh-CN" altLang="en-US" b="1" dirty="0"/>
          </a:p>
        </p:txBody>
      </p:sp>
      <p:sp>
        <p:nvSpPr>
          <p:cNvPr id="45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1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46" grpId="0" animBg="1" autoUpdateAnimBg="0"/>
      <p:bldP spid="379947" grpId="0" autoUpdateAnimBg="0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Oval 3">
            <a:extLst>
              <a:ext uri="{FF2B5EF4-FFF2-40B4-BE49-F238E27FC236}">
                <a16:creationId xmlns:a16="http://schemas.microsoft.com/office/drawing/2014/main" id="{5A7F2B8F-0307-8E49-A4AC-2F69FB4D1A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0485" name="Oval 4">
            <a:extLst>
              <a:ext uri="{FF2B5EF4-FFF2-40B4-BE49-F238E27FC236}">
                <a16:creationId xmlns:a16="http://schemas.microsoft.com/office/drawing/2014/main" id="{476E857A-A52C-7B47-975B-7FB4B4F3BE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486" name="Oval 5">
            <a:extLst>
              <a:ext uri="{FF2B5EF4-FFF2-40B4-BE49-F238E27FC236}">
                <a16:creationId xmlns:a16="http://schemas.microsoft.com/office/drawing/2014/main" id="{C28A3006-F7D2-7A46-B9D0-307C2AE180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0487" name="AutoShape 6">
            <a:extLst>
              <a:ext uri="{FF2B5EF4-FFF2-40B4-BE49-F238E27FC236}">
                <a16:creationId xmlns:a16="http://schemas.microsoft.com/office/drawing/2014/main" id="{46DECF4C-DC5F-E74B-80A2-90ABD519C052}"/>
              </a:ext>
            </a:extLst>
          </p:cNvPr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AutoShape 7">
            <a:extLst>
              <a:ext uri="{FF2B5EF4-FFF2-40B4-BE49-F238E27FC236}">
                <a16:creationId xmlns:a16="http://schemas.microsoft.com/office/drawing/2014/main" id="{A4CE6DA7-9037-B448-BA24-BE43F0FDBCC5}"/>
              </a:ext>
            </a:extLst>
          </p:cNvPr>
          <p:cNvCxnSpPr>
            <a:cxnSpLocks noChangeShapeType="1"/>
            <a:stCxn id="20484" idx="6"/>
            <a:endCxn id="20486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AutoShape 8">
            <a:extLst>
              <a:ext uri="{FF2B5EF4-FFF2-40B4-BE49-F238E27FC236}">
                <a16:creationId xmlns:a16="http://schemas.microsoft.com/office/drawing/2014/main" id="{3B2DB2AE-741A-9747-9272-090EBFD4E903}"/>
              </a:ext>
            </a:extLst>
          </p:cNvPr>
          <p:cNvCxnSpPr>
            <a:cxnSpLocks noChangeShapeType="1"/>
            <a:stCxn id="20485" idx="6"/>
            <a:endCxn id="20491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AutoShape 9">
            <a:extLst>
              <a:ext uri="{FF2B5EF4-FFF2-40B4-BE49-F238E27FC236}">
                <a16:creationId xmlns:a16="http://schemas.microsoft.com/office/drawing/2014/main" id="{910C220B-1FB2-AD4E-8A85-AF138D892422}"/>
              </a:ext>
            </a:extLst>
          </p:cNvPr>
          <p:cNvCxnSpPr>
            <a:cxnSpLocks noChangeShapeType="1"/>
            <a:stCxn id="20485" idx="5"/>
            <a:endCxn id="20486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1" name="Oval 10">
            <a:extLst>
              <a:ext uri="{FF2B5EF4-FFF2-40B4-BE49-F238E27FC236}">
                <a16:creationId xmlns:a16="http://schemas.microsoft.com/office/drawing/2014/main" id="{1A763C20-BA6D-8042-87F0-16A4DADA18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492" name="Oval 11">
            <a:extLst>
              <a:ext uri="{FF2B5EF4-FFF2-40B4-BE49-F238E27FC236}">
                <a16:creationId xmlns:a16="http://schemas.microsoft.com/office/drawing/2014/main" id="{813B4CD6-0373-7341-B7DB-E227583405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7</a:t>
            </a:r>
          </a:p>
        </p:txBody>
      </p:sp>
      <p:cxnSp>
        <p:nvCxnSpPr>
          <p:cNvPr id="20493" name="AutoShape 12">
            <a:extLst>
              <a:ext uri="{FF2B5EF4-FFF2-40B4-BE49-F238E27FC236}">
                <a16:creationId xmlns:a16="http://schemas.microsoft.com/office/drawing/2014/main" id="{839F3926-4D78-6042-9259-26E5D35572CC}"/>
              </a:ext>
            </a:extLst>
          </p:cNvPr>
          <p:cNvCxnSpPr>
            <a:cxnSpLocks noChangeShapeType="1"/>
            <a:stCxn id="20496" idx="3"/>
            <a:endCxn id="20492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3">
            <a:extLst>
              <a:ext uri="{FF2B5EF4-FFF2-40B4-BE49-F238E27FC236}">
                <a16:creationId xmlns:a16="http://schemas.microsoft.com/office/drawing/2014/main" id="{4421A367-A6D4-6F4D-86E4-CCE800745FA5}"/>
              </a:ext>
            </a:extLst>
          </p:cNvPr>
          <p:cNvCxnSpPr>
            <a:cxnSpLocks noChangeShapeType="1"/>
            <a:stCxn id="20492" idx="2"/>
            <a:endCxn id="20486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14">
            <a:extLst>
              <a:ext uri="{FF2B5EF4-FFF2-40B4-BE49-F238E27FC236}">
                <a16:creationId xmlns:a16="http://schemas.microsoft.com/office/drawing/2014/main" id="{B2776FC3-2FF1-6E4B-B8EB-AC5BDF26AB00}"/>
              </a:ext>
            </a:extLst>
          </p:cNvPr>
          <p:cNvCxnSpPr>
            <a:cxnSpLocks noChangeShapeType="1"/>
            <a:stCxn id="20502" idx="0"/>
            <a:endCxn id="20496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6" name="Oval 15">
            <a:extLst>
              <a:ext uri="{FF2B5EF4-FFF2-40B4-BE49-F238E27FC236}">
                <a16:creationId xmlns:a16="http://schemas.microsoft.com/office/drawing/2014/main" id="{02A480D6-B1A6-A446-8C18-20CBD770E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0497" name="AutoShape 16">
            <a:extLst>
              <a:ext uri="{FF2B5EF4-FFF2-40B4-BE49-F238E27FC236}">
                <a16:creationId xmlns:a16="http://schemas.microsoft.com/office/drawing/2014/main" id="{7D7F4F7D-01F7-234C-88A0-824C70176D4F}"/>
              </a:ext>
            </a:extLst>
          </p:cNvPr>
          <p:cNvCxnSpPr>
            <a:cxnSpLocks noChangeShapeType="1"/>
            <a:stCxn id="20491" idx="6"/>
            <a:endCxn id="20496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17">
            <a:extLst>
              <a:ext uri="{FF2B5EF4-FFF2-40B4-BE49-F238E27FC236}">
                <a16:creationId xmlns:a16="http://schemas.microsoft.com/office/drawing/2014/main" id="{50BAA892-B0E6-5446-BF87-49D527EDBE52}"/>
              </a:ext>
            </a:extLst>
          </p:cNvPr>
          <p:cNvCxnSpPr>
            <a:cxnSpLocks noChangeShapeType="1"/>
            <a:stCxn id="20491" idx="5"/>
            <a:endCxn id="20492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9" name="Oval 18">
            <a:extLst>
              <a:ext uri="{FF2B5EF4-FFF2-40B4-BE49-F238E27FC236}">
                <a16:creationId xmlns:a16="http://schemas.microsoft.com/office/drawing/2014/main" id="{8FF465C6-AC89-1C40-A5AD-3BA17E8A9B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0500" name="AutoShape 19">
            <a:extLst>
              <a:ext uri="{FF2B5EF4-FFF2-40B4-BE49-F238E27FC236}">
                <a16:creationId xmlns:a16="http://schemas.microsoft.com/office/drawing/2014/main" id="{0473F3E3-8D8B-6540-84D9-900E1C68FE74}"/>
              </a:ext>
            </a:extLst>
          </p:cNvPr>
          <p:cNvCxnSpPr>
            <a:cxnSpLocks noChangeShapeType="1"/>
            <a:stCxn id="20499" idx="6"/>
            <a:endCxn id="20501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1" name="Oval 20">
            <a:extLst>
              <a:ext uri="{FF2B5EF4-FFF2-40B4-BE49-F238E27FC236}">
                <a16:creationId xmlns:a16="http://schemas.microsoft.com/office/drawing/2014/main" id="{FA756B95-96B0-CA44-9A80-9E80D52568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502" name="Oval 21">
            <a:extLst>
              <a:ext uri="{FF2B5EF4-FFF2-40B4-BE49-F238E27FC236}">
                <a16:creationId xmlns:a16="http://schemas.microsoft.com/office/drawing/2014/main" id="{A752C67E-E063-1B40-974F-F0FAED6252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9</a:t>
            </a:r>
          </a:p>
        </p:txBody>
      </p:sp>
      <p:cxnSp>
        <p:nvCxnSpPr>
          <p:cNvPr id="20503" name="AutoShape 22">
            <a:extLst>
              <a:ext uri="{FF2B5EF4-FFF2-40B4-BE49-F238E27FC236}">
                <a16:creationId xmlns:a16="http://schemas.microsoft.com/office/drawing/2014/main" id="{940CE512-C11F-7F43-8373-3C40E5BD651D}"/>
              </a:ext>
            </a:extLst>
          </p:cNvPr>
          <p:cNvCxnSpPr>
            <a:cxnSpLocks noChangeShapeType="1"/>
            <a:stCxn id="20501" idx="6"/>
            <a:endCxn id="20502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AutoShape 23">
            <a:extLst>
              <a:ext uri="{FF2B5EF4-FFF2-40B4-BE49-F238E27FC236}">
                <a16:creationId xmlns:a16="http://schemas.microsoft.com/office/drawing/2014/main" id="{779C6B66-E36A-9643-B770-5A43BE9A5B1F}"/>
              </a:ext>
            </a:extLst>
          </p:cNvPr>
          <p:cNvCxnSpPr>
            <a:cxnSpLocks noChangeShapeType="1"/>
            <a:stCxn id="20484" idx="5"/>
            <a:endCxn id="20499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24">
            <a:extLst>
              <a:ext uri="{FF2B5EF4-FFF2-40B4-BE49-F238E27FC236}">
                <a16:creationId xmlns:a16="http://schemas.microsoft.com/office/drawing/2014/main" id="{ED16A1EF-2319-054F-A955-1647D8624FE0}"/>
              </a:ext>
            </a:extLst>
          </p:cNvPr>
          <p:cNvCxnSpPr>
            <a:cxnSpLocks noChangeShapeType="1"/>
            <a:stCxn id="20499" idx="7"/>
            <a:endCxn id="20486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AutoShape 25">
            <a:extLst>
              <a:ext uri="{FF2B5EF4-FFF2-40B4-BE49-F238E27FC236}">
                <a16:creationId xmlns:a16="http://schemas.microsoft.com/office/drawing/2014/main" id="{8D00CECB-0B93-194E-A69A-E23768AD7373}"/>
              </a:ext>
            </a:extLst>
          </p:cNvPr>
          <p:cNvCxnSpPr>
            <a:cxnSpLocks noChangeShapeType="1"/>
            <a:stCxn id="20486" idx="5"/>
            <a:endCxn id="20501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26">
            <a:extLst>
              <a:ext uri="{FF2B5EF4-FFF2-40B4-BE49-F238E27FC236}">
                <a16:creationId xmlns:a16="http://schemas.microsoft.com/office/drawing/2014/main" id="{30734F6A-EE63-2A47-A03B-CB4D48DFAC29}"/>
              </a:ext>
            </a:extLst>
          </p:cNvPr>
          <p:cNvCxnSpPr>
            <a:cxnSpLocks noChangeShapeType="1"/>
            <a:stCxn id="20502" idx="1"/>
            <a:endCxn id="20492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AutoShape 27">
            <a:extLst>
              <a:ext uri="{FF2B5EF4-FFF2-40B4-BE49-F238E27FC236}">
                <a16:creationId xmlns:a16="http://schemas.microsoft.com/office/drawing/2014/main" id="{DBCD67E4-83FC-5F43-9274-FF78879AC397}"/>
              </a:ext>
            </a:extLst>
          </p:cNvPr>
          <p:cNvCxnSpPr>
            <a:cxnSpLocks noChangeShapeType="1"/>
            <a:stCxn id="20501" idx="7"/>
            <a:endCxn id="20492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AutoShape 28">
            <a:extLst>
              <a:ext uri="{FF2B5EF4-FFF2-40B4-BE49-F238E27FC236}">
                <a16:creationId xmlns:a16="http://schemas.microsoft.com/office/drawing/2014/main" id="{DCE3B764-0884-EA46-96E8-896B36F274EC}"/>
              </a:ext>
            </a:extLst>
          </p:cNvPr>
          <p:cNvCxnSpPr>
            <a:cxnSpLocks noChangeShapeType="1"/>
            <a:stCxn id="20491" idx="3"/>
            <a:endCxn id="20486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0" name="Text Box 29">
            <a:extLst>
              <a:ext uri="{FF2B5EF4-FFF2-40B4-BE49-F238E27FC236}">
                <a16:creationId xmlns:a16="http://schemas.microsoft.com/office/drawing/2014/main" id="{CEADF96F-FC6B-8147-A238-95FDC50A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20512" name="Text Box 35">
            <a:extLst>
              <a:ext uri="{FF2B5EF4-FFF2-40B4-BE49-F238E27FC236}">
                <a16:creationId xmlns:a16="http://schemas.microsoft.com/office/drawing/2014/main" id="{9DE06C64-9EE7-164C-8BBA-DA4E97A61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0513" name="Text Box 36">
            <a:extLst>
              <a:ext uri="{FF2B5EF4-FFF2-40B4-BE49-F238E27FC236}">
                <a16:creationId xmlns:a16="http://schemas.microsoft.com/office/drawing/2014/main" id="{83B643F4-A19A-3C4C-96A8-45326B369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0514" name="Text Box 37">
            <a:extLst>
              <a:ext uri="{FF2B5EF4-FFF2-40B4-BE49-F238E27FC236}">
                <a16:creationId xmlns:a16="http://schemas.microsoft.com/office/drawing/2014/main" id="{8D193696-B508-4E46-83CB-F00AEBDE8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0515" name="Text Box 38">
            <a:extLst>
              <a:ext uri="{FF2B5EF4-FFF2-40B4-BE49-F238E27FC236}">
                <a16:creationId xmlns:a16="http://schemas.microsoft.com/office/drawing/2014/main" id="{D6D57606-6BA9-1A48-984B-4287226EB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20516" name="Text Box 39">
            <a:extLst>
              <a:ext uri="{FF2B5EF4-FFF2-40B4-BE49-F238E27FC236}">
                <a16:creationId xmlns:a16="http://schemas.microsoft.com/office/drawing/2014/main" id="{98F1B4CE-F64D-2348-A557-600E13A7C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20517" name="Text Box 42">
            <a:extLst>
              <a:ext uri="{FF2B5EF4-FFF2-40B4-BE49-F238E27FC236}">
                <a16:creationId xmlns:a16="http://schemas.microsoft.com/office/drawing/2014/main" id="{EE713D62-005D-B647-AC9F-A072F95C6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6A7E29E9-1AC3-F94F-97D9-394AA5BCEB96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48" name="Text Box 33">
            <a:extLst>
              <a:ext uri="{FF2B5EF4-FFF2-40B4-BE49-F238E27FC236}">
                <a16:creationId xmlns:a16="http://schemas.microsoft.com/office/drawing/2014/main" id="{D6A88B43-5692-9048-B5D9-A955ADA86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</a:t>
            </a:r>
            <a:r>
              <a:rPr lang="zh-CN" altLang="en-US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6 8  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5A7DE7F-E69D-CB42-9AE4-EBF1FAEF0C1C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480E85-3A30-854B-AAF6-84C293C1A92C}"/>
              </a:ext>
            </a:extLst>
          </p:cNvPr>
          <p:cNvSpPr/>
          <p:nvPr/>
        </p:nvSpPr>
        <p:spPr>
          <a:xfrm>
            <a:off x="3250982" y="42001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43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2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Oval 3">
            <a:extLst>
              <a:ext uri="{FF2B5EF4-FFF2-40B4-BE49-F238E27FC236}">
                <a16:creationId xmlns:a16="http://schemas.microsoft.com/office/drawing/2014/main" id="{455034C5-FDC3-DC44-AD8D-193EEA6D7F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1509" name="Oval 4">
            <a:extLst>
              <a:ext uri="{FF2B5EF4-FFF2-40B4-BE49-F238E27FC236}">
                <a16:creationId xmlns:a16="http://schemas.microsoft.com/office/drawing/2014/main" id="{E2A617CD-BA6E-B448-BF3D-ECF3CA123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510" name="Oval 5">
            <a:extLst>
              <a:ext uri="{FF2B5EF4-FFF2-40B4-BE49-F238E27FC236}">
                <a16:creationId xmlns:a16="http://schemas.microsoft.com/office/drawing/2014/main" id="{EF603F11-AF19-F347-9CBD-93BE687C1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1511" name="AutoShape 6">
            <a:extLst>
              <a:ext uri="{FF2B5EF4-FFF2-40B4-BE49-F238E27FC236}">
                <a16:creationId xmlns:a16="http://schemas.microsoft.com/office/drawing/2014/main" id="{9E2B2B8F-F3CF-EA43-8361-CF5345634F70}"/>
              </a:ext>
            </a:extLst>
          </p:cNvPr>
          <p:cNvCxnSpPr>
            <a:cxnSpLocks noChangeShapeType="1"/>
            <a:stCxn id="21508" idx="7"/>
            <a:endCxn id="21509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7">
            <a:extLst>
              <a:ext uri="{FF2B5EF4-FFF2-40B4-BE49-F238E27FC236}">
                <a16:creationId xmlns:a16="http://schemas.microsoft.com/office/drawing/2014/main" id="{3912E8A1-3B23-4944-8A57-D1B0EE654FFF}"/>
              </a:ext>
            </a:extLst>
          </p:cNvPr>
          <p:cNvCxnSpPr>
            <a:cxnSpLocks noChangeShapeType="1"/>
            <a:stCxn id="21508" idx="6"/>
            <a:endCxn id="21510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8">
            <a:extLst>
              <a:ext uri="{FF2B5EF4-FFF2-40B4-BE49-F238E27FC236}">
                <a16:creationId xmlns:a16="http://schemas.microsoft.com/office/drawing/2014/main" id="{6AA300F5-0E25-B54F-B3FB-F7824CFB9128}"/>
              </a:ext>
            </a:extLst>
          </p:cNvPr>
          <p:cNvCxnSpPr>
            <a:cxnSpLocks noChangeShapeType="1"/>
            <a:stCxn id="21509" idx="6"/>
            <a:endCxn id="21515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AutoShape 9">
            <a:extLst>
              <a:ext uri="{FF2B5EF4-FFF2-40B4-BE49-F238E27FC236}">
                <a16:creationId xmlns:a16="http://schemas.microsoft.com/office/drawing/2014/main" id="{0BBF5302-9EB0-6C4B-A8FA-79D7A4340F44}"/>
              </a:ext>
            </a:extLst>
          </p:cNvPr>
          <p:cNvCxnSpPr>
            <a:cxnSpLocks noChangeShapeType="1"/>
            <a:stCxn id="21509" idx="5"/>
            <a:endCxn id="21510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Oval 10">
            <a:extLst>
              <a:ext uri="{FF2B5EF4-FFF2-40B4-BE49-F238E27FC236}">
                <a16:creationId xmlns:a16="http://schemas.microsoft.com/office/drawing/2014/main" id="{945593ED-665B-164C-9131-DEAEEF35B5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516" name="Oval 11">
            <a:extLst>
              <a:ext uri="{FF2B5EF4-FFF2-40B4-BE49-F238E27FC236}">
                <a16:creationId xmlns:a16="http://schemas.microsoft.com/office/drawing/2014/main" id="{3BFDE4EE-D8CC-7C47-948B-19F841E471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7</a:t>
            </a:r>
          </a:p>
        </p:txBody>
      </p:sp>
      <p:cxnSp>
        <p:nvCxnSpPr>
          <p:cNvPr id="21517" name="AutoShape 12">
            <a:extLst>
              <a:ext uri="{FF2B5EF4-FFF2-40B4-BE49-F238E27FC236}">
                <a16:creationId xmlns:a16="http://schemas.microsoft.com/office/drawing/2014/main" id="{F2AF1EDE-C569-8A42-9D09-3C6853D0EFD0}"/>
              </a:ext>
            </a:extLst>
          </p:cNvPr>
          <p:cNvCxnSpPr>
            <a:cxnSpLocks noChangeShapeType="1"/>
            <a:stCxn id="21520" idx="3"/>
            <a:endCxn id="381994" idx="7"/>
          </p:cNvCxnSpPr>
          <p:nvPr/>
        </p:nvCxnSpPr>
        <p:spPr bwMode="auto">
          <a:xfrm flipH="1">
            <a:off x="5818585" y="1196579"/>
            <a:ext cx="878681" cy="8251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13">
            <a:extLst>
              <a:ext uri="{FF2B5EF4-FFF2-40B4-BE49-F238E27FC236}">
                <a16:creationId xmlns:a16="http://schemas.microsoft.com/office/drawing/2014/main" id="{B688F68D-F032-5A4E-809E-BF90398D7F15}"/>
              </a:ext>
            </a:extLst>
          </p:cNvPr>
          <p:cNvCxnSpPr>
            <a:cxnSpLocks noChangeShapeType="1"/>
            <a:stCxn id="21516" idx="2"/>
            <a:endCxn id="21510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14">
            <a:extLst>
              <a:ext uri="{FF2B5EF4-FFF2-40B4-BE49-F238E27FC236}">
                <a16:creationId xmlns:a16="http://schemas.microsoft.com/office/drawing/2014/main" id="{72DD818D-451A-3E4D-A705-5F97022B8ED3}"/>
              </a:ext>
            </a:extLst>
          </p:cNvPr>
          <p:cNvCxnSpPr>
            <a:cxnSpLocks noChangeShapeType="1"/>
            <a:stCxn id="21526" idx="0"/>
            <a:endCxn id="21520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0" name="Oval 15">
            <a:extLst>
              <a:ext uri="{FF2B5EF4-FFF2-40B4-BE49-F238E27FC236}">
                <a16:creationId xmlns:a16="http://schemas.microsoft.com/office/drawing/2014/main" id="{EC174715-1EE7-8C48-96A1-5DB97FD0C5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1521" name="AutoShape 16">
            <a:extLst>
              <a:ext uri="{FF2B5EF4-FFF2-40B4-BE49-F238E27FC236}">
                <a16:creationId xmlns:a16="http://schemas.microsoft.com/office/drawing/2014/main" id="{C46939D1-2271-6646-83CA-6C30DB247C6F}"/>
              </a:ext>
            </a:extLst>
          </p:cNvPr>
          <p:cNvCxnSpPr>
            <a:cxnSpLocks noChangeShapeType="1"/>
            <a:stCxn id="21515" idx="6"/>
            <a:endCxn id="21520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17">
            <a:extLst>
              <a:ext uri="{FF2B5EF4-FFF2-40B4-BE49-F238E27FC236}">
                <a16:creationId xmlns:a16="http://schemas.microsoft.com/office/drawing/2014/main" id="{436B30DC-7F64-974D-A573-7F0018BA4E70}"/>
              </a:ext>
            </a:extLst>
          </p:cNvPr>
          <p:cNvCxnSpPr>
            <a:cxnSpLocks noChangeShapeType="1"/>
            <a:stCxn id="21515" idx="5"/>
            <a:endCxn id="21516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3" name="Oval 18">
            <a:extLst>
              <a:ext uri="{FF2B5EF4-FFF2-40B4-BE49-F238E27FC236}">
                <a16:creationId xmlns:a16="http://schemas.microsoft.com/office/drawing/2014/main" id="{5812C17A-51B3-804F-B9E2-0B73B339F3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1524" name="AutoShape 19">
            <a:extLst>
              <a:ext uri="{FF2B5EF4-FFF2-40B4-BE49-F238E27FC236}">
                <a16:creationId xmlns:a16="http://schemas.microsoft.com/office/drawing/2014/main" id="{BE75640C-3545-D747-A1D4-66FCF7600EE1}"/>
              </a:ext>
            </a:extLst>
          </p:cNvPr>
          <p:cNvCxnSpPr>
            <a:cxnSpLocks noChangeShapeType="1"/>
            <a:stCxn id="21523" idx="6"/>
            <a:endCxn id="21525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5" name="Oval 20">
            <a:extLst>
              <a:ext uri="{FF2B5EF4-FFF2-40B4-BE49-F238E27FC236}">
                <a16:creationId xmlns:a16="http://schemas.microsoft.com/office/drawing/2014/main" id="{46A58565-2A18-DD47-9D03-7FF704423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526" name="Oval 21">
            <a:extLst>
              <a:ext uri="{FF2B5EF4-FFF2-40B4-BE49-F238E27FC236}">
                <a16:creationId xmlns:a16="http://schemas.microsoft.com/office/drawing/2014/main" id="{F28AA85D-49F9-BA49-9813-10DE5B2E55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9</a:t>
            </a:r>
          </a:p>
        </p:txBody>
      </p:sp>
      <p:cxnSp>
        <p:nvCxnSpPr>
          <p:cNvPr id="21527" name="AutoShape 22">
            <a:extLst>
              <a:ext uri="{FF2B5EF4-FFF2-40B4-BE49-F238E27FC236}">
                <a16:creationId xmlns:a16="http://schemas.microsoft.com/office/drawing/2014/main" id="{18A84BD3-87DB-274B-A51B-74B88B0E3B65}"/>
              </a:ext>
            </a:extLst>
          </p:cNvPr>
          <p:cNvCxnSpPr>
            <a:cxnSpLocks noChangeShapeType="1"/>
            <a:stCxn id="21525" idx="6"/>
            <a:endCxn id="21526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AutoShape 23">
            <a:extLst>
              <a:ext uri="{FF2B5EF4-FFF2-40B4-BE49-F238E27FC236}">
                <a16:creationId xmlns:a16="http://schemas.microsoft.com/office/drawing/2014/main" id="{8498BD2F-B20D-764F-A2B7-5CD392BF2D04}"/>
              </a:ext>
            </a:extLst>
          </p:cNvPr>
          <p:cNvCxnSpPr>
            <a:cxnSpLocks noChangeShapeType="1"/>
            <a:stCxn id="21508" idx="5"/>
            <a:endCxn id="21523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AutoShape 24">
            <a:extLst>
              <a:ext uri="{FF2B5EF4-FFF2-40B4-BE49-F238E27FC236}">
                <a16:creationId xmlns:a16="http://schemas.microsoft.com/office/drawing/2014/main" id="{63B5EB9E-5B9B-D04C-8F54-B855E3DF2BB3}"/>
              </a:ext>
            </a:extLst>
          </p:cNvPr>
          <p:cNvCxnSpPr>
            <a:cxnSpLocks noChangeShapeType="1"/>
            <a:stCxn id="21523" idx="7"/>
            <a:endCxn id="21510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AutoShape 25">
            <a:extLst>
              <a:ext uri="{FF2B5EF4-FFF2-40B4-BE49-F238E27FC236}">
                <a16:creationId xmlns:a16="http://schemas.microsoft.com/office/drawing/2014/main" id="{2E0C37F4-8B00-C149-A0CC-DAAAE8A5AE71}"/>
              </a:ext>
            </a:extLst>
          </p:cNvPr>
          <p:cNvCxnSpPr>
            <a:cxnSpLocks noChangeShapeType="1"/>
            <a:stCxn id="21510" idx="5"/>
            <a:endCxn id="21525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AutoShape 26">
            <a:extLst>
              <a:ext uri="{FF2B5EF4-FFF2-40B4-BE49-F238E27FC236}">
                <a16:creationId xmlns:a16="http://schemas.microsoft.com/office/drawing/2014/main" id="{D1A45A19-0A27-2D4A-956C-532F577F194A}"/>
              </a:ext>
            </a:extLst>
          </p:cNvPr>
          <p:cNvCxnSpPr>
            <a:cxnSpLocks noChangeShapeType="1"/>
            <a:stCxn id="21526" idx="1"/>
            <a:endCxn id="21516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AutoShape 27">
            <a:extLst>
              <a:ext uri="{FF2B5EF4-FFF2-40B4-BE49-F238E27FC236}">
                <a16:creationId xmlns:a16="http://schemas.microsoft.com/office/drawing/2014/main" id="{3E29F4D2-9136-3F45-88A7-409F0A3BA6C2}"/>
              </a:ext>
            </a:extLst>
          </p:cNvPr>
          <p:cNvCxnSpPr>
            <a:cxnSpLocks noChangeShapeType="1"/>
            <a:stCxn id="21525" idx="7"/>
            <a:endCxn id="21516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3" name="AutoShape 28">
            <a:extLst>
              <a:ext uri="{FF2B5EF4-FFF2-40B4-BE49-F238E27FC236}">
                <a16:creationId xmlns:a16="http://schemas.microsoft.com/office/drawing/2014/main" id="{FC93F5BF-DC1A-3B42-B4A4-38FC9CBE9ACB}"/>
              </a:ext>
            </a:extLst>
          </p:cNvPr>
          <p:cNvCxnSpPr>
            <a:cxnSpLocks noChangeShapeType="1"/>
            <a:stCxn id="21515" idx="3"/>
            <a:endCxn id="21510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4" name="Text Box 29">
            <a:extLst>
              <a:ext uri="{FF2B5EF4-FFF2-40B4-BE49-F238E27FC236}">
                <a16:creationId xmlns:a16="http://schemas.microsoft.com/office/drawing/2014/main" id="{0250FED9-406F-DF49-ADC5-199CBF7AA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21536" name="Text Box 35">
            <a:extLst>
              <a:ext uri="{FF2B5EF4-FFF2-40B4-BE49-F238E27FC236}">
                <a16:creationId xmlns:a16="http://schemas.microsoft.com/office/drawing/2014/main" id="{E6A0B338-9479-9E40-AE73-12DEF9B8B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1537" name="Text Box 36">
            <a:extLst>
              <a:ext uri="{FF2B5EF4-FFF2-40B4-BE49-F238E27FC236}">
                <a16:creationId xmlns:a16="http://schemas.microsoft.com/office/drawing/2014/main" id="{1DB14247-9BBF-DC40-931C-7280AD1EA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1538" name="Text Box 37">
            <a:extLst>
              <a:ext uri="{FF2B5EF4-FFF2-40B4-BE49-F238E27FC236}">
                <a16:creationId xmlns:a16="http://schemas.microsoft.com/office/drawing/2014/main" id="{C2D11E14-3C7E-BC4A-955C-208B9B5AA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1539" name="Text Box 38">
            <a:extLst>
              <a:ext uri="{FF2B5EF4-FFF2-40B4-BE49-F238E27FC236}">
                <a16:creationId xmlns:a16="http://schemas.microsoft.com/office/drawing/2014/main" id="{DC37509C-14FA-F04D-BC09-8210E6293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21540" name="Text Box 39">
            <a:extLst>
              <a:ext uri="{FF2B5EF4-FFF2-40B4-BE49-F238E27FC236}">
                <a16:creationId xmlns:a16="http://schemas.microsoft.com/office/drawing/2014/main" id="{2B31DB3A-E837-4E43-AB43-5EE675462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21541" name="Text Box 40">
            <a:extLst>
              <a:ext uri="{FF2B5EF4-FFF2-40B4-BE49-F238E27FC236}">
                <a16:creationId xmlns:a16="http://schemas.microsoft.com/office/drawing/2014/main" id="{5F6E1A9C-E59C-774F-A13C-11934154E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cxnSp>
        <p:nvCxnSpPr>
          <p:cNvPr id="381993" name="AutoShape 41">
            <a:extLst>
              <a:ext uri="{FF2B5EF4-FFF2-40B4-BE49-F238E27FC236}">
                <a16:creationId xmlns:a16="http://schemas.microsoft.com/office/drawing/2014/main" id="{D5A9422F-822E-6A45-A326-CE88ED13C216}"/>
              </a:ext>
            </a:extLst>
          </p:cNvPr>
          <p:cNvCxnSpPr>
            <a:cxnSpLocks noChangeShapeType="1"/>
            <a:stCxn id="21525" idx="7"/>
            <a:endCxn id="21516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1994" name="Oval 42">
            <a:extLst>
              <a:ext uri="{FF2B5EF4-FFF2-40B4-BE49-F238E27FC236}">
                <a16:creationId xmlns:a16="http://schemas.microsoft.com/office/drawing/2014/main" id="{AAF9E42C-A6B0-364A-9BFB-B120D9E353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025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1995" name="Text Box 43">
            <a:extLst>
              <a:ext uri="{FF2B5EF4-FFF2-40B4-BE49-F238E27FC236}">
                <a16:creationId xmlns:a16="http://schemas.microsoft.com/office/drawing/2014/main" id="{7FA5EFAC-221F-D543-9056-FB09667C2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657" y="22288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B50789D6-14B1-AC49-AB2E-7B2D1BF6B181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86" name="Text Box 33">
            <a:extLst>
              <a:ext uri="{FF2B5EF4-FFF2-40B4-BE49-F238E27FC236}">
                <a16:creationId xmlns:a16="http://schemas.microsoft.com/office/drawing/2014/main" id="{593126A2-675D-274C-9C39-7CDF3111C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6 8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7CB7864-20BB-0145-9FBC-C5D5188CAAA2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BD0A6C-DBE9-E947-A148-7BB68C267519}"/>
              </a:ext>
            </a:extLst>
          </p:cNvPr>
          <p:cNvSpPr/>
          <p:nvPr/>
        </p:nvSpPr>
        <p:spPr>
          <a:xfrm>
            <a:off x="3650063" y="421588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 </a:t>
            </a:r>
            <a:endParaRPr lang="zh-CN" altLang="en-US" b="1" dirty="0"/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04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94" grpId="0" animBg="1" autoUpdateAnimBg="0"/>
      <p:bldP spid="381995" grpId="0" autoUpdateAnimBg="0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Oval 3">
            <a:extLst>
              <a:ext uri="{FF2B5EF4-FFF2-40B4-BE49-F238E27FC236}">
                <a16:creationId xmlns:a16="http://schemas.microsoft.com/office/drawing/2014/main" id="{AC5B6B53-D7BF-2540-A605-B6A0D1D7A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2533" name="Oval 4">
            <a:extLst>
              <a:ext uri="{FF2B5EF4-FFF2-40B4-BE49-F238E27FC236}">
                <a16:creationId xmlns:a16="http://schemas.microsoft.com/office/drawing/2014/main" id="{769C9511-9876-0440-BF45-5E1CC23971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534" name="Oval 5">
            <a:extLst>
              <a:ext uri="{FF2B5EF4-FFF2-40B4-BE49-F238E27FC236}">
                <a16:creationId xmlns:a16="http://schemas.microsoft.com/office/drawing/2014/main" id="{B6D3E271-7B39-E14B-A9E5-F6B78CB9FC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2535" name="AutoShape 6">
            <a:extLst>
              <a:ext uri="{FF2B5EF4-FFF2-40B4-BE49-F238E27FC236}">
                <a16:creationId xmlns:a16="http://schemas.microsoft.com/office/drawing/2014/main" id="{CD624E15-EA94-2D46-8085-F0A7D4F8E9E5}"/>
              </a:ext>
            </a:extLst>
          </p:cNvPr>
          <p:cNvCxnSpPr>
            <a:cxnSpLocks noChangeShapeType="1"/>
            <a:stCxn id="22532" idx="7"/>
            <a:endCxn id="22533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7">
            <a:extLst>
              <a:ext uri="{FF2B5EF4-FFF2-40B4-BE49-F238E27FC236}">
                <a16:creationId xmlns:a16="http://schemas.microsoft.com/office/drawing/2014/main" id="{EEE4E742-5469-8D42-B1C4-EBAF324FFFE2}"/>
              </a:ext>
            </a:extLst>
          </p:cNvPr>
          <p:cNvCxnSpPr>
            <a:cxnSpLocks noChangeShapeType="1"/>
            <a:stCxn id="22532" idx="6"/>
            <a:endCxn id="22534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8">
            <a:extLst>
              <a:ext uri="{FF2B5EF4-FFF2-40B4-BE49-F238E27FC236}">
                <a16:creationId xmlns:a16="http://schemas.microsoft.com/office/drawing/2014/main" id="{DE3B8F1C-2DB5-6A4B-8E34-5C10D877BABD}"/>
              </a:ext>
            </a:extLst>
          </p:cNvPr>
          <p:cNvCxnSpPr>
            <a:cxnSpLocks noChangeShapeType="1"/>
            <a:stCxn id="22533" idx="6"/>
            <a:endCxn id="22539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9">
            <a:extLst>
              <a:ext uri="{FF2B5EF4-FFF2-40B4-BE49-F238E27FC236}">
                <a16:creationId xmlns:a16="http://schemas.microsoft.com/office/drawing/2014/main" id="{8CE429BF-5989-D946-B689-B18F895D1AA7}"/>
              </a:ext>
            </a:extLst>
          </p:cNvPr>
          <p:cNvCxnSpPr>
            <a:cxnSpLocks noChangeShapeType="1"/>
            <a:stCxn id="22533" idx="5"/>
            <a:endCxn id="22534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9" name="Oval 10">
            <a:extLst>
              <a:ext uri="{FF2B5EF4-FFF2-40B4-BE49-F238E27FC236}">
                <a16:creationId xmlns:a16="http://schemas.microsoft.com/office/drawing/2014/main" id="{1D098329-F6FD-6446-A939-8D1879821D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540" name="Oval 11">
            <a:extLst>
              <a:ext uri="{FF2B5EF4-FFF2-40B4-BE49-F238E27FC236}">
                <a16:creationId xmlns:a16="http://schemas.microsoft.com/office/drawing/2014/main" id="{84601F5B-F85C-E64D-97E5-37B997048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2541" name="AutoShape 12">
            <a:extLst>
              <a:ext uri="{FF2B5EF4-FFF2-40B4-BE49-F238E27FC236}">
                <a16:creationId xmlns:a16="http://schemas.microsoft.com/office/drawing/2014/main" id="{19F6DC3F-25E8-6B4C-8EA0-3B3B2853F95D}"/>
              </a:ext>
            </a:extLst>
          </p:cNvPr>
          <p:cNvCxnSpPr>
            <a:cxnSpLocks noChangeShapeType="1"/>
            <a:stCxn id="22544" idx="3"/>
            <a:endCxn id="22540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3">
            <a:extLst>
              <a:ext uri="{FF2B5EF4-FFF2-40B4-BE49-F238E27FC236}">
                <a16:creationId xmlns:a16="http://schemas.microsoft.com/office/drawing/2014/main" id="{E4B97385-CE45-974E-931E-9CFBA0EA0E55}"/>
              </a:ext>
            </a:extLst>
          </p:cNvPr>
          <p:cNvCxnSpPr>
            <a:cxnSpLocks noChangeShapeType="1"/>
            <a:stCxn id="22540" idx="2"/>
            <a:endCxn id="22534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4">
            <a:extLst>
              <a:ext uri="{FF2B5EF4-FFF2-40B4-BE49-F238E27FC236}">
                <a16:creationId xmlns:a16="http://schemas.microsoft.com/office/drawing/2014/main" id="{63772755-5EFD-3C4E-B9F7-037536040FF2}"/>
              </a:ext>
            </a:extLst>
          </p:cNvPr>
          <p:cNvCxnSpPr>
            <a:cxnSpLocks noChangeShapeType="1"/>
            <a:stCxn id="22550" idx="0"/>
            <a:endCxn id="22544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4" name="Oval 15">
            <a:extLst>
              <a:ext uri="{FF2B5EF4-FFF2-40B4-BE49-F238E27FC236}">
                <a16:creationId xmlns:a16="http://schemas.microsoft.com/office/drawing/2014/main" id="{9828D447-8912-324C-B9D5-E20FD0E5AC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2545" name="AutoShape 16">
            <a:extLst>
              <a:ext uri="{FF2B5EF4-FFF2-40B4-BE49-F238E27FC236}">
                <a16:creationId xmlns:a16="http://schemas.microsoft.com/office/drawing/2014/main" id="{40AC0603-BD8F-354F-9ACA-D4697F2A5661}"/>
              </a:ext>
            </a:extLst>
          </p:cNvPr>
          <p:cNvCxnSpPr>
            <a:cxnSpLocks noChangeShapeType="1"/>
            <a:stCxn id="22539" idx="6"/>
            <a:endCxn id="22544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17">
            <a:extLst>
              <a:ext uri="{FF2B5EF4-FFF2-40B4-BE49-F238E27FC236}">
                <a16:creationId xmlns:a16="http://schemas.microsoft.com/office/drawing/2014/main" id="{8596BAD7-9439-4945-8259-7DAB5FE1077F}"/>
              </a:ext>
            </a:extLst>
          </p:cNvPr>
          <p:cNvCxnSpPr>
            <a:cxnSpLocks noChangeShapeType="1"/>
            <a:stCxn id="22539" idx="5"/>
            <a:endCxn id="22540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7" name="Oval 18">
            <a:extLst>
              <a:ext uri="{FF2B5EF4-FFF2-40B4-BE49-F238E27FC236}">
                <a16:creationId xmlns:a16="http://schemas.microsoft.com/office/drawing/2014/main" id="{C052710C-0136-EC4E-85CB-CC3719FF12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2548" name="AutoShape 19">
            <a:extLst>
              <a:ext uri="{FF2B5EF4-FFF2-40B4-BE49-F238E27FC236}">
                <a16:creationId xmlns:a16="http://schemas.microsoft.com/office/drawing/2014/main" id="{F94EE854-EEFB-174D-9FB1-C84899A1002A}"/>
              </a:ext>
            </a:extLst>
          </p:cNvPr>
          <p:cNvCxnSpPr>
            <a:cxnSpLocks noChangeShapeType="1"/>
            <a:stCxn id="22547" idx="6"/>
            <a:endCxn id="22549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9" name="Oval 20">
            <a:extLst>
              <a:ext uri="{FF2B5EF4-FFF2-40B4-BE49-F238E27FC236}">
                <a16:creationId xmlns:a16="http://schemas.microsoft.com/office/drawing/2014/main" id="{399A4BB4-9D97-0043-A971-E09FC64FA0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2550" name="Oval 21">
            <a:extLst>
              <a:ext uri="{FF2B5EF4-FFF2-40B4-BE49-F238E27FC236}">
                <a16:creationId xmlns:a16="http://schemas.microsoft.com/office/drawing/2014/main" id="{876ABB46-4A9D-4448-9D16-5E6FDFAE76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/>
              <a:t>9</a:t>
            </a:r>
          </a:p>
        </p:txBody>
      </p:sp>
      <p:cxnSp>
        <p:nvCxnSpPr>
          <p:cNvPr id="22551" name="AutoShape 22">
            <a:extLst>
              <a:ext uri="{FF2B5EF4-FFF2-40B4-BE49-F238E27FC236}">
                <a16:creationId xmlns:a16="http://schemas.microsoft.com/office/drawing/2014/main" id="{8202AFC9-9943-764C-8BD6-CA210CDE7637}"/>
              </a:ext>
            </a:extLst>
          </p:cNvPr>
          <p:cNvCxnSpPr>
            <a:cxnSpLocks noChangeShapeType="1"/>
            <a:stCxn id="22549" idx="6"/>
            <a:endCxn id="22550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2" name="AutoShape 23">
            <a:extLst>
              <a:ext uri="{FF2B5EF4-FFF2-40B4-BE49-F238E27FC236}">
                <a16:creationId xmlns:a16="http://schemas.microsoft.com/office/drawing/2014/main" id="{1B2A340B-41A3-0245-BBBB-5A6FA3AC642A}"/>
              </a:ext>
            </a:extLst>
          </p:cNvPr>
          <p:cNvCxnSpPr>
            <a:cxnSpLocks noChangeShapeType="1"/>
            <a:stCxn id="22532" idx="5"/>
            <a:endCxn id="22547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AutoShape 24">
            <a:extLst>
              <a:ext uri="{FF2B5EF4-FFF2-40B4-BE49-F238E27FC236}">
                <a16:creationId xmlns:a16="http://schemas.microsoft.com/office/drawing/2014/main" id="{597B0A41-0455-E64D-A999-43A8EF184756}"/>
              </a:ext>
            </a:extLst>
          </p:cNvPr>
          <p:cNvCxnSpPr>
            <a:cxnSpLocks noChangeShapeType="1"/>
            <a:stCxn id="22547" idx="7"/>
            <a:endCxn id="22534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25">
            <a:extLst>
              <a:ext uri="{FF2B5EF4-FFF2-40B4-BE49-F238E27FC236}">
                <a16:creationId xmlns:a16="http://schemas.microsoft.com/office/drawing/2014/main" id="{EEB4BFEB-6493-4C49-B0AE-B36FEDF0C939}"/>
              </a:ext>
            </a:extLst>
          </p:cNvPr>
          <p:cNvCxnSpPr>
            <a:cxnSpLocks noChangeShapeType="1"/>
            <a:stCxn id="22534" idx="5"/>
            <a:endCxn id="22549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6">
            <a:extLst>
              <a:ext uri="{FF2B5EF4-FFF2-40B4-BE49-F238E27FC236}">
                <a16:creationId xmlns:a16="http://schemas.microsoft.com/office/drawing/2014/main" id="{7349ED3F-5301-6F4B-8C91-6BD496CC3111}"/>
              </a:ext>
            </a:extLst>
          </p:cNvPr>
          <p:cNvCxnSpPr>
            <a:cxnSpLocks noChangeShapeType="1"/>
            <a:stCxn id="22550" idx="1"/>
            <a:endCxn id="22540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27">
            <a:extLst>
              <a:ext uri="{FF2B5EF4-FFF2-40B4-BE49-F238E27FC236}">
                <a16:creationId xmlns:a16="http://schemas.microsoft.com/office/drawing/2014/main" id="{162790AA-97C8-864C-928A-77AAA84B1FE5}"/>
              </a:ext>
            </a:extLst>
          </p:cNvPr>
          <p:cNvCxnSpPr>
            <a:cxnSpLocks noChangeShapeType="1"/>
            <a:stCxn id="22549" idx="7"/>
            <a:endCxn id="22540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28">
            <a:extLst>
              <a:ext uri="{FF2B5EF4-FFF2-40B4-BE49-F238E27FC236}">
                <a16:creationId xmlns:a16="http://schemas.microsoft.com/office/drawing/2014/main" id="{E6806A3F-CBCB-B046-985C-BDC188033B79}"/>
              </a:ext>
            </a:extLst>
          </p:cNvPr>
          <p:cNvCxnSpPr>
            <a:cxnSpLocks noChangeShapeType="1"/>
            <a:stCxn id="22539" idx="3"/>
            <a:endCxn id="22534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8" name="Text Box 29">
            <a:extLst>
              <a:ext uri="{FF2B5EF4-FFF2-40B4-BE49-F238E27FC236}">
                <a16:creationId xmlns:a16="http://schemas.microsoft.com/office/drawing/2014/main" id="{AD06D597-7559-6D4F-8335-5387AB0F6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22560" name="Text Box 35">
            <a:extLst>
              <a:ext uri="{FF2B5EF4-FFF2-40B4-BE49-F238E27FC236}">
                <a16:creationId xmlns:a16="http://schemas.microsoft.com/office/drawing/2014/main" id="{89A34E56-6D62-3146-AB76-A6D6B9A88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2561" name="Text Box 36">
            <a:extLst>
              <a:ext uri="{FF2B5EF4-FFF2-40B4-BE49-F238E27FC236}">
                <a16:creationId xmlns:a16="http://schemas.microsoft.com/office/drawing/2014/main" id="{E0DDF460-0C4D-4E48-867E-140D1C817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2562" name="Text Box 37">
            <a:extLst>
              <a:ext uri="{FF2B5EF4-FFF2-40B4-BE49-F238E27FC236}">
                <a16:creationId xmlns:a16="http://schemas.microsoft.com/office/drawing/2014/main" id="{DB3ABDAC-FED3-1D42-9142-52E570ABB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2563" name="Text Box 38">
            <a:extLst>
              <a:ext uri="{FF2B5EF4-FFF2-40B4-BE49-F238E27FC236}">
                <a16:creationId xmlns:a16="http://schemas.microsoft.com/office/drawing/2014/main" id="{34D8FF68-4D28-2343-8906-CC72A1715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22564" name="Text Box 39">
            <a:extLst>
              <a:ext uri="{FF2B5EF4-FFF2-40B4-BE49-F238E27FC236}">
                <a16:creationId xmlns:a16="http://schemas.microsoft.com/office/drawing/2014/main" id="{E4F0BA32-3B03-7148-A64F-2E5AFBCC9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32004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22565" name="Text Box 40">
            <a:extLst>
              <a:ext uri="{FF2B5EF4-FFF2-40B4-BE49-F238E27FC236}">
                <a16:creationId xmlns:a16="http://schemas.microsoft.com/office/drawing/2014/main" id="{28492903-6DB1-2748-B91E-02790E4A2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0010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cxnSp>
        <p:nvCxnSpPr>
          <p:cNvPr id="383017" name="AutoShape 41">
            <a:extLst>
              <a:ext uri="{FF2B5EF4-FFF2-40B4-BE49-F238E27FC236}">
                <a16:creationId xmlns:a16="http://schemas.microsoft.com/office/drawing/2014/main" id="{5BA95EE0-3015-4449-B56B-5E3DCC9E7F34}"/>
              </a:ext>
            </a:extLst>
          </p:cNvPr>
          <p:cNvCxnSpPr>
            <a:cxnSpLocks noChangeShapeType="1"/>
            <a:stCxn id="22549" idx="6"/>
            <a:endCxn id="22550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3018" name="Oval 42">
            <a:extLst>
              <a:ext uri="{FF2B5EF4-FFF2-40B4-BE49-F238E27FC236}">
                <a16:creationId xmlns:a16="http://schemas.microsoft.com/office/drawing/2014/main" id="{58CC56CF-F640-934B-A64F-8A0FA19E9E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2568" name="Text Box 43">
            <a:extLst>
              <a:ext uri="{FF2B5EF4-FFF2-40B4-BE49-F238E27FC236}">
                <a16:creationId xmlns:a16="http://schemas.microsoft.com/office/drawing/2014/main" id="{6FBB2AA9-3B7F-C946-AAB2-0A351BD15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657" y="22288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383020" name="Text Box 44">
            <a:extLst>
              <a:ext uri="{FF2B5EF4-FFF2-40B4-BE49-F238E27FC236}">
                <a16:creationId xmlns:a16="http://schemas.microsoft.com/office/drawing/2014/main" id="{9DCA447C-264D-4C4F-97FD-0F53B4D14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43251"/>
            <a:ext cx="254794" cy="184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49" name="标题 1">
            <a:extLst>
              <a:ext uri="{FF2B5EF4-FFF2-40B4-BE49-F238E27FC236}">
                <a16:creationId xmlns:a16="http://schemas.microsoft.com/office/drawing/2014/main" id="{340FF2D4-0755-5946-ABE0-FEB63C06170D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53" name="Text Box 33">
            <a:extLst>
              <a:ext uri="{FF2B5EF4-FFF2-40B4-BE49-F238E27FC236}">
                <a16:creationId xmlns:a16="http://schemas.microsoft.com/office/drawing/2014/main" id="{051995BB-F837-B245-9755-AECCEC1BF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6 8 7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D11A9B9-4C1C-9541-A1EE-6BE1DCB84D48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A31D757-7573-4944-AA5C-182982269660}"/>
              </a:ext>
            </a:extLst>
          </p:cNvPr>
          <p:cNvSpPr/>
          <p:nvPr/>
        </p:nvSpPr>
        <p:spPr>
          <a:xfrm>
            <a:off x="3834934" y="421588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9 </a:t>
            </a:r>
            <a:endParaRPr lang="zh-CN" altLang="en-US" b="1" dirty="0"/>
          </a:p>
        </p:txBody>
      </p:sp>
      <p:sp>
        <p:nvSpPr>
          <p:cNvPr id="47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18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18" grpId="0" animBg="1" autoUpdateAnimBg="0"/>
      <p:bldP spid="383020" grpId="0" autoUpdateAnimBg="0"/>
      <p:bldP spid="5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Oval 3">
            <a:extLst>
              <a:ext uri="{FF2B5EF4-FFF2-40B4-BE49-F238E27FC236}">
                <a16:creationId xmlns:a16="http://schemas.microsoft.com/office/drawing/2014/main" id="{A1C4910C-953A-1249-98CF-0B370B8DD2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3557" name="Oval 4">
            <a:extLst>
              <a:ext uri="{FF2B5EF4-FFF2-40B4-BE49-F238E27FC236}">
                <a16:creationId xmlns:a16="http://schemas.microsoft.com/office/drawing/2014/main" id="{FA64BCAC-7758-1D4C-828F-9EC606B67F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558" name="Oval 5">
            <a:extLst>
              <a:ext uri="{FF2B5EF4-FFF2-40B4-BE49-F238E27FC236}">
                <a16:creationId xmlns:a16="http://schemas.microsoft.com/office/drawing/2014/main" id="{A7FB4AD6-BD19-6647-B95A-C1DD8EA24F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3559" name="AutoShape 6">
            <a:extLst>
              <a:ext uri="{FF2B5EF4-FFF2-40B4-BE49-F238E27FC236}">
                <a16:creationId xmlns:a16="http://schemas.microsoft.com/office/drawing/2014/main" id="{AF6FAEA4-BB2C-FB4A-A6A6-E8560DC7F14B}"/>
              </a:ext>
            </a:extLst>
          </p:cNvPr>
          <p:cNvCxnSpPr>
            <a:cxnSpLocks noChangeShapeType="1"/>
            <a:stCxn id="23556" idx="7"/>
            <a:endCxn id="23557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AutoShape 7">
            <a:extLst>
              <a:ext uri="{FF2B5EF4-FFF2-40B4-BE49-F238E27FC236}">
                <a16:creationId xmlns:a16="http://schemas.microsoft.com/office/drawing/2014/main" id="{F654FDD2-A2A3-144B-B601-6AA3F8DD6104}"/>
              </a:ext>
            </a:extLst>
          </p:cNvPr>
          <p:cNvCxnSpPr>
            <a:cxnSpLocks noChangeShapeType="1"/>
            <a:stCxn id="23556" idx="6"/>
            <a:endCxn id="23558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AutoShape 8">
            <a:extLst>
              <a:ext uri="{FF2B5EF4-FFF2-40B4-BE49-F238E27FC236}">
                <a16:creationId xmlns:a16="http://schemas.microsoft.com/office/drawing/2014/main" id="{9E213AF9-A582-C74B-A59F-A689BA5CDC81}"/>
              </a:ext>
            </a:extLst>
          </p:cNvPr>
          <p:cNvCxnSpPr>
            <a:cxnSpLocks noChangeShapeType="1"/>
            <a:stCxn id="23557" idx="6"/>
            <a:endCxn id="23563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AutoShape 9">
            <a:extLst>
              <a:ext uri="{FF2B5EF4-FFF2-40B4-BE49-F238E27FC236}">
                <a16:creationId xmlns:a16="http://schemas.microsoft.com/office/drawing/2014/main" id="{EE1CD6F3-1EBD-F746-A6B5-E27373924EEE}"/>
              </a:ext>
            </a:extLst>
          </p:cNvPr>
          <p:cNvCxnSpPr>
            <a:cxnSpLocks noChangeShapeType="1"/>
            <a:stCxn id="23557" idx="5"/>
            <a:endCxn id="23558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3" name="Oval 10">
            <a:extLst>
              <a:ext uri="{FF2B5EF4-FFF2-40B4-BE49-F238E27FC236}">
                <a16:creationId xmlns:a16="http://schemas.microsoft.com/office/drawing/2014/main" id="{CAE2A85D-29F4-6941-B9DB-ED85F14692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564" name="Oval 11">
            <a:extLst>
              <a:ext uri="{FF2B5EF4-FFF2-40B4-BE49-F238E27FC236}">
                <a16:creationId xmlns:a16="http://schemas.microsoft.com/office/drawing/2014/main" id="{3FB24660-B4DD-724C-8045-299857F540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3565" name="AutoShape 12">
            <a:extLst>
              <a:ext uri="{FF2B5EF4-FFF2-40B4-BE49-F238E27FC236}">
                <a16:creationId xmlns:a16="http://schemas.microsoft.com/office/drawing/2014/main" id="{60638C00-91D1-5542-AE95-8C036644B5C2}"/>
              </a:ext>
            </a:extLst>
          </p:cNvPr>
          <p:cNvCxnSpPr>
            <a:cxnSpLocks noChangeShapeType="1"/>
            <a:stCxn id="23568" idx="3"/>
            <a:endCxn id="23564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13">
            <a:extLst>
              <a:ext uri="{FF2B5EF4-FFF2-40B4-BE49-F238E27FC236}">
                <a16:creationId xmlns:a16="http://schemas.microsoft.com/office/drawing/2014/main" id="{C4AF2793-73C3-6741-92E3-E92B23CBBF0C}"/>
              </a:ext>
            </a:extLst>
          </p:cNvPr>
          <p:cNvCxnSpPr>
            <a:cxnSpLocks noChangeShapeType="1"/>
            <a:stCxn id="23564" idx="2"/>
            <a:endCxn id="23558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4">
            <a:extLst>
              <a:ext uri="{FF2B5EF4-FFF2-40B4-BE49-F238E27FC236}">
                <a16:creationId xmlns:a16="http://schemas.microsoft.com/office/drawing/2014/main" id="{21876FAA-383D-474B-9CE2-4A9884936795}"/>
              </a:ext>
            </a:extLst>
          </p:cNvPr>
          <p:cNvCxnSpPr>
            <a:cxnSpLocks noChangeShapeType="1"/>
            <a:stCxn id="23574" idx="0"/>
            <a:endCxn id="23568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8" name="Oval 15">
            <a:extLst>
              <a:ext uri="{FF2B5EF4-FFF2-40B4-BE49-F238E27FC236}">
                <a16:creationId xmlns:a16="http://schemas.microsoft.com/office/drawing/2014/main" id="{2C252BA0-67FE-BD4D-9715-6B2A500A2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3569" name="AutoShape 16">
            <a:extLst>
              <a:ext uri="{FF2B5EF4-FFF2-40B4-BE49-F238E27FC236}">
                <a16:creationId xmlns:a16="http://schemas.microsoft.com/office/drawing/2014/main" id="{2BA93D66-B504-284F-903E-C51817C091E5}"/>
              </a:ext>
            </a:extLst>
          </p:cNvPr>
          <p:cNvCxnSpPr>
            <a:cxnSpLocks noChangeShapeType="1"/>
            <a:stCxn id="23563" idx="6"/>
            <a:endCxn id="23568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17">
            <a:extLst>
              <a:ext uri="{FF2B5EF4-FFF2-40B4-BE49-F238E27FC236}">
                <a16:creationId xmlns:a16="http://schemas.microsoft.com/office/drawing/2014/main" id="{228EC219-CC3F-9241-8A0C-C989984D9605}"/>
              </a:ext>
            </a:extLst>
          </p:cNvPr>
          <p:cNvCxnSpPr>
            <a:cxnSpLocks noChangeShapeType="1"/>
            <a:stCxn id="23563" idx="5"/>
            <a:endCxn id="23564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1" name="Oval 18">
            <a:extLst>
              <a:ext uri="{FF2B5EF4-FFF2-40B4-BE49-F238E27FC236}">
                <a16:creationId xmlns:a16="http://schemas.microsoft.com/office/drawing/2014/main" id="{C90D14DE-8A57-6744-878A-60944B340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3572" name="AutoShape 19">
            <a:extLst>
              <a:ext uri="{FF2B5EF4-FFF2-40B4-BE49-F238E27FC236}">
                <a16:creationId xmlns:a16="http://schemas.microsoft.com/office/drawing/2014/main" id="{0933A17E-547B-A545-B881-B558FC8EF66A}"/>
              </a:ext>
            </a:extLst>
          </p:cNvPr>
          <p:cNvCxnSpPr>
            <a:cxnSpLocks noChangeShapeType="1"/>
            <a:stCxn id="23571" idx="6"/>
            <a:endCxn id="23573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3" name="Oval 20">
            <a:extLst>
              <a:ext uri="{FF2B5EF4-FFF2-40B4-BE49-F238E27FC236}">
                <a16:creationId xmlns:a16="http://schemas.microsoft.com/office/drawing/2014/main" id="{1E16276E-3036-DD46-8801-E37D15E20D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574" name="Oval 21">
            <a:extLst>
              <a:ext uri="{FF2B5EF4-FFF2-40B4-BE49-F238E27FC236}">
                <a16:creationId xmlns:a16="http://schemas.microsoft.com/office/drawing/2014/main" id="{4081DCE1-47D1-C842-ADDD-88D2B05721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23575" name="AutoShape 22">
            <a:extLst>
              <a:ext uri="{FF2B5EF4-FFF2-40B4-BE49-F238E27FC236}">
                <a16:creationId xmlns:a16="http://schemas.microsoft.com/office/drawing/2014/main" id="{C39D6876-EFF8-3E47-BD8B-23C41B4105A4}"/>
              </a:ext>
            </a:extLst>
          </p:cNvPr>
          <p:cNvCxnSpPr>
            <a:cxnSpLocks noChangeShapeType="1"/>
            <a:stCxn id="23573" idx="6"/>
            <a:endCxn id="23574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6" name="AutoShape 23">
            <a:extLst>
              <a:ext uri="{FF2B5EF4-FFF2-40B4-BE49-F238E27FC236}">
                <a16:creationId xmlns:a16="http://schemas.microsoft.com/office/drawing/2014/main" id="{4D9E1A7E-5988-E649-8016-962B41F17D3E}"/>
              </a:ext>
            </a:extLst>
          </p:cNvPr>
          <p:cNvCxnSpPr>
            <a:cxnSpLocks noChangeShapeType="1"/>
            <a:stCxn id="23556" idx="5"/>
            <a:endCxn id="23571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7" name="AutoShape 24">
            <a:extLst>
              <a:ext uri="{FF2B5EF4-FFF2-40B4-BE49-F238E27FC236}">
                <a16:creationId xmlns:a16="http://schemas.microsoft.com/office/drawing/2014/main" id="{77532FD7-96F8-A841-A3A2-D3B6467598EF}"/>
              </a:ext>
            </a:extLst>
          </p:cNvPr>
          <p:cNvCxnSpPr>
            <a:cxnSpLocks noChangeShapeType="1"/>
            <a:stCxn id="23571" idx="7"/>
            <a:endCxn id="23558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AutoShape 25">
            <a:extLst>
              <a:ext uri="{FF2B5EF4-FFF2-40B4-BE49-F238E27FC236}">
                <a16:creationId xmlns:a16="http://schemas.microsoft.com/office/drawing/2014/main" id="{909FD6B2-758F-5349-AEFB-53C1D525AB91}"/>
              </a:ext>
            </a:extLst>
          </p:cNvPr>
          <p:cNvCxnSpPr>
            <a:cxnSpLocks noChangeShapeType="1"/>
            <a:stCxn id="23558" idx="5"/>
            <a:endCxn id="23573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9" name="AutoShape 26">
            <a:extLst>
              <a:ext uri="{FF2B5EF4-FFF2-40B4-BE49-F238E27FC236}">
                <a16:creationId xmlns:a16="http://schemas.microsoft.com/office/drawing/2014/main" id="{AA7A0D24-4926-354E-B9BC-E7871FCD848F}"/>
              </a:ext>
            </a:extLst>
          </p:cNvPr>
          <p:cNvCxnSpPr>
            <a:cxnSpLocks noChangeShapeType="1"/>
            <a:stCxn id="23574" idx="1"/>
            <a:endCxn id="23564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0" name="AutoShape 27">
            <a:extLst>
              <a:ext uri="{FF2B5EF4-FFF2-40B4-BE49-F238E27FC236}">
                <a16:creationId xmlns:a16="http://schemas.microsoft.com/office/drawing/2014/main" id="{50253084-64C6-8940-A79F-68AACC5487DC}"/>
              </a:ext>
            </a:extLst>
          </p:cNvPr>
          <p:cNvCxnSpPr>
            <a:cxnSpLocks noChangeShapeType="1"/>
            <a:stCxn id="23573" idx="7"/>
            <a:endCxn id="23564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1" name="AutoShape 28">
            <a:extLst>
              <a:ext uri="{FF2B5EF4-FFF2-40B4-BE49-F238E27FC236}">
                <a16:creationId xmlns:a16="http://schemas.microsoft.com/office/drawing/2014/main" id="{E54738CE-9550-3F48-80B0-BBE35029A7EA}"/>
              </a:ext>
            </a:extLst>
          </p:cNvPr>
          <p:cNvCxnSpPr>
            <a:cxnSpLocks noChangeShapeType="1"/>
            <a:stCxn id="23563" idx="3"/>
            <a:endCxn id="23558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2" name="Text Box 29">
            <a:extLst>
              <a:ext uri="{FF2B5EF4-FFF2-40B4-BE49-F238E27FC236}">
                <a16:creationId xmlns:a16="http://schemas.microsoft.com/office/drawing/2014/main" id="{6C5F2C7B-9B0E-F249-8860-ED168F860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23584" name="Text Box 35">
            <a:extLst>
              <a:ext uri="{FF2B5EF4-FFF2-40B4-BE49-F238E27FC236}">
                <a16:creationId xmlns:a16="http://schemas.microsoft.com/office/drawing/2014/main" id="{1AFC5419-5E47-DD47-A2F6-4B475AE57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3585" name="Text Box 36">
            <a:extLst>
              <a:ext uri="{FF2B5EF4-FFF2-40B4-BE49-F238E27FC236}">
                <a16:creationId xmlns:a16="http://schemas.microsoft.com/office/drawing/2014/main" id="{51F60D91-BCC8-BB43-A557-47BA662ED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3586" name="Text Box 37">
            <a:extLst>
              <a:ext uri="{FF2B5EF4-FFF2-40B4-BE49-F238E27FC236}">
                <a16:creationId xmlns:a16="http://schemas.microsoft.com/office/drawing/2014/main" id="{3D97E4D4-B6B1-ED4D-B2DA-D697D76D1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3587" name="Text Box 38">
            <a:extLst>
              <a:ext uri="{FF2B5EF4-FFF2-40B4-BE49-F238E27FC236}">
                <a16:creationId xmlns:a16="http://schemas.microsoft.com/office/drawing/2014/main" id="{A83DDA82-AA22-2340-9AB1-F9E37DBC4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23588" name="Text Box 39">
            <a:extLst>
              <a:ext uri="{FF2B5EF4-FFF2-40B4-BE49-F238E27FC236}">
                <a16:creationId xmlns:a16="http://schemas.microsoft.com/office/drawing/2014/main" id="{5A8070FD-8117-3742-93A9-2BFEDAFD9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23589" name="Text Box 40">
            <a:extLst>
              <a:ext uri="{FF2B5EF4-FFF2-40B4-BE49-F238E27FC236}">
                <a16:creationId xmlns:a16="http://schemas.microsoft.com/office/drawing/2014/main" id="{9EF59F18-0A9C-E34B-A009-7043EA1C8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23590" name="Text Box 43">
            <a:extLst>
              <a:ext uri="{FF2B5EF4-FFF2-40B4-BE49-F238E27FC236}">
                <a16:creationId xmlns:a16="http://schemas.microsoft.com/office/drawing/2014/main" id="{240B1F08-7CD7-CC4D-BE14-4EC5C4032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6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23591" name="Text Box 44">
            <a:extLst>
              <a:ext uri="{FF2B5EF4-FFF2-40B4-BE49-F238E27FC236}">
                <a16:creationId xmlns:a16="http://schemas.microsoft.com/office/drawing/2014/main" id="{3724E80B-61B6-254B-8EDF-BDC9EC61D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43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30AD31B1-182F-0042-AB2C-258591BA75EB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50" name="Text Box 33">
            <a:extLst>
              <a:ext uri="{FF2B5EF4-FFF2-40B4-BE49-F238E27FC236}">
                <a16:creationId xmlns:a16="http://schemas.microsoft.com/office/drawing/2014/main" id="{32F6C0AB-814F-2246-8D78-100D46943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</a:t>
            </a:r>
            <a:r>
              <a:rPr lang="zh-CN" altLang="en-US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8 7 9  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D187550-9CE8-2E46-AC0F-B45A80286668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205EA27-AC6C-C242-A42C-185A54728488}"/>
              </a:ext>
            </a:extLst>
          </p:cNvPr>
          <p:cNvSpPr/>
          <p:nvPr/>
        </p:nvSpPr>
        <p:spPr>
          <a:xfrm>
            <a:off x="3250982" y="4200176"/>
            <a:ext cx="312906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45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50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Oval 3">
            <a:extLst>
              <a:ext uri="{FF2B5EF4-FFF2-40B4-BE49-F238E27FC236}">
                <a16:creationId xmlns:a16="http://schemas.microsoft.com/office/drawing/2014/main" id="{A8CA5AAA-CF48-6841-8DA9-10D173B89B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4581" name="Oval 4">
            <a:extLst>
              <a:ext uri="{FF2B5EF4-FFF2-40B4-BE49-F238E27FC236}">
                <a16:creationId xmlns:a16="http://schemas.microsoft.com/office/drawing/2014/main" id="{162D1493-F619-8D4E-8321-0530C92F6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582" name="Oval 5">
            <a:extLst>
              <a:ext uri="{FF2B5EF4-FFF2-40B4-BE49-F238E27FC236}">
                <a16:creationId xmlns:a16="http://schemas.microsoft.com/office/drawing/2014/main" id="{CA554CC9-DC91-7F46-9BFB-78EF5C9E80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4583" name="AutoShape 6">
            <a:extLst>
              <a:ext uri="{FF2B5EF4-FFF2-40B4-BE49-F238E27FC236}">
                <a16:creationId xmlns:a16="http://schemas.microsoft.com/office/drawing/2014/main" id="{1484BE79-22AD-874A-BF51-BDE30696CA97}"/>
              </a:ext>
            </a:extLst>
          </p:cNvPr>
          <p:cNvCxnSpPr>
            <a:cxnSpLocks noChangeShapeType="1"/>
            <a:stCxn id="24580" idx="7"/>
            <a:endCxn id="24581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7">
            <a:extLst>
              <a:ext uri="{FF2B5EF4-FFF2-40B4-BE49-F238E27FC236}">
                <a16:creationId xmlns:a16="http://schemas.microsoft.com/office/drawing/2014/main" id="{9D4B5320-1F4B-F94C-9116-7636B35F0C65}"/>
              </a:ext>
            </a:extLst>
          </p:cNvPr>
          <p:cNvCxnSpPr>
            <a:cxnSpLocks noChangeShapeType="1"/>
            <a:stCxn id="24580" idx="6"/>
            <a:endCxn id="24582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AutoShape 8">
            <a:extLst>
              <a:ext uri="{FF2B5EF4-FFF2-40B4-BE49-F238E27FC236}">
                <a16:creationId xmlns:a16="http://schemas.microsoft.com/office/drawing/2014/main" id="{E40C4482-F11A-744A-960C-2DC5D392765C}"/>
              </a:ext>
            </a:extLst>
          </p:cNvPr>
          <p:cNvCxnSpPr>
            <a:cxnSpLocks noChangeShapeType="1"/>
            <a:stCxn id="24581" idx="6"/>
            <a:endCxn id="24587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AutoShape 9">
            <a:extLst>
              <a:ext uri="{FF2B5EF4-FFF2-40B4-BE49-F238E27FC236}">
                <a16:creationId xmlns:a16="http://schemas.microsoft.com/office/drawing/2014/main" id="{FBED2203-4E01-4547-B8FC-51E8573BB071}"/>
              </a:ext>
            </a:extLst>
          </p:cNvPr>
          <p:cNvCxnSpPr>
            <a:cxnSpLocks noChangeShapeType="1"/>
            <a:stCxn id="24581" idx="5"/>
            <a:endCxn id="24582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7" name="Oval 10">
            <a:extLst>
              <a:ext uri="{FF2B5EF4-FFF2-40B4-BE49-F238E27FC236}">
                <a16:creationId xmlns:a16="http://schemas.microsoft.com/office/drawing/2014/main" id="{C004F008-FC26-C143-A87F-424BDC0DE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588" name="Oval 11">
            <a:extLst>
              <a:ext uri="{FF2B5EF4-FFF2-40B4-BE49-F238E27FC236}">
                <a16:creationId xmlns:a16="http://schemas.microsoft.com/office/drawing/2014/main" id="{134BFC2E-B783-5545-949C-046022F049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4589" name="AutoShape 12">
            <a:extLst>
              <a:ext uri="{FF2B5EF4-FFF2-40B4-BE49-F238E27FC236}">
                <a16:creationId xmlns:a16="http://schemas.microsoft.com/office/drawing/2014/main" id="{FE3EC0E4-06E6-964B-B4C5-AB87F14DA150}"/>
              </a:ext>
            </a:extLst>
          </p:cNvPr>
          <p:cNvCxnSpPr>
            <a:cxnSpLocks noChangeShapeType="1"/>
            <a:stCxn id="24592" idx="3"/>
            <a:endCxn id="24588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3">
            <a:extLst>
              <a:ext uri="{FF2B5EF4-FFF2-40B4-BE49-F238E27FC236}">
                <a16:creationId xmlns:a16="http://schemas.microsoft.com/office/drawing/2014/main" id="{35AFF334-30AD-AC47-9C1C-85918DE90277}"/>
              </a:ext>
            </a:extLst>
          </p:cNvPr>
          <p:cNvCxnSpPr>
            <a:cxnSpLocks noChangeShapeType="1"/>
            <a:stCxn id="24588" idx="2"/>
            <a:endCxn id="24582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4">
            <a:extLst>
              <a:ext uri="{FF2B5EF4-FFF2-40B4-BE49-F238E27FC236}">
                <a16:creationId xmlns:a16="http://schemas.microsoft.com/office/drawing/2014/main" id="{6884490E-BB91-1B4B-AA68-01AA9ECCCF21}"/>
              </a:ext>
            </a:extLst>
          </p:cNvPr>
          <p:cNvCxnSpPr>
            <a:cxnSpLocks noChangeShapeType="1"/>
            <a:stCxn id="24598" idx="0"/>
            <a:endCxn id="24592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Oval 15">
            <a:extLst>
              <a:ext uri="{FF2B5EF4-FFF2-40B4-BE49-F238E27FC236}">
                <a16:creationId xmlns:a16="http://schemas.microsoft.com/office/drawing/2014/main" id="{7FC24627-47F2-B546-9C49-42F85FC90B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4593" name="AutoShape 16">
            <a:extLst>
              <a:ext uri="{FF2B5EF4-FFF2-40B4-BE49-F238E27FC236}">
                <a16:creationId xmlns:a16="http://schemas.microsoft.com/office/drawing/2014/main" id="{892711DB-BED0-6343-B334-DA22AFD1C341}"/>
              </a:ext>
            </a:extLst>
          </p:cNvPr>
          <p:cNvCxnSpPr>
            <a:cxnSpLocks noChangeShapeType="1"/>
            <a:stCxn id="24587" idx="6"/>
            <a:endCxn id="24592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AutoShape 17">
            <a:extLst>
              <a:ext uri="{FF2B5EF4-FFF2-40B4-BE49-F238E27FC236}">
                <a16:creationId xmlns:a16="http://schemas.microsoft.com/office/drawing/2014/main" id="{06D0F0F5-FB65-2645-8579-A918FEBC85F1}"/>
              </a:ext>
            </a:extLst>
          </p:cNvPr>
          <p:cNvCxnSpPr>
            <a:cxnSpLocks noChangeShapeType="1"/>
            <a:stCxn id="24587" idx="5"/>
            <a:endCxn id="24588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5" name="Oval 18">
            <a:extLst>
              <a:ext uri="{FF2B5EF4-FFF2-40B4-BE49-F238E27FC236}">
                <a16:creationId xmlns:a16="http://schemas.microsoft.com/office/drawing/2014/main" id="{15A89CF2-12BF-8B48-B0FF-6DAF071943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4596" name="AutoShape 19">
            <a:extLst>
              <a:ext uri="{FF2B5EF4-FFF2-40B4-BE49-F238E27FC236}">
                <a16:creationId xmlns:a16="http://schemas.microsoft.com/office/drawing/2014/main" id="{7007365D-5B8B-4C43-B5C2-1E27A20DDFB5}"/>
              </a:ext>
            </a:extLst>
          </p:cNvPr>
          <p:cNvCxnSpPr>
            <a:cxnSpLocks noChangeShapeType="1"/>
            <a:stCxn id="24595" idx="6"/>
            <a:endCxn id="24597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7" name="Oval 20">
            <a:extLst>
              <a:ext uri="{FF2B5EF4-FFF2-40B4-BE49-F238E27FC236}">
                <a16:creationId xmlns:a16="http://schemas.microsoft.com/office/drawing/2014/main" id="{766ECD9D-C50E-E240-B4F7-88A231A86E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598" name="Oval 21">
            <a:extLst>
              <a:ext uri="{FF2B5EF4-FFF2-40B4-BE49-F238E27FC236}">
                <a16:creationId xmlns:a16="http://schemas.microsoft.com/office/drawing/2014/main" id="{00CC422E-A672-DC48-8398-72E1AD9501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24599" name="AutoShape 22">
            <a:extLst>
              <a:ext uri="{FF2B5EF4-FFF2-40B4-BE49-F238E27FC236}">
                <a16:creationId xmlns:a16="http://schemas.microsoft.com/office/drawing/2014/main" id="{10FEBE0F-F0D0-F149-8960-C69FDD788417}"/>
              </a:ext>
            </a:extLst>
          </p:cNvPr>
          <p:cNvCxnSpPr>
            <a:cxnSpLocks noChangeShapeType="1"/>
            <a:stCxn id="24597" idx="6"/>
            <a:endCxn id="24598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AutoShape 23">
            <a:extLst>
              <a:ext uri="{FF2B5EF4-FFF2-40B4-BE49-F238E27FC236}">
                <a16:creationId xmlns:a16="http://schemas.microsoft.com/office/drawing/2014/main" id="{16C43E62-FF2F-1D44-BF5A-C1494FF15FBD}"/>
              </a:ext>
            </a:extLst>
          </p:cNvPr>
          <p:cNvCxnSpPr>
            <a:cxnSpLocks noChangeShapeType="1"/>
            <a:stCxn id="24580" idx="5"/>
            <a:endCxn id="24595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AutoShape 24">
            <a:extLst>
              <a:ext uri="{FF2B5EF4-FFF2-40B4-BE49-F238E27FC236}">
                <a16:creationId xmlns:a16="http://schemas.microsoft.com/office/drawing/2014/main" id="{7C319CFE-A97E-B24F-BD7A-82E2D941EB05}"/>
              </a:ext>
            </a:extLst>
          </p:cNvPr>
          <p:cNvCxnSpPr>
            <a:cxnSpLocks noChangeShapeType="1"/>
            <a:stCxn id="24595" idx="7"/>
            <a:endCxn id="24582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25">
            <a:extLst>
              <a:ext uri="{FF2B5EF4-FFF2-40B4-BE49-F238E27FC236}">
                <a16:creationId xmlns:a16="http://schemas.microsoft.com/office/drawing/2014/main" id="{7C6F6C18-52AB-9547-B077-D5B4872010C7}"/>
              </a:ext>
            </a:extLst>
          </p:cNvPr>
          <p:cNvCxnSpPr>
            <a:cxnSpLocks noChangeShapeType="1"/>
            <a:stCxn id="24582" idx="5"/>
            <a:endCxn id="24597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AutoShape 26">
            <a:extLst>
              <a:ext uri="{FF2B5EF4-FFF2-40B4-BE49-F238E27FC236}">
                <a16:creationId xmlns:a16="http://schemas.microsoft.com/office/drawing/2014/main" id="{8BA2DFA8-0396-2B44-A5BB-CF0F8926C3B6}"/>
              </a:ext>
            </a:extLst>
          </p:cNvPr>
          <p:cNvCxnSpPr>
            <a:cxnSpLocks noChangeShapeType="1"/>
            <a:stCxn id="24598" idx="1"/>
            <a:endCxn id="24588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AutoShape 27">
            <a:extLst>
              <a:ext uri="{FF2B5EF4-FFF2-40B4-BE49-F238E27FC236}">
                <a16:creationId xmlns:a16="http://schemas.microsoft.com/office/drawing/2014/main" id="{47AEB10E-6B3A-F340-81CB-6F1559FFE50D}"/>
              </a:ext>
            </a:extLst>
          </p:cNvPr>
          <p:cNvCxnSpPr>
            <a:cxnSpLocks noChangeShapeType="1"/>
            <a:stCxn id="24597" idx="7"/>
            <a:endCxn id="24588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AutoShape 28">
            <a:extLst>
              <a:ext uri="{FF2B5EF4-FFF2-40B4-BE49-F238E27FC236}">
                <a16:creationId xmlns:a16="http://schemas.microsoft.com/office/drawing/2014/main" id="{73EEFB05-D3CA-A043-B6D1-69D41913EEB7}"/>
              </a:ext>
            </a:extLst>
          </p:cNvPr>
          <p:cNvCxnSpPr>
            <a:cxnSpLocks noChangeShapeType="1"/>
            <a:stCxn id="24587" idx="3"/>
            <a:endCxn id="24582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6" name="Text Box 29">
            <a:extLst>
              <a:ext uri="{FF2B5EF4-FFF2-40B4-BE49-F238E27FC236}">
                <a16:creationId xmlns:a16="http://schemas.microsoft.com/office/drawing/2014/main" id="{6DA50550-D06A-6B44-B442-0AD0288FA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24608" name="Text Box 35">
            <a:extLst>
              <a:ext uri="{FF2B5EF4-FFF2-40B4-BE49-F238E27FC236}">
                <a16:creationId xmlns:a16="http://schemas.microsoft.com/office/drawing/2014/main" id="{3B626AB7-0C45-EA41-8A8C-7420A0887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4609" name="Text Box 36">
            <a:extLst>
              <a:ext uri="{FF2B5EF4-FFF2-40B4-BE49-F238E27FC236}">
                <a16:creationId xmlns:a16="http://schemas.microsoft.com/office/drawing/2014/main" id="{6BE752BE-CB9D-C34B-94B6-0E36F6AC0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4610" name="Text Box 37">
            <a:extLst>
              <a:ext uri="{FF2B5EF4-FFF2-40B4-BE49-F238E27FC236}">
                <a16:creationId xmlns:a16="http://schemas.microsoft.com/office/drawing/2014/main" id="{E0B369BB-6FDD-A949-9EFB-AD97CC954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4611" name="Text Box 38">
            <a:extLst>
              <a:ext uri="{FF2B5EF4-FFF2-40B4-BE49-F238E27FC236}">
                <a16:creationId xmlns:a16="http://schemas.microsoft.com/office/drawing/2014/main" id="{F9221D17-EBE8-4841-A8A6-6BB3293D3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24612" name="Text Box 39">
            <a:extLst>
              <a:ext uri="{FF2B5EF4-FFF2-40B4-BE49-F238E27FC236}">
                <a16:creationId xmlns:a16="http://schemas.microsoft.com/office/drawing/2014/main" id="{072E0F91-222C-284A-B5AF-ECE980696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24613" name="Text Box 40">
            <a:extLst>
              <a:ext uri="{FF2B5EF4-FFF2-40B4-BE49-F238E27FC236}">
                <a16:creationId xmlns:a16="http://schemas.microsoft.com/office/drawing/2014/main" id="{AE8AF45D-EBF0-D542-B07C-D42BE4A34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24614" name="Text Box 41">
            <a:extLst>
              <a:ext uri="{FF2B5EF4-FFF2-40B4-BE49-F238E27FC236}">
                <a16:creationId xmlns:a16="http://schemas.microsoft.com/office/drawing/2014/main" id="{69AE0395-C86A-CC44-9528-B0715F735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6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24615" name="Text Box 42">
            <a:extLst>
              <a:ext uri="{FF2B5EF4-FFF2-40B4-BE49-F238E27FC236}">
                <a16:creationId xmlns:a16="http://schemas.microsoft.com/office/drawing/2014/main" id="{6050A9C1-6DB1-174A-A485-17FBE42FC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43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192AF842-C92A-144E-8D14-1DD7CEBA5493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50" name="Text Box 33">
            <a:extLst>
              <a:ext uri="{FF2B5EF4-FFF2-40B4-BE49-F238E27FC236}">
                <a16:creationId xmlns:a16="http://schemas.microsoft.com/office/drawing/2014/main" id="{2F5B5A49-6B8A-E849-915B-99E074592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</a:t>
            </a:r>
            <a:r>
              <a:rPr lang="zh-CN" altLang="en-US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7 9  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F049015-6ED7-CC45-89F1-549940010756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00BA48E-E7F7-9847-B49E-0EF8C82DA3FF}"/>
              </a:ext>
            </a:extLst>
          </p:cNvPr>
          <p:cNvSpPr/>
          <p:nvPr/>
        </p:nvSpPr>
        <p:spPr>
          <a:xfrm>
            <a:off x="3250982" y="41957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45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89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Oval 3">
            <a:extLst>
              <a:ext uri="{FF2B5EF4-FFF2-40B4-BE49-F238E27FC236}">
                <a16:creationId xmlns:a16="http://schemas.microsoft.com/office/drawing/2014/main" id="{07057D73-D091-1B4A-A0FF-3FDB350A5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5605" name="Oval 4">
            <a:extLst>
              <a:ext uri="{FF2B5EF4-FFF2-40B4-BE49-F238E27FC236}">
                <a16:creationId xmlns:a16="http://schemas.microsoft.com/office/drawing/2014/main" id="{23693E2B-F20A-C745-9EB3-2B52DC953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606" name="Oval 5">
            <a:extLst>
              <a:ext uri="{FF2B5EF4-FFF2-40B4-BE49-F238E27FC236}">
                <a16:creationId xmlns:a16="http://schemas.microsoft.com/office/drawing/2014/main" id="{32B192A9-B985-A541-895E-37AF738AE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5607" name="AutoShape 6">
            <a:extLst>
              <a:ext uri="{FF2B5EF4-FFF2-40B4-BE49-F238E27FC236}">
                <a16:creationId xmlns:a16="http://schemas.microsoft.com/office/drawing/2014/main" id="{9964867A-040B-DD45-BFF3-29562ED9D198}"/>
              </a:ext>
            </a:extLst>
          </p:cNvPr>
          <p:cNvCxnSpPr>
            <a:cxnSpLocks noChangeShapeType="1"/>
            <a:stCxn id="25604" idx="7"/>
            <a:endCxn id="25605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AutoShape 7">
            <a:extLst>
              <a:ext uri="{FF2B5EF4-FFF2-40B4-BE49-F238E27FC236}">
                <a16:creationId xmlns:a16="http://schemas.microsoft.com/office/drawing/2014/main" id="{7ADCBF8D-9CBE-464E-B871-FDEBA181BDC0}"/>
              </a:ext>
            </a:extLst>
          </p:cNvPr>
          <p:cNvCxnSpPr>
            <a:cxnSpLocks noChangeShapeType="1"/>
            <a:stCxn id="25604" idx="6"/>
            <a:endCxn id="25606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AutoShape 8">
            <a:extLst>
              <a:ext uri="{FF2B5EF4-FFF2-40B4-BE49-F238E27FC236}">
                <a16:creationId xmlns:a16="http://schemas.microsoft.com/office/drawing/2014/main" id="{3E2D96D2-1FA0-5143-A7CB-FBD686BFF4A6}"/>
              </a:ext>
            </a:extLst>
          </p:cNvPr>
          <p:cNvCxnSpPr>
            <a:cxnSpLocks noChangeShapeType="1"/>
            <a:stCxn id="25605" idx="6"/>
            <a:endCxn id="25611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AutoShape 9">
            <a:extLst>
              <a:ext uri="{FF2B5EF4-FFF2-40B4-BE49-F238E27FC236}">
                <a16:creationId xmlns:a16="http://schemas.microsoft.com/office/drawing/2014/main" id="{1FE16811-5D69-A945-876A-BC3DBA82683F}"/>
              </a:ext>
            </a:extLst>
          </p:cNvPr>
          <p:cNvCxnSpPr>
            <a:cxnSpLocks noChangeShapeType="1"/>
            <a:stCxn id="25605" idx="5"/>
            <a:endCxn id="25606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1" name="Oval 10">
            <a:extLst>
              <a:ext uri="{FF2B5EF4-FFF2-40B4-BE49-F238E27FC236}">
                <a16:creationId xmlns:a16="http://schemas.microsoft.com/office/drawing/2014/main" id="{BCB7A4C7-7314-DA49-A0FA-86B4062140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612" name="Oval 11">
            <a:extLst>
              <a:ext uri="{FF2B5EF4-FFF2-40B4-BE49-F238E27FC236}">
                <a16:creationId xmlns:a16="http://schemas.microsoft.com/office/drawing/2014/main" id="{6211CC9E-CA17-8145-BBB1-605C063587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5613" name="AutoShape 12">
            <a:extLst>
              <a:ext uri="{FF2B5EF4-FFF2-40B4-BE49-F238E27FC236}">
                <a16:creationId xmlns:a16="http://schemas.microsoft.com/office/drawing/2014/main" id="{50E478BC-C218-9F4D-A913-A75ECBD6FB42}"/>
              </a:ext>
            </a:extLst>
          </p:cNvPr>
          <p:cNvCxnSpPr>
            <a:cxnSpLocks noChangeShapeType="1"/>
            <a:stCxn id="25616" idx="3"/>
            <a:endCxn id="25612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AutoShape 13">
            <a:extLst>
              <a:ext uri="{FF2B5EF4-FFF2-40B4-BE49-F238E27FC236}">
                <a16:creationId xmlns:a16="http://schemas.microsoft.com/office/drawing/2014/main" id="{0404FAA6-5480-E343-8D8E-9E291CD90EAE}"/>
              </a:ext>
            </a:extLst>
          </p:cNvPr>
          <p:cNvCxnSpPr>
            <a:cxnSpLocks noChangeShapeType="1"/>
            <a:stCxn id="25612" idx="2"/>
            <a:endCxn id="25606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AutoShape 14">
            <a:extLst>
              <a:ext uri="{FF2B5EF4-FFF2-40B4-BE49-F238E27FC236}">
                <a16:creationId xmlns:a16="http://schemas.microsoft.com/office/drawing/2014/main" id="{8B437AB5-224F-E144-AB74-4D00F4D9EC96}"/>
              </a:ext>
            </a:extLst>
          </p:cNvPr>
          <p:cNvCxnSpPr>
            <a:cxnSpLocks noChangeShapeType="1"/>
            <a:stCxn id="25622" idx="0"/>
            <a:endCxn id="25616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6" name="Oval 15">
            <a:extLst>
              <a:ext uri="{FF2B5EF4-FFF2-40B4-BE49-F238E27FC236}">
                <a16:creationId xmlns:a16="http://schemas.microsoft.com/office/drawing/2014/main" id="{50C3B2BC-E91D-514E-9233-B4A2E59DF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5617" name="AutoShape 16">
            <a:extLst>
              <a:ext uri="{FF2B5EF4-FFF2-40B4-BE49-F238E27FC236}">
                <a16:creationId xmlns:a16="http://schemas.microsoft.com/office/drawing/2014/main" id="{59F5A0EE-59C0-3C49-BF48-FB4AE525AB8D}"/>
              </a:ext>
            </a:extLst>
          </p:cNvPr>
          <p:cNvCxnSpPr>
            <a:cxnSpLocks noChangeShapeType="1"/>
            <a:stCxn id="25611" idx="6"/>
            <a:endCxn id="25616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AutoShape 17">
            <a:extLst>
              <a:ext uri="{FF2B5EF4-FFF2-40B4-BE49-F238E27FC236}">
                <a16:creationId xmlns:a16="http://schemas.microsoft.com/office/drawing/2014/main" id="{1F869C35-DCB1-0D43-AE56-7A07AA134E33}"/>
              </a:ext>
            </a:extLst>
          </p:cNvPr>
          <p:cNvCxnSpPr>
            <a:cxnSpLocks noChangeShapeType="1"/>
            <a:stCxn id="25611" idx="5"/>
            <a:endCxn id="25612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9" name="Oval 18">
            <a:extLst>
              <a:ext uri="{FF2B5EF4-FFF2-40B4-BE49-F238E27FC236}">
                <a16:creationId xmlns:a16="http://schemas.microsoft.com/office/drawing/2014/main" id="{EC2A2AF4-11FA-FF4A-A517-E4BE32E0C1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5620" name="AutoShape 19">
            <a:extLst>
              <a:ext uri="{FF2B5EF4-FFF2-40B4-BE49-F238E27FC236}">
                <a16:creationId xmlns:a16="http://schemas.microsoft.com/office/drawing/2014/main" id="{2CA59C72-438E-E142-8448-171EB3969552}"/>
              </a:ext>
            </a:extLst>
          </p:cNvPr>
          <p:cNvCxnSpPr>
            <a:cxnSpLocks noChangeShapeType="1"/>
            <a:stCxn id="25619" idx="6"/>
            <a:endCxn id="25621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1" name="Oval 20">
            <a:extLst>
              <a:ext uri="{FF2B5EF4-FFF2-40B4-BE49-F238E27FC236}">
                <a16:creationId xmlns:a16="http://schemas.microsoft.com/office/drawing/2014/main" id="{C5482A01-5093-F14E-87FD-8390089DF9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5622" name="Oval 21">
            <a:extLst>
              <a:ext uri="{FF2B5EF4-FFF2-40B4-BE49-F238E27FC236}">
                <a16:creationId xmlns:a16="http://schemas.microsoft.com/office/drawing/2014/main" id="{F13C18BF-AD20-7340-A397-E0AF7723C6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25623" name="AutoShape 22">
            <a:extLst>
              <a:ext uri="{FF2B5EF4-FFF2-40B4-BE49-F238E27FC236}">
                <a16:creationId xmlns:a16="http://schemas.microsoft.com/office/drawing/2014/main" id="{8939C442-F44D-8542-9D4B-499F7955E44F}"/>
              </a:ext>
            </a:extLst>
          </p:cNvPr>
          <p:cNvCxnSpPr>
            <a:cxnSpLocks noChangeShapeType="1"/>
            <a:stCxn id="25621" idx="6"/>
            <a:endCxn id="25622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AutoShape 23">
            <a:extLst>
              <a:ext uri="{FF2B5EF4-FFF2-40B4-BE49-F238E27FC236}">
                <a16:creationId xmlns:a16="http://schemas.microsoft.com/office/drawing/2014/main" id="{C40BC68C-9E73-7544-935A-EBB68037DE50}"/>
              </a:ext>
            </a:extLst>
          </p:cNvPr>
          <p:cNvCxnSpPr>
            <a:cxnSpLocks noChangeShapeType="1"/>
            <a:stCxn id="25604" idx="5"/>
            <a:endCxn id="25619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AutoShape 24">
            <a:extLst>
              <a:ext uri="{FF2B5EF4-FFF2-40B4-BE49-F238E27FC236}">
                <a16:creationId xmlns:a16="http://schemas.microsoft.com/office/drawing/2014/main" id="{FB52FD9B-AB69-0F49-AED6-C47D78A89E64}"/>
              </a:ext>
            </a:extLst>
          </p:cNvPr>
          <p:cNvCxnSpPr>
            <a:cxnSpLocks noChangeShapeType="1"/>
            <a:stCxn id="25619" idx="7"/>
            <a:endCxn id="25606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AutoShape 25">
            <a:extLst>
              <a:ext uri="{FF2B5EF4-FFF2-40B4-BE49-F238E27FC236}">
                <a16:creationId xmlns:a16="http://schemas.microsoft.com/office/drawing/2014/main" id="{FEC9CF33-F0A1-F94A-AA05-2CAA8AB77A5A}"/>
              </a:ext>
            </a:extLst>
          </p:cNvPr>
          <p:cNvCxnSpPr>
            <a:cxnSpLocks noChangeShapeType="1"/>
            <a:stCxn id="25606" idx="5"/>
            <a:endCxn id="25621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AutoShape 26">
            <a:extLst>
              <a:ext uri="{FF2B5EF4-FFF2-40B4-BE49-F238E27FC236}">
                <a16:creationId xmlns:a16="http://schemas.microsoft.com/office/drawing/2014/main" id="{3C6F73A0-85B5-C540-915D-C27210BC2FD4}"/>
              </a:ext>
            </a:extLst>
          </p:cNvPr>
          <p:cNvCxnSpPr>
            <a:cxnSpLocks noChangeShapeType="1"/>
            <a:stCxn id="25622" idx="1"/>
            <a:endCxn id="25612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8" name="AutoShape 27">
            <a:extLst>
              <a:ext uri="{FF2B5EF4-FFF2-40B4-BE49-F238E27FC236}">
                <a16:creationId xmlns:a16="http://schemas.microsoft.com/office/drawing/2014/main" id="{F4281BC0-BD59-6A42-88C5-23645197C4FD}"/>
              </a:ext>
            </a:extLst>
          </p:cNvPr>
          <p:cNvCxnSpPr>
            <a:cxnSpLocks noChangeShapeType="1"/>
            <a:stCxn id="25621" idx="7"/>
            <a:endCxn id="25612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AutoShape 28">
            <a:extLst>
              <a:ext uri="{FF2B5EF4-FFF2-40B4-BE49-F238E27FC236}">
                <a16:creationId xmlns:a16="http://schemas.microsoft.com/office/drawing/2014/main" id="{FAB35D81-34EB-214B-9A47-0123F49EC4A1}"/>
              </a:ext>
            </a:extLst>
          </p:cNvPr>
          <p:cNvCxnSpPr>
            <a:cxnSpLocks noChangeShapeType="1"/>
            <a:stCxn id="25611" idx="3"/>
            <a:endCxn id="25606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0" name="Text Box 29">
            <a:extLst>
              <a:ext uri="{FF2B5EF4-FFF2-40B4-BE49-F238E27FC236}">
                <a16:creationId xmlns:a16="http://schemas.microsoft.com/office/drawing/2014/main" id="{119AD8D7-87F5-A343-B6E0-08D507E33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25632" name="Text Box 35">
            <a:extLst>
              <a:ext uri="{FF2B5EF4-FFF2-40B4-BE49-F238E27FC236}">
                <a16:creationId xmlns:a16="http://schemas.microsoft.com/office/drawing/2014/main" id="{65217F8E-1891-2A4E-9674-D01216112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5633" name="Text Box 36">
            <a:extLst>
              <a:ext uri="{FF2B5EF4-FFF2-40B4-BE49-F238E27FC236}">
                <a16:creationId xmlns:a16="http://schemas.microsoft.com/office/drawing/2014/main" id="{C9D258F8-F397-2E4B-BF8F-67857CFEE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5634" name="Text Box 37">
            <a:extLst>
              <a:ext uri="{FF2B5EF4-FFF2-40B4-BE49-F238E27FC236}">
                <a16:creationId xmlns:a16="http://schemas.microsoft.com/office/drawing/2014/main" id="{244555FA-A8A7-1046-939A-A22BD8D0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5635" name="Text Box 38">
            <a:extLst>
              <a:ext uri="{FF2B5EF4-FFF2-40B4-BE49-F238E27FC236}">
                <a16:creationId xmlns:a16="http://schemas.microsoft.com/office/drawing/2014/main" id="{1B19998F-C8CD-8A46-A3AD-93E3552FF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25636" name="Text Box 39">
            <a:extLst>
              <a:ext uri="{FF2B5EF4-FFF2-40B4-BE49-F238E27FC236}">
                <a16:creationId xmlns:a16="http://schemas.microsoft.com/office/drawing/2014/main" id="{B111ED5F-C26D-ED43-A458-E9C6C33A3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25637" name="Text Box 40">
            <a:extLst>
              <a:ext uri="{FF2B5EF4-FFF2-40B4-BE49-F238E27FC236}">
                <a16:creationId xmlns:a16="http://schemas.microsoft.com/office/drawing/2014/main" id="{7577ED59-D227-3D42-B36D-AB5BEF645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25638" name="Text Box 41">
            <a:extLst>
              <a:ext uri="{FF2B5EF4-FFF2-40B4-BE49-F238E27FC236}">
                <a16:creationId xmlns:a16="http://schemas.microsoft.com/office/drawing/2014/main" id="{FB778990-EA06-DB4F-A337-F937EE7C4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6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25639" name="Text Box 42">
            <a:extLst>
              <a:ext uri="{FF2B5EF4-FFF2-40B4-BE49-F238E27FC236}">
                <a16:creationId xmlns:a16="http://schemas.microsoft.com/office/drawing/2014/main" id="{B945F5E2-6B01-CD41-9ACF-8F3AF6C09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43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cxnSp>
        <p:nvCxnSpPr>
          <p:cNvPr id="387115" name="AutoShape 43">
            <a:extLst>
              <a:ext uri="{FF2B5EF4-FFF2-40B4-BE49-F238E27FC236}">
                <a16:creationId xmlns:a16="http://schemas.microsoft.com/office/drawing/2014/main" id="{0B23B7FF-88B5-FF48-9017-1F1B8B9E3ADE}"/>
              </a:ext>
            </a:extLst>
          </p:cNvPr>
          <p:cNvCxnSpPr>
            <a:cxnSpLocks noChangeShapeType="1"/>
            <a:stCxn id="25612" idx="1"/>
            <a:endCxn id="25611" idx="5"/>
          </p:cNvCxnSpPr>
          <p:nvPr/>
        </p:nvCxnSpPr>
        <p:spPr bwMode="auto">
          <a:xfrm flipH="1" flipV="1">
            <a:off x="4789885" y="1196579"/>
            <a:ext cx="895350" cy="826294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标题 1">
            <a:extLst>
              <a:ext uri="{FF2B5EF4-FFF2-40B4-BE49-F238E27FC236}">
                <a16:creationId xmlns:a16="http://schemas.microsoft.com/office/drawing/2014/main" id="{6B7CF352-C381-3447-AC9A-FC70AA91CE2C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51" name="Text Box 33">
            <a:extLst>
              <a:ext uri="{FF2B5EF4-FFF2-40B4-BE49-F238E27FC236}">
                <a16:creationId xmlns:a16="http://schemas.microsoft.com/office/drawing/2014/main" id="{828BFBE5-B3C8-334F-A27C-E5C74AFBA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7 9 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5E8EB98-6B51-B14D-80C0-731378DA3154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45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50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Oval 3">
            <a:extLst>
              <a:ext uri="{FF2B5EF4-FFF2-40B4-BE49-F238E27FC236}">
                <a16:creationId xmlns:a16="http://schemas.microsoft.com/office/drawing/2014/main" id="{292652C6-2640-0246-93D4-BB67A3FC03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6629" name="Oval 4">
            <a:extLst>
              <a:ext uri="{FF2B5EF4-FFF2-40B4-BE49-F238E27FC236}">
                <a16:creationId xmlns:a16="http://schemas.microsoft.com/office/drawing/2014/main" id="{2B292107-FF8D-0645-A17A-7521EE0C9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630" name="Oval 5">
            <a:extLst>
              <a:ext uri="{FF2B5EF4-FFF2-40B4-BE49-F238E27FC236}">
                <a16:creationId xmlns:a16="http://schemas.microsoft.com/office/drawing/2014/main" id="{B1F57CB2-F1D1-E142-8C3B-BE782C99BF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6631" name="AutoShape 6">
            <a:extLst>
              <a:ext uri="{FF2B5EF4-FFF2-40B4-BE49-F238E27FC236}">
                <a16:creationId xmlns:a16="http://schemas.microsoft.com/office/drawing/2014/main" id="{A43499D7-3ABE-0F4F-B5B4-619549D5653E}"/>
              </a:ext>
            </a:extLst>
          </p:cNvPr>
          <p:cNvCxnSpPr>
            <a:cxnSpLocks noChangeShapeType="1"/>
            <a:stCxn id="26628" idx="7"/>
            <a:endCxn id="26629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7">
            <a:extLst>
              <a:ext uri="{FF2B5EF4-FFF2-40B4-BE49-F238E27FC236}">
                <a16:creationId xmlns:a16="http://schemas.microsoft.com/office/drawing/2014/main" id="{E0E7EBE0-DF51-414C-83D5-EBAC75A60B90}"/>
              </a:ext>
            </a:extLst>
          </p:cNvPr>
          <p:cNvCxnSpPr>
            <a:cxnSpLocks noChangeShapeType="1"/>
            <a:stCxn id="26628" idx="6"/>
            <a:endCxn id="26630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AutoShape 8">
            <a:extLst>
              <a:ext uri="{FF2B5EF4-FFF2-40B4-BE49-F238E27FC236}">
                <a16:creationId xmlns:a16="http://schemas.microsoft.com/office/drawing/2014/main" id="{E7E23A2D-18CF-924A-A42E-0B79BCAE8B89}"/>
              </a:ext>
            </a:extLst>
          </p:cNvPr>
          <p:cNvCxnSpPr>
            <a:cxnSpLocks noChangeShapeType="1"/>
            <a:stCxn id="26629" idx="6"/>
            <a:endCxn id="26635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9">
            <a:extLst>
              <a:ext uri="{FF2B5EF4-FFF2-40B4-BE49-F238E27FC236}">
                <a16:creationId xmlns:a16="http://schemas.microsoft.com/office/drawing/2014/main" id="{885A23FB-2DD4-5A42-AC57-E0BDB0D4DED7}"/>
              </a:ext>
            </a:extLst>
          </p:cNvPr>
          <p:cNvCxnSpPr>
            <a:cxnSpLocks noChangeShapeType="1"/>
            <a:stCxn id="26629" idx="5"/>
            <a:endCxn id="26630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5" name="Oval 10">
            <a:extLst>
              <a:ext uri="{FF2B5EF4-FFF2-40B4-BE49-F238E27FC236}">
                <a16:creationId xmlns:a16="http://schemas.microsoft.com/office/drawing/2014/main" id="{29A8E0A5-80EF-EB43-85CB-00670A8AD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6636" name="Oval 11">
            <a:extLst>
              <a:ext uri="{FF2B5EF4-FFF2-40B4-BE49-F238E27FC236}">
                <a16:creationId xmlns:a16="http://schemas.microsoft.com/office/drawing/2014/main" id="{65D71E29-A8FE-F94B-9DA1-8793148D9E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6637" name="AutoShape 12">
            <a:extLst>
              <a:ext uri="{FF2B5EF4-FFF2-40B4-BE49-F238E27FC236}">
                <a16:creationId xmlns:a16="http://schemas.microsoft.com/office/drawing/2014/main" id="{817E50F0-FA19-2D43-B7C8-11BAF1B1284C}"/>
              </a:ext>
            </a:extLst>
          </p:cNvPr>
          <p:cNvCxnSpPr>
            <a:cxnSpLocks noChangeShapeType="1"/>
            <a:stCxn id="26640" idx="3"/>
            <a:endCxn id="26636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13">
            <a:extLst>
              <a:ext uri="{FF2B5EF4-FFF2-40B4-BE49-F238E27FC236}">
                <a16:creationId xmlns:a16="http://schemas.microsoft.com/office/drawing/2014/main" id="{62E928A6-8F1A-4E4F-86A3-2E04770A9A95}"/>
              </a:ext>
            </a:extLst>
          </p:cNvPr>
          <p:cNvCxnSpPr>
            <a:cxnSpLocks noChangeShapeType="1"/>
            <a:stCxn id="26636" idx="2"/>
            <a:endCxn id="26630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14">
            <a:extLst>
              <a:ext uri="{FF2B5EF4-FFF2-40B4-BE49-F238E27FC236}">
                <a16:creationId xmlns:a16="http://schemas.microsoft.com/office/drawing/2014/main" id="{E0F5E8FE-7184-BC4A-9B4C-35B9E63F34C1}"/>
              </a:ext>
            </a:extLst>
          </p:cNvPr>
          <p:cNvCxnSpPr>
            <a:cxnSpLocks noChangeShapeType="1"/>
            <a:stCxn id="26646" idx="0"/>
            <a:endCxn id="26640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0" name="Oval 15">
            <a:extLst>
              <a:ext uri="{FF2B5EF4-FFF2-40B4-BE49-F238E27FC236}">
                <a16:creationId xmlns:a16="http://schemas.microsoft.com/office/drawing/2014/main" id="{65C244E2-6F44-CB4E-959E-E28AADB25D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6641" name="AutoShape 16">
            <a:extLst>
              <a:ext uri="{FF2B5EF4-FFF2-40B4-BE49-F238E27FC236}">
                <a16:creationId xmlns:a16="http://schemas.microsoft.com/office/drawing/2014/main" id="{E29EEB6E-36F4-BB42-B2AB-E3C7CED6575A}"/>
              </a:ext>
            </a:extLst>
          </p:cNvPr>
          <p:cNvCxnSpPr>
            <a:cxnSpLocks noChangeShapeType="1"/>
            <a:stCxn id="26635" idx="6"/>
            <a:endCxn id="26640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AutoShape 17">
            <a:extLst>
              <a:ext uri="{FF2B5EF4-FFF2-40B4-BE49-F238E27FC236}">
                <a16:creationId xmlns:a16="http://schemas.microsoft.com/office/drawing/2014/main" id="{628BC90F-59BC-B34B-A272-26677D51B330}"/>
              </a:ext>
            </a:extLst>
          </p:cNvPr>
          <p:cNvCxnSpPr>
            <a:cxnSpLocks noChangeShapeType="1"/>
            <a:stCxn id="26635" idx="5"/>
            <a:endCxn id="26636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3" name="Oval 18">
            <a:extLst>
              <a:ext uri="{FF2B5EF4-FFF2-40B4-BE49-F238E27FC236}">
                <a16:creationId xmlns:a16="http://schemas.microsoft.com/office/drawing/2014/main" id="{8DDD66C8-D6A6-364D-99A6-0B6E211DA8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6644" name="AutoShape 19">
            <a:extLst>
              <a:ext uri="{FF2B5EF4-FFF2-40B4-BE49-F238E27FC236}">
                <a16:creationId xmlns:a16="http://schemas.microsoft.com/office/drawing/2014/main" id="{83C55FCC-CBA5-4A46-8B8F-C6FBC040AE38}"/>
              </a:ext>
            </a:extLst>
          </p:cNvPr>
          <p:cNvCxnSpPr>
            <a:cxnSpLocks noChangeShapeType="1"/>
            <a:stCxn id="26643" idx="6"/>
            <a:endCxn id="26645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5" name="Oval 20">
            <a:extLst>
              <a:ext uri="{FF2B5EF4-FFF2-40B4-BE49-F238E27FC236}">
                <a16:creationId xmlns:a16="http://schemas.microsoft.com/office/drawing/2014/main" id="{EB4A45B5-8D77-DF49-9F5E-121A3DE31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6646" name="Oval 21">
            <a:extLst>
              <a:ext uri="{FF2B5EF4-FFF2-40B4-BE49-F238E27FC236}">
                <a16:creationId xmlns:a16="http://schemas.microsoft.com/office/drawing/2014/main" id="{0F909F63-4D03-2B46-A810-5656130695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26647" name="AutoShape 22">
            <a:extLst>
              <a:ext uri="{FF2B5EF4-FFF2-40B4-BE49-F238E27FC236}">
                <a16:creationId xmlns:a16="http://schemas.microsoft.com/office/drawing/2014/main" id="{CB8AC325-CDCE-D048-AC07-C4ECF3291697}"/>
              </a:ext>
            </a:extLst>
          </p:cNvPr>
          <p:cNvCxnSpPr>
            <a:cxnSpLocks noChangeShapeType="1"/>
            <a:stCxn id="26645" idx="6"/>
            <a:endCxn id="26646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8" name="AutoShape 23">
            <a:extLst>
              <a:ext uri="{FF2B5EF4-FFF2-40B4-BE49-F238E27FC236}">
                <a16:creationId xmlns:a16="http://schemas.microsoft.com/office/drawing/2014/main" id="{5274111A-EE87-1146-AF2E-C151B2DB5FE6}"/>
              </a:ext>
            </a:extLst>
          </p:cNvPr>
          <p:cNvCxnSpPr>
            <a:cxnSpLocks noChangeShapeType="1"/>
            <a:stCxn id="26628" idx="5"/>
            <a:endCxn id="26643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9" name="AutoShape 24">
            <a:extLst>
              <a:ext uri="{FF2B5EF4-FFF2-40B4-BE49-F238E27FC236}">
                <a16:creationId xmlns:a16="http://schemas.microsoft.com/office/drawing/2014/main" id="{18011C6F-6AE3-B641-B0BD-AF9AF445A756}"/>
              </a:ext>
            </a:extLst>
          </p:cNvPr>
          <p:cNvCxnSpPr>
            <a:cxnSpLocks noChangeShapeType="1"/>
            <a:stCxn id="26643" idx="7"/>
            <a:endCxn id="26630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0" name="AutoShape 25">
            <a:extLst>
              <a:ext uri="{FF2B5EF4-FFF2-40B4-BE49-F238E27FC236}">
                <a16:creationId xmlns:a16="http://schemas.microsoft.com/office/drawing/2014/main" id="{030AB816-B57D-DE4D-AC50-B60CFF04E378}"/>
              </a:ext>
            </a:extLst>
          </p:cNvPr>
          <p:cNvCxnSpPr>
            <a:cxnSpLocks noChangeShapeType="1"/>
            <a:stCxn id="26630" idx="5"/>
            <a:endCxn id="26645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1" name="AutoShape 26">
            <a:extLst>
              <a:ext uri="{FF2B5EF4-FFF2-40B4-BE49-F238E27FC236}">
                <a16:creationId xmlns:a16="http://schemas.microsoft.com/office/drawing/2014/main" id="{4304A5AA-5EFB-904E-819D-8E4C940D7F5E}"/>
              </a:ext>
            </a:extLst>
          </p:cNvPr>
          <p:cNvCxnSpPr>
            <a:cxnSpLocks noChangeShapeType="1"/>
            <a:stCxn id="26646" idx="1"/>
            <a:endCxn id="26636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AutoShape 27">
            <a:extLst>
              <a:ext uri="{FF2B5EF4-FFF2-40B4-BE49-F238E27FC236}">
                <a16:creationId xmlns:a16="http://schemas.microsoft.com/office/drawing/2014/main" id="{FB159601-601F-784D-8ED8-EFF727924B7A}"/>
              </a:ext>
            </a:extLst>
          </p:cNvPr>
          <p:cNvCxnSpPr>
            <a:cxnSpLocks noChangeShapeType="1"/>
            <a:stCxn id="26645" idx="7"/>
            <a:endCxn id="26636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3" name="AutoShape 28">
            <a:extLst>
              <a:ext uri="{FF2B5EF4-FFF2-40B4-BE49-F238E27FC236}">
                <a16:creationId xmlns:a16="http://schemas.microsoft.com/office/drawing/2014/main" id="{DB1E325A-B492-9148-86AA-7BF4672F93FE}"/>
              </a:ext>
            </a:extLst>
          </p:cNvPr>
          <p:cNvCxnSpPr>
            <a:cxnSpLocks noChangeShapeType="1"/>
            <a:stCxn id="26635" idx="3"/>
            <a:endCxn id="26630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4" name="Text Box 29">
            <a:extLst>
              <a:ext uri="{FF2B5EF4-FFF2-40B4-BE49-F238E27FC236}">
                <a16:creationId xmlns:a16="http://schemas.microsoft.com/office/drawing/2014/main" id="{F75EA143-A9D3-6E4F-94CB-CB6DFF10D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26656" name="Text Box 35">
            <a:extLst>
              <a:ext uri="{FF2B5EF4-FFF2-40B4-BE49-F238E27FC236}">
                <a16:creationId xmlns:a16="http://schemas.microsoft.com/office/drawing/2014/main" id="{7EFFD1A3-F119-6442-92CA-02C0626F2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6657" name="Text Box 36">
            <a:extLst>
              <a:ext uri="{FF2B5EF4-FFF2-40B4-BE49-F238E27FC236}">
                <a16:creationId xmlns:a16="http://schemas.microsoft.com/office/drawing/2014/main" id="{4D6B9505-BD7B-D643-B5ED-17BD014DB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6658" name="Text Box 37">
            <a:extLst>
              <a:ext uri="{FF2B5EF4-FFF2-40B4-BE49-F238E27FC236}">
                <a16:creationId xmlns:a16="http://schemas.microsoft.com/office/drawing/2014/main" id="{246E2214-9B0D-E94A-A185-0ACE663A5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6659" name="Text Box 38">
            <a:extLst>
              <a:ext uri="{FF2B5EF4-FFF2-40B4-BE49-F238E27FC236}">
                <a16:creationId xmlns:a16="http://schemas.microsoft.com/office/drawing/2014/main" id="{EC53D37B-6A96-9049-BDB4-CF005ACBE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26660" name="Text Box 39">
            <a:extLst>
              <a:ext uri="{FF2B5EF4-FFF2-40B4-BE49-F238E27FC236}">
                <a16:creationId xmlns:a16="http://schemas.microsoft.com/office/drawing/2014/main" id="{D6E8FE09-0B09-3F45-A7B6-E30E7F4E5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26661" name="Text Box 40">
            <a:extLst>
              <a:ext uri="{FF2B5EF4-FFF2-40B4-BE49-F238E27FC236}">
                <a16:creationId xmlns:a16="http://schemas.microsoft.com/office/drawing/2014/main" id="{7502D265-5283-744F-A8C2-F84181AEF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26662" name="Text Box 41">
            <a:extLst>
              <a:ext uri="{FF2B5EF4-FFF2-40B4-BE49-F238E27FC236}">
                <a16:creationId xmlns:a16="http://schemas.microsoft.com/office/drawing/2014/main" id="{197CE010-A924-D046-9711-4352F1D27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6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26663" name="Text Box 42">
            <a:extLst>
              <a:ext uri="{FF2B5EF4-FFF2-40B4-BE49-F238E27FC236}">
                <a16:creationId xmlns:a16="http://schemas.microsoft.com/office/drawing/2014/main" id="{332FAB68-3E1C-7E4B-B088-25A5F0344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43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cxnSp>
        <p:nvCxnSpPr>
          <p:cNvPr id="388139" name="AutoShape 43">
            <a:extLst>
              <a:ext uri="{FF2B5EF4-FFF2-40B4-BE49-F238E27FC236}">
                <a16:creationId xmlns:a16="http://schemas.microsoft.com/office/drawing/2014/main" id="{5DF935CE-3C55-9645-A267-5DAA19BCF883}"/>
              </a:ext>
            </a:extLst>
          </p:cNvPr>
          <p:cNvCxnSpPr>
            <a:cxnSpLocks noChangeShapeType="1"/>
            <a:stCxn id="26636" idx="2"/>
            <a:endCxn id="26630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标题 1">
            <a:extLst>
              <a:ext uri="{FF2B5EF4-FFF2-40B4-BE49-F238E27FC236}">
                <a16:creationId xmlns:a16="http://schemas.microsoft.com/office/drawing/2014/main" id="{E9667560-4C48-B44D-AAD7-04503024E967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51" name="Text Box 33">
            <a:extLst>
              <a:ext uri="{FF2B5EF4-FFF2-40B4-BE49-F238E27FC236}">
                <a16:creationId xmlns:a16="http://schemas.microsoft.com/office/drawing/2014/main" id="{F049BA38-B46B-A746-856E-9976B573A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7 9  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1D6A320-A785-9248-BC67-10CADFCD26F7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45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03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Oval 3">
            <a:extLst>
              <a:ext uri="{FF2B5EF4-FFF2-40B4-BE49-F238E27FC236}">
                <a16:creationId xmlns:a16="http://schemas.microsoft.com/office/drawing/2014/main" id="{405B6123-5DF9-8149-99B6-1765F1B02F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7653" name="Oval 4">
            <a:extLst>
              <a:ext uri="{FF2B5EF4-FFF2-40B4-BE49-F238E27FC236}">
                <a16:creationId xmlns:a16="http://schemas.microsoft.com/office/drawing/2014/main" id="{1D20762F-6865-584E-8F35-5477859D33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654" name="Oval 5">
            <a:extLst>
              <a:ext uri="{FF2B5EF4-FFF2-40B4-BE49-F238E27FC236}">
                <a16:creationId xmlns:a16="http://schemas.microsoft.com/office/drawing/2014/main" id="{A5ACF56C-C503-B74D-A636-E2C1BA3E7A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7655" name="AutoShape 6">
            <a:extLst>
              <a:ext uri="{FF2B5EF4-FFF2-40B4-BE49-F238E27FC236}">
                <a16:creationId xmlns:a16="http://schemas.microsoft.com/office/drawing/2014/main" id="{DAAB0A87-CA0A-ED46-BC4C-1DEB0BDA5F50}"/>
              </a:ext>
            </a:extLst>
          </p:cNvPr>
          <p:cNvCxnSpPr>
            <a:cxnSpLocks noChangeShapeType="1"/>
            <a:stCxn id="27652" idx="7"/>
            <a:endCxn id="27653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AutoShape 7">
            <a:extLst>
              <a:ext uri="{FF2B5EF4-FFF2-40B4-BE49-F238E27FC236}">
                <a16:creationId xmlns:a16="http://schemas.microsoft.com/office/drawing/2014/main" id="{C7E82F05-8737-4349-AE2A-A3C4D289673C}"/>
              </a:ext>
            </a:extLst>
          </p:cNvPr>
          <p:cNvCxnSpPr>
            <a:cxnSpLocks noChangeShapeType="1"/>
            <a:stCxn id="27652" idx="6"/>
            <a:endCxn id="27654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AutoShape 8">
            <a:extLst>
              <a:ext uri="{FF2B5EF4-FFF2-40B4-BE49-F238E27FC236}">
                <a16:creationId xmlns:a16="http://schemas.microsoft.com/office/drawing/2014/main" id="{8E98752F-EDD8-434E-8E98-15087367229C}"/>
              </a:ext>
            </a:extLst>
          </p:cNvPr>
          <p:cNvCxnSpPr>
            <a:cxnSpLocks noChangeShapeType="1"/>
            <a:stCxn id="27653" idx="6"/>
            <a:endCxn id="27659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AutoShape 9">
            <a:extLst>
              <a:ext uri="{FF2B5EF4-FFF2-40B4-BE49-F238E27FC236}">
                <a16:creationId xmlns:a16="http://schemas.microsoft.com/office/drawing/2014/main" id="{08263F34-BD0D-BB46-ABCD-5A5A5BA37BDA}"/>
              </a:ext>
            </a:extLst>
          </p:cNvPr>
          <p:cNvCxnSpPr>
            <a:cxnSpLocks noChangeShapeType="1"/>
            <a:stCxn id="27653" idx="5"/>
            <a:endCxn id="27654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9" name="Oval 10">
            <a:extLst>
              <a:ext uri="{FF2B5EF4-FFF2-40B4-BE49-F238E27FC236}">
                <a16:creationId xmlns:a16="http://schemas.microsoft.com/office/drawing/2014/main" id="{46685ACC-8BE0-2144-9974-B4AF9322AF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660" name="Oval 11">
            <a:extLst>
              <a:ext uri="{FF2B5EF4-FFF2-40B4-BE49-F238E27FC236}">
                <a16:creationId xmlns:a16="http://schemas.microsoft.com/office/drawing/2014/main" id="{70706706-46AF-294A-9044-3AA1F9BBDB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7661" name="AutoShape 12">
            <a:extLst>
              <a:ext uri="{FF2B5EF4-FFF2-40B4-BE49-F238E27FC236}">
                <a16:creationId xmlns:a16="http://schemas.microsoft.com/office/drawing/2014/main" id="{8A014F49-C074-4A46-96E4-EB1C4A88C421}"/>
              </a:ext>
            </a:extLst>
          </p:cNvPr>
          <p:cNvCxnSpPr>
            <a:cxnSpLocks noChangeShapeType="1"/>
            <a:stCxn id="27664" idx="3"/>
            <a:endCxn id="27660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AutoShape 13">
            <a:extLst>
              <a:ext uri="{FF2B5EF4-FFF2-40B4-BE49-F238E27FC236}">
                <a16:creationId xmlns:a16="http://schemas.microsoft.com/office/drawing/2014/main" id="{A697DCFB-1127-7049-85A4-F017CE245D00}"/>
              </a:ext>
            </a:extLst>
          </p:cNvPr>
          <p:cNvCxnSpPr>
            <a:cxnSpLocks noChangeShapeType="1"/>
            <a:stCxn id="27660" idx="2"/>
            <a:endCxn id="27654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4">
            <a:extLst>
              <a:ext uri="{FF2B5EF4-FFF2-40B4-BE49-F238E27FC236}">
                <a16:creationId xmlns:a16="http://schemas.microsoft.com/office/drawing/2014/main" id="{64B81BA4-B150-A64F-BC06-AF2514EBA0E9}"/>
              </a:ext>
            </a:extLst>
          </p:cNvPr>
          <p:cNvCxnSpPr>
            <a:cxnSpLocks noChangeShapeType="1"/>
            <a:stCxn id="27670" idx="0"/>
            <a:endCxn id="27664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Oval 15">
            <a:extLst>
              <a:ext uri="{FF2B5EF4-FFF2-40B4-BE49-F238E27FC236}">
                <a16:creationId xmlns:a16="http://schemas.microsoft.com/office/drawing/2014/main" id="{DC366B98-4BF6-5E4F-B142-1B3A3DACE4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7665" name="AutoShape 16">
            <a:extLst>
              <a:ext uri="{FF2B5EF4-FFF2-40B4-BE49-F238E27FC236}">
                <a16:creationId xmlns:a16="http://schemas.microsoft.com/office/drawing/2014/main" id="{9D568A12-5973-2547-9F7F-A079F3D5DB9F}"/>
              </a:ext>
            </a:extLst>
          </p:cNvPr>
          <p:cNvCxnSpPr>
            <a:cxnSpLocks noChangeShapeType="1"/>
            <a:stCxn id="27659" idx="6"/>
            <a:endCxn id="27664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6" name="AutoShape 17">
            <a:extLst>
              <a:ext uri="{FF2B5EF4-FFF2-40B4-BE49-F238E27FC236}">
                <a16:creationId xmlns:a16="http://schemas.microsoft.com/office/drawing/2014/main" id="{0561D9CA-FCEC-D74F-9D48-63FACE951475}"/>
              </a:ext>
            </a:extLst>
          </p:cNvPr>
          <p:cNvCxnSpPr>
            <a:cxnSpLocks noChangeShapeType="1"/>
            <a:stCxn id="27659" idx="5"/>
            <a:endCxn id="27660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7" name="Oval 18">
            <a:extLst>
              <a:ext uri="{FF2B5EF4-FFF2-40B4-BE49-F238E27FC236}">
                <a16:creationId xmlns:a16="http://schemas.microsoft.com/office/drawing/2014/main" id="{5239A7D8-ED09-104F-9625-FF77397B3D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7668" name="AutoShape 19">
            <a:extLst>
              <a:ext uri="{FF2B5EF4-FFF2-40B4-BE49-F238E27FC236}">
                <a16:creationId xmlns:a16="http://schemas.microsoft.com/office/drawing/2014/main" id="{ED1C072D-B249-5046-BBF4-9E59CE5E5AD4}"/>
              </a:ext>
            </a:extLst>
          </p:cNvPr>
          <p:cNvCxnSpPr>
            <a:cxnSpLocks noChangeShapeType="1"/>
            <a:stCxn id="27667" idx="6"/>
            <a:endCxn id="27669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9" name="Oval 20">
            <a:extLst>
              <a:ext uri="{FF2B5EF4-FFF2-40B4-BE49-F238E27FC236}">
                <a16:creationId xmlns:a16="http://schemas.microsoft.com/office/drawing/2014/main" id="{27B80BC7-0C50-C548-997B-DF5503AC5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7670" name="Oval 21">
            <a:extLst>
              <a:ext uri="{FF2B5EF4-FFF2-40B4-BE49-F238E27FC236}">
                <a16:creationId xmlns:a16="http://schemas.microsoft.com/office/drawing/2014/main" id="{9DD532F0-2EDA-F942-B455-74DB6D07BA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27671" name="AutoShape 22">
            <a:extLst>
              <a:ext uri="{FF2B5EF4-FFF2-40B4-BE49-F238E27FC236}">
                <a16:creationId xmlns:a16="http://schemas.microsoft.com/office/drawing/2014/main" id="{B0D6001E-14BB-5544-A58F-E7B7D8743583}"/>
              </a:ext>
            </a:extLst>
          </p:cNvPr>
          <p:cNvCxnSpPr>
            <a:cxnSpLocks noChangeShapeType="1"/>
            <a:stCxn id="27669" idx="6"/>
            <a:endCxn id="27670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23">
            <a:extLst>
              <a:ext uri="{FF2B5EF4-FFF2-40B4-BE49-F238E27FC236}">
                <a16:creationId xmlns:a16="http://schemas.microsoft.com/office/drawing/2014/main" id="{CA7A00AB-4891-5640-86B6-CCC10C86A17F}"/>
              </a:ext>
            </a:extLst>
          </p:cNvPr>
          <p:cNvCxnSpPr>
            <a:cxnSpLocks noChangeShapeType="1"/>
            <a:stCxn id="27652" idx="5"/>
            <a:endCxn id="27667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AutoShape 24">
            <a:extLst>
              <a:ext uri="{FF2B5EF4-FFF2-40B4-BE49-F238E27FC236}">
                <a16:creationId xmlns:a16="http://schemas.microsoft.com/office/drawing/2014/main" id="{49C64BF1-85E4-2746-9616-4490CCFA3326}"/>
              </a:ext>
            </a:extLst>
          </p:cNvPr>
          <p:cNvCxnSpPr>
            <a:cxnSpLocks noChangeShapeType="1"/>
            <a:stCxn id="27667" idx="7"/>
            <a:endCxn id="27654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25">
            <a:extLst>
              <a:ext uri="{FF2B5EF4-FFF2-40B4-BE49-F238E27FC236}">
                <a16:creationId xmlns:a16="http://schemas.microsoft.com/office/drawing/2014/main" id="{9D8BB994-1FEC-2E47-830B-AC5F951DB16D}"/>
              </a:ext>
            </a:extLst>
          </p:cNvPr>
          <p:cNvCxnSpPr>
            <a:cxnSpLocks noChangeShapeType="1"/>
            <a:stCxn id="27654" idx="5"/>
            <a:endCxn id="27669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AutoShape 26">
            <a:extLst>
              <a:ext uri="{FF2B5EF4-FFF2-40B4-BE49-F238E27FC236}">
                <a16:creationId xmlns:a16="http://schemas.microsoft.com/office/drawing/2014/main" id="{FABBA720-CA29-6B4D-A8B6-6C1C23A64779}"/>
              </a:ext>
            </a:extLst>
          </p:cNvPr>
          <p:cNvCxnSpPr>
            <a:cxnSpLocks noChangeShapeType="1"/>
            <a:stCxn id="27670" idx="1"/>
            <a:endCxn id="27660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6" name="AutoShape 27">
            <a:extLst>
              <a:ext uri="{FF2B5EF4-FFF2-40B4-BE49-F238E27FC236}">
                <a16:creationId xmlns:a16="http://schemas.microsoft.com/office/drawing/2014/main" id="{83FAEB48-03BC-D347-AFED-0A2FF718DD60}"/>
              </a:ext>
            </a:extLst>
          </p:cNvPr>
          <p:cNvCxnSpPr>
            <a:cxnSpLocks noChangeShapeType="1"/>
            <a:stCxn id="27669" idx="7"/>
            <a:endCxn id="27660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7" name="AutoShape 28">
            <a:extLst>
              <a:ext uri="{FF2B5EF4-FFF2-40B4-BE49-F238E27FC236}">
                <a16:creationId xmlns:a16="http://schemas.microsoft.com/office/drawing/2014/main" id="{0AB78016-D5D8-6145-B1EA-5C1F39D502C1}"/>
              </a:ext>
            </a:extLst>
          </p:cNvPr>
          <p:cNvCxnSpPr>
            <a:cxnSpLocks noChangeShapeType="1"/>
            <a:stCxn id="27659" idx="3"/>
            <a:endCxn id="27654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8" name="Text Box 29">
            <a:extLst>
              <a:ext uri="{FF2B5EF4-FFF2-40B4-BE49-F238E27FC236}">
                <a16:creationId xmlns:a16="http://schemas.microsoft.com/office/drawing/2014/main" id="{79718AE4-5C04-814B-931A-FF239C0CA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27680" name="Text Box 35">
            <a:extLst>
              <a:ext uri="{FF2B5EF4-FFF2-40B4-BE49-F238E27FC236}">
                <a16:creationId xmlns:a16="http://schemas.microsoft.com/office/drawing/2014/main" id="{13CFF8F0-CDC3-8348-960E-596B09C16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7681" name="Text Box 36">
            <a:extLst>
              <a:ext uri="{FF2B5EF4-FFF2-40B4-BE49-F238E27FC236}">
                <a16:creationId xmlns:a16="http://schemas.microsoft.com/office/drawing/2014/main" id="{87C17B77-AAB9-2140-B6DD-499551301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7682" name="Text Box 37">
            <a:extLst>
              <a:ext uri="{FF2B5EF4-FFF2-40B4-BE49-F238E27FC236}">
                <a16:creationId xmlns:a16="http://schemas.microsoft.com/office/drawing/2014/main" id="{A5602584-29E2-B546-9C18-D954943C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7683" name="Text Box 38">
            <a:extLst>
              <a:ext uri="{FF2B5EF4-FFF2-40B4-BE49-F238E27FC236}">
                <a16:creationId xmlns:a16="http://schemas.microsoft.com/office/drawing/2014/main" id="{32C9A3F9-DE7B-E04C-89DC-15B8E54B4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27684" name="Text Box 39">
            <a:extLst>
              <a:ext uri="{FF2B5EF4-FFF2-40B4-BE49-F238E27FC236}">
                <a16:creationId xmlns:a16="http://schemas.microsoft.com/office/drawing/2014/main" id="{E5BA9021-07C6-5244-BD47-0319296D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27685" name="Text Box 40">
            <a:extLst>
              <a:ext uri="{FF2B5EF4-FFF2-40B4-BE49-F238E27FC236}">
                <a16:creationId xmlns:a16="http://schemas.microsoft.com/office/drawing/2014/main" id="{0BA7A068-F290-CC42-86DB-80FCD5DA6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27686" name="Text Box 41">
            <a:extLst>
              <a:ext uri="{FF2B5EF4-FFF2-40B4-BE49-F238E27FC236}">
                <a16:creationId xmlns:a16="http://schemas.microsoft.com/office/drawing/2014/main" id="{3C71EF37-FDD5-534F-991D-552AAB919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6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27687" name="Text Box 42">
            <a:extLst>
              <a:ext uri="{FF2B5EF4-FFF2-40B4-BE49-F238E27FC236}">
                <a16:creationId xmlns:a16="http://schemas.microsoft.com/office/drawing/2014/main" id="{54626D4F-C979-224C-91F1-E62C9407F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43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cxnSp>
        <p:nvCxnSpPr>
          <p:cNvPr id="389163" name="AutoShape 43">
            <a:extLst>
              <a:ext uri="{FF2B5EF4-FFF2-40B4-BE49-F238E27FC236}">
                <a16:creationId xmlns:a16="http://schemas.microsoft.com/office/drawing/2014/main" id="{15036BED-F545-4C42-9EE1-4D857EAF2AE3}"/>
              </a:ext>
            </a:extLst>
          </p:cNvPr>
          <p:cNvCxnSpPr>
            <a:cxnSpLocks noChangeShapeType="1"/>
            <a:stCxn id="27660" idx="7"/>
            <a:endCxn id="27664" idx="3"/>
          </p:cNvCxnSpPr>
          <p:nvPr/>
        </p:nvCxnSpPr>
        <p:spPr bwMode="auto">
          <a:xfrm flipV="1">
            <a:off x="5818585" y="1196579"/>
            <a:ext cx="878681" cy="826294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标题 1">
            <a:extLst>
              <a:ext uri="{FF2B5EF4-FFF2-40B4-BE49-F238E27FC236}">
                <a16:creationId xmlns:a16="http://schemas.microsoft.com/office/drawing/2014/main" id="{4BE9EA13-8F69-0547-BB74-04EBE0257363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51" name="Text Box 33">
            <a:extLst>
              <a:ext uri="{FF2B5EF4-FFF2-40B4-BE49-F238E27FC236}">
                <a16:creationId xmlns:a16="http://schemas.microsoft.com/office/drawing/2014/main" id="{A69AAAA2-D6EE-7C43-BCC4-CE134FDC0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7 9  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5375C6F-66F0-3D4A-A483-17DC8EB38BEB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45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03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Oval 3">
            <a:extLst>
              <a:ext uri="{FF2B5EF4-FFF2-40B4-BE49-F238E27FC236}">
                <a16:creationId xmlns:a16="http://schemas.microsoft.com/office/drawing/2014/main" id="{17A683A3-A707-7F4B-99A5-6D2504025E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8677" name="Oval 4">
            <a:extLst>
              <a:ext uri="{FF2B5EF4-FFF2-40B4-BE49-F238E27FC236}">
                <a16:creationId xmlns:a16="http://schemas.microsoft.com/office/drawing/2014/main" id="{CF9C7918-603E-724C-AEDC-0B4A7D5DB2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678" name="Oval 5">
            <a:extLst>
              <a:ext uri="{FF2B5EF4-FFF2-40B4-BE49-F238E27FC236}">
                <a16:creationId xmlns:a16="http://schemas.microsoft.com/office/drawing/2014/main" id="{53985510-902A-E046-9A64-ED887C861B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8679" name="AutoShape 6">
            <a:extLst>
              <a:ext uri="{FF2B5EF4-FFF2-40B4-BE49-F238E27FC236}">
                <a16:creationId xmlns:a16="http://schemas.microsoft.com/office/drawing/2014/main" id="{B002E0A3-4407-7745-B5F1-682A78381963}"/>
              </a:ext>
            </a:extLst>
          </p:cNvPr>
          <p:cNvCxnSpPr>
            <a:cxnSpLocks noChangeShapeType="1"/>
            <a:stCxn id="28676" idx="7"/>
            <a:endCxn id="28677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AutoShape 7">
            <a:extLst>
              <a:ext uri="{FF2B5EF4-FFF2-40B4-BE49-F238E27FC236}">
                <a16:creationId xmlns:a16="http://schemas.microsoft.com/office/drawing/2014/main" id="{42F4856E-0FB0-604C-BA8A-8600068D1FFC}"/>
              </a:ext>
            </a:extLst>
          </p:cNvPr>
          <p:cNvCxnSpPr>
            <a:cxnSpLocks noChangeShapeType="1"/>
            <a:stCxn id="28676" idx="6"/>
            <a:endCxn id="28678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AutoShape 8">
            <a:extLst>
              <a:ext uri="{FF2B5EF4-FFF2-40B4-BE49-F238E27FC236}">
                <a16:creationId xmlns:a16="http://schemas.microsoft.com/office/drawing/2014/main" id="{79E3998B-8B57-6E41-AC3D-C4CBF400936A}"/>
              </a:ext>
            </a:extLst>
          </p:cNvPr>
          <p:cNvCxnSpPr>
            <a:cxnSpLocks noChangeShapeType="1"/>
            <a:stCxn id="28677" idx="6"/>
            <a:endCxn id="28683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AutoShape 9">
            <a:extLst>
              <a:ext uri="{FF2B5EF4-FFF2-40B4-BE49-F238E27FC236}">
                <a16:creationId xmlns:a16="http://schemas.microsoft.com/office/drawing/2014/main" id="{C6C2B040-8CC7-304D-A959-D64ACF002A58}"/>
              </a:ext>
            </a:extLst>
          </p:cNvPr>
          <p:cNvCxnSpPr>
            <a:cxnSpLocks noChangeShapeType="1"/>
            <a:stCxn id="28677" idx="5"/>
            <a:endCxn id="28678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3" name="Oval 10">
            <a:extLst>
              <a:ext uri="{FF2B5EF4-FFF2-40B4-BE49-F238E27FC236}">
                <a16:creationId xmlns:a16="http://schemas.microsoft.com/office/drawing/2014/main" id="{03801DDD-2A1A-0945-AD36-912252579A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684" name="Oval 11">
            <a:extLst>
              <a:ext uri="{FF2B5EF4-FFF2-40B4-BE49-F238E27FC236}">
                <a16:creationId xmlns:a16="http://schemas.microsoft.com/office/drawing/2014/main" id="{505A1A7E-DF8A-AD43-8969-1AF396A685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8685" name="AutoShape 12">
            <a:extLst>
              <a:ext uri="{FF2B5EF4-FFF2-40B4-BE49-F238E27FC236}">
                <a16:creationId xmlns:a16="http://schemas.microsoft.com/office/drawing/2014/main" id="{3FDDF687-F843-6748-B82A-DE52702E356D}"/>
              </a:ext>
            </a:extLst>
          </p:cNvPr>
          <p:cNvCxnSpPr>
            <a:cxnSpLocks noChangeShapeType="1"/>
            <a:stCxn id="28688" idx="3"/>
            <a:endCxn id="28684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AutoShape 13">
            <a:extLst>
              <a:ext uri="{FF2B5EF4-FFF2-40B4-BE49-F238E27FC236}">
                <a16:creationId xmlns:a16="http://schemas.microsoft.com/office/drawing/2014/main" id="{A1A1A00C-FD5D-6F46-BFCB-9D2C70594408}"/>
              </a:ext>
            </a:extLst>
          </p:cNvPr>
          <p:cNvCxnSpPr>
            <a:cxnSpLocks noChangeShapeType="1"/>
            <a:stCxn id="28684" idx="2"/>
            <a:endCxn id="28678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14">
            <a:extLst>
              <a:ext uri="{FF2B5EF4-FFF2-40B4-BE49-F238E27FC236}">
                <a16:creationId xmlns:a16="http://schemas.microsoft.com/office/drawing/2014/main" id="{3EB06654-C9CE-0242-9048-3DB676D1E685}"/>
              </a:ext>
            </a:extLst>
          </p:cNvPr>
          <p:cNvCxnSpPr>
            <a:cxnSpLocks noChangeShapeType="1"/>
            <a:stCxn id="28694" idx="0"/>
            <a:endCxn id="28688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8" name="Oval 15">
            <a:extLst>
              <a:ext uri="{FF2B5EF4-FFF2-40B4-BE49-F238E27FC236}">
                <a16:creationId xmlns:a16="http://schemas.microsoft.com/office/drawing/2014/main" id="{C10C8CD5-028A-3845-A75D-505DF85729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8689" name="AutoShape 16">
            <a:extLst>
              <a:ext uri="{FF2B5EF4-FFF2-40B4-BE49-F238E27FC236}">
                <a16:creationId xmlns:a16="http://schemas.microsoft.com/office/drawing/2014/main" id="{6B742328-99C8-B04C-883C-236DF0BE01FB}"/>
              </a:ext>
            </a:extLst>
          </p:cNvPr>
          <p:cNvCxnSpPr>
            <a:cxnSpLocks noChangeShapeType="1"/>
            <a:stCxn id="28683" idx="6"/>
            <a:endCxn id="28688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AutoShape 17">
            <a:extLst>
              <a:ext uri="{FF2B5EF4-FFF2-40B4-BE49-F238E27FC236}">
                <a16:creationId xmlns:a16="http://schemas.microsoft.com/office/drawing/2014/main" id="{CED71039-4010-224C-B39C-8CFC58955C0B}"/>
              </a:ext>
            </a:extLst>
          </p:cNvPr>
          <p:cNvCxnSpPr>
            <a:cxnSpLocks noChangeShapeType="1"/>
            <a:stCxn id="28683" idx="5"/>
            <a:endCxn id="28684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Oval 18">
            <a:extLst>
              <a:ext uri="{FF2B5EF4-FFF2-40B4-BE49-F238E27FC236}">
                <a16:creationId xmlns:a16="http://schemas.microsoft.com/office/drawing/2014/main" id="{6F9A9A26-C1BD-614A-81E9-FB5ACDFEB8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8692" name="AutoShape 19">
            <a:extLst>
              <a:ext uri="{FF2B5EF4-FFF2-40B4-BE49-F238E27FC236}">
                <a16:creationId xmlns:a16="http://schemas.microsoft.com/office/drawing/2014/main" id="{595C06DB-3F84-5144-86E4-C4D341778690}"/>
              </a:ext>
            </a:extLst>
          </p:cNvPr>
          <p:cNvCxnSpPr>
            <a:cxnSpLocks noChangeShapeType="1"/>
            <a:stCxn id="28691" idx="6"/>
            <a:endCxn id="28693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3" name="Oval 20">
            <a:extLst>
              <a:ext uri="{FF2B5EF4-FFF2-40B4-BE49-F238E27FC236}">
                <a16:creationId xmlns:a16="http://schemas.microsoft.com/office/drawing/2014/main" id="{9BA3F3ED-0DD2-524C-B915-151DF158C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8694" name="Oval 21">
            <a:extLst>
              <a:ext uri="{FF2B5EF4-FFF2-40B4-BE49-F238E27FC236}">
                <a16:creationId xmlns:a16="http://schemas.microsoft.com/office/drawing/2014/main" id="{6C179113-5F56-B44C-9DD1-FD8DEF1BCE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28695" name="AutoShape 22">
            <a:extLst>
              <a:ext uri="{FF2B5EF4-FFF2-40B4-BE49-F238E27FC236}">
                <a16:creationId xmlns:a16="http://schemas.microsoft.com/office/drawing/2014/main" id="{83B880A2-0014-3548-AAFB-CF108C055653}"/>
              </a:ext>
            </a:extLst>
          </p:cNvPr>
          <p:cNvCxnSpPr>
            <a:cxnSpLocks noChangeShapeType="1"/>
            <a:stCxn id="28693" idx="6"/>
            <a:endCxn id="28694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23">
            <a:extLst>
              <a:ext uri="{FF2B5EF4-FFF2-40B4-BE49-F238E27FC236}">
                <a16:creationId xmlns:a16="http://schemas.microsoft.com/office/drawing/2014/main" id="{9AE110BD-6C69-8647-8705-6A8AAF104876}"/>
              </a:ext>
            </a:extLst>
          </p:cNvPr>
          <p:cNvCxnSpPr>
            <a:cxnSpLocks noChangeShapeType="1"/>
            <a:stCxn id="28676" idx="5"/>
            <a:endCxn id="28691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AutoShape 24">
            <a:extLst>
              <a:ext uri="{FF2B5EF4-FFF2-40B4-BE49-F238E27FC236}">
                <a16:creationId xmlns:a16="http://schemas.microsoft.com/office/drawing/2014/main" id="{7DC6AFD3-83B5-1240-B0DE-29FC22857C3C}"/>
              </a:ext>
            </a:extLst>
          </p:cNvPr>
          <p:cNvCxnSpPr>
            <a:cxnSpLocks noChangeShapeType="1"/>
            <a:stCxn id="28691" idx="7"/>
            <a:endCxn id="28678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8" name="AutoShape 25">
            <a:extLst>
              <a:ext uri="{FF2B5EF4-FFF2-40B4-BE49-F238E27FC236}">
                <a16:creationId xmlns:a16="http://schemas.microsoft.com/office/drawing/2014/main" id="{12AE8953-00E4-8042-9EAD-5490C66F95F8}"/>
              </a:ext>
            </a:extLst>
          </p:cNvPr>
          <p:cNvCxnSpPr>
            <a:cxnSpLocks noChangeShapeType="1"/>
            <a:stCxn id="28678" idx="5"/>
            <a:endCxn id="28693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AutoShape 26">
            <a:extLst>
              <a:ext uri="{FF2B5EF4-FFF2-40B4-BE49-F238E27FC236}">
                <a16:creationId xmlns:a16="http://schemas.microsoft.com/office/drawing/2014/main" id="{AA5F1A11-E987-9E44-A146-B74D461D0E56}"/>
              </a:ext>
            </a:extLst>
          </p:cNvPr>
          <p:cNvCxnSpPr>
            <a:cxnSpLocks noChangeShapeType="1"/>
            <a:stCxn id="28694" idx="1"/>
            <a:endCxn id="28684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0" name="AutoShape 27">
            <a:extLst>
              <a:ext uri="{FF2B5EF4-FFF2-40B4-BE49-F238E27FC236}">
                <a16:creationId xmlns:a16="http://schemas.microsoft.com/office/drawing/2014/main" id="{F85C3EB4-2670-7A49-91E2-148B46ABA499}"/>
              </a:ext>
            </a:extLst>
          </p:cNvPr>
          <p:cNvCxnSpPr>
            <a:cxnSpLocks noChangeShapeType="1"/>
            <a:stCxn id="28693" idx="7"/>
            <a:endCxn id="28684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1" name="AutoShape 28">
            <a:extLst>
              <a:ext uri="{FF2B5EF4-FFF2-40B4-BE49-F238E27FC236}">
                <a16:creationId xmlns:a16="http://schemas.microsoft.com/office/drawing/2014/main" id="{1E17D684-348B-594E-8BE6-FAF0D595A928}"/>
              </a:ext>
            </a:extLst>
          </p:cNvPr>
          <p:cNvCxnSpPr>
            <a:cxnSpLocks noChangeShapeType="1"/>
            <a:stCxn id="28683" idx="3"/>
            <a:endCxn id="28678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2" name="Text Box 29">
            <a:extLst>
              <a:ext uri="{FF2B5EF4-FFF2-40B4-BE49-F238E27FC236}">
                <a16:creationId xmlns:a16="http://schemas.microsoft.com/office/drawing/2014/main" id="{B5A33F8A-3CAC-594E-9673-40E3BA0C9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28704" name="Text Box 35">
            <a:extLst>
              <a:ext uri="{FF2B5EF4-FFF2-40B4-BE49-F238E27FC236}">
                <a16:creationId xmlns:a16="http://schemas.microsoft.com/office/drawing/2014/main" id="{0D2FA863-0C83-D84E-B76E-D4021F22C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8705" name="Text Box 36">
            <a:extLst>
              <a:ext uri="{FF2B5EF4-FFF2-40B4-BE49-F238E27FC236}">
                <a16:creationId xmlns:a16="http://schemas.microsoft.com/office/drawing/2014/main" id="{F1257732-262E-4942-AAB7-5861BFFFB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8706" name="Text Box 37">
            <a:extLst>
              <a:ext uri="{FF2B5EF4-FFF2-40B4-BE49-F238E27FC236}">
                <a16:creationId xmlns:a16="http://schemas.microsoft.com/office/drawing/2014/main" id="{81227D95-86C4-964A-A516-E7C4231BC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8707" name="Text Box 38">
            <a:extLst>
              <a:ext uri="{FF2B5EF4-FFF2-40B4-BE49-F238E27FC236}">
                <a16:creationId xmlns:a16="http://schemas.microsoft.com/office/drawing/2014/main" id="{966D0E3E-FD4D-FE4C-8A23-A83F1DE63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28708" name="Text Box 39">
            <a:extLst>
              <a:ext uri="{FF2B5EF4-FFF2-40B4-BE49-F238E27FC236}">
                <a16:creationId xmlns:a16="http://schemas.microsoft.com/office/drawing/2014/main" id="{E77B31A1-8A8C-F745-96C2-DE23EB6B1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28709" name="Text Box 40">
            <a:extLst>
              <a:ext uri="{FF2B5EF4-FFF2-40B4-BE49-F238E27FC236}">
                <a16:creationId xmlns:a16="http://schemas.microsoft.com/office/drawing/2014/main" id="{D770E406-167D-6044-9B1C-C2C82911A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28710" name="Text Box 41">
            <a:extLst>
              <a:ext uri="{FF2B5EF4-FFF2-40B4-BE49-F238E27FC236}">
                <a16:creationId xmlns:a16="http://schemas.microsoft.com/office/drawing/2014/main" id="{77CAD1EC-493B-D74F-BDAC-317A6CECC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6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28711" name="Text Box 42">
            <a:extLst>
              <a:ext uri="{FF2B5EF4-FFF2-40B4-BE49-F238E27FC236}">
                <a16:creationId xmlns:a16="http://schemas.microsoft.com/office/drawing/2014/main" id="{5FFB5760-2282-D44E-B5F8-D4DD2F35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43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3EC51F69-3945-5640-9461-8BCEC71F4E23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50" name="Text Box 33">
            <a:extLst>
              <a:ext uri="{FF2B5EF4-FFF2-40B4-BE49-F238E27FC236}">
                <a16:creationId xmlns:a16="http://schemas.microsoft.com/office/drawing/2014/main" id="{2D6D684A-3643-9545-BB34-BB3751702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</a:t>
            </a:r>
            <a:r>
              <a:rPr lang="zh-CN" altLang="en-US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9 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C7B8FF4-FF5C-234A-9EF5-0FFC0D86ABE9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FBCB9B4-8D7D-CE4A-9D48-D61B5A2CB4FC}"/>
              </a:ext>
            </a:extLst>
          </p:cNvPr>
          <p:cNvSpPr/>
          <p:nvPr/>
        </p:nvSpPr>
        <p:spPr>
          <a:xfrm>
            <a:off x="3250982" y="41957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45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08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7" name="Rectangle 1"/>
              <p:cNvSpPr>
                <a:spLocks noChangeArrowheads="1"/>
              </p:cNvSpPr>
              <p:nvPr/>
            </p:nvSpPr>
            <p:spPr bwMode="auto">
              <a:xfrm>
                <a:off x="395536" y="2859782"/>
                <a:ext cx="8208912" cy="180305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-342900" defTabSz="685800"/>
                <a:r>
                  <a:rPr kumimoji="0" lang="en-US" altLang="zh-CN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zh-CN" alt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）操作符集合</a:t>
                </a:r>
                <a:endParaRPr kumimoji="0" lang="zh-CN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endParaRPr>
              </a:p>
              <a:p>
                <a:pPr marL="214313" indent="-214313" defTabSz="685800" eaLnBrk="0" hangingPunct="0">
                  <a:lnSpc>
                    <a:spcPts val="2300"/>
                  </a:lnSpc>
                  <a:buFont typeface="Wingdings" panose="05000000000000000000" pitchFamily="2" charset="2"/>
                  <a:buChar char="Ø"/>
                </a:pP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把船从</a:t>
                </a:r>
                <a:r>
                  <a:rPr kumimoji="0" lang="zh-CN" altLang="en-US" sz="1600" i="0" u="none" strike="noStrike" cap="none" normalizeH="0" baseline="0" dirty="0">
                    <a:ln>
                      <a:noFill/>
                    </a:ln>
                    <a:solidFill>
                      <a:srgbClr val="F77A2D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左岸划向右岸</a:t>
                </a: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定义为</a:t>
                </a:r>
                <a14:m>
                  <m:oMath xmlns:m="http://schemas.openxmlformats.org/officeDocument/2006/math">
                    <m:r>
                      <a: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itchFamily="18" charset="0"/>
                      </a:rPr>
                      <m:t>𝐿</m:t>
                    </m:r>
                    <m:r>
                      <a:rPr kumimoji="0" lang="en-US" altLang="zh-CN" sz="1600" b="0" i="1" u="none" strike="noStrike" cap="none" normalizeH="0" baseline="-3000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itchFamily="18" charset="0"/>
                      </a:rPr>
                      <m:t>𝑖𝑗</m:t>
                    </m:r>
                  </m:oMath>
                </a14:m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操作，第一下标</a:t>
                </a:r>
                <a14:m>
                  <m:oMath xmlns:m="http://schemas.openxmlformats.org/officeDocument/2006/math">
                    <m:r>
                      <a: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itchFamily="18" charset="0"/>
                      </a:rPr>
                      <m:t>𝑖</m:t>
                    </m:r>
                  </m:oMath>
                </a14:m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表示船载的</a:t>
                </a:r>
                <a:r>
                  <a:rPr kumimoji="0" lang="zh-CN" altLang="en-US" sz="1600" i="0" u="none" strike="noStrike" cap="none" normalizeH="0" baseline="0" dirty="0">
                    <a:ln>
                      <a:noFill/>
                    </a:ln>
                    <a:solidFill>
                      <a:srgbClr val="F77A2D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传教士数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, </a:t>
                </a: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第二下标</a:t>
                </a:r>
                <a14:m>
                  <m:oMath xmlns:m="http://schemas.openxmlformats.org/officeDocument/2006/math">
                    <m:r>
                      <a: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itchFamily="18" charset="0"/>
                      </a:rPr>
                      <m:t>𝑗</m:t>
                    </m:r>
                  </m:oMath>
                </a14:m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表示</a:t>
                </a: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rgbClr val="F77A2D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船载的</a:t>
                </a:r>
                <a:r>
                  <a:rPr kumimoji="0" lang="zh-CN" altLang="en-US" sz="1600" i="0" u="none" strike="noStrike" cap="none" normalizeH="0" baseline="0" dirty="0">
                    <a:ln>
                      <a:noFill/>
                    </a:ln>
                    <a:solidFill>
                      <a:srgbClr val="F77A2D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野人数</a:t>
                </a: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。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  <a:p>
                <a:pPr marL="214313" indent="-214313" defTabSz="685800" eaLnBrk="0" hangingPunct="0">
                  <a:lnSpc>
                    <a:spcPts val="2300"/>
                  </a:lnSpc>
                  <a:buFont typeface="Wingdings" panose="05000000000000000000" pitchFamily="2" charset="2"/>
                  <a:buChar char="Ø"/>
                </a:pP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从</a:t>
                </a:r>
                <a:r>
                  <a:rPr kumimoji="0" lang="zh-CN" altLang="en-US" sz="1600" i="0" u="none" strike="noStrike" cap="none" normalizeH="0" baseline="0" dirty="0">
                    <a:ln>
                      <a:noFill/>
                    </a:ln>
                    <a:solidFill>
                      <a:srgbClr val="F77A2D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右岸将船划回左岸</a:t>
                </a: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称之为</a:t>
                </a:r>
                <a14:m>
                  <m:oMath xmlns:m="http://schemas.openxmlformats.org/officeDocument/2006/math">
                    <m:r>
                      <a: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itchFamily="18" charset="0"/>
                      </a:rPr>
                      <m:t>𝑅</m:t>
                    </m:r>
                    <m:r>
                      <a:rPr kumimoji="0" lang="en-US" altLang="zh-CN" sz="1600" b="0" i="1" u="none" strike="noStrike" cap="none" normalizeH="0" baseline="-3000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itchFamily="18" charset="0"/>
                      </a:rPr>
                      <m:t>𝑖𝑗</m:t>
                    </m:r>
                  </m:oMath>
                </a14:m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操作，下标的定义同前。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  <a:p>
                <a:pPr marL="214313" indent="-214313" defTabSz="685800" eaLnBrk="0" hangingPunct="0">
                  <a:lnSpc>
                    <a:spcPts val="2300"/>
                  </a:lnSpc>
                  <a:buFont typeface="Wingdings" panose="05000000000000000000" pitchFamily="2" charset="2"/>
                  <a:buChar char="Ø"/>
                </a:pP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则共有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10</a:t>
                </a: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种操作，操作集为</a:t>
                </a:r>
                <a:endPara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endParaRPr>
              </a:p>
              <a:p>
                <a:pPr indent="-342900" defTabSz="685800" eaLnBrk="0" hangingPunct="0"/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         F={L</a:t>
                </a: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01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L</a:t>
                </a: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10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L</a:t>
                </a:r>
                <a:r>
                  <a:rPr lang="en-US" altLang="zh-CN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11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L</a:t>
                </a:r>
                <a:r>
                  <a:rPr lang="en-US" altLang="zh-CN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02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L</a:t>
                </a:r>
                <a:r>
                  <a:rPr lang="en-US" altLang="zh-CN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20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R</a:t>
                </a:r>
                <a:r>
                  <a:rPr lang="en-US" altLang="zh-CN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01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R</a:t>
                </a:r>
                <a:r>
                  <a:rPr lang="en-US" altLang="zh-CN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10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R</a:t>
                </a:r>
                <a:r>
                  <a:rPr lang="en-US" altLang="zh-CN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11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R</a:t>
                </a:r>
                <a:r>
                  <a:rPr lang="en-US" altLang="zh-CN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02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R</a:t>
                </a:r>
                <a:r>
                  <a:rPr lang="en-US" altLang="zh-CN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20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}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宋体" pitchFamily="2" charset="-122"/>
                </a:endParaRPr>
              </a:p>
            </p:txBody>
          </p:sp>
        </mc:Choice>
        <mc:Fallback xmlns="">
          <p:sp>
            <p:nvSpPr>
              <p:cNvPr id="19457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859782"/>
                <a:ext cx="8208912" cy="1803058"/>
              </a:xfrm>
              <a:prstGeom prst="rect">
                <a:avLst/>
              </a:prstGeom>
              <a:blipFill>
                <a:blip r:embed="rId2"/>
                <a:stretch>
                  <a:fillRect l="-772" t="-1399" b="-4895"/>
                </a:stretch>
              </a:blip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23528" y="699542"/>
          <a:ext cx="4698520" cy="1939931"/>
        </p:xfrm>
        <a:graphic>
          <a:graphicData uri="http://schemas.openxmlformats.org/drawingml/2006/table">
            <a:tbl>
              <a:tblPr/>
              <a:tblGrid>
                <a:gridCol w="58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1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1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1007"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zh-CN" altLang="en-US" sz="1000" b="1" kern="100" dirty="0"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状态</a:t>
                      </a:r>
                      <a:endParaRPr lang="zh-CN" altLang="zh-CN" sz="1000" kern="100" dirty="0"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(m, c, b)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状态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(m, c, b)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状态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(m, c, b)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状态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(m, c, b)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075"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331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131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16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330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24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130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075"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321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9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121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17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320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25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120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075"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311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10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111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18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310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26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110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075"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301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11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101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19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300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27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100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075"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231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031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20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230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28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030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075"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221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13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021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21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220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29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020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322"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211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14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011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22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210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30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010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359"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201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15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001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23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200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sz="1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31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000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400600" y="1254008"/>
            <a:ext cx="3131840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的状态并不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都是合法的状态，可以</a:t>
            </a:r>
            <a:r>
              <a:rPr lang="zh-CN" altLang="zh-CN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非法的状态，从而加速搜索过程。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84584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状态空间图</a:t>
            </a:r>
            <a:r>
              <a:rPr lang="en-US" altLang="zh-CN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传教士问题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93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>
            <a:extLst>
              <a:ext uri="{FF2B5EF4-FFF2-40B4-BE49-F238E27FC236}">
                <a16:creationId xmlns:a16="http://schemas.microsoft.com/office/drawing/2014/main" id="{3EA8EF1B-9A89-344C-90A4-428C00767A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9701" name="Oval 4">
            <a:extLst>
              <a:ext uri="{FF2B5EF4-FFF2-40B4-BE49-F238E27FC236}">
                <a16:creationId xmlns:a16="http://schemas.microsoft.com/office/drawing/2014/main" id="{159E31BD-FC78-574C-8871-11C45F2F7D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702" name="Oval 5">
            <a:extLst>
              <a:ext uri="{FF2B5EF4-FFF2-40B4-BE49-F238E27FC236}">
                <a16:creationId xmlns:a16="http://schemas.microsoft.com/office/drawing/2014/main" id="{1B98D37E-5150-9848-B804-E1AF2CA0C2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703" name="AutoShape 6">
            <a:extLst>
              <a:ext uri="{FF2B5EF4-FFF2-40B4-BE49-F238E27FC236}">
                <a16:creationId xmlns:a16="http://schemas.microsoft.com/office/drawing/2014/main" id="{9F5C4DCB-709D-B248-9ACB-02762C2AACE7}"/>
              </a:ext>
            </a:extLst>
          </p:cNvPr>
          <p:cNvCxnSpPr>
            <a:cxnSpLocks noChangeShapeType="1"/>
            <a:stCxn id="29700" idx="7"/>
            <a:endCxn id="29701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7">
            <a:extLst>
              <a:ext uri="{FF2B5EF4-FFF2-40B4-BE49-F238E27FC236}">
                <a16:creationId xmlns:a16="http://schemas.microsoft.com/office/drawing/2014/main" id="{5FC7A21D-BD16-AE47-9F79-4D3673E2BB69}"/>
              </a:ext>
            </a:extLst>
          </p:cNvPr>
          <p:cNvCxnSpPr>
            <a:cxnSpLocks noChangeShapeType="1"/>
            <a:stCxn id="29700" idx="6"/>
            <a:endCxn id="29702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AutoShape 8">
            <a:extLst>
              <a:ext uri="{FF2B5EF4-FFF2-40B4-BE49-F238E27FC236}">
                <a16:creationId xmlns:a16="http://schemas.microsoft.com/office/drawing/2014/main" id="{EEA12494-D5EE-8E46-9A1C-6F60BEFDADD2}"/>
              </a:ext>
            </a:extLst>
          </p:cNvPr>
          <p:cNvCxnSpPr>
            <a:cxnSpLocks noChangeShapeType="1"/>
            <a:stCxn id="29701" idx="6"/>
            <a:endCxn id="29707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AutoShape 9">
            <a:extLst>
              <a:ext uri="{FF2B5EF4-FFF2-40B4-BE49-F238E27FC236}">
                <a16:creationId xmlns:a16="http://schemas.microsoft.com/office/drawing/2014/main" id="{345C7BB9-6932-DD49-B7D6-DC854E150CE9}"/>
              </a:ext>
            </a:extLst>
          </p:cNvPr>
          <p:cNvCxnSpPr>
            <a:cxnSpLocks noChangeShapeType="1"/>
            <a:stCxn id="29701" idx="5"/>
            <a:endCxn id="29702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7" name="Oval 10">
            <a:extLst>
              <a:ext uri="{FF2B5EF4-FFF2-40B4-BE49-F238E27FC236}">
                <a16:creationId xmlns:a16="http://schemas.microsoft.com/office/drawing/2014/main" id="{487C78CD-8277-F143-851E-B2B2064E87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708" name="Oval 11">
            <a:extLst>
              <a:ext uri="{FF2B5EF4-FFF2-40B4-BE49-F238E27FC236}">
                <a16:creationId xmlns:a16="http://schemas.microsoft.com/office/drawing/2014/main" id="{5A874DDB-3202-A141-A0E0-047C100C10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9709" name="AutoShape 12">
            <a:extLst>
              <a:ext uri="{FF2B5EF4-FFF2-40B4-BE49-F238E27FC236}">
                <a16:creationId xmlns:a16="http://schemas.microsoft.com/office/drawing/2014/main" id="{97F9B8FC-AC06-A348-A6B5-2DEE5E88EA54}"/>
              </a:ext>
            </a:extLst>
          </p:cNvPr>
          <p:cNvCxnSpPr>
            <a:cxnSpLocks noChangeShapeType="1"/>
            <a:stCxn id="29712" idx="3"/>
            <a:endCxn id="29708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3">
            <a:extLst>
              <a:ext uri="{FF2B5EF4-FFF2-40B4-BE49-F238E27FC236}">
                <a16:creationId xmlns:a16="http://schemas.microsoft.com/office/drawing/2014/main" id="{A10F018A-1D84-A340-BF7D-EF0BC6C86EBF}"/>
              </a:ext>
            </a:extLst>
          </p:cNvPr>
          <p:cNvCxnSpPr>
            <a:cxnSpLocks noChangeShapeType="1"/>
            <a:stCxn id="29708" idx="2"/>
            <a:endCxn id="29702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14">
            <a:extLst>
              <a:ext uri="{FF2B5EF4-FFF2-40B4-BE49-F238E27FC236}">
                <a16:creationId xmlns:a16="http://schemas.microsoft.com/office/drawing/2014/main" id="{9D1FD0F6-4BE3-4443-B578-3A9FCCD8C562}"/>
              </a:ext>
            </a:extLst>
          </p:cNvPr>
          <p:cNvCxnSpPr>
            <a:cxnSpLocks noChangeShapeType="1"/>
            <a:stCxn id="29718" idx="0"/>
            <a:endCxn id="29712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2" name="Oval 15">
            <a:extLst>
              <a:ext uri="{FF2B5EF4-FFF2-40B4-BE49-F238E27FC236}">
                <a16:creationId xmlns:a16="http://schemas.microsoft.com/office/drawing/2014/main" id="{D8888A3E-6199-9D45-AFE4-0FBBC41FEA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9713" name="AutoShape 16">
            <a:extLst>
              <a:ext uri="{FF2B5EF4-FFF2-40B4-BE49-F238E27FC236}">
                <a16:creationId xmlns:a16="http://schemas.microsoft.com/office/drawing/2014/main" id="{528CD9C7-503F-9C42-9D7A-E82CFD1A437A}"/>
              </a:ext>
            </a:extLst>
          </p:cNvPr>
          <p:cNvCxnSpPr>
            <a:cxnSpLocks noChangeShapeType="1"/>
            <a:stCxn id="29707" idx="6"/>
            <a:endCxn id="29712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AutoShape 17">
            <a:extLst>
              <a:ext uri="{FF2B5EF4-FFF2-40B4-BE49-F238E27FC236}">
                <a16:creationId xmlns:a16="http://schemas.microsoft.com/office/drawing/2014/main" id="{63BE9F08-476C-6A44-88A3-FC21AF5AEFF4}"/>
              </a:ext>
            </a:extLst>
          </p:cNvPr>
          <p:cNvCxnSpPr>
            <a:cxnSpLocks noChangeShapeType="1"/>
            <a:stCxn id="29707" idx="5"/>
            <a:endCxn id="29708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5" name="Oval 18">
            <a:extLst>
              <a:ext uri="{FF2B5EF4-FFF2-40B4-BE49-F238E27FC236}">
                <a16:creationId xmlns:a16="http://schemas.microsoft.com/office/drawing/2014/main" id="{0080A10D-B051-C84F-B4A2-0E168FA0A0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9716" name="AutoShape 19">
            <a:extLst>
              <a:ext uri="{FF2B5EF4-FFF2-40B4-BE49-F238E27FC236}">
                <a16:creationId xmlns:a16="http://schemas.microsoft.com/office/drawing/2014/main" id="{A7E49C49-8F2A-AC49-AB03-4278609A2E77}"/>
              </a:ext>
            </a:extLst>
          </p:cNvPr>
          <p:cNvCxnSpPr>
            <a:cxnSpLocks noChangeShapeType="1"/>
            <a:stCxn id="29715" idx="6"/>
            <a:endCxn id="29717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7" name="Oval 20">
            <a:extLst>
              <a:ext uri="{FF2B5EF4-FFF2-40B4-BE49-F238E27FC236}">
                <a16:creationId xmlns:a16="http://schemas.microsoft.com/office/drawing/2014/main" id="{7F32360C-5080-794D-8FF3-77253BE4D3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9718" name="Oval 21">
            <a:extLst>
              <a:ext uri="{FF2B5EF4-FFF2-40B4-BE49-F238E27FC236}">
                <a16:creationId xmlns:a16="http://schemas.microsoft.com/office/drawing/2014/main" id="{345B8E2E-74C0-2E43-B838-E6BBD3996C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29719" name="AutoShape 22">
            <a:extLst>
              <a:ext uri="{FF2B5EF4-FFF2-40B4-BE49-F238E27FC236}">
                <a16:creationId xmlns:a16="http://schemas.microsoft.com/office/drawing/2014/main" id="{1528FCB3-5CD9-8247-B40F-EF8726D35FE3}"/>
              </a:ext>
            </a:extLst>
          </p:cNvPr>
          <p:cNvCxnSpPr>
            <a:cxnSpLocks noChangeShapeType="1"/>
            <a:stCxn id="29717" idx="6"/>
            <a:endCxn id="29718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0" name="AutoShape 23">
            <a:extLst>
              <a:ext uri="{FF2B5EF4-FFF2-40B4-BE49-F238E27FC236}">
                <a16:creationId xmlns:a16="http://schemas.microsoft.com/office/drawing/2014/main" id="{8F319D96-E24B-AA4C-BE0D-64650918EE44}"/>
              </a:ext>
            </a:extLst>
          </p:cNvPr>
          <p:cNvCxnSpPr>
            <a:cxnSpLocks noChangeShapeType="1"/>
            <a:stCxn id="29700" idx="5"/>
            <a:endCxn id="29715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1" name="AutoShape 24">
            <a:extLst>
              <a:ext uri="{FF2B5EF4-FFF2-40B4-BE49-F238E27FC236}">
                <a16:creationId xmlns:a16="http://schemas.microsoft.com/office/drawing/2014/main" id="{46953D80-383B-EC44-A237-188BD3C93673}"/>
              </a:ext>
            </a:extLst>
          </p:cNvPr>
          <p:cNvCxnSpPr>
            <a:cxnSpLocks noChangeShapeType="1"/>
            <a:stCxn id="29715" idx="7"/>
            <a:endCxn id="29702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5">
            <a:extLst>
              <a:ext uri="{FF2B5EF4-FFF2-40B4-BE49-F238E27FC236}">
                <a16:creationId xmlns:a16="http://schemas.microsoft.com/office/drawing/2014/main" id="{BECFF750-3BBE-A746-9478-C46612F73357}"/>
              </a:ext>
            </a:extLst>
          </p:cNvPr>
          <p:cNvCxnSpPr>
            <a:cxnSpLocks noChangeShapeType="1"/>
            <a:stCxn id="29702" idx="5"/>
            <a:endCxn id="29717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6">
            <a:extLst>
              <a:ext uri="{FF2B5EF4-FFF2-40B4-BE49-F238E27FC236}">
                <a16:creationId xmlns:a16="http://schemas.microsoft.com/office/drawing/2014/main" id="{CAF0E9BD-F36F-7B4D-8893-345E85BB3A5E}"/>
              </a:ext>
            </a:extLst>
          </p:cNvPr>
          <p:cNvCxnSpPr>
            <a:cxnSpLocks noChangeShapeType="1"/>
            <a:stCxn id="29718" idx="1"/>
            <a:endCxn id="29708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7">
            <a:extLst>
              <a:ext uri="{FF2B5EF4-FFF2-40B4-BE49-F238E27FC236}">
                <a16:creationId xmlns:a16="http://schemas.microsoft.com/office/drawing/2014/main" id="{280DB896-2FC7-1948-BEE9-29189533B5DE}"/>
              </a:ext>
            </a:extLst>
          </p:cNvPr>
          <p:cNvCxnSpPr>
            <a:cxnSpLocks noChangeShapeType="1"/>
            <a:stCxn id="29717" idx="7"/>
            <a:endCxn id="29708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28">
            <a:extLst>
              <a:ext uri="{FF2B5EF4-FFF2-40B4-BE49-F238E27FC236}">
                <a16:creationId xmlns:a16="http://schemas.microsoft.com/office/drawing/2014/main" id="{2DC1B4ED-8D96-8F4F-A90F-F0B3416D8C26}"/>
              </a:ext>
            </a:extLst>
          </p:cNvPr>
          <p:cNvCxnSpPr>
            <a:cxnSpLocks noChangeShapeType="1"/>
            <a:stCxn id="29707" idx="3"/>
            <a:endCxn id="29702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6" name="Text Box 29">
            <a:extLst>
              <a:ext uri="{FF2B5EF4-FFF2-40B4-BE49-F238E27FC236}">
                <a16:creationId xmlns:a16="http://schemas.microsoft.com/office/drawing/2014/main" id="{7AD320C9-3D8D-BA42-ADDD-4077CC4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29728" name="Text Box 35">
            <a:extLst>
              <a:ext uri="{FF2B5EF4-FFF2-40B4-BE49-F238E27FC236}">
                <a16:creationId xmlns:a16="http://schemas.microsoft.com/office/drawing/2014/main" id="{D7ACC3E8-927E-6A48-B526-4600FB2D8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9729" name="Text Box 36">
            <a:extLst>
              <a:ext uri="{FF2B5EF4-FFF2-40B4-BE49-F238E27FC236}">
                <a16:creationId xmlns:a16="http://schemas.microsoft.com/office/drawing/2014/main" id="{6F3847DD-0A67-C943-8D19-FEB53B740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9730" name="Text Box 37">
            <a:extLst>
              <a:ext uri="{FF2B5EF4-FFF2-40B4-BE49-F238E27FC236}">
                <a16:creationId xmlns:a16="http://schemas.microsoft.com/office/drawing/2014/main" id="{326E4710-4283-D64E-B992-022E3A095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29731" name="Text Box 38">
            <a:extLst>
              <a:ext uri="{FF2B5EF4-FFF2-40B4-BE49-F238E27FC236}">
                <a16:creationId xmlns:a16="http://schemas.microsoft.com/office/drawing/2014/main" id="{5B5EE554-CB33-E740-9B96-0C369D929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29732" name="Text Box 39">
            <a:extLst>
              <a:ext uri="{FF2B5EF4-FFF2-40B4-BE49-F238E27FC236}">
                <a16:creationId xmlns:a16="http://schemas.microsoft.com/office/drawing/2014/main" id="{C7C0A445-6A93-4E45-9AF5-0D4FC8B7A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29733" name="Text Box 40">
            <a:extLst>
              <a:ext uri="{FF2B5EF4-FFF2-40B4-BE49-F238E27FC236}">
                <a16:creationId xmlns:a16="http://schemas.microsoft.com/office/drawing/2014/main" id="{E741A45B-B612-6C46-90C8-6057D0DB2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29734" name="Text Box 41">
            <a:extLst>
              <a:ext uri="{FF2B5EF4-FFF2-40B4-BE49-F238E27FC236}">
                <a16:creationId xmlns:a16="http://schemas.microsoft.com/office/drawing/2014/main" id="{13B3C2F8-C80D-ED49-B7F2-40A749E5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6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29735" name="Text Box 42">
            <a:extLst>
              <a:ext uri="{FF2B5EF4-FFF2-40B4-BE49-F238E27FC236}">
                <a16:creationId xmlns:a16="http://schemas.microsoft.com/office/drawing/2014/main" id="{33630693-58C7-B541-963A-856FDF362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43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cxnSp>
        <p:nvCxnSpPr>
          <p:cNvPr id="391211" name="AutoShape 43">
            <a:extLst>
              <a:ext uri="{FF2B5EF4-FFF2-40B4-BE49-F238E27FC236}">
                <a16:creationId xmlns:a16="http://schemas.microsoft.com/office/drawing/2014/main" id="{D9C3BDF3-C3C9-F842-9576-E6E2F7FE3E30}"/>
              </a:ext>
            </a:extLst>
          </p:cNvPr>
          <p:cNvCxnSpPr>
            <a:cxnSpLocks noChangeShapeType="1"/>
            <a:stCxn id="29718" idx="1"/>
            <a:endCxn id="29708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标题 1">
            <a:extLst>
              <a:ext uri="{FF2B5EF4-FFF2-40B4-BE49-F238E27FC236}">
                <a16:creationId xmlns:a16="http://schemas.microsoft.com/office/drawing/2014/main" id="{64AF1D73-03A6-BD4C-9134-104373231BC8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51" name="Text Box 33">
            <a:extLst>
              <a:ext uri="{FF2B5EF4-FFF2-40B4-BE49-F238E27FC236}">
                <a16:creationId xmlns:a16="http://schemas.microsoft.com/office/drawing/2014/main" id="{723D6E16-9FD9-BE46-8271-522D3550F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9  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6D98D3D-3CD2-E24F-BA79-2CEC19D39888}"/>
              </a:ext>
            </a:extLst>
          </p:cNvPr>
          <p:cNvSpPr txBox="1"/>
          <p:nvPr/>
        </p:nvSpPr>
        <p:spPr>
          <a:xfrm>
            <a:off x="314012" y="6443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层次遍历：</a:t>
            </a:r>
          </a:p>
        </p:txBody>
      </p:sp>
      <p:sp>
        <p:nvSpPr>
          <p:cNvPr id="56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85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Oval 3">
            <a:extLst>
              <a:ext uri="{FF2B5EF4-FFF2-40B4-BE49-F238E27FC236}">
                <a16:creationId xmlns:a16="http://schemas.microsoft.com/office/drawing/2014/main" id="{2FD825A1-C52E-BD48-88F1-56D587749C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0725" name="Oval 4">
            <a:extLst>
              <a:ext uri="{FF2B5EF4-FFF2-40B4-BE49-F238E27FC236}">
                <a16:creationId xmlns:a16="http://schemas.microsoft.com/office/drawing/2014/main" id="{C71E52D3-C95E-C34E-B22E-5814604DAA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726" name="Oval 5">
            <a:extLst>
              <a:ext uri="{FF2B5EF4-FFF2-40B4-BE49-F238E27FC236}">
                <a16:creationId xmlns:a16="http://schemas.microsoft.com/office/drawing/2014/main" id="{F94227B2-FFA7-DA40-ABBC-59F41F49EF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0727" name="AutoShape 6">
            <a:extLst>
              <a:ext uri="{FF2B5EF4-FFF2-40B4-BE49-F238E27FC236}">
                <a16:creationId xmlns:a16="http://schemas.microsoft.com/office/drawing/2014/main" id="{F43CBC6C-5F92-F346-BCE4-C8AB14CC068C}"/>
              </a:ext>
            </a:extLst>
          </p:cNvPr>
          <p:cNvCxnSpPr>
            <a:cxnSpLocks noChangeShapeType="1"/>
            <a:stCxn id="30724" idx="7"/>
            <a:endCxn id="30725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8" name="AutoShape 7">
            <a:extLst>
              <a:ext uri="{FF2B5EF4-FFF2-40B4-BE49-F238E27FC236}">
                <a16:creationId xmlns:a16="http://schemas.microsoft.com/office/drawing/2014/main" id="{94F3320A-6BBA-D640-9E40-2FD1F796C8B6}"/>
              </a:ext>
            </a:extLst>
          </p:cNvPr>
          <p:cNvCxnSpPr>
            <a:cxnSpLocks noChangeShapeType="1"/>
            <a:stCxn id="30724" idx="6"/>
            <a:endCxn id="30726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9" name="AutoShape 8">
            <a:extLst>
              <a:ext uri="{FF2B5EF4-FFF2-40B4-BE49-F238E27FC236}">
                <a16:creationId xmlns:a16="http://schemas.microsoft.com/office/drawing/2014/main" id="{933785AC-680D-3E40-A0B4-91748B454D35}"/>
              </a:ext>
            </a:extLst>
          </p:cNvPr>
          <p:cNvCxnSpPr>
            <a:cxnSpLocks noChangeShapeType="1"/>
            <a:stCxn id="30725" idx="6"/>
            <a:endCxn id="30731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AutoShape 9">
            <a:extLst>
              <a:ext uri="{FF2B5EF4-FFF2-40B4-BE49-F238E27FC236}">
                <a16:creationId xmlns:a16="http://schemas.microsoft.com/office/drawing/2014/main" id="{C0C1BF78-F5FE-0748-B0BE-4454AF2B0AEC}"/>
              </a:ext>
            </a:extLst>
          </p:cNvPr>
          <p:cNvCxnSpPr>
            <a:cxnSpLocks noChangeShapeType="1"/>
            <a:stCxn id="30725" idx="5"/>
            <a:endCxn id="30726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1" name="Oval 10">
            <a:extLst>
              <a:ext uri="{FF2B5EF4-FFF2-40B4-BE49-F238E27FC236}">
                <a16:creationId xmlns:a16="http://schemas.microsoft.com/office/drawing/2014/main" id="{E431F892-F5B8-E249-A97B-A6BECF82A1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0732" name="Oval 11">
            <a:extLst>
              <a:ext uri="{FF2B5EF4-FFF2-40B4-BE49-F238E27FC236}">
                <a16:creationId xmlns:a16="http://schemas.microsoft.com/office/drawing/2014/main" id="{FDCB5ACA-C67F-174A-9088-D2EB60A966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0733" name="AutoShape 12">
            <a:extLst>
              <a:ext uri="{FF2B5EF4-FFF2-40B4-BE49-F238E27FC236}">
                <a16:creationId xmlns:a16="http://schemas.microsoft.com/office/drawing/2014/main" id="{60D83360-8A95-BA42-8AD1-6C37F6BDEAF6}"/>
              </a:ext>
            </a:extLst>
          </p:cNvPr>
          <p:cNvCxnSpPr>
            <a:cxnSpLocks noChangeShapeType="1"/>
            <a:stCxn id="30736" idx="3"/>
            <a:endCxn id="30732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4" name="AutoShape 13">
            <a:extLst>
              <a:ext uri="{FF2B5EF4-FFF2-40B4-BE49-F238E27FC236}">
                <a16:creationId xmlns:a16="http://schemas.microsoft.com/office/drawing/2014/main" id="{3C060813-46CC-DA49-81D9-C8D47EAE7EE6}"/>
              </a:ext>
            </a:extLst>
          </p:cNvPr>
          <p:cNvCxnSpPr>
            <a:cxnSpLocks noChangeShapeType="1"/>
            <a:stCxn id="30732" idx="2"/>
            <a:endCxn id="30726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5" name="AutoShape 14">
            <a:extLst>
              <a:ext uri="{FF2B5EF4-FFF2-40B4-BE49-F238E27FC236}">
                <a16:creationId xmlns:a16="http://schemas.microsoft.com/office/drawing/2014/main" id="{BDA80DF5-5E23-354A-AB20-03ACD7C6F9B6}"/>
              </a:ext>
            </a:extLst>
          </p:cNvPr>
          <p:cNvCxnSpPr>
            <a:cxnSpLocks noChangeShapeType="1"/>
            <a:stCxn id="30742" idx="0"/>
            <a:endCxn id="30736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6" name="Oval 15">
            <a:extLst>
              <a:ext uri="{FF2B5EF4-FFF2-40B4-BE49-F238E27FC236}">
                <a16:creationId xmlns:a16="http://schemas.microsoft.com/office/drawing/2014/main" id="{324FE55F-9A22-9149-8B02-A3D0D93C40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0737" name="AutoShape 16">
            <a:extLst>
              <a:ext uri="{FF2B5EF4-FFF2-40B4-BE49-F238E27FC236}">
                <a16:creationId xmlns:a16="http://schemas.microsoft.com/office/drawing/2014/main" id="{EA36C94C-5189-F941-8A22-BACCA5997E86}"/>
              </a:ext>
            </a:extLst>
          </p:cNvPr>
          <p:cNvCxnSpPr>
            <a:cxnSpLocks noChangeShapeType="1"/>
            <a:stCxn id="30731" idx="6"/>
            <a:endCxn id="30736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8" name="AutoShape 17">
            <a:extLst>
              <a:ext uri="{FF2B5EF4-FFF2-40B4-BE49-F238E27FC236}">
                <a16:creationId xmlns:a16="http://schemas.microsoft.com/office/drawing/2014/main" id="{22FF9E3E-211D-DF45-8C92-70C87B31D0D6}"/>
              </a:ext>
            </a:extLst>
          </p:cNvPr>
          <p:cNvCxnSpPr>
            <a:cxnSpLocks noChangeShapeType="1"/>
            <a:stCxn id="30731" idx="5"/>
            <a:endCxn id="30732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9" name="Oval 18">
            <a:extLst>
              <a:ext uri="{FF2B5EF4-FFF2-40B4-BE49-F238E27FC236}">
                <a16:creationId xmlns:a16="http://schemas.microsoft.com/office/drawing/2014/main" id="{2C20D884-67B8-3749-B652-6F61EB282B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0740" name="AutoShape 19">
            <a:extLst>
              <a:ext uri="{FF2B5EF4-FFF2-40B4-BE49-F238E27FC236}">
                <a16:creationId xmlns:a16="http://schemas.microsoft.com/office/drawing/2014/main" id="{902CD930-8B7D-7248-B8C9-64F686A0B82F}"/>
              </a:ext>
            </a:extLst>
          </p:cNvPr>
          <p:cNvCxnSpPr>
            <a:cxnSpLocks noChangeShapeType="1"/>
            <a:stCxn id="30739" idx="6"/>
            <a:endCxn id="30741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1" name="Oval 20">
            <a:extLst>
              <a:ext uri="{FF2B5EF4-FFF2-40B4-BE49-F238E27FC236}">
                <a16:creationId xmlns:a16="http://schemas.microsoft.com/office/drawing/2014/main" id="{6DB21758-92CF-8740-A622-82BE34DDA0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742" name="Oval 21">
            <a:extLst>
              <a:ext uri="{FF2B5EF4-FFF2-40B4-BE49-F238E27FC236}">
                <a16:creationId xmlns:a16="http://schemas.microsoft.com/office/drawing/2014/main" id="{26411703-5C28-6447-B8EB-E5D9CB535A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30743" name="AutoShape 22">
            <a:extLst>
              <a:ext uri="{FF2B5EF4-FFF2-40B4-BE49-F238E27FC236}">
                <a16:creationId xmlns:a16="http://schemas.microsoft.com/office/drawing/2014/main" id="{925EE33D-DB90-CD42-9110-3E97085335AE}"/>
              </a:ext>
            </a:extLst>
          </p:cNvPr>
          <p:cNvCxnSpPr>
            <a:cxnSpLocks noChangeShapeType="1"/>
            <a:stCxn id="30741" idx="6"/>
            <a:endCxn id="30742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4" name="AutoShape 23">
            <a:extLst>
              <a:ext uri="{FF2B5EF4-FFF2-40B4-BE49-F238E27FC236}">
                <a16:creationId xmlns:a16="http://schemas.microsoft.com/office/drawing/2014/main" id="{D9FE617D-4C97-0945-B82E-B7EB2097862F}"/>
              </a:ext>
            </a:extLst>
          </p:cNvPr>
          <p:cNvCxnSpPr>
            <a:cxnSpLocks noChangeShapeType="1"/>
            <a:stCxn id="30724" idx="5"/>
            <a:endCxn id="30739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5" name="AutoShape 24">
            <a:extLst>
              <a:ext uri="{FF2B5EF4-FFF2-40B4-BE49-F238E27FC236}">
                <a16:creationId xmlns:a16="http://schemas.microsoft.com/office/drawing/2014/main" id="{395E41BC-2F0C-C24C-8CA9-5A56967C328D}"/>
              </a:ext>
            </a:extLst>
          </p:cNvPr>
          <p:cNvCxnSpPr>
            <a:cxnSpLocks noChangeShapeType="1"/>
            <a:stCxn id="30739" idx="7"/>
            <a:endCxn id="30726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6" name="AutoShape 25">
            <a:extLst>
              <a:ext uri="{FF2B5EF4-FFF2-40B4-BE49-F238E27FC236}">
                <a16:creationId xmlns:a16="http://schemas.microsoft.com/office/drawing/2014/main" id="{82A5F419-7B5A-2148-8547-0FB8F2BA9576}"/>
              </a:ext>
            </a:extLst>
          </p:cNvPr>
          <p:cNvCxnSpPr>
            <a:cxnSpLocks noChangeShapeType="1"/>
            <a:stCxn id="30726" idx="5"/>
            <a:endCxn id="30741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7" name="AutoShape 26">
            <a:extLst>
              <a:ext uri="{FF2B5EF4-FFF2-40B4-BE49-F238E27FC236}">
                <a16:creationId xmlns:a16="http://schemas.microsoft.com/office/drawing/2014/main" id="{49E5C5F4-7B25-7943-85DD-D319C298A2A5}"/>
              </a:ext>
            </a:extLst>
          </p:cNvPr>
          <p:cNvCxnSpPr>
            <a:cxnSpLocks noChangeShapeType="1"/>
            <a:stCxn id="30742" idx="1"/>
            <a:endCxn id="30732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8" name="AutoShape 27">
            <a:extLst>
              <a:ext uri="{FF2B5EF4-FFF2-40B4-BE49-F238E27FC236}">
                <a16:creationId xmlns:a16="http://schemas.microsoft.com/office/drawing/2014/main" id="{8EE0F217-A961-034B-BCE6-76B0A48F4EDE}"/>
              </a:ext>
            </a:extLst>
          </p:cNvPr>
          <p:cNvCxnSpPr>
            <a:cxnSpLocks noChangeShapeType="1"/>
            <a:stCxn id="30741" idx="7"/>
            <a:endCxn id="30732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9" name="AutoShape 28">
            <a:extLst>
              <a:ext uri="{FF2B5EF4-FFF2-40B4-BE49-F238E27FC236}">
                <a16:creationId xmlns:a16="http://schemas.microsoft.com/office/drawing/2014/main" id="{3F529F06-D8F7-E647-BB12-E1F23ED3CA85}"/>
              </a:ext>
            </a:extLst>
          </p:cNvPr>
          <p:cNvCxnSpPr>
            <a:cxnSpLocks noChangeShapeType="1"/>
            <a:stCxn id="30731" idx="3"/>
            <a:endCxn id="30726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0" name="Text Box 29">
            <a:extLst>
              <a:ext uri="{FF2B5EF4-FFF2-40B4-BE49-F238E27FC236}">
                <a16:creationId xmlns:a16="http://schemas.microsoft.com/office/drawing/2014/main" id="{3328DBCD-50A3-6149-AEA5-EDD1BF76B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30752" name="Text Box 35">
            <a:extLst>
              <a:ext uri="{FF2B5EF4-FFF2-40B4-BE49-F238E27FC236}">
                <a16:creationId xmlns:a16="http://schemas.microsoft.com/office/drawing/2014/main" id="{944AD627-504A-9F41-AD18-C0286D110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30753" name="Text Box 36">
            <a:extLst>
              <a:ext uri="{FF2B5EF4-FFF2-40B4-BE49-F238E27FC236}">
                <a16:creationId xmlns:a16="http://schemas.microsoft.com/office/drawing/2014/main" id="{7446CF60-7377-134D-B79F-3E44840F7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30754" name="Text Box 37">
            <a:extLst>
              <a:ext uri="{FF2B5EF4-FFF2-40B4-BE49-F238E27FC236}">
                <a16:creationId xmlns:a16="http://schemas.microsoft.com/office/drawing/2014/main" id="{FBC46CE9-C238-9845-86A6-C570894EA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30755" name="Text Box 38">
            <a:extLst>
              <a:ext uri="{FF2B5EF4-FFF2-40B4-BE49-F238E27FC236}">
                <a16:creationId xmlns:a16="http://schemas.microsoft.com/office/drawing/2014/main" id="{D31FF0C6-9D76-6549-BC59-C97BDBCC2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30756" name="Text Box 39">
            <a:extLst>
              <a:ext uri="{FF2B5EF4-FFF2-40B4-BE49-F238E27FC236}">
                <a16:creationId xmlns:a16="http://schemas.microsoft.com/office/drawing/2014/main" id="{802FEF26-2FB8-7D41-8926-2CAF52395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30757" name="Text Box 40">
            <a:extLst>
              <a:ext uri="{FF2B5EF4-FFF2-40B4-BE49-F238E27FC236}">
                <a16:creationId xmlns:a16="http://schemas.microsoft.com/office/drawing/2014/main" id="{44907A2D-E227-B142-A88D-7E7992FB9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30758" name="Text Box 41">
            <a:extLst>
              <a:ext uri="{FF2B5EF4-FFF2-40B4-BE49-F238E27FC236}">
                <a16:creationId xmlns:a16="http://schemas.microsoft.com/office/drawing/2014/main" id="{40D513B4-C7DE-6F4D-9DFE-DFC09C972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6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30759" name="Text Box 42">
            <a:extLst>
              <a:ext uri="{FF2B5EF4-FFF2-40B4-BE49-F238E27FC236}">
                <a16:creationId xmlns:a16="http://schemas.microsoft.com/office/drawing/2014/main" id="{CF73FFEB-8997-7E45-8A85-3762FA60E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43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cxnSp>
        <p:nvCxnSpPr>
          <p:cNvPr id="392235" name="AutoShape 43">
            <a:extLst>
              <a:ext uri="{FF2B5EF4-FFF2-40B4-BE49-F238E27FC236}">
                <a16:creationId xmlns:a16="http://schemas.microsoft.com/office/drawing/2014/main" id="{AFEA6460-3B30-AE46-B040-61461F64DDE3}"/>
              </a:ext>
            </a:extLst>
          </p:cNvPr>
          <p:cNvCxnSpPr>
            <a:cxnSpLocks noChangeShapeType="1"/>
            <a:stCxn id="30742" idx="0"/>
            <a:endCxn id="30736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标题 1">
            <a:extLst>
              <a:ext uri="{FF2B5EF4-FFF2-40B4-BE49-F238E27FC236}">
                <a16:creationId xmlns:a16="http://schemas.microsoft.com/office/drawing/2014/main" id="{B2A04CD1-6DDB-0D47-B9F4-6946C76E66DE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51" name="Text Box 33">
            <a:extLst>
              <a:ext uri="{FF2B5EF4-FFF2-40B4-BE49-F238E27FC236}">
                <a16:creationId xmlns:a16="http://schemas.microsoft.com/office/drawing/2014/main" id="{976154EB-ED46-D640-99BF-D4A6A5EC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9  </a:t>
            </a:r>
          </a:p>
        </p:txBody>
      </p:sp>
      <p:sp>
        <p:nvSpPr>
          <p:cNvPr id="54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30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Oval 1027">
            <a:extLst>
              <a:ext uri="{FF2B5EF4-FFF2-40B4-BE49-F238E27FC236}">
                <a16:creationId xmlns:a16="http://schemas.microsoft.com/office/drawing/2014/main" id="{5CADF168-DE3A-7241-91E8-F35A04E0D7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1749" name="Oval 1028">
            <a:extLst>
              <a:ext uri="{FF2B5EF4-FFF2-40B4-BE49-F238E27FC236}">
                <a16:creationId xmlns:a16="http://schemas.microsoft.com/office/drawing/2014/main" id="{B8DE4F3A-5C20-954D-8B35-4DD0C04462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750" name="Oval 1029">
            <a:extLst>
              <a:ext uri="{FF2B5EF4-FFF2-40B4-BE49-F238E27FC236}">
                <a16:creationId xmlns:a16="http://schemas.microsoft.com/office/drawing/2014/main" id="{3F8D96B3-26E8-254B-913C-7E8E71138A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1751" name="AutoShape 1030">
            <a:extLst>
              <a:ext uri="{FF2B5EF4-FFF2-40B4-BE49-F238E27FC236}">
                <a16:creationId xmlns:a16="http://schemas.microsoft.com/office/drawing/2014/main" id="{605A8D0B-C183-1140-8B7E-642833D4C38F}"/>
              </a:ext>
            </a:extLst>
          </p:cNvPr>
          <p:cNvCxnSpPr>
            <a:cxnSpLocks noChangeShapeType="1"/>
            <a:stCxn id="31748" idx="7"/>
            <a:endCxn id="31749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2" name="AutoShape 1031">
            <a:extLst>
              <a:ext uri="{FF2B5EF4-FFF2-40B4-BE49-F238E27FC236}">
                <a16:creationId xmlns:a16="http://schemas.microsoft.com/office/drawing/2014/main" id="{A194C0A7-EB06-6C49-BD36-71697C6C6F47}"/>
              </a:ext>
            </a:extLst>
          </p:cNvPr>
          <p:cNvCxnSpPr>
            <a:cxnSpLocks noChangeShapeType="1"/>
            <a:stCxn id="31748" idx="6"/>
            <a:endCxn id="31750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3" name="AutoShape 1032">
            <a:extLst>
              <a:ext uri="{FF2B5EF4-FFF2-40B4-BE49-F238E27FC236}">
                <a16:creationId xmlns:a16="http://schemas.microsoft.com/office/drawing/2014/main" id="{7B9A1958-4BE0-D54C-ABBD-7B06CF6D8AAC}"/>
              </a:ext>
            </a:extLst>
          </p:cNvPr>
          <p:cNvCxnSpPr>
            <a:cxnSpLocks noChangeShapeType="1"/>
            <a:stCxn id="31749" idx="6"/>
            <a:endCxn id="31755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4" name="AutoShape 1033">
            <a:extLst>
              <a:ext uri="{FF2B5EF4-FFF2-40B4-BE49-F238E27FC236}">
                <a16:creationId xmlns:a16="http://schemas.microsoft.com/office/drawing/2014/main" id="{DB10D79A-C24B-7542-BAB4-1C95814BC514}"/>
              </a:ext>
            </a:extLst>
          </p:cNvPr>
          <p:cNvCxnSpPr>
            <a:cxnSpLocks noChangeShapeType="1"/>
            <a:stCxn id="31749" idx="5"/>
            <a:endCxn id="31750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5" name="Oval 1034">
            <a:extLst>
              <a:ext uri="{FF2B5EF4-FFF2-40B4-BE49-F238E27FC236}">
                <a16:creationId xmlns:a16="http://schemas.microsoft.com/office/drawing/2014/main" id="{B2AB3B19-7F7F-5340-B170-14A276707B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756" name="Oval 1035">
            <a:extLst>
              <a:ext uri="{FF2B5EF4-FFF2-40B4-BE49-F238E27FC236}">
                <a16:creationId xmlns:a16="http://schemas.microsoft.com/office/drawing/2014/main" id="{0CF3961B-A518-584E-9772-9918CAE022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1757" name="AutoShape 1036">
            <a:extLst>
              <a:ext uri="{FF2B5EF4-FFF2-40B4-BE49-F238E27FC236}">
                <a16:creationId xmlns:a16="http://schemas.microsoft.com/office/drawing/2014/main" id="{096BFAF3-85B8-5C4A-BB65-495F5E402A9B}"/>
              </a:ext>
            </a:extLst>
          </p:cNvPr>
          <p:cNvCxnSpPr>
            <a:cxnSpLocks noChangeShapeType="1"/>
            <a:stCxn id="31760" idx="3"/>
            <a:endCxn id="31756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1037">
            <a:extLst>
              <a:ext uri="{FF2B5EF4-FFF2-40B4-BE49-F238E27FC236}">
                <a16:creationId xmlns:a16="http://schemas.microsoft.com/office/drawing/2014/main" id="{BB569B98-5FB1-6243-8355-7BCA57F348D6}"/>
              </a:ext>
            </a:extLst>
          </p:cNvPr>
          <p:cNvCxnSpPr>
            <a:cxnSpLocks noChangeShapeType="1"/>
            <a:stCxn id="31756" idx="2"/>
            <a:endCxn id="31750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1038">
            <a:extLst>
              <a:ext uri="{FF2B5EF4-FFF2-40B4-BE49-F238E27FC236}">
                <a16:creationId xmlns:a16="http://schemas.microsoft.com/office/drawing/2014/main" id="{BA393E9D-200B-8245-B201-D0279750E2D1}"/>
              </a:ext>
            </a:extLst>
          </p:cNvPr>
          <p:cNvCxnSpPr>
            <a:cxnSpLocks noChangeShapeType="1"/>
            <a:stCxn id="31766" idx="0"/>
            <a:endCxn id="31760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0" name="Oval 1039">
            <a:extLst>
              <a:ext uri="{FF2B5EF4-FFF2-40B4-BE49-F238E27FC236}">
                <a16:creationId xmlns:a16="http://schemas.microsoft.com/office/drawing/2014/main" id="{46806921-9EC0-A042-B35E-AEEF421B94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1761" name="AutoShape 1040">
            <a:extLst>
              <a:ext uri="{FF2B5EF4-FFF2-40B4-BE49-F238E27FC236}">
                <a16:creationId xmlns:a16="http://schemas.microsoft.com/office/drawing/2014/main" id="{5DCAFC81-197C-274A-AEDF-0A12C717B345}"/>
              </a:ext>
            </a:extLst>
          </p:cNvPr>
          <p:cNvCxnSpPr>
            <a:cxnSpLocks noChangeShapeType="1"/>
            <a:stCxn id="31755" idx="6"/>
            <a:endCxn id="31760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1041">
            <a:extLst>
              <a:ext uri="{FF2B5EF4-FFF2-40B4-BE49-F238E27FC236}">
                <a16:creationId xmlns:a16="http://schemas.microsoft.com/office/drawing/2014/main" id="{EDB83890-9F0D-394B-A8F9-3AEE567544E9}"/>
              </a:ext>
            </a:extLst>
          </p:cNvPr>
          <p:cNvCxnSpPr>
            <a:cxnSpLocks noChangeShapeType="1"/>
            <a:stCxn id="31755" idx="5"/>
            <a:endCxn id="31756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3" name="Oval 1042">
            <a:extLst>
              <a:ext uri="{FF2B5EF4-FFF2-40B4-BE49-F238E27FC236}">
                <a16:creationId xmlns:a16="http://schemas.microsoft.com/office/drawing/2014/main" id="{C556C8CF-6BC5-2E41-8F23-C18C9AD49F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1764" name="AutoShape 1043">
            <a:extLst>
              <a:ext uri="{FF2B5EF4-FFF2-40B4-BE49-F238E27FC236}">
                <a16:creationId xmlns:a16="http://schemas.microsoft.com/office/drawing/2014/main" id="{38EAF555-B6B6-5D41-B8D3-C3D55ED0FF26}"/>
              </a:ext>
            </a:extLst>
          </p:cNvPr>
          <p:cNvCxnSpPr>
            <a:cxnSpLocks noChangeShapeType="1"/>
            <a:stCxn id="31763" idx="6"/>
            <a:endCxn id="31765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5" name="Oval 1044">
            <a:extLst>
              <a:ext uri="{FF2B5EF4-FFF2-40B4-BE49-F238E27FC236}">
                <a16:creationId xmlns:a16="http://schemas.microsoft.com/office/drawing/2014/main" id="{2EB401D6-E82A-CF48-98F9-449086E62C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766" name="Oval 1045">
            <a:extLst>
              <a:ext uri="{FF2B5EF4-FFF2-40B4-BE49-F238E27FC236}">
                <a16:creationId xmlns:a16="http://schemas.microsoft.com/office/drawing/2014/main" id="{23C68DEE-A9B6-F241-9792-54F9512DD5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31767" name="AutoShape 1046">
            <a:extLst>
              <a:ext uri="{FF2B5EF4-FFF2-40B4-BE49-F238E27FC236}">
                <a16:creationId xmlns:a16="http://schemas.microsoft.com/office/drawing/2014/main" id="{9F802759-5682-C148-A2D5-95716D0AA894}"/>
              </a:ext>
            </a:extLst>
          </p:cNvPr>
          <p:cNvCxnSpPr>
            <a:cxnSpLocks noChangeShapeType="1"/>
            <a:stCxn id="31765" idx="6"/>
            <a:endCxn id="31766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AutoShape 1047">
            <a:extLst>
              <a:ext uri="{FF2B5EF4-FFF2-40B4-BE49-F238E27FC236}">
                <a16:creationId xmlns:a16="http://schemas.microsoft.com/office/drawing/2014/main" id="{0F7EE684-F6BE-654C-AD0A-B51AE5473AA2}"/>
              </a:ext>
            </a:extLst>
          </p:cNvPr>
          <p:cNvCxnSpPr>
            <a:cxnSpLocks noChangeShapeType="1"/>
            <a:stCxn id="31748" idx="5"/>
            <a:endCxn id="31763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AutoShape 1048">
            <a:extLst>
              <a:ext uri="{FF2B5EF4-FFF2-40B4-BE49-F238E27FC236}">
                <a16:creationId xmlns:a16="http://schemas.microsoft.com/office/drawing/2014/main" id="{BD6C398F-5938-2644-A752-BAE0D39AE676}"/>
              </a:ext>
            </a:extLst>
          </p:cNvPr>
          <p:cNvCxnSpPr>
            <a:cxnSpLocks noChangeShapeType="1"/>
            <a:stCxn id="31763" idx="7"/>
            <a:endCxn id="31750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0" name="AutoShape 1049">
            <a:extLst>
              <a:ext uri="{FF2B5EF4-FFF2-40B4-BE49-F238E27FC236}">
                <a16:creationId xmlns:a16="http://schemas.microsoft.com/office/drawing/2014/main" id="{AC9AF38A-D923-6C4E-BF79-77B86A17C6B7}"/>
              </a:ext>
            </a:extLst>
          </p:cNvPr>
          <p:cNvCxnSpPr>
            <a:cxnSpLocks noChangeShapeType="1"/>
            <a:stCxn id="31750" idx="5"/>
            <a:endCxn id="31765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1" name="AutoShape 1050">
            <a:extLst>
              <a:ext uri="{FF2B5EF4-FFF2-40B4-BE49-F238E27FC236}">
                <a16:creationId xmlns:a16="http://schemas.microsoft.com/office/drawing/2014/main" id="{913481DE-C51B-D345-9002-6F7C6BA77A95}"/>
              </a:ext>
            </a:extLst>
          </p:cNvPr>
          <p:cNvCxnSpPr>
            <a:cxnSpLocks noChangeShapeType="1"/>
            <a:stCxn id="31766" idx="1"/>
            <a:endCxn id="31756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2" name="AutoShape 1051">
            <a:extLst>
              <a:ext uri="{FF2B5EF4-FFF2-40B4-BE49-F238E27FC236}">
                <a16:creationId xmlns:a16="http://schemas.microsoft.com/office/drawing/2014/main" id="{DCF7A564-6E2C-3249-9B2C-254CD690B6BC}"/>
              </a:ext>
            </a:extLst>
          </p:cNvPr>
          <p:cNvCxnSpPr>
            <a:cxnSpLocks noChangeShapeType="1"/>
            <a:stCxn id="31765" idx="7"/>
            <a:endCxn id="31756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3" name="AutoShape 1052">
            <a:extLst>
              <a:ext uri="{FF2B5EF4-FFF2-40B4-BE49-F238E27FC236}">
                <a16:creationId xmlns:a16="http://schemas.microsoft.com/office/drawing/2014/main" id="{D92F1002-7163-A948-AD04-04E2FB976154}"/>
              </a:ext>
            </a:extLst>
          </p:cNvPr>
          <p:cNvCxnSpPr>
            <a:cxnSpLocks noChangeShapeType="1"/>
            <a:stCxn id="31755" idx="3"/>
            <a:endCxn id="31750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4" name="Text Box 1053">
            <a:extLst>
              <a:ext uri="{FF2B5EF4-FFF2-40B4-BE49-F238E27FC236}">
                <a16:creationId xmlns:a16="http://schemas.microsoft.com/office/drawing/2014/main" id="{C0D81C6C-9FAE-A04D-8D10-5557F54BF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31776" name="Text Box 1059">
            <a:extLst>
              <a:ext uri="{FF2B5EF4-FFF2-40B4-BE49-F238E27FC236}">
                <a16:creationId xmlns:a16="http://schemas.microsoft.com/office/drawing/2014/main" id="{F71F95E7-B9E5-9B40-B8DC-DDB710981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31777" name="Text Box 1060">
            <a:extLst>
              <a:ext uri="{FF2B5EF4-FFF2-40B4-BE49-F238E27FC236}">
                <a16:creationId xmlns:a16="http://schemas.microsoft.com/office/drawing/2014/main" id="{6E5047C6-F6AD-8F40-8F9E-46EED34E3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31778" name="Text Box 1061">
            <a:extLst>
              <a:ext uri="{FF2B5EF4-FFF2-40B4-BE49-F238E27FC236}">
                <a16:creationId xmlns:a16="http://schemas.microsoft.com/office/drawing/2014/main" id="{BD1E55FA-7022-0B47-972E-56EE2277D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31779" name="Text Box 1062">
            <a:extLst>
              <a:ext uri="{FF2B5EF4-FFF2-40B4-BE49-F238E27FC236}">
                <a16:creationId xmlns:a16="http://schemas.microsoft.com/office/drawing/2014/main" id="{E16F2D80-4721-1F4F-B753-09913D036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31780" name="Text Box 1063">
            <a:extLst>
              <a:ext uri="{FF2B5EF4-FFF2-40B4-BE49-F238E27FC236}">
                <a16:creationId xmlns:a16="http://schemas.microsoft.com/office/drawing/2014/main" id="{07A89BC0-1741-A14A-A0EB-7FC5E96E9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31781" name="Text Box 1064">
            <a:extLst>
              <a:ext uri="{FF2B5EF4-FFF2-40B4-BE49-F238E27FC236}">
                <a16:creationId xmlns:a16="http://schemas.microsoft.com/office/drawing/2014/main" id="{188F8888-D6F0-5B4D-A0FD-BB098F317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31782" name="Text Box 1065">
            <a:extLst>
              <a:ext uri="{FF2B5EF4-FFF2-40B4-BE49-F238E27FC236}">
                <a16:creationId xmlns:a16="http://schemas.microsoft.com/office/drawing/2014/main" id="{94FA2336-E19E-7048-8DA5-2E2B99A37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6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31783" name="Text Box 1066">
            <a:extLst>
              <a:ext uri="{FF2B5EF4-FFF2-40B4-BE49-F238E27FC236}">
                <a16:creationId xmlns:a16="http://schemas.microsoft.com/office/drawing/2014/main" id="{B415D8C7-FA3C-F34D-9109-CF5C0D53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43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FA9ABD74-F4F5-7744-81F5-59DA00DF726F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50" name="Text Box 33">
            <a:extLst>
              <a:ext uri="{FF2B5EF4-FFF2-40B4-BE49-F238E27FC236}">
                <a16:creationId xmlns:a16="http://schemas.microsoft.com/office/drawing/2014/main" id="{EBB3E7D3-1F4B-6543-B72B-B8618A457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9 </a:t>
            </a:r>
          </a:p>
        </p:txBody>
      </p:sp>
      <p:sp>
        <p:nvSpPr>
          <p:cNvPr id="58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5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Oval 3">
            <a:extLst>
              <a:ext uri="{FF2B5EF4-FFF2-40B4-BE49-F238E27FC236}">
                <a16:creationId xmlns:a16="http://schemas.microsoft.com/office/drawing/2014/main" id="{9C85862D-DCD5-7842-B091-DB9B5A877A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2773" name="Oval 4">
            <a:extLst>
              <a:ext uri="{FF2B5EF4-FFF2-40B4-BE49-F238E27FC236}">
                <a16:creationId xmlns:a16="http://schemas.microsoft.com/office/drawing/2014/main" id="{8046449A-F35E-4540-8428-5D718E1860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774" name="Oval 5">
            <a:extLst>
              <a:ext uri="{FF2B5EF4-FFF2-40B4-BE49-F238E27FC236}">
                <a16:creationId xmlns:a16="http://schemas.microsoft.com/office/drawing/2014/main" id="{50A81729-A6D7-184E-9917-DA1B923DCF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2775" name="AutoShape 6">
            <a:extLst>
              <a:ext uri="{FF2B5EF4-FFF2-40B4-BE49-F238E27FC236}">
                <a16:creationId xmlns:a16="http://schemas.microsoft.com/office/drawing/2014/main" id="{D73E0214-E58A-AE41-9085-CE3FE15356A1}"/>
              </a:ext>
            </a:extLst>
          </p:cNvPr>
          <p:cNvCxnSpPr>
            <a:cxnSpLocks noChangeShapeType="1"/>
            <a:stCxn id="32772" idx="7"/>
            <a:endCxn id="32773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6" name="AutoShape 7">
            <a:extLst>
              <a:ext uri="{FF2B5EF4-FFF2-40B4-BE49-F238E27FC236}">
                <a16:creationId xmlns:a16="http://schemas.microsoft.com/office/drawing/2014/main" id="{7235241B-A03B-264C-BBE6-C04B93D37ADC}"/>
              </a:ext>
            </a:extLst>
          </p:cNvPr>
          <p:cNvCxnSpPr>
            <a:cxnSpLocks noChangeShapeType="1"/>
            <a:stCxn id="32772" idx="6"/>
            <a:endCxn id="32774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7" name="AutoShape 8">
            <a:extLst>
              <a:ext uri="{FF2B5EF4-FFF2-40B4-BE49-F238E27FC236}">
                <a16:creationId xmlns:a16="http://schemas.microsoft.com/office/drawing/2014/main" id="{EE5EEE0E-A619-A74B-B059-4922B24B4077}"/>
              </a:ext>
            </a:extLst>
          </p:cNvPr>
          <p:cNvCxnSpPr>
            <a:cxnSpLocks noChangeShapeType="1"/>
            <a:stCxn id="32773" idx="6"/>
            <a:endCxn id="32779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8" name="AutoShape 9">
            <a:extLst>
              <a:ext uri="{FF2B5EF4-FFF2-40B4-BE49-F238E27FC236}">
                <a16:creationId xmlns:a16="http://schemas.microsoft.com/office/drawing/2014/main" id="{CFDA97A8-C02E-6844-ABDD-5E09454CDA63}"/>
              </a:ext>
            </a:extLst>
          </p:cNvPr>
          <p:cNvCxnSpPr>
            <a:cxnSpLocks noChangeShapeType="1"/>
            <a:stCxn id="32773" idx="5"/>
            <a:endCxn id="32774" idx="1"/>
          </p:cNvCxnSpPr>
          <p:nvPr/>
        </p:nvCxnSpPr>
        <p:spPr bwMode="auto">
          <a:xfrm>
            <a:off x="3020616" y="1196579"/>
            <a:ext cx="835819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9" name="Oval 10">
            <a:extLst>
              <a:ext uri="{FF2B5EF4-FFF2-40B4-BE49-F238E27FC236}">
                <a16:creationId xmlns:a16="http://schemas.microsoft.com/office/drawing/2014/main" id="{F6EE2EAB-F491-4C44-AA5F-4548DEFFD4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780" name="Oval 11">
            <a:extLst>
              <a:ext uri="{FF2B5EF4-FFF2-40B4-BE49-F238E27FC236}">
                <a16:creationId xmlns:a16="http://schemas.microsoft.com/office/drawing/2014/main" id="{2F6C5D9F-6F5E-7446-AE0F-0CB0963FAF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2781" name="AutoShape 12">
            <a:extLst>
              <a:ext uri="{FF2B5EF4-FFF2-40B4-BE49-F238E27FC236}">
                <a16:creationId xmlns:a16="http://schemas.microsoft.com/office/drawing/2014/main" id="{B640D611-194F-684B-84B8-5F5A9BA0210F}"/>
              </a:ext>
            </a:extLst>
          </p:cNvPr>
          <p:cNvCxnSpPr>
            <a:cxnSpLocks noChangeShapeType="1"/>
            <a:stCxn id="32784" idx="3"/>
            <a:endCxn id="32780" idx="7"/>
          </p:cNvCxnSpPr>
          <p:nvPr/>
        </p:nvCxnSpPr>
        <p:spPr bwMode="auto">
          <a:xfrm flipH="1">
            <a:off x="5818585" y="1196579"/>
            <a:ext cx="878681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2" name="AutoShape 13">
            <a:extLst>
              <a:ext uri="{FF2B5EF4-FFF2-40B4-BE49-F238E27FC236}">
                <a16:creationId xmlns:a16="http://schemas.microsoft.com/office/drawing/2014/main" id="{0F75AF58-8480-3048-966B-5E5B8C306E7A}"/>
              </a:ext>
            </a:extLst>
          </p:cNvPr>
          <p:cNvCxnSpPr>
            <a:cxnSpLocks noChangeShapeType="1"/>
            <a:stCxn id="32780" idx="2"/>
            <a:endCxn id="32774" idx="6"/>
          </p:cNvCxnSpPr>
          <p:nvPr/>
        </p:nvCxnSpPr>
        <p:spPr bwMode="auto">
          <a:xfrm flipH="1">
            <a:off x="4023122" y="2095500"/>
            <a:ext cx="1628775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3" name="AutoShape 14">
            <a:extLst>
              <a:ext uri="{FF2B5EF4-FFF2-40B4-BE49-F238E27FC236}">
                <a16:creationId xmlns:a16="http://schemas.microsoft.com/office/drawing/2014/main" id="{EAF1B615-60DE-0541-A715-1B18F1049523}"/>
              </a:ext>
            </a:extLst>
          </p:cNvPr>
          <p:cNvCxnSpPr>
            <a:cxnSpLocks noChangeShapeType="1"/>
            <a:stCxn id="32790" idx="0"/>
            <a:endCxn id="32784" idx="4"/>
          </p:cNvCxnSpPr>
          <p:nvPr/>
        </p:nvCxnSpPr>
        <p:spPr bwMode="auto">
          <a:xfrm flipV="1">
            <a:off x="6763941" y="1223963"/>
            <a:ext cx="0" cy="168473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4" name="Oval 15">
            <a:extLst>
              <a:ext uri="{FF2B5EF4-FFF2-40B4-BE49-F238E27FC236}">
                <a16:creationId xmlns:a16="http://schemas.microsoft.com/office/drawing/2014/main" id="{4C580364-3FB8-3344-9D43-3F0541B1B5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2785" name="AutoShape 16">
            <a:extLst>
              <a:ext uri="{FF2B5EF4-FFF2-40B4-BE49-F238E27FC236}">
                <a16:creationId xmlns:a16="http://schemas.microsoft.com/office/drawing/2014/main" id="{087E9F33-5BF5-B74F-A63E-B57B63494AF1}"/>
              </a:ext>
            </a:extLst>
          </p:cNvPr>
          <p:cNvCxnSpPr>
            <a:cxnSpLocks noChangeShapeType="1"/>
            <a:stCxn id="32779" idx="6"/>
            <a:endCxn id="32784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6" name="AutoShape 17">
            <a:extLst>
              <a:ext uri="{FF2B5EF4-FFF2-40B4-BE49-F238E27FC236}">
                <a16:creationId xmlns:a16="http://schemas.microsoft.com/office/drawing/2014/main" id="{961EA62D-3748-784C-87C4-B19BB63009E1}"/>
              </a:ext>
            </a:extLst>
          </p:cNvPr>
          <p:cNvCxnSpPr>
            <a:cxnSpLocks noChangeShapeType="1"/>
            <a:stCxn id="32779" idx="5"/>
            <a:endCxn id="32780" idx="1"/>
          </p:cNvCxnSpPr>
          <p:nvPr/>
        </p:nvCxnSpPr>
        <p:spPr bwMode="auto">
          <a:xfrm>
            <a:off x="4789885" y="1196579"/>
            <a:ext cx="895350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7" name="Oval 18">
            <a:extLst>
              <a:ext uri="{FF2B5EF4-FFF2-40B4-BE49-F238E27FC236}">
                <a16:creationId xmlns:a16="http://schemas.microsoft.com/office/drawing/2014/main" id="{198F7EE1-D34D-5247-9808-655FE8E7E6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2788" name="AutoShape 19">
            <a:extLst>
              <a:ext uri="{FF2B5EF4-FFF2-40B4-BE49-F238E27FC236}">
                <a16:creationId xmlns:a16="http://schemas.microsoft.com/office/drawing/2014/main" id="{B83F6219-7F85-CA4B-B0AB-474F3B47EDEA}"/>
              </a:ext>
            </a:extLst>
          </p:cNvPr>
          <p:cNvCxnSpPr>
            <a:cxnSpLocks noChangeShapeType="1"/>
            <a:stCxn id="32787" idx="6"/>
            <a:endCxn id="32789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9" name="Oval 20">
            <a:extLst>
              <a:ext uri="{FF2B5EF4-FFF2-40B4-BE49-F238E27FC236}">
                <a16:creationId xmlns:a16="http://schemas.microsoft.com/office/drawing/2014/main" id="{857D05BB-263A-364B-9541-1F3C83D511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2790" name="Oval 21">
            <a:extLst>
              <a:ext uri="{FF2B5EF4-FFF2-40B4-BE49-F238E27FC236}">
                <a16:creationId xmlns:a16="http://schemas.microsoft.com/office/drawing/2014/main" id="{79831408-A997-FB44-82A7-F62E58BEDA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32791" name="AutoShape 22">
            <a:extLst>
              <a:ext uri="{FF2B5EF4-FFF2-40B4-BE49-F238E27FC236}">
                <a16:creationId xmlns:a16="http://schemas.microsoft.com/office/drawing/2014/main" id="{C515A7D4-621C-CE4C-B73B-8A702B7F0FA6}"/>
              </a:ext>
            </a:extLst>
          </p:cNvPr>
          <p:cNvCxnSpPr>
            <a:cxnSpLocks noChangeShapeType="1"/>
            <a:stCxn id="32789" idx="6"/>
            <a:endCxn id="32790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2" name="AutoShape 23">
            <a:extLst>
              <a:ext uri="{FF2B5EF4-FFF2-40B4-BE49-F238E27FC236}">
                <a16:creationId xmlns:a16="http://schemas.microsoft.com/office/drawing/2014/main" id="{2439C475-6554-594E-BBBF-AB69D09F82D0}"/>
              </a:ext>
            </a:extLst>
          </p:cNvPr>
          <p:cNvCxnSpPr>
            <a:cxnSpLocks noChangeShapeType="1"/>
            <a:stCxn id="32772" idx="5"/>
            <a:endCxn id="32787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3" name="AutoShape 24">
            <a:extLst>
              <a:ext uri="{FF2B5EF4-FFF2-40B4-BE49-F238E27FC236}">
                <a16:creationId xmlns:a16="http://schemas.microsoft.com/office/drawing/2014/main" id="{CD71987D-252E-AA4B-9444-CB5B8C997BD3}"/>
              </a:ext>
            </a:extLst>
          </p:cNvPr>
          <p:cNvCxnSpPr>
            <a:cxnSpLocks noChangeShapeType="1"/>
            <a:stCxn id="32787" idx="7"/>
            <a:endCxn id="32774" idx="3"/>
          </p:cNvCxnSpPr>
          <p:nvPr/>
        </p:nvCxnSpPr>
        <p:spPr bwMode="auto">
          <a:xfrm flipV="1">
            <a:off x="3020616" y="2168129"/>
            <a:ext cx="835819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4" name="AutoShape 25">
            <a:extLst>
              <a:ext uri="{FF2B5EF4-FFF2-40B4-BE49-F238E27FC236}">
                <a16:creationId xmlns:a16="http://schemas.microsoft.com/office/drawing/2014/main" id="{7DA3A9DD-358F-0745-84B9-0528810A8998}"/>
              </a:ext>
            </a:extLst>
          </p:cNvPr>
          <p:cNvCxnSpPr>
            <a:cxnSpLocks noChangeShapeType="1"/>
            <a:stCxn id="32774" idx="5"/>
            <a:endCxn id="32789" idx="1"/>
          </p:cNvCxnSpPr>
          <p:nvPr/>
        </p:nvCxnSpPr>
        <p:spPr bwMode="auto">
          <a:xfrm>
            <a:off x="3989785" y="2168129"/>
            <a:ext cx="666750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5" name="AutoShape 26">
            <a:extLst>
              <a:ext uri="{FF2B5EF4-FFF2-40B4-BE49-F238E27FC236}">
                <a16:creationId xmlns:a16="http://schemas.microsoft.com/office/drawing/2014/main" id="{28A252BB-7879-1A46-AB8D-A8BE34015DB2}"/>
              </a:ext>
            </a:extLst>
          </p:cNvPr>
          <p:cNvCxnSpPr>
            <a:cxnSpLocks noChangeShapeType="1"/>
            <a:stCxn id="32790" idx="1"/>
            <a:endCxn id="32780" idx="5"/>
          </p:cNvCxnSpPr>
          <p:nvPr/>
        </p:nvCxnSpPr>
        <p:spPr bwMode="auto">
          <a:xfrm flipH="1" flipV="1">
            <a:off x="5818585" y="2168129"/>
            <a:ext cx="878681" cy="767953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6" name="AutoShape 27">
            <a:extLst>
              <a:ext uri="{FF2B5EF4-FFF2-40B4-BE49-F238E27FC236}">
                <a16:creationId xmlns:a16="http://schemas.microsoft.com/office/drawing/2014/main" id="{43C68BAC-8635-134A-BB80-834B9985F55C}"/>
              </a:ext>
            </a:extLst>
          </p:cNvPr>
          <p:cNvCxnSpPr>
            <a:cxnSpLocks noChangeShapeType="1"/>
            <a:stCxn id="32789" idx="7"/>
            <a:endCxn id="32780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7" name="AutoShape 28">
            <a:extLst>
              <a:ext uri="{FF2B5EF4-FFF2-40B4-BE49-F238E27FC236}">
                <a16:creationId xmlns:a16="http://schemas.microsoft.com/office/drawing/2014/main" id="{A8E4CF23-CC88-BC44-A64B-AB386BA8FCD1}"/>
              </a:ext>
            </a:extLst>
          </p:cNvPr>
          <p:cNvCxnSpPr>
            <a:cxnSpLocks noChangeShapeType="1"/>
            <a:stCxn id="32779" idx="3"/>
            <a:endCxn id="32774" idx="7"/>
          </p:cNvCxnSpPr>
          <p:nvPr/>
        </p:nvCxnSpPr>
        <p:spPr bwMode="auto">
          <a:xfrm flipH="1">
            <a:off x="3989785" y="1196579"/>
            <a:ext cx="666750" cy="826294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8" name="Text Box 29">
            <a:extLst>
              <a:ext uri="{FF2B5EF4-FFF2-40B4-BE49-F238E27FC236}">
                <a16:creationId xmlns:a16="http://schemas.microsoft.com/office/drawing/2014/main" id="{591FD58D-5731-E841-9E20-10C26837D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32800" name="Text Box 35">
            <a:extLst>
              <a:ext uri="{FF2B5EF4-FFF2-40B4-BE49-F238E27FC236}">
                <a16:creationId xmlns:a16="http://schemas.microsoft.com/office/drawing/2014/main" id="{6CD083B5-9171-0D45-91CE-1F03ECD02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32801" name="Text Box 36">
            <a:extLst>
              <a:ext uri="{FF2B5EF4-FFF2-40B4-BE49-F238E27FC236}">
                <a16:creationId xmlns:a16="http://schemas.microsoft.com/office/drawing/2014/main" id="{5FF64285-BFAB-8141-AAF0-075FCC6C7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32802" name="Text Box 37">
            <a:extLst>
              <a:ext uri="{FF2B5EF4-FFF2-40B4-BE49-F238E27FC236}">
                <a16:creationId xmlns:a16="http://schemas.microsoft.com/office/drawing/2014/main" id="{AB3DF5C5-3764-914A-B332-77B75D503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32803" name="Text Box 38">
            <a:extLst>
              <a:ext uri="{FF2B5EF4-FFF2-40B4-BE49-F238E27FC236}">
                <a16:creationId xmlns:a16="http://schemas.microsoft.com/office/drawing/2014/main" id="{0BF8B97F-B039-F447-A8B8-153E9B60C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32804" name="Text Box 39">
            <a:extLst>
              <a:ext uri="{FF2B5EF4-FFF2-40B4-BE49-F238E27FC236}">
                <a16:creationId xmlns:a16="http://schemas.microsoft.com/office/drawing/2014/main" id="{3E69B4B3-D165-D443-AB53-27E9509C4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32805" name="Text Box 40">
            <a:extLst>
              <a:ext uri="{FF2B5EF4-FFF2-40B4-BE49-F238E27FC236}">
                <a16:creationId xmlns:a16="http://schemas.microsoft.com/office/drawing/2014/main" id="{4CC3EAC1-7872-8F4F-A10C-605BA5501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32806" name="Text Box 41">
            <a:extLst>
              <a:ext uri="{FF2B5EF4-FFF2-40B4-BE49-F238E27FC236}">
                <a16:creationId xmlns:a16="http://schemas.microsoft.com/office/drawing/2014/main" id="{60A22389-7918-D446-9B94-DAAE8BB35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6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32807" name="Text Box 42">
            <a:extLst>
              <a:ext uri="{FF2B5EF4-FFF2-40B4-BE49-F238E27FC236}">
                <a16:creationId xmlns:a16="http://schemas.microsoft.com/office/drawing/2014/main" id="{B0D77FD0-E88C-B947-A28C-9D4BD8E50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43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CCEA8329-4DD8-954A-ADE8-BD49748B4C15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  <p:sp>
        <p:nvSpPr>
          <p:cNvPr id="47" name="Text Box 30">
            <a:extLst>
              <a:ext uri="{FF2B5EF4-FFF2-40B4-BE49-F238E27FC236}">
                <a16:creationId xmlns:a16="http://schemas.microsoft.com/office/drawing/2014/main" id="{985BB854-FC77-494F-81BF-8EB35B9D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9050"/>
            <a:ext cx="1428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 Box 31">
            <a:extLst>
              <a:ext uri="{FF2B5EF4-FFF2-40B4-BE49-F238E27FC236}">
                <a16:creationId xmlns:a16="http://schemas.microsoft.com/office/drawing/2014/main" id="{7ED412B8-3B02-014A-AEA2-559E9B2B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14800"/>
            <a:ext cx="1428750" cy="2857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32">
            <a:extLst>
              <a:ext uri="{FF2B5EF4-FFF2-40B4-BE49-F238E27FC236}">
                <a16:creationId xmlns:a16="http://schemas.microsoft.com/office/drawing/2014/main" id="{F26F177E-041C-D948-A068-75D36AAF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86300"/>
            <a:ext cx="1428750" cy="285750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已扩展节点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33">
            <a:extLst>
              <a:ext uri="{FF2B5EF4-FFF2-40B4-BE49-F238E27FC236}">
                <a16:creationId xmlns:a16="http://schemas.microsoft.com/office/drawing/2014/main" id="{E05AB126-016A-A84B-B001-3FF401C89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160" y="4230216"/>
            <a:ext cx="314325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Queue:  </a:t>
            </a:r>
          </a:p>
        </p:txBody>
      </p:sp>
      <p:sp>
        <p:nvSpPr>
          <p:cNvPr id="51" name="Text Box 34">
            <a:extLst>
              <a:ext uri="{FF2B5EF4-FFF2-40B4-BE49-F238E27FC236}">
                <a16:creationId xmlns:a16="http://schemas.microsoft.com/office/drawing/2014/main" id="{9AFDA53C-8AA4-1A45-A247-E0969B50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00550"/>
            <a:ext cx="1428750" cy="28575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11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Oval 3">
            <a:extLst>
              <a:ext uri="{FF2B5EF4-FFF2-40B4-BE49-F238E27FC236}">
                <a16:creationId xmlns:a16="http://schemas.microsoft.com/office/drawing/2014/main" id="{2F86A476-49D7-7346-B6F9-27A3E1B22A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2001441"/>
            <a:ext cx="188119" cy="188119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3797" name="Oval 4">
            <a:extLst>
              <a:ext uri="{FF2B5EF4-FFF2-40B4-BE49-F238E27FC236}">
                <a16:creationId xmlns:a16="http://schemas.microsoft.com/office/drawing/2014/main" id="{69EE1D89-81FB-B243-8287-2D2841B144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1028700"/>
            <a:ext cx="188119" cy="18931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798" name="Oval 5">
            <a:extLst>
              <a:ext uri="{FF2B5EF4-FFF2-40B4-BE49-F238E27FC236}">
                <a16:creationId xmlns:a16="http://schemas.microsoft.com/office/drawing/2014/main" id="{6D832601-A431-8745-A7B5-74006002D9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001441"/>
            <a:ext cx="188119" cy="188119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799" name="AutoShape 6">
            <a:extLst>
              <a:ext uri="{FF2B5EF4-FFF2-40B4-BE49-F238E27FC236}">
                <a16:creationId xmlns:a16="http://schemas.microsoft.com/office/drawing/2014/main" id="{829607FD-4E7B-0344-9501-F8BADC82ABCA}"/>
              </a:ext>
            </a:extLst>
          </p:cNvPr>
          <p:cNvCxnSpPr>
            <a:cxnSpLocks noChangeShapeType="1"/>
            <a:stCxn id="33796" idx="7"/>
            <a:endCxn id="33797" idx="3"/>
          </p:cNvCxnSpPr>
          <p:nvPr/>
        </p:nvCxnSpPr>
        <p:spPr bwMode="auto">
          <a:xfrm flipV="1">
            <a:off x="2218135" y="1196579"/>
            <a:ext cx="669131" cy="826294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0" name="AutoShape 7">
            <a:extLst>
              <a:ext uri="{FF2B5EF4-FFF2-40B4-BE49-F238E27FC236}">
                <a16:creationId xmlns:a16="http://schemas.microsoft.com/office/drawing/2014/main" id="{8BFDB97A-9B28-0644-8468-B320945F4FC5}"/>
              </a:ext>
            </a:extLst>
          </p:cNvPr>
          <p:cNvCxnSpPr>
            <a:cxnSpLocks noChangeShapeType="1"/>
            <a:stCxn id="33796" idx="6"/>
            <a:endCxn id="33798" idx="2"/>
          </p:cNvCxnSpPr>
          <p:nvPr/>
        </p:nvCxnSpPr>
        <p:spPr bwMode="auto">
          <a:xfrm>
            <a:off x="2251472" y="2095500"/>
            <a:ext cx="1571625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1" name="AutoShape 8">
            <a:extLst>
              <a:ext uri="{FF2B5EF4-FFF2-40B4-BE49-F238E27FC236}">
                <a16:creationId xmlns:a16="http://schemas.microsoft.com/office/drawing/2014/main" id="{1821B791-3755-244F-852D-908C1DDC2CFA}"/>
              </a:ext>
            </a:extLst>
          </p:cNvPr>
          <p:cNvCxnSpPr>
            <a:cxnSpLocks noChangeShapeType="1"/>
            <a:stCxn id="33797" idx="6"/>
            <a:endCxn id="33802" idx="2"/>
          </p:cNvCxnSpPr>
          <p:nvPr/>
        </p:nvCxnSpPr>
        <p:spPr bwMode="auto">
          <a:xfrm>
            <a:off x="3053954" y="112395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2" name="Oval 10">
            <a:extLst>
              <a:ext uri="{FF2B5EF4-FFF2-40B4-BE49-F238E27FC236}">
                <a16:creationId xmlns:a16="http://schemas.microsoft.com/office/drawing/2014/main" id="{FCFB01A6-F730-8E43-B43C-B2B9BF805A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1028700"/>
            <a:ext cx="188119" cy="18931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803" name="Oval 11">
            <a:extLst>
              <a:ext uri="{FF2B5EF4-FFF2-40B4-BE49-F238E27FC236}">
                <a16:creationId xmlns:a16="http://schemas.microsoft.com/office/drawing/2014/main" id="{E407B345-7081-8B43-AD73-A72BC311B4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850" y="2001441"/>
            <a:ext cx="188119" cy="188119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3804" name="Oval 15">
            <a:extLst>
              <a:ext uri="{FF2B5EF4-FFF2-40B4-BE49-F238E27FC236}">
                <a16:creationId xmlns:a16="http://schemas.microsoft.com/office/drawing/2014/main" id="{E6659FBB-DB8B-2349-8F1A-E755AD2761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1028700"/>
            <a:ext cx="188119" cy="18931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3805" name="AutoShape 16">
            <a:extLst>
              <a:ext uri="{FF2B5EF4-FFF2-40B4-BE49-F238E27FC236}">
                <a16:creationId xmlns:a16="http://schemas.microsoft.com/office/drawing/2014/main" id="{55B61965-469F-0B47-ABDE-B5E30B319322}"/>
              </a:ext>
            </a:extLst>
          </p:cNvPr>
          <p:cNvCxnSpPr>
            <a:cxnSpLocks noChangeShapeType="1"/>
            <a:stCxn id="33802" idx="6"/>
            <a:endCxn id="33804" idx="2"/>
          </p:cNvCxnSpPr>
          <p:nvPr/>
        </p:nvCxnSpPr>
        <p:spPr bwMode="auto">
          <a:xfrm>
            <a:off x="4823223" y="112395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6" name="Oval 18">
            <a:extLst>
              <a:ext uri="{FF2B5EF4-FFF2-40B4-BE49-F238E27FC236}">
                <a16:creationId xmlns:a16="http://schemas.microsoft.com/office/drawing/2014/main" id="{F7499963-0D4B-044C-ABAB-8BF3167C16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9882" y="2914650"/>
            <a:ext cx="188119" cy="18931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3807" name="AutoShape 19">
            <a:extLst>
              <a:ext uri="{FF2B5EF4-FFF2-40B4-BE49-F238E27FC236}">
                <a16:creationId xmlns:a16="http://schemas.microsoft.com/office/drawing/2014/main" id="{F337E679-A198-2143-96D2-F958F8ECC81E}"/>
              </a:ext>
            </a:extLst>
          </p:cNvPr>
          <p:cNvCxnSpPr>
            <a:cxnSpLocks noChangeShapeType="1"/>
            <a:stCxn id="33806" idx="6"/>
            <a:endCxn id="33808" idx="2"/>
          </p:cNvCxnSpPr>
          <p:nvPr/>
        </p:nvCxnSpPr>
        <p:spPr bwMode="auto">
          <a:xfrm>
            <a:off x="3053954" y="3009900"/>
            <a:ext cx="1569244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8" name="Oval 20">
            <a:extLst>
              <a:ext uri="{FF2B5EF4-FFF2-40B4-BE49-F238E27FC236}">
                <a16:creationId xmlns:a16="http://schemas.microsoft.com/office/drawing/2014/main" id="{99821AE2-987C-E14F-9ECD-62046ECD46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150" y="2914650"/>
            <a:ext cx="188119" cy="18931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809" name="Oval 21">
            <a:extLst>
              <a:ext uri="{FF2B5EF4-FFF2-40B4-BE49-F238E27FC236}">
                <a16:creationId xmlns:a16="http://schemas.microsoft.com/office/drawing/2014/main" id="{900107B3-E771-D74D-8D46-9918B17DEC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9882" y="2914650"/>
            <a:ext cx="188119" cy="18931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69056" tIns="34529" rIns="69056" bIns="34529" anchor="ctr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105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33810" name="AutoShape 22">
            <a:extLst>
              <a:ext uri="{FF2B5EF4-FFF2-40B4-BE49-F238E27FC236}">
                <a16:creationId xmlns:a16="http://schemas.microsoft.com/office/drawing/2014/main" id="{107A3BF4-44B3-1D4D-983D-B23AD8456D4F}"/>
              </a:ext>
            </a:extLst>
          </p:cNvPr>
          <p:cNvCxnSpPr>
            <a:cxnSpLocks noChangeShapeType="1"/>
            <a:stCxn id="33808" idx="6"/>
            <a:endCxn id="33809" idx="2"/>
          </p:cNvCxnSpPr>
          <p:nvPr/>
        </p:nvCxnSpPr>
        <p:spPr bwMode="auto">
          <a:xfrm>
            <a:off x="4823223" y="3009900"/>
            <a:ext cx="1840706" cy="0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23">
            <a:extLst>
              <a:ext uri="{FF2B5EF4-FFF2-40B4-BE49-F238E27FC236}">
                <a16:creationId xmlns:a16="http://schemas.microsoft.com/office/drawing/2014/main" id="{EF54542A-F25B-5C42-B91F-628394383568}"/>
              </a:ext>
            </a:extLst>
          </p:cNvPr>
          <p:cNvCxnSpPr>
            <a:cxnSpLocks noChangeShapeType="1"/>
            <a:stCxn id="33796" idx="5"/>
            <a:endCxn id="33806" idx="1"/>
          </p:cNvCxnSpPr>
          <p:nvPr/>
        </p:nvCxnSpPr>
        <p:spPr bwMode="auto">
          <a:xfrm>
            <a:off x="2218135" y="2168129"/>
            <a:ext cx="669131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27">
            <a:extLst>
              <a:ext uri="{FF2B5EF4-FFF2-40B4-BE49-F238E27FC236}">
                <a16:creationId xmlns:a16="http://schemas.microsoft.com/office/drawing/2014/main" id="{5B3D6DAC-2CEA-6340-8E7C-367F7B29BFBD}"/>
              </a:ext>
            </a:extLst>
          </p:cNvPr>
          <p:cNvCxnSpPr>
            <a:cxnSpLocks noChangeShapeType="1"/>
            <a:stCxn id="33808" idx="7"/>
            <a:endCxn id="33803" idx="3"/>
          </p:cNvCxnSpPr>
          <p:nvPr/>
        </p:nvCxnSpPr>
        <p:spPr bwMode="auto">
          <a:xfrm flipV="1">
            <a:off x="4789885" y="2168129"/>
            <a:ext cx="895350" cy="767953"/>
          </a:xfrm>
          <a:prstGeom prst="straightConnector1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3" name="Text Box 29">
            <a:extLst>
              <a:ext uri="{FF2B5EF4-FFF2-40B4-BE49-F238E27FC236}">
                <a16:creationId xmlns:a16="http://schemas.microsoft.com/office/drawing/2014/main" id="{90687945-6EE9-BA42-BFA0-02E52AB7A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00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33814" name="Text Box 30">
            <a:extLst>
              <a:ext uri="{FF2B5EF4-FFF2-40B4-BE49-F238E27FC236}">
                <a16:creationId xmlns:a16="http://schemas.microsoft.com/office/drawing/2014/main" id="{969B4829-14DB-A143-8463-D2306A85F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49" y="3771900"/>
            <a:ext cx="2016919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0574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搜索层次图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15" name="Text Box 35">
            <a:extLst>
              <a:ext uri="{FF2B5EF4-FFF2-40B4-BE49-F238E27FC236}">
                <a16:creationId xmlns:a16="http://schemas.microsoft.com/office/drawing/2014/main" id="{3994A55A-292D-C341-812A-5A1743B28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30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33816" name="Text Box 36">
            <a:extLst>
              <a:ext uri="{FF2B5EF4-FFF2-40B4-BE49-F238E27FC236}">
                <a16:creationId xmlns:a16="http://schemas.microsoft.com/office/drawing/2014/main" id="{52B88AF3-14BC-584D-952F-EA07FD0AD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33817" name="Text Box 37">
            <a:extLst>
              <a:ext uri="{FF2B5EF4-FFF2-40B4-BE49-F238E27FC236}">
                <a16:creationId xmlns:a16="http://schemas.microsoft.com/office/drawing/2014/main" id="{081C81B1-E088-F148-96A2-D3E11361A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33818" name="Text Box 38">
            <a:extLst>
              <a:ext uri="{FF2B5EF4-FFF2-40B4-BE49-F238E27FC236}">
                <a16:creationId xmlns:a16="http://schemas.microsoft.com/office/drawing/2014/main" id="{B3294055-E020-B547-851C-E3891F0D5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33819" name="Text Box 39">
            <a:extLst>
              <a:ext uri="{FF2B5EF4-FFF2-40B4-BE49-F238E27FC236}">
                <a16:creationId xmlns:a16="http://schemas.microsoft.com/office/drawing/2014/main" id="{98EAAD44-376F-F444-BFEA-9B4C2AD7F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957" y="32004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33820" name="Text Box 40">
            <a:extLst>
              <a:ext uri="{FF2B5EF4-FFF2-40B4-BE49-F238E27FC236}">
                <a16:creationId xmlns:a16="http://schemas.microsoft.com/office/drawing/2014/main" id="{55C258B0-CD46-8746-8226-AD9341E30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0010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33821" name="Text Box 41">
            <a:extLst>
              <a:ext uri="{FF2B5EF4-FFF2-40B4-BE49-F238E27FC236}">
                <a16:creationId xmlns:a16="http://schemas.microsoft.com/office/drawing/2014/main" id="{A9F88F75-84DC-CC49-9980-BAD838D40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657" y="22288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33822" name="Text Box 42">
            <a:extLst>
              <a:ext uri="{FF2B5EF4-FFF2-40B4-BE49-F238E27FC236}">
                <a16:creationId xmlns:a16="http://schemas.microsoft.com/office/drawing/2014/main" id="{A278D2CB-0000-EA41-B3A0-1C087BEEC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43251"/>
            <a:ext cx="254794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34" name="标题 1">
            <a:extLst>
              <a:ext uri="{FF2B5EF4-FFF2-40B4-BE49-F238E27FC236}">
                <a16:creationId xmlns:a16="http://schemas.microsoft.com/office/drawing/2014/main" id="{AA3C19BF-28CE-A644-8696-2040B69918E6}"/>
              </a:ext>
            </a:extLst>
          </p:cNvPr>
          <p:cNvSpPr txBox="1">
            <a:spLocks/>
          </p:cNvSpPr>
          <p:nvPr/>
        </p:nvSpPr>
        <p:spPr>
          <a:xfrm>
            <a:off x="97037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演示</a:t>
            </a:r>
          </a:p>
        </p:txBody>
      </p:sp>
    </p:spTree>
    <p:extLst>
      <p:ext uri="{BB962C8B-B14F-4D97-AF65-F5344CB8AC3E}">
        <p14:creationId xmlns:p14="http://schemas.microsoft.com/office/powerpoint/2010/main" val="338509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07504" y="11185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DFS &amp; BFS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23528" y="555526"/>
            <a:ext cx="3506739" cy="3882161"/>
            <a:chOff x="339873" y="755001"/>
            <a:chExt cx="3506739" cy="3882161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065411" y="1166284"/>
              <a:ext cx="445300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397461" y="1954270"/>
              <a:ext cx="445300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L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956012" y="1954270"/>
              <a:ext cx="449149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785173" y="2608229"/>
              <a:ext cx="434973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M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98424" y="2663689"/>
              <a:ext cx="389638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566374" y="2719148"/>
              <a:ext cx="389638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P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401312" y="2730702"/>
              <a:ext cx="389638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710957" y="3384661"/>
              <a:ext cx="463854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729511" y="4050175"/>
              <a:ext cx="445300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566374" y="3440121"/>
              <a:ext cx="390798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427984" y="3440121"/>
              <a:ext cx="418628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731436" y="1531434"/>
              <a:ext cx="389638" cy="443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455049" y="1531434"/>
              <a:ext cx="723613" cy="443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063486" y="2307866"/>
              <a:ext cx="389638" cy="388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787099" y="2307866"/>
              <a:ext cx="278313" cy="388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2844687" y="2363325"/>
              <a:ext cx="166988" cy="388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289987" y="2363325"/>
              <a:ext cx="278313" cy="388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952161" y="3028838"/>
              <a:ext cx="0" cy="388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952161" y="3805270"/>
              <a:ext cx="0" cy="277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733362" y="3139757"/>
              <a:ext cx="0" cy="3327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623962" y="3139757"/>
              <a:ext cx="0" cy="3327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339873" y="755001"/>
              <a:ext cx="2003851" cy="3882161"/>
            </a:xfrm>
            <a:custGeom>
              <a:avLst/>
              <a:gdLst>
                <a:gd name="T0" fmla="*/ 2147483647 w 1744"/>
                <a:gd name="T1" fmla="*/ 0 h 3408"/>
                <a:gd name="T2" fmla="*/ 2147483647 w 1744"/>
                <a:gd name="T3" fmla="*/ 2147483647 h 3408"/>
                <a:gd name="T4" fmla="*/ 2147483647 w 1744"/>
                <a:gd name="T5" fmla="*/ 2147483647 h 3408"/>
                <a:gd name="T6" fmla="*/ 2147483647 w 1744"/>
                <a:gd name="T7" fmla="*/ 2147483647 h 3408"/>
                <a:gd name="T8" fmla="*/ 2147483647 w 1744"/>
                <a:gd name="T9" fmla="*/ 2147483647 h 3408"/>
                <a:gd name="T10" fmla="*/ 2147483647 w 1744"/>
                <a:gd name="T11" fmla="*/ 2147483647 h 34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44"/>
                <a:gd name="T19" fmla="*/ 0 h 3408"/>
                <a:gd name="T20" fmla="*/ 1744 w 1744"/>
                <a:gd name="T21" fmla="*/ 3408 h 34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44" h="3408">
                  <a:moveTo>
                    <a:pt x="1600" y="0"/>
                  </a:moveTo>
                  <a:cubicBezTo>
                    <a:pt x="1672" y="460"/>
                    <a:pt x="1744" y="920"/>
                    <a:pt x="1552" y="1152"/>
                  </a:cubicBezTo>
                  <a:cubicBezTo>
                    <a:pt x="1360" y="1384"/>
                    <a:pt x="576" y="1192"/>
                    <a:pt x="448" y="1392"/>
                  </a:cubicBezTo>
                  <a:cubicBezTo>
                    <a:pt x="320" y="1592"/>
                    <a:pt x="856" y="2120"/>
                    <a:pt x="784" y="2352"/>
                  </a:cubicBezTo>
                  <a:cubicBezTo>
                    <a:pt x="712" y="2584"/>
                    <a:pt x="0" y="2608"/>
                    <a:pt x="16" y="2784"/>
                  </a:cubicBezTo>
                  <a:cubicBezTo>
                    <a:pt x="32" y="2960"/>
                    <a:pt x="736" y="3304"/>
                    <a:pt x="880" y="340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519148" y="691035"/>
            <a:ext cx="3135655" cy="3766621"/>
            <a:chOff x="5519148" y="691035"/>
            <a:chExt cx="3135655" cy="3766621"/>
          </a:xfrm>
        </p:grpSpPr>
        <p:sp>
          <p:nvSpPr>
            <p:cNvPr id="66" name="Oval 4"/>
            <p:cNvSpPr>
              <a:spLocks noChangeArrowheads="1"/>
            </p:cNvSpPr>
            <p:nvPr/>
          </p:nvSpPr>
          <p:spPr bwMode="auto">
            <a:xfrm>
              <a:off x="6873602" y="1022268"/>
              <a:ext cx="445300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6205652" y="1810254"/>
              <a:ext cx="445300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L</a:t>
              </a: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7764203" y="1810254"/>
              <a:ext cx="449149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5593364" y="2464213"/>
              <a:ext cx="434973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M</a:t>
              </a:r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6706615" y="2519673"/>
              <a:ext cx="389638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1" name="Oval 9"/>
            <p:cNvSpPr>
              <a:spLocks noChangeArrowheads="1"/>
            </p:cNvSpPr>
            <p:nvPr/>
          </p:nvSpPr>
          <p:spPr bwMode="auto">
            <a:xfrm>
              <a:off x="7374565" y="2575132"/>
              <a:ext cx="389638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P</a:t>
              </a:r>
            </a:p>
          </p:txBody>
        </p:sp>
        <p:sp>
          <p:nvSpPr>
            <p:cNvPr id="72" name="Oval 10"/>
            <p:cNvSpPr>
              <a:spLocks noChangeArrowheads="1"/>
            </p:cNvSpPr>
            <p:nvPr/>
          </p:nvSpPr>
          <p:spPr bwMode="auto">
            <a:xfrm>
              <a:off x="8209503" y="2586686"/>
              <a:ext cx="389638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73" name="Oval 11"/>
            <p:cNvSpPr>
              <a:spLocks noChangeArrowheads="1"/>
            </p:cNvSpPr>
            <p:nvPr/>
          </p:nvSpPr>
          <p:spPr bwMode="auto">
            <a:xfrm>
              <a:off x="5519148" y="3240645"/>
              <a:ext cx="463854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74" name="Oval 12"/>
            <p:cNvSpPr>
              <a:spLocks noChangeArrowheads="1"/>
            </p:cNvSpPr>
            <p:nvPr/>
          </p:nvSpPr>
          <p:spPr bwMode="auto">
            <a:xfrm>
              <a:off x="5537702" y="3906159"/>
              <a:ext cx="445300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5" name="Oval 13"/>
            <p:cNvSpPr>
              <a:spLocks noChangeArrowheads="1"/>
            </p:cNvSpPr>
            <p:nvPr/>
          </p:nvSpPr>
          <p:spPr bwMode="auto">
            <a:xfrm>
              <a:off x="7374565" y="3296105"/>
              <a:ext cx="390798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6" name="Oval 14"/>
            <p:cNvSpPr>
              <a:spLocks noChangeArrowheads="1"/>
            </p:cNvSpPr>
            <p:nvPr/>
          </p:nvSpPr>
          <p:spPr bwMode="auto">
            <a:xfrm>
              <a:off x="8236175" y="3296105"/>
              <a:ext cx="418628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7" name="Line 15"/>
            <p:cNvSpPr>
              <a:spLocks noChangeShapeType="1"/>
            </p:cNvSpPr>
            <p:nvPr/>
          </p:nvSpPr>
          <p:spPr bwMode="auto">
            <a:xfrm flipH="1">
              <a:off x="6539627" y="1387418"/>
              <a:ext cx="389638" cy="443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78" name="Line 17"/>
            <p:cNvSpPr>
              <a:spLocks noChangeShapeType="1"/>
            </p:cNvSpPr>
            <p:nvPr/>
          </p:nvSpPr>
          <p:spPr bwMode="auto">
            <a:xfrm>
              <a:off x="7263240" y="1387418"/>
              <a:ext cx="723613" cy="443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79" name="Line 18"/>
            <p:cNvSpPr>
              <a:spLocks noChangeShapeType="1"/>
            </p:cNvSpPr>
            <p:nvPr/>
          </p:nvSpPr>
          <p:spPr bwMode="auto">
            <a:xfrm flipH="1">
              <a:off x="5871677" y="2163850"/>
              <a:ext cx="389638" cy="388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80" name="Line 19"/>
            <p:cNvSpPr>
              <a:spLocks noChangeShapeType="1"/>
            </p:cNvSpPr>
            <p:nvPr/>
          </p:nvSpPr>
          <p:spPr bwMode="auto">
            <a:xfrm>
              <a:off x="6595290" y="2163850"/>
              <a:ext cx="278313" cy="388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81" name="Line 20"/>
            <p:cNvSpPr>
              <a:spLocks noChangeShapeType="1"/>
            </p:cNvSpPr>
            <p:nvPr/>
          </p:nvSpPr>
          <p:spPr bwMode="auto">
            <a:xfrm flipH="1">
              <a:off x="7652878" y="2219309"/>
              <a:ext cx="166988" cy="388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82" name="Line 21"/>
            <p:cNvSpPr>
              <a:spLocks noChangeShapeType="1"/>
            </p:cNvSpPr>
            <p:nvPr/>
          </p:nvSpPr>
          <p:spPr bwMode="auto">
            <a:xfrm>
              <a:off x="8098178" y="2219309"/>
              <a:ext cx="278313" cy="388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83" name="Line 22"/>
            <p:cNvSpPr>
              <a:spLocks noChangeShapeType="1"/>
            </p:cNvSpPr>
            <p:nvPr/>
          </p:nvSpPr>
          <p:spPr bwMode="auto">
            <a:xfrm>
              <a:off x="5760352" y="2884822"/>
              <a:ext cx="0" cy="388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84" name="Line 23"/>
            <p:cNvSpPr>
              <a:spLocks noChangeShapeType="1"/>
            </p:cNvSpPr>
            <p:nvPr/>
          </p:nvSpPr>
          <p:spPr bwMode="auto">
            <a:xfrm>
              <a:off x="5760352" y="3661254"/>
              <a:ext cx="0" cy="277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85" name="Line 24"/>
            <p:cNvSpPr>
              <a:spLocks noChangeShapeType="1"/>
            </p:cNvSpPr>
            <p:nvPr/>
          </p:nvSpPr>
          <p:spPr bwMode="auto">
            <a:xfrm>
              <a:off x="7541553" y="2995741"/>
              <a:ext cx="0" cy="3327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86" name="Line 25"/>
            <p:cNvSpPr>
              <a:spLocks noChangeShapeType="1"/>
            </p:cNvSpPr>
            <p:nvPr/>
          </p:nvSpPr>
          <p:spPr bwMode="auto">
            <a:xfrm>
              <a:off x="8432153" y="2995741"/>
              <a:ext cx="0" cy="3327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89" name="任意多边形 88"/>
            <p:cNvSpPr/>
            <p:nvPr/>
          </p:nvSpPr>
          <p:spPr>
            <a:xfrm>
              <a:off x="5638356" y="691035"/>
              <a:ext cx="2963299" cy="3766621"/>
            </a:xfrm>
            <a:custGeom>
              <a:avLst/>
              <a:gdLst>
                <a:gd name="connsiteX0" fmla="*/ 1474420 w 2963299"/>
                <a:gd name="connsiteY0" fmla="*/ 0 h 3766621"/>
                <a:gd name="connsiteX1" fmla="*/ 1460459 w 2963299"/>
                <a:gd name="connsiteY1" fmla="*/ 537472 h 3766621"/>
                <a:gd name="connsiteX2" fmla="*/ 762444 w 2963299"/>
                <a:gd name="connsiteY2" fmla="*/ 1305289 h 3766621"/>
                <a:gd name="connsiteX3" fmla="*/ 2367879 w 2963299"/>
                <a:gd name="connsiteY3" fmla="*/ 1361130 h 3766621"/>
                <a:gd name="connsiteX4" fmla="*/ 162151 w 2963299"/>
                <a:gd name="connsiteY4" fmla="*/ 1912562 h 3766621"/>
                <a:gd name="connsiteX5" fmla="*/ 1285955 w 2963299"/>
                <a:gd name="connsiteY5" fmla="*/ 2066125 h 3766621"/>
                <a:gd name="connsiteX6" fmla="*/ 1983971 w 2963299"/>
                <a:gd name="connsiteY6" fmla="*/ 2080086 h 3766621"/>
                <a:gd name="connsiteX7" fmla="*/ 2842529 w 2963299"/>
                <a:gd name="connsiteY7" fmla="*/ 2080086 h 3766621"/>
                <a:gd name="connsiteX8" fmla="*/ 85369 w 2963299"/>
                <a:gd name="connsiteY8" fmla="*/ 2722260 h 3766621"/>
                <a:gd name="connsiteX9" fmla="*/ 1949070 w 2963299"/>
                <a:gd name="connsiteY9" fmla="*/ 2826962 h 3766621"/>
                <a:gd name="connsiteX10" fmla="*/ 2891391 w 2963299"/>
                <a:gd name="connsiteY10" fmla="*/ 2799041 h 3766621"/>
                <a:gd name="connsiteX11" fmla="*/ 64429 w 2963299"/>
                <a:gd name="connsiteY11" fmla="*/ 3399334 h 3766621"/>
                <a:gd name="connsiteX12" fmla="*/ 846206 w 2963299"/>
                <a:gd name="connsiteY12" fmla="*/ 3734382 h 3766621"/>
                <a:gd name="connsiteX13" fmla="*/ 853186 w 2963299"/>
                <a:gd name="connsiteY13" fmla="*/ 3734382 h 376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63299" h="3766621">
                  <a:moveTo>
                    <a:pt x="1474420" y="0"/>
                  </a:moveTo>
                  <a:cubicBezTo>
                    <a:pt x="1526771" y="159962"/>
                    <a:pt x="1579122" y="319924"/>
                    <a:pt x="1460459" y="537472"/>
                  </a:cubicBezTo>
                  <a:cubicBezTo>
                    <a:pt x="1341796" y="755020"/>
                    <a:pt x="611207" y="1168013"/>
                    <a:pt x="762444" y="1305289"/>
                  </a:cubicBezTo>
                  <a:cubicBezTo>
                    <a:pt x="913681" y="1442565"/>
                    <a:pt x="2467928" y="1259918"/>
                    <a:pt x="2367879" y="1361130"/>
                  </a:cubicBezTo>
                  <a:cubicBezTo>
                    <a:pt x="2267830" y="1462342"/>
                    <a:pt x="342472" y="1795063"/>
                    <a:pt x="162151" y="1912562"/>
                  </a:cubicBezTo>
                  <a:cubicBezTo>
                    <a:pt x="-18170" y="2030061"/>
                    <a:pt x="982318" y="2038204"/>
                    <a:pt x="1285955" y="2066125"/>
                  </a:cubicBezTo>
                  <a:cubicBezTo>
                    <a:pt x="1589592" y="2094046"/>
                    <a:pt x="1983971" y="2080086"/>
                    <a:pt x="1983971" y="2080086"/>
                  </a:cubicBezTo>
                  <a:cubicBezTo>
                    <a:pt x="2243400" y="2082413"/>
                    <a:pt x="3158963" y="1973057"/>
                    <a:pt x="2842529" y="2080086"/>
                  </a:cubicBezTo>
                  <a:cubicBezTo>
                    <a:pt x="2526095" y="2187115"/>
                    <a:pt x="234279" y="2597781"/>
                    <a:pt x="85369" y="2722260"/>
                  </a:cubicBezTo>
                  <a:cubicBezTo>
                    <a:pt x="-63541" y="2846739"/>
                    <a:pt x="1481400" y="2814165"/>
                    <a:pt x="1949070" y="2826962"/>
                  </a:cubicBezTo>
                  <a:cubicBezTo>
                    <a:pt x="2416740" y="2839759"/>
                    <a:pt x="3205498" y="2703646"/>
                    <a:pt x="2891391" y="2799041"/>
                  </a:cubicBezTo>
                  <a:cubicBezTo>
                    <a:pt x="2577284" y="2894436"/>
                    <a:pt x="405293" y="3243444"/>
                    <a:pt x="64429" y="3399334"/>
                  </a:cubicBezTo>
                  <a:cubicBezTo>
                    <a:pt x="-276435" y="3555224"/>
                    <a:pt x="846206" y="3734382"/>
                    <a:pt x="846206" y="3734382"/>
                  </a:cubicBezTo>
                  <a:cubicBezTo>
                    <a:pt x="977665" y="3790223"/>
                    <a:pt x="915425" y="3762302"/>
                    <a:pt x="853186" y="3734382"/>
                  </a:cubicBezTo>
                </a:path>
              </a:pathLst>
            </a:cu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D31AAFF-D676-A449-9C3D-20F41DAE0A30}"/>
              </a:ext>
            </a:extLst>
          </p:cNvPr>
          <p:cNvSpPr txBox="1"/>
          <p:nvPr/>
        </p:nvSpPr>
        <p:spPr>
          <a:xfrm>
            <a:off x="2049066" y="4347607"/>
            <a:ext cx="646331" cy="369332"/>
          </a:xfrm>
          <a:prstGeom prst="rect">
            <a:avLst/>
          </a:prstGeom>
          <a:solidFill>
            <a:srgbClr val="CBEAFD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DFS</a:t>
            </a:r>
            <a:endParaRPr kumimoji="1"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3D31B01-2BE7-F24C-B0ED-4EF639FC3954}"/>
              </a:ext>
            </a:extLst>
          </p:cNvPr>
          <p:cNvSpPr txBox="1"/>
          <p:nvPr/>
        </p:nvSpPr>
        <p:spPr>
          <a:xfrm>
            <a:off x="7051399" y="4347607"/>
            <a:ext cx="646331" cy="369332"/>
          </a:xfrm>
          <a:prstGeom prst="rect">
            <a:avLst/>
          </a:prstGeom>
          <a:solidFill>
            <a:srgbClr val="CBEAFD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BFS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4602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7504" y="11185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回溯算法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3528" y="681526"/>
            <a:ext cx="8208912" cy="114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深度优先搜索是一种依照“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能进则进，不进则退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”的策略进行的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枚举算法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，也就意味着它可能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遍历整个状态空间图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，导致算法效率不高。给定一个问题的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状态空间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表示，设计搜索算法时需要考虑以下两个事实：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3740428"/>
            <a:ext cx="4685898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zh-CN" sz="21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回溯算法</a:t>
            </a:r>
            <a:r>
              <a:rPr lang="en-US" altLang="zh-CN" sz="21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zh-CN" sz="21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</a:t>
            </a:r>
            <a:r>
              <a:rPr lang="en-US" altLang="zh-CN" sz="21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zh-CN" sz="21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剪枝策略</a:t>
            </a:r>
            <a:endParaRPr lang="zh-CN" altLang="en-US" sz="2100" b="1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995686"/>
            <a:ext cx="58948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并不是所有的状态都是</a:t>
            </a:r>
            <a:r>
              <a:rPr lang="zh-CN" altLang="en-US" sz="20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合法状态</a:t>
            </a:r>
            <a:endParaRPr lang="en-US" altLang="zh-CN" sz="2000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57175" indent="-257175">
              <a:lnSpc>
                <a:spcPct val="130000"/>
              </a:lnSpc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57175" indent="-257175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并不是所有的状态都能达到</a:t>
            </a:r>
            <a:r>
              <a:rPr lang="zh-CN" altLang="en-US" sz="20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目标状态</a:t>
            </a:r>
            <a:endParaRPr lang="en-US" altLang="zh-CN" sz="2000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95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5468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回溯算法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699542"/>
            <a:ext cx="6210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回溯算法需要定义问题的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状态空间图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个方面</a:t>
            </a:r>
            <a:r>
              <a:rPr lang="zh-CN" altLang="zh-CN" dirty="0"/>
              <a:t>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86534" y="1198577"/>
                <a:ext cx="78578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zh-CN" altLang="en-US" sz="15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问题的状态表示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：一般用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元组表示，即</a:t>
                </a:r>
                <a14:m>
                  <m:oMath xmlns:m="http://schemas.openxmlformats.org/officeDocument/2006/math">
                    <m:r>
                      <a:rPr lang="en-US" altLang="zh-CN" sz="1500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500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500" i="1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500" i="1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i="1">
                        <a:solidFill>
                          <a:srgbClr val="F77A2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500" i="1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，其中向量的维度，以及每一个分量的值域是状态表示的关键问题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34" y="1198577"/>
                <a:ext cx="7857873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465" t="-2830"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86534" y="1940305"/>
            <a:ext cx="785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2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中每一个</a:t>
            </a:r>
            <a:r>
              <a:rPr lang="zh-CN" altLang="en-US" sz="15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分量自身的取值约束</a:t>
            </a:r>
            <a:r>
              <a:rPr lang="zh-CN" altLang="en-US" sz="15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15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分量之间的取值约束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。注意：约束条件是剪枝策略的基础，需要深入分析和挖掘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6534" y="2682033"/>
            <a:ext cx="785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3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操作符集合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：从一个状态转换到另外一个状态的</a:t>
            </a:r>
            <a:r>
              <a:rPr lang="zh-CN" altLang="en-US" sz="15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，在状态空间图中它构成</a:t>
            </a:r>
            <a:r>
              <a:rPr lang="zh-CN" altLang="en-US" sz="15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边集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6534" y="3146763"/>
            <a:ext cx="785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4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问题解和解空间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：问题的解可以认为是一类</a:t>
            </a:r>
            <a:r>
              <a:rPr lang="zh-CN" altLang="en-US" sz="15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特殊的状态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，即目标状态。对于问题的一个实例，所有满足约束条件的解向量就构成该问题实例的解空间。</a:t>
            </a:r>
          </a:p>
        </p:txBody>
      </p:sp>
      <p:sp>
        <p:nvSpPr>
          <p:cNvPr id="14" name="矩形 13"/>
          <p:cNvSpPr/>
          <p:nvPr/>
        </p:nvSpPr>
        <p:spPr>
          <a:xfrm>
            <a:off x="1187624" y="3939902"/>
            <a:ext cx="6048672" cy="9525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注意：在回溯算法中，状态空间图并不是显式地构造，也就是说，</a:t>
            </a:r>
            <a:r>
              <a:rPr lang="zh-CN" altLang="zh-CN" sz="14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并没有在内存中生成一个完整的状态空间图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。实际上，回溯算法只是根据初始状态，目标状态和操作符集合（它产生后续状态），</a:t>
            </a:r>
            <a:r>
              <a:rPr lang="zh-CN" altLang="zh-CN" sz="14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隐式地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构造状态空间图。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20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7504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回溯算法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555526"/>
            <a:ext cx="763284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回溯算法需要设计合适的</a:t>
            </a:r>
            <a:r>
              <a:rPr lang="zh-CN" altLang="zh-CN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剪枝策略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，尽量避免不必要的搜索。常用的剪枝策略包括两大类：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258" y="1491630"/>
            <a:ext cx="7560840" cy="1172629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约束函数剪枝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根据约束条件，状态空间图中的部分状态可能是不合法的。因此，在状态空间图中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以不合法状态为根的子图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子树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不可能包含可行解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的，故其子空间不需要搜索。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0258" y="3743324"/>
                <a:ext cx="7564110" cy="1172629"/>
              </a:xfrm>
              <a:prstGeom prst="rect">
                <a:avLst/>
              </a:prstGeom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 marL="257175" indent="-257175" algn="just">
                  <a:lnSpc>
                    <a:spcPct val="130000"/>
                  </a:lnSpc>
                  <a:buFont typeface="+mj-lt"/>
                  <a:buAutoNum type="arabicPeriod" startAt="2"/>
                </a:pP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限界函数剪枝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策略一般应用于最优化问题。假设搜索算法当前访问的状态为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，且存在一个</a:t>
                </a:r>
                <a:r>
                  <a:rPr lang="zh-CN" altLang="zh-CN" b="1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判定函数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它能判定</a:t>
                </a: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为根的子图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子树</a:t>
                </a:r>
                <a:r>
                  <a:rPr lang="zh-CN" altLang="zh-CN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不可能</a:t>
                </a:r>
                <a:r>
                  <a:rPr lang="zh-CN" altLang="zh-CN" b="1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包含最优解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，因此该子图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子树可以剪除而无需搜索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58" y="3743324"/>
                <a:ext cx="7564110" cy="1172629"/>
              </a:xfrm>
              <a:prstGeom prst="rect">
                <a:avLst/>
              </a:prstGeom>
              <a:blipFill rotWithShape="0">
                <a:blip r:embed="rId2"/>
                <a:stretch>
                  <a:fillRect l="-887" t="-521" r="-726" b="-468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7FCB150-2B9A-0B4C-BEE5-445758876B38}"/>
              </a:ext>
            </a:extLst>
          </p:cNvPr>
          <p:cNvSpPr/>
          <p:nvPr/>
        </p:nvSpPr>
        <p:spPr>
          <a:xfrm>
            <a:off x="683568" y="2715766"/>
            <a:ext cx="719753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约束函数剪枝</a:t>
            </a:r>
            <a:r>
              <a:rPr lang="en-US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可以剪除状态空间图中的</a:t>
            </a:r>
            <a:r>
              <a:rPr lang="zh-CN" altLang="zh-CN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不可行解</a:t>
            </a:r>
            <a:endParaRPr lang="en-US" altLang="zh-CN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限界函数剪枝</a:t>
            </a:r>
            <a:r>
              <a:rPr lang="en-US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用于剪除状态空间图中的</a:t>
            </a:r>
            <a:r>
              <a:rPr lang="zh-CN" altLang="zh-CN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可行但是非最优的解</a:t>
            </a:r>
            <a:endParaRPr lang="zh-CN" altLang="en-US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73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8118" y="-12332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回溯算法 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─ 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背包问题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1520" y="555526"/>
                <a:ext cx="7848872" cy="757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</a:t>
                </a: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】对于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0-1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背包问题，其中背包容量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30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，每个物品的重量和价值分别为：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=&lt;16,15,15&gt;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=&lt;45,25,25&gt;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55526"/>
                <a:ext cx="7848872" cy="757130"/>
              </a:xfrm>
              <a:prstGeom prst="rect">
                <a:avLst/>
              </a:prstGeom>
              <a:blipFill>
                <a:blip r:embed="rId2"/>
                <a:stretch>
                  <a:fillRect l="-64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395536" y="1491630"/>
            <a:ext cx="594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）问题的状态表示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55576" y="1970355"/>
                <a:ext cx="5940660" cy="92333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1500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500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其中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表示已经处理过的物品数目，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={0, 1}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，则表示第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个物品装入背包，否则物品未装入。</a:t>
                </a:r>
                <a14:m>
                  <m:oMath xmlns:m="http://schemas.openxmlformats.org/officeDocument/2006/math">
                    <m:r>
                      <a:rPr lang="en-US" altLang="zh-CN" sz="1500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500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=[ ]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是初始状态，表示所有物品都没有处理。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970355"/>
                <a:ext cx="5940660" cy="923330"/>
              </a:xfrm>
              <a:prstGeom prst="rect">
                <a:avLst/>
              </a:prstGeom>
              <a:blipFill>
                <a:blip r:embed="rId3"/>
                <a:stretch>
                  <a:fillRect l="-213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467544" y="3075806"/>
            <a:ext cx="594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）约束条件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55576" y="3627259"/>
                <a:ext cx="5940660" cy="6425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57175" indent="-257175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={0, 1}</m:t>
                    </m:r>
                  </m:oMath>
                </a14:m>
                <a:endParaRPr lang="en-US" altLang="zh-CN" sz="1500" dirty="0"/>
              </a:p>
              <a:p>
                <a:pPr marL="257175" indent="-257175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1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sz="15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627259"/>
                <a:ext cx="5940660" cy="642548"/>
              </a:xfrm>
              <a:prstGeom prst="rect">
                <a:avLst/>
              </a:prstGeom>
              <a:blipFill rotWithShape="0">
                <a:blip r:embed="rId4"/>
                <a:stretch>
                  <a:fillRect l="-308" t="-6667" b="-8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26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7" name="Rectangle 1"/>
              <p:cNvSpPr>
                <a:spLocks noChangeArrowheads="1"/>
              </p:cNvSpPr>
              <p:nvPr/>
            </p:nvSpPr>
            <p:spPr bwMode="auto">
              <a:xfrm>
                <a:off x="251520" y="699542"/>
                <a:ext cx="8208912" cy="145424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-342900" defTabSz="685800"/>
                <a:r>
                  <a:rPr lang="en-US" altLang="zh-CN" b="1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1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）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状态表示：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𝑺</m:t>
                    </m:r>
                    <m:r>
                      <a:rPr lang="en-US" altLang="zh-CN" b="1" i="1" dirty="0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=(</m:t>
                    </m:r>
                    <m:r>
                      <a:rPr lang="en-US" altLang="zh-CN" b="1" i="1" dirty="0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𝒎</m:t>
                    </m:r>
                    <m:r>
                      <a:rPr lang="en-US" altLang="zh-CN" b="1" i="1" dirty="0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b="1" i="1" dirty="0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𝒄</m:t>
                    </m:r>
                    <m:r>
                      <a:rPr lang="en-US" altLang="zh-CN" b="1" i="1" dirty="0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b="1" i="1" dirty="0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𝒃</m:t>
                    </m:r>
                    <m:r>
                      <a:rPr lang="en-US" altLang="zh-CN" b="1" i="1" dirty="0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kumimoji="0" lang="en-US" altLang="zh-CN" b="1" i="0" u="none" strike="noStrike" cap="none" normalizeH="0" baseline="0" dirty="0">
                  <a:ln>
                    <a:noFill/>
                  </a:ln>
                  <a:solidFill>
                    <a:srgbClr val="F77A2D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endParaRPr>
              </a:p>
              <a:p>
                <a:pPr indent="-342900" defTabSz="685800"/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   </a:t>
                </a:r>
                <a:r>
                  <a:rPr kumimoji="0" lang="zh-CN" alt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初始状态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  <m:r>
                      <a:rPr lang="en-US" altLang="zh-CN" i="1" baseline="-30000" dirty="0">
                        <a:latin typeface="Cambria Math" panose="02040503050406030204" pitchFamily="18" charset="0"/>
                        <a:cs typeface="Times New Roman" pitchFamily="18" charset="0"/>
                      </a:rPr>
                      <m:t>0 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=(3, 3, 1)</m:t>
                    </m:r>
                  </m:oMath>
                </a14:m>
                <a:r>
                  <a:rPr kumimoji="0" lang="zh-CN" alt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目标状态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𝑆𝑔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 =(0, 0, 0) </m:t>
                    </m:r>
                  </m:oMath>
                </a14:m>
                <a:endPara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endParaRPr>
              </a:p>
              <a:p>
                <a:pPr indent="-342900" defTabSz="685800"/>
                <a:endPara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endParaRPr>
              </a:p>
              <a:p>
                <a:pPr indent="-342900" defTabSz="685800"/>
                <a:r>
                  <a:rPr kumimoji="0" lang="en-US" altLang="zh-CN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zh-CN" alt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）操作符集合</a:t>
                </a:r>
                <a:endParaRPr kumimoji="0" lang="zh-CN" altLang="en-US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endParaRPr>
              </a:p>
              <a:p>
                <a:pPr defTabSz="685800" eaLnBrk="0" hangingPunct="0"/>
                <a:r>
                  <a:rPr kumimoji="0" lang="zh-CN" altLang="en-US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   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F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 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=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 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{L</a:t>
                </a: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01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L</a:t>
                </a: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10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L</a:t>
                </a:r>
                <a:r>
                  <a:rPr lang="en-US" altLang="zh-CN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11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L</a:t>
                </a:r>
                <a:r>
                  <a:rPr lang="en-US" altLang="zh-CN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02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L</a:t>
                </a:r>
                <a:r>
                  <a:rPr lang="en-US" altLang="zh-CN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20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R</a:t>
                </a:r>
                <a:r>
                  <a:rPr lang="en-US" altLang="zh-CN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01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R</a:t>
                </a:r>
                <a:r>
                  <a:rPr lang="en-US" altLang="zh-CN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10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R</a:t>
                </a:r>
                <a:r>
                  <a:rPr lang="en-US" altLang="zh-CN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11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R</a:t>
                </a:r>
                <a:r>
                  <a:rPr lang="en-US" altLang="zh-CN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02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，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R</a:t>
                </a:r>
                <a:r>
                  <a:rPr lang="en-US" altLang="zh-CN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20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}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宋体" pitchFamily="2" charset="-122"/>
                </a:endParaRPr>
              </a:p>
            </p:txBody>
          </p:sp>
        </mc:Choice>
        <mc:Fallback xmlns="">
          <p:sp>
            <p:nvSpPr>
              <p:cNvPr id="19457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699542"/>
                <a:ext cx="8208912" cy="1454244"/>
              </a:xfrm>
              <a:prstGeom prst="rect">
                <a:avLst/>
              </a:prstGeom>
              <a:blipFill>
                <a:blip r:embed="rId2"/>
                <a:stretch>
                  <a:fillRect l="-927" t="-2586" b="-6034"/>
                </a:stretch>
              </a:blip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571750"/>
            <a:ext cx="5616624" cy="2103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/>
          <p:nvPr/>
        </p:nvSpPr>
        <p:spPr>
          <a:xfrm>
            <a:off x="84584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状态空间图</a:t>
            </a:r>
            <a:r>
              <a:rPr lang="en-US" altLang="zh-CN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传教士问题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97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8118" y="-2848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回溯算法 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─ 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背包问题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9512" y="555526"/>
                <a:ext cx="7920880" cy="757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</a:t>
                </a: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】对于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0-1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背包问题，其中背包容量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30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，每个物品的重量和价值分别为：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=&lt;16,15,15&gt;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=&lt;45,25,25&gt;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55526"/>
                <a:ext cx="7920880" cy="757130"/>
              </a:xfrm>
              <a:prstGeom prst="rect">
                <a:avLst/>
              </a:prstGeom>
              <a:blipFill>
                <a:blip r:embed="rId2"/>
                <a:stretch>
                  <a:fillRect l="-48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395536" y="1446585"/>
            <a:ext cx="594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）操作符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55576" y="1875477"/>
                <a:ext cx="5940660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给定状态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，可能的操作有两种：</a:t>
                </a:r>
                <a:endPara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57175" indent="-257175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把第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k+1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个物品</a:t>
                </a:r>
                <a:r>
                  <a:rPr lang="zh-CN" altLang="en-US" sz="15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装入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背包，有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57175" indent="-257175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把第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k+1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个物品</a:t>
                </a:r>
                <a:r>
                  <a:rPr lang="zh-CN" altLang="en-US" sz="15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不装入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背包，有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得到一个</a:t>
                </a:r>
                <a:r>
                  <a:rPr lang="zh-CN" altLang="en-US" sz="15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新的状态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1500" i="1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875477"/>
                <a:ext cx="594066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411" b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95536" y="3212762"/>
            <a:ext cx="594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）问题解和解空间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55576" y="3733982"/>
                <a:ext cx="6264696" cy="6463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57175" indent="-257175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满足约束条件的任何</a:t>
                </a:r>
                <a:r>
                  <a:rPr lang="en-US" altLang="zh-CN" sz="15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5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</a:t>
                </a:r>
                <a:r>
                  <a:rPr lang="en-US" altLang="zh-CN" sz="15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0-1</a:t>
                </a:r>
                <a:r>
                  <a:rPr lang="zh-CN" altLang="en-US" sz="15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向量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都是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0-1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背包问题的一个解</a:t>
                </a:r>
                <a:endPara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57175" indent="-257175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解空间可以用一棵</a:t>
                </a:r>
                <a:r>
                  <a:rPr lang="zh-CN" altLang="en-US" sz="15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二叉树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来表示，亦称为</a:t>
                </a:r>
                <a:r>
                  <a:rPr lang="zh-CN" alt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子集树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733982"/>
                <a:ext cx="6264696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92"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72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9632" y="13121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回溯算法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─ 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背包问题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02174" y="555526"/>
                <a:ext cx="8280376" cy="725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</a:t>
                </a: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】对于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dirty="0"/>
                  <a:t>0-1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背包问题</a:t>
                </a:r>
                <a:r>
                  <a:rPr lang="zh-CN" altLang="zh-CN" dirty="0"/>
                  <a:t>，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其中背包容量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30</m:t>
                    </m:r>
                  </m:oMath>
                </a14:m>
                <a:r>
                  <a:rPr lang="zh-CN" altLang="zh-CN" dirty="0"/>
                  <a:t>，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每个物品的重量和价值分别为：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=&lt;16,15,15&gt;</m:t>
                    </m:r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=&lt;45,25,25&gt;</m:t>
                    </m:r>
                  </m:oMath>
                </a14:m>
                <a:r>
                  <a:rPr lang="zh-CN" altLang="zh-CN" dirty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74" y="555526"/>
                <a:ext cx="8280376" cy="725968"/>
              </a:xfrm>
              <a:prstGeom prst="rect">
                <a:avLst/>
              </a:prstGeom>
              <a:blipFill>
                <a:blip r:embed="rId2"/>
                <a:stretch>
                  <a:fillRect l="-767" t="-3448" r="-153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255789" y="1676270"/>
            <a:ext cx="486965" cy="4869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A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690116" y="2323970"/>
            <a:ext cx="486966" cy="4869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B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2101668" y="2085696"/>
            <a:ext cx="1188244" cy="300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4552379" y="2323970"/>
            <a:ext cx="486966" cy="4869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C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687985" y="2054888"/>
            <a:ext cx="1027510" cy="2940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1043608" y="3158597"/>
            <a:ext cx="486965" cy="4869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 dirty="0">
                <a:latin typeface="Times New Roman" pitchFamily="18" charset="0"/>
              </a:rPr>
              <a:t>D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1312688" y="2756167"/>
            <a:ext cx="485775" cy="4024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2177083" y="4022991"/>
            <a:ext cx="486965" cy="4869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 dirty="0">
                <a:latin typeface="Times New Roman" pitchFamily="18" charset="0"/>
              </a:rPr>
              <a:t>J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2447354" y="3590794"/>
            <a:ext cx="269081" cy="4321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2987897" y="3997989"/>
            <a:ext cx="486966" cy="4869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K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2878360" y="3620560"/>
            <a:ext cx="323850" cy="3786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2500932" y="3644372"/>
            <a:ext cx="270272" cy="433388"/>
          </a:xfrm>
          <a:custGeom>
            <a:avLst/>
            <a:gdLst>
              <a:gd name="T0" fmla="*/ 0 w 544"/>
              <a:gd name="T1" fmla="*/ 2147483647 h 454"/>
              <a:gd name="T2" fmla="*/ 2147483647 w 544"/>
              <a:gd name="T3" fmla="*/ 2147483647 h 454"/>
              <a:gd name="T4" fmla="*/ 2147483647 w 544"/>
              <a:gd name="T5" fmla="*/ 0 h 454"/>
              <a:gd name="T6" fmla="*/ 0 60000 65536"/>
              <a:gd name="T7" fmla="*/ 0 60000 65536"/>
              <a:gd name="T8" fmla="*/ 0 60000 65536"/>
              <a:gd name="T9" fmla="*/ 0 w 544"/>
              <a:gd name="T10" fmla="*/ 0 h 454"/>
              <a:gd name="T11" fmla="*/ 544 w 544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454">
                <a:moveTo>
                  <a:pt x="0" y="454"/>
                </a:moveTo>
                <a:cubicBezTo>
                  <a:pt x="158" y="401"/>
                  <a:pt x="317" y="348"/>
                  <a:pt x="408" y="272"/>
                </a:cubicBezTo>
                <a:cubicBezTo>
                  <a:pt x="499" y="196"/>
                  <a:pt x="521" y="45"/>
                  <a:pt x="544" y="0"/>
                </a:cubicBezTo>
              </a:path>
            </a:pathLst>
          </a:custGeom>
          <a:noFill/>
          <a:ln w="38100">
            <a:solidFill>
              <a:srgbClr val="F77A2D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29"/>
          <p:cNvSpPr>
            <a:spLocks/>
          </p:cNvSpPr>
          <p:nvPr/>
        </p:nvSpPr>
        <p:spPr bwMode="auto">
          <a:xfrm>
            <a:off x="2230660" y="2594241"/>
            <a:ext cx="594122" cy="540544"/>
          </a:xfrm>
          <a:custGeom>
            <a:avLst/>
            <a:gdLst>
              <a:gd name="T0" fmla="*/ 2147483647 w 499"/>
              <a:gd name="T1" fmla="*/ 2147483647 h 454"/>
              <a:gd name="T2" fmla="*/ 2147483647 w 499"/>
              <a:gd name="T3" fmla="*/ 2147483647 h 454"/>
              <a:gd name="T4" fmla="*/ 0 w 499"/>
              <a:gd name="T5" fmla="*/ 0 h 454"/>
              <a:gd name="T6" fmla="*/ 0 60000 65536"/>
              <a:gd name="T7" fmla="*/ 0 60000 65536"/>
              <a:gd name="T8" fmla="*/ 0 60000 65536"/>
              <a:gd name="T9" fmla="*/ 0 w 499"/>
              <a:gd name="T10" fmla="*/ 0 h 454"/>
              <a:gd name="T11" fmla="*/ 499 w 499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454">
                <a:moveTo>
                  <a:pt x="499" y="454"/>
                </a:moveTo>
                <a:cubicBezTo>
                  <a:pt x="495" y="333"/>
                  <a:pt x="491" y="212"/>
                  <a:pt x="408" y="136"/>
                </a:cubicBezTo>
                <a:cubicBezTo>
                  <a:pt x="325" y="60"/>
                  <a:pt x="68" y="23"/>
                  <a:pt x="0" y="0"/>
                </a:cubicBezTo>
              </a:path>
            </a:pathLst>
          </a:custGeom>
          <a:noFill/>
          <a:ln w="38100">
            <a:solidFill>
              <a:srgbClr val="F77A2D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30"/>
          <p:cNvSpPr>
            <a:spLocks/>
          </p:cNvSpPr>
          <p:nvPr/>
        </p:nvSpPr>
        <p:spPr bwMode="auto">
          <a:xfrm>
            <a:off x="1507603" y="2810935"/>
            <a:ext cx="506364" cy="516899"/>
          </a:xfrm>
          <a:custGeom>
            <a:avLst/>
            <a:gdLst>
              <a:gd name="T0" fmla="*/ 0 w 317"/>
              <a:gd name="T1" fmla="*/ 2147483647 h 363"/>
              <a:gd name="T2" fmla="*/ 2147483647 w 317"/>
              <a:gd name="T3" fmla="*/ 2147483647 h 363"/>
              <a:gd name="T4" fmla="*/ 2147483647 w 317"/>
              <a:gd name="T5" fmla="*/ 0 h 363"/>
              <a:gd name="T6" fmla="*/ 0 60000 65536"/>
              <a:gd name="T7" fmla="*/ 0 60000 65536"/>
              <a:gd name="T8" fmla="*/ 0 60000 65536"/>
              <a:gd name="T9" fmla="*/ 0 w 317"/>
              <a:gd name="T10" fmla="*/ 0 h 363"/>
              <a:gd name="T11" fmla="*/ 317 w 317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38100">
            <a:solidFill>
              <a:srgbClr val="F77A2D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31"/>
          <p:cNvSpPr>
            <a:spLocks/>
          </p:cNvSpPr>
          <p:nvPr/>
        </p:nvSpPr>
        <p:spPr bwMode="auto">
          <a:xfrm>
            <a:off x="2155563" y="2108466"/>
            <a:ext cx="1188244" cy="377429"/>
          </a:xfrm>
          <a:custGeom>
            <a:avLst/>
            <a:gdLst>
              <a:gd name="T0" fmla="*/ 0 w 998"/>
              <a:gd name="T1" fmla="*/ 2147483647 h 317"/>
              <a:gd name="T2" fmla="*/ 2147483647 w 998"/>
              <a:gd name="T3" fmla="*/ 2147483647 h 317"/>
              <a:gd name="T4" fmla="*/ 2147483647 w 998"/>
              <a:gd name="T5" fmla="*/ 0 h 317"/>
              <a:gd name="T6" fmla="*/ 0 60000 65536"/>
              <a:gd name="T7" fmla="*/ 0 60000 65536"/>
              <a:gd name="T8" fmla="*/ 0 60000 65536"/>
              <a:gd name="T9" fmla="*/ 0 w 998"/>
              <a:gd name="T10" fmla="*/ 0 h 317"/>
              <a:gd name="T11" fmla="*/ 998 w 998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8" h="317">
                <a:moveTo>
                  <a:pt x="0" y="317"/>
                </a:moveTo>
                <a:cubicBezTo>
                  <a:pt x="189" y="298"/>
                  <a:pt x="378" y="280"/>
                  <a:pt x="544" y="227"/>
                </a:cubicBezTo>
                <a:cubicBezTo>
                  <a:pt x="710" y="174"/>
                  <a:pt x="923" y="38"/>
                  <a:pt x="998" y="0"/>
                </a:cubicBezTo>
              </a:path>
            </a:pathLst>
          </a:custGeom>
          <a:noFill/>
          <a:ln w="38100">
            <a:solidFill>
              <a:srgbClr val="F77A2D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Oval 38"/>
          <p:cNvSpPr>
            <a:spLocks noChangeArrowheads="1"/>
          </p:cNvSpPr>
          <p:nvPr/>
        </p:nvSpPr>
        <p:spPr bwMode="auto">
          <a:xfrm>
            <a:off x="2500933" y="3134785"/>
            <a:ext cx="486965" cy="4869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E</a:t>
            </a:r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>
            <a:off x="2122313" y="2702588"/>
            <a:ext cx="595313" cy="4560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Oval 42"/>
          <p:cNvSpPr>
            <a:spLocks noChangeArrowheads="1"/>
          </p:cNvSpPr>
          <p:nvPr/>
        </p:nvSpPr>
        <p:spPr bwMode="auto">
          <a:xfrm>
            <a:off x="3635597" y="4022991"/>
            <a:ext cx="486966" cy="4869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L</a:t>
            </a:r>
          </a:p>
        </p:txBody>
      </p:sp>
      <p:sp>
        <p:nvSpPr>
          <p:cNvPr id="34" name="Line 44"/>
          <p:cNvSpPr>
            <a:spLocks noChangeShapeType="1"/>
          </p:cNvSpPr>
          <p:nvPr/>
        </p:nvSpPr>
        <p:spPr bwMode="auto">
          <a:xfrm flipH="1">
            <a:off x="3851101" y="3566982"/>
            <a:ext cx="269081" cy="4560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Oval 46"/>
          <p:cNvSpPr>
            <a:spLocks noChangeArrowheads="1"/>
          </p:cNvSpPr>
          <p:nvPr/>
        </p:nvSpPr>
        <p:spPr bwMode="auto">
          <a:xfrm>
            <a:off x="3904679" y="3080016"/>
            <a:ext cx="486966" cy="4869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F</a:t>
            </a:r>
          </a:p>
        </p:txBody>
      </p:sp>
      <p:sp>
        <p:nvSpPr>
          <p:cNvPr id="36" name="Line 47"/>
          <p:cNvSpPr>
            <a:spLocks noChangeShapeType="1"/>
          </p:cNvSpPr>
          <p:nvPr/>
        </p:nvSpPr>
        <p:spPr bwMode="auto">
          <a:xfrm flipH="1">
            <a:off x="4228529" y="2781169"/>
            <a:ext cx="378619" cy="2988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49"/>
          <p:cNvSpPr>
            <a:spLocks/>
          </p:cNvSpPr>
          <p:nvPr/>
        </p:nvSpPr>
        <p:spPr bwMode="auto">
          <a:xfrm>
            <a:off x="2879551" y="3590795"/>
            <a:ext cx="432197" cy="408384"/>
          </a:xfrm>
          <a:custGeom>
            <a:avLst/>
            <a:gdLst>
              <a:gd name="T0" fmla="*/ 2147483647 w 325"/>
              <a:gd name="T1" fmla="*/ 2147483647 h 454"/>
              <a:gd name="T2" fmla="*/ 2147483647 w 325"/>
              <a:gd name="T3" fmla="*/ 2147483647 h 454"/>
              <a:gd name="T4" fmla="*/ 0 w 325"/>
              <a:gd name="T5" fmla="*/ 0 h 454"/>
              <a:gd name="T6" fmla="*/ 0 60000 65536"/>
              <a:gd name="T7" fmla="*/ 0 60000 65536"/>
              <a:gd name="T8" fmla="*/ 0 60000 65536"/>
              <a:gd name="T9" fmla="*/ 0 w 325"/>
              <a:gd name="T10" fmla="*/ 0 h 454"/>
              <a:gd name="T11" fmla="*/ 325 w 325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5" h="454">
                <a:moveTo>
                  <a:pt x="318" y="454"/>
                </a:moveTo>
                <a:cubicBezTo>
                  <a:pt x="321" y="310"/>
                  <a:pt x="325" y="166"/>
                  <a:pt x="272" y="91"/>
                </a:cubicBezTo>
                <a:cubicBezTo>
                  <a:pt x="219" y="16"/>
                  <a:pt x="45" y="15"/>
                  <a:pt x="0" y="0"/>
                </a:cubicBezTo>
              </a:path>
            </a:pathLst>
          </a:custGeom>
          <a:noFill/>
          <a:ln w="38100">
            <a:solidFill>
              <a:srgbClr val="F77A2D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Oval 51"/>
          <p:cNvSpPr>
            <a:spLocks noChangeArrowheads="1"/>
          </p:cNvSpPr>
          <p:nvPr/>
        </p:nvSpPr>
        <p:spPr bwMode="auto">
          <a:xfrm>
            <a:off x="4391645" y="4022991"/>
            <a:ext cx="486965" cy="4869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 dirty="0">
                <a:latin typeface="Times New Roman" pitchFamily="18" charset="0"/>
              </a:rPr>
              <a:t>M</a:t>
            </a:r>
          </a:p>
        </p:txBody>
      </p:sp>
      <p:sp>
        <p:nvSpPr>
          <p:cNvPr id="40" name="Line 52"/>
          <p:cNvSpPr>
            <a:spLocks noChangeShapeType="1"/>
          </p:cNvSpPr>
          <p:nvPr/>
        </p:nvSpPr>
        <p:spPr bwMode="auto">
          <a:xfrm>
            <a:off x="4283298" y="3537216"/>
            <a:ext cx="270272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54"/>
          <p:cNvSpPr>
            <a:spLocks/>
          </p:cNvSpPr>
          <p:nvPr/>
        </p:nvSpPr>
        <p:spPr bwMode="auto">
          <a:xfrm>
            <a:off x="4338066" y="3482448"/>
            <a:ext cx="377429" cy="540544"/>
          </a:xfrm>
          <a:custGeom>
            <a:avLst/>
            <a:gdLst>
              <a:gd name="T0" fmla="*/ 2147483647 w 1429"/>
              <a:gd name="T1" fmla="*/ 2147483647 h 159"/>
              <a:gd name="T2" fmla="*/ 2147483647 w 1429"/>
              <a:gd name="T3" fmla="*/ 2147483647 h 159"/>
              <a:gd name="T4" fmla="*/ 0 w 1429"/>
              <a:gd name="T5" fmla="*/ 2147483647 h 159"/>
              <a:gd name="T6" fmla="*/ 0 60000 65536"/>
              <a:gd name="T7" fmla="*/ 0 60000 65536"/>
              <a:gd name="T8" fmla="*/ 0 60000 65536"/>
              <a:gd name="T9" fmla="*/ 0 w 1429"/>
              <a:gd name="T10" fmla="*/ 0 h 159"/>
              <a:gd name="T11" fmla="*/ 1429 w 1429"/>
              <a:gd name="T12" fmla="*/ 159 h 1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29" h="159">
                <a:moveTo>
                  <a:pt x="1225" y="159"/>
                </a:moveTo>
                <a:cubicBezTo>
                  <a:pt x="1327" y="102"/>
                  <a:pt x="1429" y="46"/>
                  <a:pt x="1225" y="23"/>
                </a:cubicBezTo>
                <a:cubicBezTo>
                  <a:pt x="1021" y="0"/>
                  <a:pt x="204" y="23"/>
                  <a:pt x="0" y="23"/>
                </a:cubicBezTo>
              </a:path>
            </a:pathLst>
          </a:custGeom>
          <a:noFill/>
          <a:ln w="38100">
            <a:solidFill>
              <a:srgbClr val="F77A2D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2500932" y="4487335"/>
            <a:ext cx="105964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500" dirty="0" err="1">
                <a:latin typeface="Times New Roman" pitchFamily="18" charset="0"/>
              </a:rPr>
              <a:t>BestV</a:t>
            </a:r>
            <a:r>
              <a:rPr kumimoji="1" lang="en-US" altLang="zh-CN" sz="1500" dirty="0">
                <a:latin typeface="Times New Roman" pitchFamily="18" charset="0"/>
              </a:rPr>
              <a:t> = 45</a:t>
            </a:r>
          </a:p>
        </p:txBody>
      </p:sp>
      <p:sp>
        <p:nvSpPr>
          <p:cNvPr id="43" name="Freeform 27"/>
          <p:cNvSpPr>
            <a:spLocks/>
          </p:cNvSpPr>
          <p:nvPr/>
        </p:nvSpPr>
        <p:spPr bwMode="auto">
          <a:xfrm>
            <a:off x="3905870" y="3590794"/>
            <a:ext cx="269081" cy="432197"/>
          </a:xfrm>
          <a:custGeom>
            <a:avLst/>
            <a:gdLst>
              <a:gd name="T0" fmla="*/ 0 w 544"/>
              <a:gd name="T1" fmla="*/ 2147483647 h 454"/>
              <a:gd name="T2" fmla="*/ 2147483647 w 544"/>
              <a:gd name="T3" fmla="*/ 2147483647 h 454"/>
              <a:gd name="T4" fmla="*/ 2147483647 w 544"/>
              <a:gd name="T5" fmla="*/ 0 h 454"/>
              <a:gd name="T6" fmla="*/ 0 60000 65536"/>
              <a:gd name="T7" fmla="*/ 0 60000 65536"/>
              <a:gd name="T8" fmla="*/ 0 60000 65536"/>
              <a:gd name="T9" fmla="*/ 0 w 544"/>
              <a:gd name="T10" fmla="*/ 0 h 454"/>
              <a:gd name="T11" fmla="*/ 544 w 544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454">
                <a:moveTo>
                  <a:pt x="0" y="454"/>
                </a:moveTo>
                <a:cubicBezTo>
                  <a:pt x="158" y="401"/>
                  <a:pt x="317" y="348"/>
                  <a:pt x="408" y="272"/>
                </a:cubicBezTo>
                <a:cubicBezTo>
                  <a:pt x="499" y="196"/>
                  <a:pt x="521" y="45"/>
                  <a:pt x="544" y="0"/>
                </a:cubicBezTo>
              </a:path>
            </a:pathLst>
          </a:custGeom>
          <a:noFill/>
          <a:ln w="38100">
            <a:solidFill>
              <a:srgbClr val="F77A2D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3635598" y="4487335"/>
            <a:ext cx="107087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5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BestV</a:t>
            </a:r>
            <a:r>
              <a:rPr kumimoji="1" lang="en-US" altLang="zh-CN" sz="15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 = 50</a:t>
            </a:r>
          </a:p>
        </p:txBody>
      </p:sp>
      <p:sp>
        <p:nvSpPr>
          <p:cNvPr id="46" name="Freeform 30"/>
          <p:cNvSpPr>
            <a:spLocks/>
          </p:cNvSpPr>
          <p:nvPr/>
        </p:nvSpPr>
        <p:spPr bwMode="auto">
          <a:xfrm>
            <a:off x="4338066" y="2834747"/>
            <a:ext cx="484585" cy="323850"/>
          </a:xfrm>
          <a:custGeom>
            <a:avLst/>
            <a:gdLst>
              <a:gd name="T0" fmla="*/ 0 w 317"/>
              <a:gd name="T1" fmla="*/ 2147483647 h 363"/>
              <a:gd name="T2" fmla="*/ 2147483647 w 317"/>
              <a:gd name="T3" fmla="*/ 2147483647 h 363"/>
              <a:gd name="T4" fmla="*/ 2147483647 w 317"/>
              <a:gd name="T5" fmla="*/ 0 h 363"/>
              <a:gd name="T6" fmla="*/ 0 60000 65536"/>
              <a:gd name="T7" fmla="*/ 0 60000 65536"/>
              <a:gd name="T8" fmla="*/ 0 60000 65536"/>
              <a:gd name="T9" fmla="*/ 0 w 317"/>
              <a:gd name="T10" fmla="*/ 0 h 363"/>
              <a:gd name="T11" fmla="*/ 317 w 317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38100">
            <a:solidFill>
              <a:srgbClr val="F77A2D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5362691" y="3050864"/>
            <a:ext cx="486966" cy="4869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 dirty="0">
                <a:latin typeface="Times New Roman" pitchFamily="18" charset="0"/>
              </a:rPr>
              <a:t>G</a:t>
            </a: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4985562" y="2780834"/>
            <a:ext cx="540060" cy="2700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Freeform 54"/>
          <p:cNvSpPr>
            <a:spLocks/>
          </p:cNvSpPr>
          <p:nvPr/>
        </p:nvSpPr>
        <p:spPr bwMode="auto">
          <a:xfrm>
            <a:off x="5039567" y="2564811"/>
            <a:ext cx="593453" cy="486538"/>
          </a:xfrm>
          <a:custGeom>
            <a:avLst/>
            <a:gdLst>
              <a:gd name="T0" fmla="*/ 2147483647 w 1429"/>
              <a:gd name="T1" fmla="*/ 2147483647 h 159"/>
              <a:gd name="T2" fmla="*/ 2147483647 w 1429"/>
              <a:gd name="T3" fmla="*/ 2147483647 h 159"/>
              <a:gd name="T4" fmla="*/ 0 w 1429"/>
              <a:gd name="T5" fmla="*/ 2147483647 h 159"/>
              <a:gd name="T6" fmla="*/ 0 60000 65536"/>
              <a:gd name="T7" fmla="*/ 0 60000 65536"/>
              <a:gd name="T8" fmla="*/ 0 60000 65536"/>
              <a:gd name="T9" fmla="*/ 0 w 1429"/>
              <a:gd name="T10" fmla="*/ 0 h 159"/>
              <a:gd name="T11" fmla="*/ 1429 w 1429"/>
              <a:gd name="T12" fmla="*/ 159 h 1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29" h="159">
                <a:moveTo>
                  <a:pt x="1225" y="159"/>
                </a:moveTo>
                <a:cubicBezTo>
                  <a:pt x="1327" y="102"/>
                  <a:pt x="1429" y="46"/>
                  <a:pt x="1225" y="23"/>
                </a:cubicBezTo>
                <a:cubicBezTo>
                  <a:pt x="1021" y="0"/>
                  <a:pt x="204" y="23"/>
                  <a:pt x="0" y="23"/>
                </a:cubicBezTo>
              </a:path>
            </a:pathLst>
          </a:custGeom>
          <a:noFill/>
          <a:ln w="38100">
            <a:solidFill>
              <a:srgbClr val="F77A2D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54"/>
          <p:cNvSpPr>
            <a:spLocks/>
          </p:cNvSpPr>
          <p:nvPr/>
        </p:nvSpPr>
        <p:spPr bwMode="auto">
          <a:xfrm>
            <a:off x="3743423" y="1916738"/>
            <a:ext cx="1080120" cy="432048"/>
          </a:xfrm>
          <a:custGeom>
            <a:avLst/>
            <a:gdLst>
              <a:gd name="T0" fmla="*/ 2147483647 w 1429"/>
              <a:gd name="T1" fmla="*/ 2147483647 h 159"/>
              <a:gd name="T2" fmla="*/ 2147483647 w 1429"/>
              <a:gd name="T3" fmla="*/ 2147483647 h 159"/>
              <a:gd name="T4" fmla="*/ 0 w 1429"/>
              <a:gd name="T5" fmla="*/ 2147483647 h 159"/>
              <a:gd name="T6" fmla="*/ 0 60000 65536"/>
              <a:gd name="T7" fmla="*/ 0 60000 65536"/>
              <a:gd name="T8" fmla="*/ 0 60000 65536"/>
              <a:gd name="T9" fmla="*/ 0 w 1429"/>
              <a:gd name="T10" fmla="*/ 0 h 159"/>
              <a:gd name="T11" fmla="*/ 1429 w 1429"/>
              <a:gd name="T12" fmla="*/ 159 h 1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29" h="159">
                <a:moveTo>
                  <a:pt x="1225" y="159"/>
                </a:moveTo>
                <a:cubicBezTo>
                  <a:pt x="1327" y="102"/>
                  <a:pt x="1429" y="46"/>
                  <a:pt x="1225" y="23"/>
                </a:cubicBezTo>
                <a:cubicBezTo>
                  <a:pt x="1021" y="0"/>
                  <a:pt x="204" y="23"/>
                  <a:pt x="0" y="23"/>
                </a:cubicBezTo>
              </a:path>
            </a:pathLst>
          </a:custGeom>
          <a:noFill/>
          <a:ln w="38100">
            <a:solidFill>
              <a:srgbClr val="F77A2D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TextBox 6"/>
          <p:cNvSpPr txBox="1"/>
          <p:nvPr/>
        </p:nvSpPr>
        <p:spPr>
          <a:xfrm>
            <a:off x="5856794" y="1372265"/>
            <a:ext cx="2685351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约束函数剪枝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：删除不可行解</a:t>
            </a:r>
          </a:p>
        </p:txBody>
      </p:sp>
      <p:sp>
        <p:nvSpPr>
          <p:cNvPr id="53" name="TextBox 9"/>
          <p:cNvSpPr txBox="1"/>
          <p:nvPr/>
        </p:nvSpPr>
        <p:spPr>
          <a:xfrm>
            <a:off x="5897199" y="2201930"/>
            <a:ext cx="2685351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限界函数剪枝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：删除非最优解</a:t>
            </a:r>
          </a:p>
        </p:txBody>
      </p:sp>
    </p:spTree>
    <p:extLst>
      <p:ext uri="{BB962C8B-B14F-4D97-AF65-F5344CB8AC3E}">
        <p14:creationId xmlns:p14="http://schemas.microsoft.com/office/powerpoint/2010/main" val="38681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 autoUpdateAnimBg="0"/>
      <p:bldP spid="53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43"/>
          <p:cNvSpPr>
            <a:spLocks noGrp="1"/>
          </p:cNvSpPr>
          <p:nvPr>
            <p:ph type="title" idx="4294967295"/>
          </p:nvPr>
        </p:nvSpPr>
        <p:spPr>
          <a:xfrm>
            <a:off x="107504" y="1522"/>
            <a:ext cx="4629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回溯算法 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─ 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旅行商问题</a:t>
            </a:r>
          </a:p>
        </p:txBody>
      </p:sp>
      <p:sp>
        <p:nvSpPr>
          <p:cNvPr id="45" name="矩形 44"/>
          <p:cNvSpPr/>
          <p:nvPr/>
        </p:nvSpPr>
        <p:spPr>
          <a:xfrm>
            <a:off x="323528" y="627534"/>
            <a:ext cx="8064896" cy="1056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】某商人要到若干城市去推销商品，已知各城市之间的旅行费用，他要选定一条从驻地出发，经过每个城市一遍，最后回到驻地的路线，使总的费用最少。试构造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图对应问题实例的最优旅行方案。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3784" y="2067694"/>
            <a:ext cx="3689770" cy="24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543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43"/>
          <p:cNvSpPr>
            <a:spLocks noGrp="1"/>
          </p:cNvSpPr>
          <p:nvPr>
            <p:ph type="title" idx="4294967295"/>
          </p:nvPr>
        </p:nvSpPr>
        <p:spPr>
          <a:xfrm>
            <a:off x="107504" y="7877"/>
            <a:ext cx="4629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回溯算法 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─ 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旅行商问题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5536" y="722520"/>
            <a:ext cx="59406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）问题的状态表示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83568" y="1180350"/>
                <a:ext cx="5940660" cy="6463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1500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500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其中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表示已经访问过的城市，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={1, 2, 3, 4}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表示城市标号。约定第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个城市为驻地，即</a:t>
                </a:r>
                <a14:m>
                  <m:oMath xmlns:m="http://schemas.openxmlformats.org/officeDocument/2006/math">
                    <m:r>
                      <a:rPr lang="en-US" altLang="zh-CN" sz="1500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500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是初始状态。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80350"/>
                <a:ext cx="594066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410"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395536" y="1979226"/>
            <a:ext cx="59406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）约束条件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83568" y="2499094"/>
                <a:ext cx="5940660" cy="668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57175" indent="-257175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={1, 2, 3, 4}</m:t>
                    </m:r>
                  </m:oMath>
                </a14:m>
                <a:endPara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57175" indent="-257175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if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499094"/>
                <a:ext cx="5940660" cy="668581"/>
              </a:xfrm>
              <a:prstGeom prst="rect">
                <a:avLst/>
              </a:prstGeom>
              <a:blipFill rotWithShape="0">
                <a:blip r:embed="rId3"/>
                <a:stretch>
                  <a:fillRect l="-308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399162" y="3470756"/>
            <a:ext cx="59406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）操作符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11560" y="4011910"/>
                <a:ext cx="5940660" cy="6463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给定状态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，则第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k+1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个访问城市可以是剩余未访问城市的任何一个，即 </a:t>
                </a:r>
                <a14:m>
                  <m:oMath xmlns:m="http://schemas.openxmlformats.org/officeDocument/2006/math">
                    <m:r>
                      <a:rPr lang="en-US" altLang="zh-CN" sz="1500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500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′=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011910"/>
                <a:ext cx="594066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410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8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43"/>
          <p:cNvSpPr>
            <a:spLocks noGrp="1"/>
          </p:cNvSpPr>
          <p:nvPr>
            <p:ph type="title" idx="4294967295"/>
          </p:nvPr>
        </p:nvSpPr>
        <p:spPr>
          <a:xfrm>
            <a:off x="107504" y="0"/>
            <a:ext cx="4629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回溯算法 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─ 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旅行商问题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49821"/>
            <a:ext cx="2646294" cy="172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395536" y="667872"/>
            <a:ext cx="59406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）问题解和解空间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3568" y="1203598"/>
            <a:ext cx="594066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 2, 3, 4}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都可以构造一个旅行商路径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解空间可以用一棵</a:t>
            </a: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多叉树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来表示，亦称为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排列树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8" y="2067694"/>
            <a:ext cx="2862318" cy="262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0BAA97C-32B4-4440-B130-749B8F3A951C}"/>
              </a:ext>
            </a:extLst>
          </p:cNvPr>
          <p:cNvSpPr txBox="1"/>
          <p:nvPr/>
        </p:nvSpPr>
        <p:spPr>
          <a:xfrm>
            <a:off x="1553325" y="4324118"/>
            <a:ext cx="133882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城市拓扑图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5CAE41-BDAC-B740-ACB4-A5B793AFC368}"/>
              </a:ext>
            </a:extLst>
          </p:cNvPr>
          <p:cNvSpPr txBox="1"/>
          <p:nvPr/>
        </p:nvSpPr>
        <p:spPr>
          <a:xfrm>
            <a:off x="5666782" y="4746909"/>
            <a:ext cx="134684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状态空间图</a:t>
            </a:r>
          </a:p>
        </p:txBody>
      </p:sp>
    </p:spTree>
    <p:extLst>
      <p:ext uri="{BB962C8B-B14F-4D97-AF65-F5344CB8AC3E}">
        <p14:creationId xmlns:p14="http://schemas.microsoft.com/office/powerpoint/2010/main" val="276932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43"/>
          <p:cNvSpPr>
            <a:spLocks noGrp="1"/>
          </p:cNvSpPr>
          <p:nvPr>
            <p:ph type="title" idx="4294967295"/>
          </p:nvPr>
        </p:nvSpPr>
        <p:spPr>
          <a:xfrm>
            <a:off x="49393" y="8805"/>
            <a:ext cx="4629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回溯算法 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─ 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旅行商问题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67" y="2910689"/>
            <a:ext cx="1906453" cy="174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4730930" y="1419622"/>
            <a:ext cx="486966" cy="4869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A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165259" y="2067322"/>
            <a:ext cx="486965" cy="4869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B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3543877" y="1822053"/>
            <a:ext cx="1188244" cy="300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352561" y="2092325"/>
            <a:ext cx="486966" cy="4869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D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5163127" y="1798241"/>
            <a:ext cx="1243013" cy="3488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2518748" y="2903141"/>
            <a:ext cx="486966" cy="4869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E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2787830" y="2499519"/>
            <a:ext cx="485775" cy="403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5002392" y="1930400"/>
            <a:ext cx="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29"/>
          <p:cNvSpPr>
            <a:spLocks/>
          </p:cNvSpPr>
          <p:nvPr/>
        </p:nvSpPr>
        <p:spPr bwMode="auto">
          <a:xfrm>
            <a:off x="3705802" y="2337594"/>
            <a:ext cx="594122" cy="540544"/>
          </a:xfrm>
          <a:custGeom>
            <a:avLst/>
            <a:gdLst>
              <a:gd name="T0" fmla="*/ 2147483647 w 499"/>
              <a:gd name="T1" fmla="*/ 2147483647 h 454"/>
              <a:gd name="T2" fmla="*/ 2147483647 w 499"/>
              <a:gd name="T3" fmla="*/ 2147483647 h 454"/>
              <a:gd name="T4" fmla="*/ 0 w 499"/>
              <a:gd name="T5" fmla="*/ 0 h 454"/>
              <a:gd name="T6" fmla="*/ 0 60000 65536"/>
              <a:gd name="T7" fmla="*/ 0 60000 65536"/>
              <a:gd name="T8" fmla="*/ 0 60000 65536"/>
              <a:gd name="T9" fmla="*/ 0 w 499"/>
              <a:gd name="T10" fmla="*/ 0 h 454"/>
              <a:gd name="T11" fmla="*/ 499 w 499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454">
                <a:moveTo>
                  <a:pt x="499" y="454"/>
                </a:moveTo>
                <a:cubicBezTo>
                  <a:pt x="495" y="333"/>
                  <a:pt x="491" y="212"/>
                  <a:pt x="408" y="136"/>
                </a:cubicBezTo>
                <a:cubicBezTo>
                  <a:pt x="325" y="60"/>
                  <a:pt x="68" y="23"/>
                  <a:pt x="0" y="0"/>
                </a:cubicBezTo>
              </a:path>
            </a:pathLst>
          </a:custGeom>
          <a:noFill/>
          <a:ln w="38100">
            <a:solidFill>
              <a:srgbClr val="F77A2D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30"/>
          <p:cNvSpPr>
            <a:spLocks/>
          </p:cNvSpPr>
          <p:nvPr/>
        </p:nvSpPr>
        <p:spPr bwMode="auto">
          <a:xfrm>
            <a:off x="2919990" y="2554287"/>
            <a:ext cx="569119" cy="378619"/>
          </a:xfrm>
          <a:custGeom>
            <a:avLst/>
            <a:gdLst>
              <a:gd name="T0" fmla="*/ 0 w 317"/>
              <a:gd name="T1" fmla="*/ 2147483647 h 363"/>
              <a:gd name="T2" fmla="*/ 2147483647 w 317"/>
              <a:gd name="T3" fmla="*/ 2147483647 h 363"/>
              <a:gd name="T4" fmla="*/ 2147483647 w 317"/>
              <a:gd name="T5" fmla="*/ 0 h 363"/>
              <a:gd name="T6" fmla="*/ 0 60000 65536"/>
              <a:gd name="T7" fmla="*/ 0 60000 65536"/>
              <a:gd name="T8" fmla="*/ 0 60000 65536"/>
              <a:gd name="T9" fmla="*/ 0 w 317"/>
              <a:gd name="T10" fmla="*/ 0 h 363"/>
              <a:gd name="T11" fmla="*/ 317 w 317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38100">
            <a:solidFill>
              <a:srgbClr val="F77A2D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31"/>
          <p:cNvSpPr>
            <a:spLocks/>
          </p:cNvSpPr>
          <p:nvPr/>
        </p:nvSpPr>
        <p:spPr bwMode="auto">
          <a:xfrm>
            <a:off x="3647183" y="1851818"/>
            <a:ext cx="1188244" cy="377429"/>
          </a:xfrm>
          <a:custGeom>
            <a:avLst/>
            <a:gdLst>
              <a:gd name="T0" fmla="*/ 0 w 998"/>
              <a:gd name="T1" fmla="*/ 2147483647 h 317"/>
              <a:gd name="T2" fmla="*/ 2147483647 w 998"/>
              <a:gd name="T3" fmla="*/ 2147483647 h 317"/>
              <a:gd name="T4" fmla="*/ 2147483647 w 998"/>
              <a:gd name="T5" fmla="*/ 0 h 317"/>
              <a:gd name="T6" fmla="*/ 0 60000 65536"/>
              <a:gd name="T7" fmla="*/ 0 60000 65536"/>
              <a:gd name="T8" fmla="*/ 0 60000 65536"/>
              <a:gd name="T9" fmla="*/ 0 w 998"/>
              <a:gd name="T10" fmla="*/ 0 h 317"/>
              <a:gd name="T11" fmla="*/ 998 w 998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8" h="317">
                <a:moveTo>
                  <a:pt x="0" y="317"/>
                </a:moveTo>
                <a:cubicBezTo>
                  <a:pt x="189" y="298"/>
                  <a:pt x="378" y="280"/>
                  <a:pt x="544" y="227"/>
                </a:cubicBezTo>
                <a:cubicBezTo>
                  <a:pt x="710" y="174"/>
                  <a:pt x="923" y="38"/>
                  <a:pt x="998" y="0"/>
                </a:cubicBezTo>
              </a:path>
            </a:pathLst>
          </a:custGeom>
          <a:noFill/>
          <a:ln w="38100">
            <a:solidFill>
              <a:srgbClr val="F77A2D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Oval 38"/>
          <p:cNvSpPr>
            <a:spLocks noChangeArrowheads="1"/>
          </p:cNvSpPr>
          <p:nvPr/>
        </p:nvSpPr>
        <p:spPr bwMode="auto">
          <a:xfrm>
            <a:off x="3922496" y="2878137"/>
            <a:ext cx="486965" cy="48696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77A2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F</a:t>
            </a:r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>
            <a:off x="3597454" y="2445941"/>
            <a:ext cx="595313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Oval 46"/>
          <p:cNvSpPr>
            <a:spLocks noChangeArrowheads="1"/>
          </p:cNvSpPr>
          <p:nvPr/>
        </p:nvSpPr>
        <p:spPr bwMode="auto">
          <a:xfrm>
            <a:off x="5975134" y="2903141"/>
            <a:ext cx="486965" cy="48696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77A2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I</a:t>
            </a: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785698" y="2199481"/>
            <a:ext cx="486966" cy="48696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77A2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C</a:t>
            </a:r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auto">
          <a:xfrm>
            <a:off x="2518748" y="3821112"/>
            <a:ext cx="486966" cy="4869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K</a:t>
            </a: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7108609" y="2903141"/>
            <a:ext cx="486965" cy="4869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J</a:t>
            </a: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7163377" y="3766343"/>
            <a:ext cx="486965" cy="4869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P</a:t>
            </a: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4785698" y="4468744"/>
            <a:ext cx="486966" cy="4869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A</a:t>
            </a:r>
          </a:p>
        </p:txBody>
      </p:sp>
      <p:sp>
        <p:nvSpPr>
          <p:cNvPr id="37" name="Line 14"/>
          <p:cNvSpPr>
            <a:spLocks noChangeShapeType="1"/>
          </p:cNvSpPr>
          <p:nvPr/>
        </p:nvSpPr>
        <p:spPr bwMode="auto">
          <a:xfrm>
            <a:off x="3004524" y="4253309"/>
            <a:ext cx="1674019" cy="43219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 flipH="1">
            <a:off x="5326242" y="4253309"/>
            <a:ext cx="1944291" cy="43219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27"/>
          <p:cNvSpPr>
            <a:spLocks/>
          </p:cNvSpPr>
          <p:nvPr/>
        </p:nvSpPr>
        <p:spPr bwMode="auto">
          <a:xfrm>
            <a:off x="5051116" y="1876822"/>
            <a:ext cx="108347" cy="323850"/>
          </a:xfrm>
          <a:custGeom>
            <a:avLst/>
            <a:gdLst>
              <a:gd name="T0" fmla="*/ 0 w 544"/>
              <a:gd name="T1" fmla="*/ 2147483647 h 454"/>
              <a:gd name="T2" fmla="*/ 2147483647 w 544"/>
              <a:gd name="T3" fmla="*/ 2147483647 h 454"/>
              <a:gd name="T4" fmla="*/ 2147483647 w 544"/>
              <a:gd name="T5" fmla="*/ 0 h 454"/>
              <a:gd name="T6" fmla="*/ 0 60000 65536"/>
              <a:gd name="T7" fmla="*/ 0 60000 65536"/>
              <a:gd name="T8" fmla="*/ 0 60000 65536"/>
              <a:gd name="T9" fmla="*/ 0 w 544"/>
              <a:gd name="T10" fmla="*/ 0 h 454"/>
              <a:gd name="T11" fmla="*/ 544 w 544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454">
                <a:moveTo>
                  <a:pt x="0" y="454"/>
                </a:moveTo>
                <a:cubicBezTo>
                  <a:pt x="158" y="401"/>
                  <a:pt x="317" y="348"/>
                  <a:pt x="408" y="272"/>
                </a:cubicBezTo>
                <a:cubicBezTo>
                  <a:pt x="499" y="196"/>
                  <a:pt x="521" y="45"/>
                  <a:pt x="544" y="0"/>
                </a:cubicBezTo>
              </a:path>
            </a:pathLst>
          </a:custGeom>
          <a:noFill/>
          <a:ln w="38100">
            <a:solidFill>
              <a:srgbClr val="F77A2D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>
            <a:off x="2734252" y="3388916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6190636" y="2579291"/>
            <a:ext cx="432197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>
            <a:off x="6731179" y="2579291"/>
            <a:ext cx="539354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7378880" y="3388916"/>
            <a:ext cx="0" cy="3774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30"/>
          <p:cNvSpPr>
            <a:spLocks/>
          </p:cNvSpPr>
          <p:nvPr/>
        </p:nvSpPr>
        <p:spPr bwMode="auto">
          <a:xfrm>
            <a:off x="2758064" y="3363912"/>
            <a:ext cx="161925" cy="486966"/>
          </a:xfrm>
          <a:custGeom>
            <a:avLst/>
            <a:gdLst>
              <a:gd name="T0" fmla="*/ 0 w 317"/>
              <a:gd name="T1" fmla="*/ 2147483647 h 363"/>
              <a:gd name="T2" fmla="*/ 2147483647 w 317"/>
              <a:gd name="T3" fmla="*/ 2147483647 h 363"/>
              <a:gd name="T4" fmla="*/ 2147483647 w 317"/>
              <a:gd name="T5" fmla="*/ 0 h 363"/>
              <a:gd name="T6" fmla="*/ 0 60000 65536"/>
              <a:gd name="T7" fmla="*/ 0 60000 65536"/>
              <a:gd name="T8" fmla="*/ 0 60000 65536"/>
              <a:gd name="T9" fmla="*/ 0 w 317"/>
              <a:gd name="T10" fmla="*/ 0 h 363"/>
              <a:gd name="T11" fmla="*/ 317 w 317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38100">
            <a:solidFill>
              <a:srgbClr val="F77A2D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29"/>
          <p:cNvSpPr>
            <a:spLocks/>
          </p:cNvSpPr>
          <p:nvPr/>
        </p:nvSpPr>
        <p:spPr bwMode="auto">
          <a:xfrm>
            <a:off x="5242899" y="1689894"/>
            <a:ext cx="1241822" cy="378619"/>
          </a:xfrm>
          <a:custGeom>
            <a:avLst/>
            <a:gdLst>
              <a:gd name="T0" fmla="*/ 2147483647 w 499"/>
              <a:gd name="T1" fmla="*/ 2147483647 h 454"/>
              <a:gd name="T2" fmla="*/ 2147483647 w 499"/>
              <a:gd name="T3" fmla="*/ 2147483647 h 454"/>
              <a:gd name="T4" fmla="*/ 0 w 499"/>
              <a:gd name="T5" fmla="*/ 0 h 454"/>
              <a:gd name="T6" fmla="*/ 0 60000 65536"/>
              <a:gd name="T7" fmla="*/ 0 60000 65536"/>
              <a:gd name="T8" fmla="*/ 0 60000 65536"/>
              <a:gd name="T9" fmla="*/ 0 w 499"/>
              <a:gd name="T10" fmla="*/ 0 h 454"/>
              <a:gd name="T11" fmla="*/ 499 w 499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454">
                <a:moveTo>
                  <a:pt x="499" y="454"/>
                </a:moveTo>
                <a:cubicBezTo>
                  <a:pt x="495" y="333"/>
                  <a:pt x="491" y="212"/>
                  <a:pt x="408" y="136"/>
                </a:cubicBezTo>
                <a:cubicBezTo>
                  <a:pt x="325" y="60"/>
                  <a:pt x="68" y="23"/>
                  <a:pt x="0" y="0"/>
                </a:cubicBezTo>
              </a:path>
            </a:pathLst>
          </a:custGeom>
          <a:noFill/>
          <a:ln w="38100">
            <a:solidFill>
              <a:srgbClr val="F77A2D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29"/>
          <p:cNvSpPr>
            <a:spLocks/>
          </p:cNvSpPr>
          <p:nvPr/>
        </p:nvSpPr>
        <p:spPr bwMode="auto">
          <a:xfrm>
            <a:off x="6754993" y="2500710"/>
            <a:ext cx="594122" cy="378619"/>
          </a:xfrm>
          <a:custGeom>
            <a:avLst/>
            <a:gdLst>
              <a:gd name="T0" fmla="*/ 2147483647 w 499"/>
              <a:gd name="T1" fmla="*/ 2147483647 h 454"/>
              <a:gd name="T2" fmla="*/ 2147483647 w 499"/>
              <a:gd name="T3" fmla="*/ 2147483647 h 454"/>
              <a:gd name="T4" fmla="*/ 0 w 499"/>
              <a:gd name="T5" fmla="*/ 0 h 454"/>
              <a:gd name="T6" fmla="*/ 0 60000 65536"/>
              <a:gd name="T7" fmla="*/ 0 60000 65536"/>
              <a:gd name="T8" fmla="*/ 0 60000 65536"/>
              <a:gd name="T9" fmla="*/ 0 w 499"/>
              <a:gd name="T10" fmla="*/ 0 h 454"/>
              <a:gd name="T11" fmla="*/ 499 w 499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454">
                <a:moveTo>
                  <a:pt x="499" y="454"/>
                </a:moveTo>
                <a:cubicBezTo>
                  <a:pt x="495" y="333"/>
                  <a:pt x="491" y="212"/>
                  <a:pt x="408" y="136"/>
                </a:cubicBezTo>
                <a:cubicBezTo>
                  <a:pt x="325" y="60"/>
                  <a:pt x="68" y="23"/>
                  <a:pt x="0" y="0"/>
                </a:cubicBezTo>
              </a:path>
            </a:pathLst>
          </a:custGeom>
          <a:noFill/>
          <a:ln w="38100">
            <a:solidFill>
              <a:srgbClr val="F77A2D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Freeform 30"/>
          <p:cNvSpPr>
            <a:spLocks/>
          </p:cNvSpPr>
          <p:nvPr/>
        </p:nvSpPr>
        <p:spPr bwMode="auto">
          <a:xfrm>
            <a:off x="7402692" y="3310334"/>
            <a:ext cx="161925" cy="485775"/>
          </a:xfrm>
          <a:custGeom>
            <a:avLst/>
            <a:gdLst>
              <a:gd name="T0" fmla="*/ 0 w 317"/>
              <a:gd name="T1" fmla="*/ 2147483647 h 363"/>
              <a:gd name="T2" fmla="*/ 2147483647 w 317"/>
              <a:gd name="T3" fmla="*/ 2147483647 h 363"/>
              <a:gd name="T4" fmla="*/ 2147483647 w 317"/>
              <a:gd name="T5" fmla="*/ 0 h 363"/>
              <a:gd name="T6" fmla="*/ 0 60000 65536"/>
              <a:gd name="T7" fmla="*/ 0 60000 65536"/>
              <a:gd name="T8" fmla="*/ 0 60000 65536"/>
              <a:gd name="T9" fmla="*/ 0 w 317"/>
              <a:gd name="T10" fmla="*/ 0 h 363"/>
              <a:gd name="T11" fmla="*/ 317 w 317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38100">
            <a:solidFill>
              <a:srgbClr val="F77A2D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30"/>
          <p:cNvSpPr>
            <a:spLocks/>
          </p:cNvSpPr>
          <p:nvPr/>
        </p:nvSpPr>
        <p:spPr bwMode="auto">
          <a:xfrm>
            <a:off x="6293588" y="2554287"/>
            <a:ext cx="432049" cy="377429"/>
          </a:xfrm>
          <a:custGeom>
            <a:avLst/>
            <a:gdLst>
              <a:gd name="T0" fmla="*/ 0 w 317"/>
              <a:gd name="T1" fmla="*/ 2147483647 h 363"/>
              <a:gd name="T2" fmla="*/ 2147483647 w 317"/>
              <a:gd name="T3" fmla="*/ 2147483647 h 363"/>
              <a:gd name="T4" fmla="*/ 2147483647 w 317"/>
              <a:gd name="T5" fmla="*/ 0 h 363"/>
              <a:gd name="T6" fmla="*/ 0 60000 65536"/>
              <a:gd name="T7" fmla="*/ 0 60000 65536"/>
              <a:gd name="T8" fmla="*/ 0 60000 65536"/>
              <a:gd name="T9" fmla="*/ 0 w 317"/>
              <a:gd name="T10" fmla="*/ 0 h 363"/>
              <a:gd name="T11" fmla="*/ 317 w 317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38100">
            <a:solidFill>
              <a:srgbClr val="F77A2D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7"/>
              <p:cNvSpPr txBox="1">
                <a:spLocks noChangeArrowheads="1"/>
              </p:cNvSpPr>
              <p:nvPr/>
            </p:nvSpPr>
            <p:spPr bwMode="auto">
              <a:xfrm>
                <a:off x="2977182" y="4311702"/>
                <a:ext cx="1984133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500" i="1" dirty="0">
                          <a:latin typeface="Cambria Math" panose="02040503050406030204" pitchFamily="18" charset="0"/>
                        </a:rPr>
                        <m:t>{1</m:t>
                      </m:r>
                      <m:r>
                        <a:rPr kumimoji="1" lang="en-US" altLang="zh-CN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15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15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zh-CN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15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kumimoji="1" lang="en-US" altLang="zh-CN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1500" i="1" dirty="0">
                          <a:latin typeface="Cambria Math" panose="02040503050406030204" pitchFamily="18" charset="0"/>
                        </a:rPr>
                        <m:t>1}</m:t>
                      </m:r>
                    </m:oMath>
                  </m:oMathPara>
                </a14:m>
                <a:endParaRPr kumimoji="1" lang="en-US" altLang="zh-CN" sz="1500" dirty="0">
                  <a:latin typeface="Times New Roman" pitchFamily="18" charset="0"/>
                </a:endParaRPr>
              </a:p>
              <a:p>
                <a:pPr algn="ctr"/>
                <a:r>
                  <a:rPr kumimoji="1" lang="en-US" altLang="zh-CN" sz="1500" dirty="0" err="1">
                    <a:solidFill>
                      <a:srgbClr val="F77A2D"/>
                    </a:solidFill>
                    <a:latin typeface="Times New Roman" pitchFamily="18" charset="0"/>
                  </a:rPr>
                  <a:t>BestV</a:t>
                </a:r>
                <a:r>
                  <a:rPr kumimoji="1" lang="en-US" altLang="zh-CN" sz="1500" dirty="0">
                    <a:solidFill>
                      <a:srgbClr val="F77A2D"/>
                    </a:solidFill>
                    <a:latin typeface="Times New Roman" pitchFamily="18" charset="0"/>
                  </a:rPr>
                  <a:t> = 14</a:t>
                </a:r>
              </a:p>
            </p:txBody>
          </p:sp>
        </mc:Choice>
        <mc:Fallback xmlns="">
          <p:sp>
            <p:nvSpPr>
              <p:cNvPr id="5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7182" y="4311702"/>
                <a:ext cx="1984133" cy="553998"/>
              </a:xfrm>
              <a:prstGeom prst="rect">
                <a:avLst/>
              </a:prstGeom>
              <a:blipFill rotWithShape="0">
                <a:blip r:embed="rId3"/>
                <a:stretch>
                  <a:fillRect b="-1208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900" y="844011"/>
            <a:ext cx="2118388" cy="138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TextBox 6"/>
          <p:cNvSpPr txBox="1"/>
          <p:nvPr/>
        </p:nvSpPr>
        <p:spPr>
          <a:xfrm>
            <a:off x="6190636" y="792664"/>
            <a:ext cx="2685351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约束函数剪枝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：删除不可行解</a:t>
            </a:r>
          </a:p>
        </p:txBody>
      </p:sp>
      <p:sp>
        <p:nvSpPr>
          <p:cNvPr id="53" name="TextBox 9"/>
          <p:cNvSpPr txBox="1"/>
          <p:nvPr/>
        </p:nvSpPr>
        <p:spPr>
          <a:xfrm>
            <a:off x="6190635" y="1302527"/>
            <a:ext cx="2685351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限界函数剪枝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：删除非最优解</a:t>
            </a:r>
          </a:p>
        </p:txBody>
      </p:sp>
    </p:spTree>
    <p:extLst>
      <p:ext uri="{BB962C8B-B14F-4D97-AF65-F5344CB8AC3E}">
        <p14:creationId xmlns:p14="http://schemas.microsoft.com/office/powerpoint/2010/main" val="924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32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46" grpId="0" animBg="1" autoUpdateAnimBg="0"/>
      <p:bldP spid="53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3585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回溯算法 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深度优先搜索</a:t>
            </a:r>
          </a:p>
        </p:txBody>
      </p:sp>
      <p:pic>
        <p:nvPicPr>
          <p:cNvPr id="12" name="图片 1" descr="t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7574"/>
            <a:ext cx="3518699" cy="1782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657E6FD-F83C-DB47-9F4C-2E320B8150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1599" y="3335515"/>
          <a:ext cx="6984777" cy="1651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89293975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037943631"/>
                    </a:ext>
                  </a:extLst>
                </a:gridCol>
                <a:gridCol w="3024337">
                  <a:extLst>
                    <a:ext uri="{9D8B030D-6E8A-4147-A177-3AD203B41FA5}">
                      <a16:colId xmlns:a16="http://schemas.microsoft.com/office/drawing/2014/main" val="4130360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深度优先搜索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回溯算法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61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搜索视角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40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枚举视角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kumimoji="1"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89939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6F2CB57-6705-5141-817F-8D43351B6F86}"/>
              </a:ext>
            </a:extLst>
          </p:cNvPr>
          <p:cNvSpPr/>
          <p:nvPr/>
        </p:nvSpPr>
        <p:spPr>
          <a:xfrm>
            <a:off x="2453858" y="371462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整棵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完全二叉树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039875-2E4F-064A-83DE-C59733A74B71}"/>
              </a:ext>
            </a:extLst>
          </p:cNvPr>
          <p:cNvSpPr/>
          <p:nvPr/>
        </p:nvSpPr>
        <p:spPr>
          <a:xfrm>
            <a:off x="4932040" y="3725619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剪枝策略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，尽量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不必要的搜索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64F2337-4734-1A41-80FD-E5C925D34C97}"/>
                  </a:ext>
                </a:extLst>
              </p:cNvPr>
              <p:cNvSpPr/>
              <p:nvPr/>
            </p:nvSpPr>
            <p:spPr>
              <a:xfrm>
                <a:off x="2430016" y="4371950"/>
                <a:ext cx="22860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</a:t>
                </a:r>
                <a:r>
                  <a:rPr kumimoji="1"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判定</a:t>
                </a:r>
                <a:endPara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kumimoji="1" lang="en-US" altLang="zh-CN" dirty="0"/>
                  <a:t>[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1, 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2, 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kumimoji="1" lang="en-US" altLang="zh-CN" dirty="0"/>
                  <a:t>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64F2337-4734-1A41-80FD-E5C925D34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16" y="4371950"/>
                <a:ext cx="2286000" cy="646331"/>
              </a:xfrm>
              <a:prstGeom prst="rect">
                <a:avLst/>
              </a:prstGeom>
              <a:blipFill>
                <a:blip r:embed="rId3"/>
                <a:stretch>
                  <a:fillRect l="-1657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A0E1877-C69D-8249-82E8-725A1B45D3FB}"/>
                  </a:ext>
                </a:extLst>
              </p:cNvPr>
              <p:cNvSpPr/>
              <p:nvPr/>
            </p:nvSpPr>
            <p:spPr>
              <a:xfrm>
                <a:off x="4937688" y="4360286"/>
                <a:ext cx="258663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局部</a:t>
                </a:r>
                <a:r>
                  <a:rPr kumimoji="1"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预判</a:t>
                </a:r>
                <a:endPara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dirty="0"/>
                  <a:t>[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1, </m:t>
                    </m:r>
                    <m:r>
                      <a:rPr kumimoji="1" lang="en-US" altLang="zh-CN" b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?, ?</m:t>
                    </m:r>
                  </m:oMath>
                </a14:m>
                <a:r>
                  <a:rPr kumimoji="1" lang="en-US" altLang="zh-CN" b="1" dirty="0">
                    <a:solidFill>
                      <a:srgbClr val="FF0000"/>
                    </a:solidFill>
                  </a:rPr>
                  <a:t>,</a:t>
                </a:r>
                <a:r>
                  <a:rPr kumimoji="1" lang="en-US" altLang="zh-CN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kumimoji="1" lang="en-US" altLang="zh-CN" dirty="0"/>
                  <a:t>]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[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1, 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2, ?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,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kumimoji="1" lang="en-US" altLang="zh-CN" dirty="0"/>
                  <a:t>]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A0E1877-C69D-8249-82E8-725A1B45D3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88" y="4360286"/>
                <a:ext cx="2586639" cy="646331"/>
              </a:xfrm>
              <a:prstGeom prst="rect">
                <a:avLst/>
              </a:prstGeom>
              <a:blipFill>
                <a:blip r:embed="rId4"/>
                <a:stretch>
                  <a:fillRect l="-1961" t="-1923" r="-980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465196"/>
            <a:ext cx="2862318" cy="262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99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3063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回溯算法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─ 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程序框架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51520" y="480506"/>
            <a:ext cx="6372708" cy="114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回溯算法设计通常包含以下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个主要步骤：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defTabSz="685800" eaLnBrk="0" hangingPunct="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针对所给问题，定义问题的状态空间图。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defTabSz="685800" eaLnBrk="0" hangingPunct="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深度优先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方式搜索状态图，并用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剪枝策略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避免无效搜索。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187624" y="1707654"/>
          <a:ext cx="5994666" cy="2346960"/>
        </p:xfrm>
        <a:graphic>
          <a:graphicData uri="http://schemas.openxmlformats.org/drawingml/2006/table">
            <a:tbl>
              <a:tblPr/>
              <a:tblGrid>
                <a:gridCol w="5994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 x</a:t>
                      </a:r>
                      <a:r>
                        <a:rPr lang="zh-CN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是全局变量，记录从根结点到当前结点的必要信息</a:t>
                      </a:r>
                      <a:endParaRPr lang="zh-CN" sz="14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void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backtrack (</a:t>
                      </a:r>
                      <a:r>
                        <a:rPr lang="en-US" sz="1400" kern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t) {            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 t</a:t>
                      </a:r>
                      <a:r>
                        <a:rPr lang="zh-CN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是递归深度</a:t>
                      </a:r>
                      <a:endParaRPr lang="zh-CN" sz="14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if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(t &gt; n)                               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递归出口，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表示递归的最大深度</a:t>
                      </a:r>
                      <a:endParaRPr lang="zh-CN" sz="14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459105"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latin typeface="Times New Roman"/>
                          <a:ea typeface="宋体"/>
                        </a:rPr>
                        <a:t>output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(x);                       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输出问题的解</a:t>
                      </a:r>
                      <a:endParaRPr lang="zh-CN" sz="14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71450"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else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{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</a:rPr>
                        <a:t>       </a:t>
                      </a:r>
                      <a:r>
                        <a:rPr lang="en-US" sz="14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 for 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1400" b="1" kern="0" dirty="0">
                          <a:latin typeface="Times New Roman"/>
                          <a:ea typeface="宋体"/>
                        </a:rPr>
                        <a:t>Init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(n, t);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&lt;= </a:t>
                      </a:r>
                      <a:r>
                        <a:rPr lang="en-US" sz="1400" b="1" kern="0" dirty="0">
                          <a:latin typeface="Times New Roman"/>
                          <a:ea typeface="宋体"/>
                        </a:rPr>
                        <a:t>Last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(n, t); 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++) {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            x[t] = Node(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);                                   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记录当前子结点相关信息</a:t>
                      </a:r>
                      <a:endParaRPr lang="zh-CN" sz="14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            </a:t>
                      </a:r>
                      <a:r>
                        <a:rPr lang="en-US" sz="14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if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(</a:t>
                      </a:r>
                      <a:r>
                        <a:rPr lang="en-US" sz="1400" b="1" kern="0" dirty="0">
                          <a:solidFill>
                            <a:srgbClr val="F77A2D"/>
                          </a:solidFill>
                          <a:latin typeface="Times New Roman"/>
                          <a:ea typeface="宋体"/>
                        </a:rPr>
                        <a:t>constraint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(x) &amp;&amp; </a:t>
                      </a:r>
                      <a:r>
                        <a:rPr lang="en-US" sz="1400" b="1" kern="0" dirty="0">
                          <a:solidFill>
                            <a:srgbClr val="F77A2D"/>
                          </a:solidFill>
                          <a:latin typeface="Times New Roman"/>
                          <a:ea typeface="宋体"/>
                        </a:rPr>
                        <a:t>bound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(x) )      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约束函数与限界函数</a:t>
                      </a:r>
                      <a:endParaRPr lang="zh-CN" sz="14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                 </a:t>
                      </a:r>
                      <a:r>
                        <a:rPr lang="en-US" sz="1400" b="1" kern="0" dirty="0">
                          <a:latin typeface="Times New Roman"/>
                          <a:ea typeface="宋体"/>
                        </a:rPr>
                        <a:t>backtrack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(t + 1);                          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递归调用，继续深度优先搜索</a:t>
                      </a:r>
                      <a:endParaRPr lang="zh-CN" sz="14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      }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}  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62946" y="4155926"/>
            <a:ext cx="8136904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1600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循环体依次扩展当前结点的所有子结点，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是一种抽象表示，返回开始子结点和末尾子结点的编号。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循环执行完毕则回溯到父结点。</a:t>
            </a:r>
          </a:p>
        </p:txBody>
      </p:sp>
    </p:spTree>
    <p:extLst>
      <p:ext uri="{BB962C8B-B14F-4D97-AF65-F5344CB8AC3E}">
        <p14:creationId xmlns:p14="http://schemas.microsoft.com/office/powerpoint/2010/main" val="195831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E52A5FB-6F23-3B48-AFCC-FDE4E1511210}"/>
              </a:ext>
            </a:extLst>
          </p:cNvPr>
          <p:cNvSpPr/>
          <p:nvPr/>
        </p:nvSpPr>
        <p:spPr>
          <a:xfrm>
            <a:off x="323528" y="430505"/>
            <a:ext cx="8208912" cy="4613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问题描述：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集装箱要装上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艘载重量分别为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的轮船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其中集装箱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的重量为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且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+C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。请设计算法确定是否有一个合理的装载方案可将这些集装箱上这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艘轮船。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输入：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多组测试数据。每组测试数据包括两行：第一行输入集装箱数目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n（n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1000），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以及两艘轮船的载重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；第二行输入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个整数，表示每个集装箱的重量。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输出：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如果存在合理装载方案，输出第一艘轮船的最大装载重量；否则，输出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“No”。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输入样例：</a:t>
            </a:r>
            <a:endParaRPr lang="en-US" altLang="zh-CN" sz="1600" b="1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3    50  50 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10  40  40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3    50  50</a:t>
            </a:r>
          </a:p>
          <a:p>
            <a:pPr marL="342900" indent="-342900">
              <a:lnSpc>
                <a:spcPct val="130000"/>
              </a:lnSpc>
              <a:buAutoNum type="arabicPlain" startAt="2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40  40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输出样例</a:t>
            </a:r>
            <a:endParaRPr lang="en-US" altLang="zh-CN" sz="1600" b="1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50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No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7504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装载问题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91880" y="2787774"/>
            <a:ext cx="4698522" cy="15896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>
              <a:lnSpc>
                <a:spcPts val="24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把原问题简化为一艘轮船的装载问题。容易证明下述结论：如果一个给定装载问题实例有解，则采用下面的策略可得到最优装载方案：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defTabSz="685800" eaLnBrk="0" hangingPunct="0">
              <a:lnSpc>
                <a:spcPts val="24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(1)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首先将第一艘轮船</a:t>
            </a: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尽可能装满；</a:t>
            </a:r>
          </a:p>
          <a:p>
            <a:pPr defTabSz="685800" eaLnBrk="0" hangingPunct="0">
              <a:lnSpc>
                <a:spcPts val="24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(2)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将剩余的集装箱装上第二艘轮船。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11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>
          <a:xfrm>
            <a:off x="107504" y="2649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问题分析</a:t>
            </a: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1143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graphicFrame>
        <p:nvGraphicFramePr>
          <p:cNvPr id="25604" name="Object 1"/>
          <p:cNvGraphicFramePr>
            <a:graphicFrameLocks noChangeAspect="1"/>
          </p:cNvGraphicFramePr>
          <p:nvPr>
            <p:extLst/>
          </p:nvPr>
        </p:nvGraphicFramePr>
        <p:xfrm>
          <a:off x="2843808" y="1645687"/>
          <a:ext cx="2808312" cy="2093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3" imgW="1536700" imgH="1143000" progId="Equation.DSMT4">
                  <p:embed/>
                </p:oleObj>
              </mc:Choice>
              <mc:Fallback>
                <p:oleObj name="Equation" r:id="rId3" imgW="1536700" imgH="1143000" progId="Equation.DSMT4">
                  <p:embed/>
                  <p:pic>
                    <p:nvPicPr>
                      <p:cNvPr id="2560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645687"/>
                        <a:ext cx="2808312" cy="2093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矩形 4"/>
          <p:cNvSpPr>
            <a:spLocks noChangeArrowheads="1"/>
          </p:cNvSpPr>
          <p:nvPr/>
        </p:nvSpPr>
        <p:spPr bwMode="auto">
          <a:xfrm>
            <a:off x="1235366" y="843558"/>
            <a:ext cx="40014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9pPr>
          </a:lstStyle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装载问题等价于以下</a:t>
            </a:r>
            <a:r>
              <a:rPr lang="zh-CN" altLang="zh-CN" sz="1600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特殊的</a:t>
            </a:r>
            <a:r>
              <a:rPr lang="en-US" altLang="zh-CN" sz="1600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0-1</a:t>
            </a:r>
            <a:r>
              <a:rPr lang="zh-CN" altLang="zh-CN" sz="1600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背包问题：</a:t>
            </a:r>
            <a:endParaRPr lang="zh-CN" altLang="en-US" sz="1600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5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84584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状态空间图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-8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数码问题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164704" y="1725336"/>
            <a:ext cx="4477777" cy="874192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状态表示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数字格与空格组成的排列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Group 28"/>
          <p:cNvGraphicFramePr/>
          <p:nvPr/>
        </p:nvGraphicFramePr>
        <p:xfrm>
          <a:off x="5220072" y="932431"/>
          <a:ext cx="1152129" cy="1097280"/>
        </p:xfrm>
        <a:graphic>
          <a:graphicData uri="http://schemas.openxmlformats.org/drawingml/2006/table">
            <a:tbl>
              <a:tblPr/>
              <a:tblGrid>
                <a:gridCol w="3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/>
          <p:nvPr/>
        </p:nvGraphicFramePr>
        <p:xfrm>
          <a:off x="7524327" y="915566"/>
          <a:ext cx="1152129" cy="1097280"/>
        </p:xfrm>
        <a:graphic>
          <a:graphicData uri="http://schemas.openxmlformats.org/drawingml/2006/table">
            <a:tbl>
              <a:tblPr/>
              <a:tblGrid>
                <a:gridCol w="3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6552220" y="1337055"/>
            <a:ext cx="792088" cy="2880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94789" y="208918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初始状态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99045" y="2089180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目标状态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853835"/>
            <a:ext cx="4248472" cy="202217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4704" y="2694293"/>
            <a:ext cx="4572000" cy="9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空格向上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、下、左和右移动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4704" y="3751656"/>
            <a:ext cx="4335288" cy="11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路径耗散函数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每一次移动代价为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，路径耗散等于移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动次数</a:t>
            </a:r>
          </a:p>
        </p:txBody>
      </p:sp>
      <p:sp>
        <p:nvSpPr>
          <p:cNvPr id="6" name="矩形 5"/>
          <p:cNvSpPr/>
          <p:nvPr/>
        </p:nvSpPr>
        <p:spPr>
          <a:xfrm>
            <a:off x="84585" y="483518"/>
            <a:ext cx="4652120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【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例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2</a:t>
            </a: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】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把左图的</a:t>
            </a: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8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数码排列通过空格的上下左右移动，转换为右图的</a:t>
            </a: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8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数码排列</a:t>
            </a:r>
            <a:endParaRPr lang="zh-CN" altLang="en-US" sz="20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63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2" grpId="0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445" y="662398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385763" indent="-385763">
              <a:buSzPct val="100000"/>
              <a:buFont typeface="+mj-lt"/>
              <a:buAutoNum type="arabicPeriod"/>
              <a:defRPr/>
            </a:pPr>
            <a:r>
              <a:rPr lang="zh-CN" altLang="en-US" sz="29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问题的状态表示</a:t>
            </a:r>
            <a:endParaRPr lang="en-US" altLang="zh-CN" sz="2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85763" indent="-385763">
              <a:buSzPct val="100000"/>
              <a:buFont typeface="+mj-lt"/>
              <a:buAutoNum type="arabicPeriod"/>
              <a:defRPr/>
            </a:pPr>
            <a:endParaRPr lang="en-US" altLang="zh-CN" dirty="0"/>
          </a:p>
          <a:p>
            <a:pPr marL="385763" indent="-385763">
              <a:buSzPct val="100000"/>
              <a:buFont typeface="+mj-lt"/>
              <a:buAutoNum type="arabicPeriod"/>
              <a:defRPr/>
            </a:pPr>
            <a:endParaRPr lang="en-US" altLang="zh-CN" sz="2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85763" indent="-385763">
              <a:buSzPct val="100000"/>
              <a:buFont typeface="+mj-lt"/>
              <a:buAutoNum type="arabicPeriod"/>
              <a:defRPr/>
            </a:pPr>
            <a:r>
              <a:rPr lang="zh-CN" altLang="en-US" sz="29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约束条件</a:t>
            </a:r>
            <a:endParaRPr lang="en-US" altLang="zh-CN" sz="2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85763" indent="-385763">
              <a:buSzPct val="100000"/>
              <a:buFont typeface="+mj-lt"/>
              <a:buAutoNum type="arabicPeriod"/>
              <a:defRPr/>
            </a:pPr>
            <a:endParaRPr lang="en-US" altLang="zh-CN" dirty="0"/>
          </a:p>
          <a:p>
            <a:pPr marL="385763" indent="-385763">
              <a:buSzPct val="100000"/>
              <a:buFont typeface="+mj-lt"/>
              <a:buAutoNum type="arabicPeriod"/>
              <a:defRPr/>
            </a:pPr>
            <a:endParaRPr lang="en-US" altLang="zh-CN" sz="2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85763" indent="-385763">
              <a:buSzPct val="100000"/>
              <a:buFont typeface="+mj-lt"/>
              <a:buAutoNum type="arabicPeriod"/>
              <a:defRPr/>
            </a:pPr>
            <a:r>
              <a:rPr lang="zh-CN" altLang="en-US" sz="29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操作符</a:t>
            </a:r>
            <a:endParaRPr lang="en-US" altLang="zh-CN" sz="2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85763" indent="-385763">
              <a:buSzPct val="100000"/>
              <a:buFont typeface="+mj-lt"/>
              <a:buAutoNum type="arabicPeriod"/>
              <a:defRPr/>
            </a:pPr>
            <a:endParaRPr lang="en-US" altLang="zh-CN" dirty="0"/>
          </a:p>
          <a:p>
            <a:pPr marL="385763" indent="-385763">
              <a:buSzPct val="100000"/>
              <a:buFont typeface="+mj-lt"/>
              <a:buAutoNum type="arabicPeriod"/>
              <a:defRPr/>
            </a:pPr>
            <a:endParaRPr lang="en-US" altLang="zh-CN" sz="2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85763" indent="-385763">
              <a:buSzPct val="100000"/>
              <a:buFont typeface="+mj-lt"/>
              <a:buAutoNum type="arabicPeriod"/>
              <a:defRPr/>
            </a:pPr>
            <a:r>
              <a:rPr lang="zh-CN" altLang="en-US" sz="29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问题解和解空间</a:t>
            </a:r>
            <a:endParaRPr lang="en-US" altLang="zh-CN" sz="2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6626" name="标题 1"/>
          <p:cNvSpPr>
            <a:spLocks noGrp="1"/>
          </p:cNvSpPr>
          <p:nvPr>
            <p:ph type="title" idx="4294967295"/>
          </p:nvPr>
        </p:nvSpPr>
        <p:spPr>
          <a:xfrm>
            <a:off x="171845" y="7237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问题分析</a:t>
            </a: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1143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143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C5BA9E5-40EF-3E40-ABF8-7D17C1EC209E}"/>
                  </a:ext>
                </a:extLst>
              </p:cNvPr>
              <p:cNvSpPr txBox="1"/>
              <p:nvPr/>
            </p:nvSpPr>
            <p:spPr>
              <a:xfrm>
                <a:off x="3347864" y="771550"/>
                <a:ext cx="1728192" cy="230832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5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C5BA9E5-40EF-3E40-ABF8-7D17C1EC2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771550"/>
                <a:ext cx="1728192" cy="230832"/>
              </a:xfrm>
              <a:prstGeom prst="rect">
                <a:avLst/>
              </a:prstGeom>
              <a:blipFill rotWithShape="0">
                <a:blip r:embed="rId3"/>
                <a:stretch>
                  <a:fillRect b="-31707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3"/>
          <p:cNvGraphicFramePr>
            <a:graphicFrameLocks noChangeAspect="1"/>
          </p:cNvGraphicFramePr>
          <p:nvPr>
            <p:extLst/>
          </p:nvPr>
        </p:nvGraphicFramePr>
        <p:xfrm>
          <a:off x="3365909" y="1257433"/>
          <a:ext cx="1798232" cy="560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4" imgW="1371600" imgH="431800" progId="Equation.DSMT4">
                  <p:embed/>
                </p:oleObj>
              </mc:Choice>
              <mc:Fallback>
                <p:oleObj name="Equation" r:id="rId4" imgW="1371600" imgH="431800" progId="Equation.DSMT4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909" y="1257433"/>
                        <a:ext cx="1798232" cy="56005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92D05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347864" y="2072536"/>
                <a:ext cx="5218032" cy="142192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给定状态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可能的操作有两种：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57175" indent="-257175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把第</a:t>
                </a:r>
                <a:r>
                  <a:rPr lang="en-US" altLang="zh-CN" dirty="0"/>
                  <a:t>k +1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个集装箱装上轮船，有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/>
              </a:p>
              <a:p>
                <a:pPr marL="257175" indent="-257175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把第</a:t>
                </a:r>
                <a:r>
                  <a:rPr lang="en-US" altLang="zh-CN" dirty="0"/>
                  <a:t>k +1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个集装箱不装轮船，有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得到新的状态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072536"/>
                <a:ext cx="5218032" cy="1421928"/>
              </a:xfrm>
              <a:prstGeom prst="rect">
                <a:avLst/>
              </a:prstGeom>
              <a:blipFill>
                <a:blip r:embed="rId6"/>
                <a:stretch>
                  <a:fillRect l="-969" b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347864" y="3781251"/>
                <a:ext cx="5218032" cy="75713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满足约束条件的任何</a:t>
                </a:r>
                <a:r>
                  <a:rPr lang="en-US" altLang="zh-CN" dirty="0"/>
                  <a:t>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</a:t>
                </a:r>
                <a:r>
                  <a:rPr lang="en-US" altLang="zh-CN" dirty="0"/>
                  <a:t>0-1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都是一个可行解，解空间可以用一棵二叉树来表示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781251"/>
                <a:ext cx="5218032" cy="757130"/>
              </a:xfrm>
              <a:prstGeom prst="rect">
                <a:avLst/>
              </a:prstGeom>
              <a:blipFill rotWithShape="0">
                <a:blip r:embed="rId7"/>
                <a:stretch>
                  <a:fillRect l="-698" r="-349" b="-7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8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496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深度优先搜索解法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95536" y="679240"/>
          <a:ext cx="6372708" cy="3840480"/>
        </p:xfrm>
        <a:graphic>
          <a:graphicData uri="http://schemas.openxmlformats.org/drawingml/2006/table">
            <a:tbl>
              <a:tblPr/>
              <a:tblGrid>
                <a:gridCol w="6372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33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#define 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MaxBox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 1000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globalWeight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[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MaxBox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],globalNum,globalC1;   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输入参数</a:t>
                      </a:r>
                      <a:endParaRPr lang="zh-CN" sz="14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globalX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[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MaxBox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],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globalAns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;                             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保存状态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和最优值的全局变量</a:t>
                      </a:r>
                      <a:endParaRPr lang="zh-CN" sz="14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void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loadingDFS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t) {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400" b="1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if</a:t>
                      </a:r>
                      <a:r>
                        <a:rPr lang="en-US" sz="1400" b="1" kern="0" dirty="0">
                          <a:latin typeface="Times New Roman"/>
                          <a:ea typeface="宋体"/>
                        </a:rPr>
                        <a:t>(t == </a:t>
                      </a:r>
                      <a:r>
                        <a:rPr lang="en-US" sz="1400" b="1" kern="0" dirty="0" err="1">
                          <a:latin typeface="Times New Roman"/>
                          <a:ea typeface="宋体"/>
                        </a:rPr>
                        <a:t>globalNum</a:t>
                      </a:r>
                      <a:r>
                        <a:rPr lang="en-US" sz="1400" b="1" kern="0" dirty="0">
                          <a:latin typeface="Times New Roman"/>
                          <a:ea typeface="宋体"/>
                        </a:rPr>
                        <a:t>) 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{  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边界条件，判定一个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r>
                        <a:rPr lang="zh-CN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向量是否是可行解</a:t>
                      </a:r>
                      <a:endParaRPr lang="zh-CN" sz="14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400" kern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sumWeight1=0;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4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for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=0; 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&lt;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globalNum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; 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++) {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           sumWeight1 += 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globalX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[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]*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globalWeight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[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];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       }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计算装载量</a:t>
                      </a:r>
                      <a:endParaRPr lang="zh-CN" sz="14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4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if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((sumWeight1&lt;=globalC1) &amp;&amp; sumWeight1&gt;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globalAns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           </a:t>
                      </a:r>
                      <a:r>
                        <a:rPr lang="en-US" sz="1400" b="1" kern="0" dirty="0" err="1">
                          <a:latin typeface="Times New Roman"/>
                          <a:ea typeface="宋体"/>
                        </a:rPr>
                        <a:t>globalAns</a:t>
                      </a:r>
                      <a:r>
                        <a:rPr lang="en-US" sz="1400" b="1" kern="0" dirty="0">
                          <a:latin typeface="Times New Roman"/>
                          <a:ea typeface="宋体"/>
                        </a:rPr>
                        <a:t> = sumWeight1;                              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找到更优的可行解</a:t>
                      </a:r>
                      <a:endParaRPr lang="zh-CN" sz="14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      </a:t>
                      </a:r>
                      <a:r>
                        <a:rPr lang="en-US" sz="1400" kern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宋体"/>
                        </a:rPr>
                        <a:t> return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   }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 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 of if</a:t>
                      </a:r>
                      <a:endParaRPr lang="zh-CN" sz="14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globalX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[t]=1;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loadingDFS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(t+1); 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扩展左子树</a:t>
                      </a:r>
                      <a:endParaRPr lang="zh-CN" sz="14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globalX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[t]=0;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400" kern="0" dirty="0" err="1">
                          <a:latin typeface="Times New Roman"/>
                          <a:ea typeface="宋体"/>
                        </a:rPr>
                        <a:t>loadingDFS</a:t>
                      </a: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(t+1); 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扩展右子树</a:t>
                      </a:r>
                      <a:endParaRPr lang="zh-CN" sz="14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Times New Roman"/>
                          <a:ea typeface="宋体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</a:txBody>
                  <a:tcPr marL="35305" marR="3530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39551" y="3651870"/>
            <a:ext cx="2448271" cy="216024"/>
          </a:xfrm>
          <a:prstGeom prst="rect">
            <a:avLst/>
          </a:prstGeom>
          <a:noFill/>
          <a:ln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2448" y="4085795"/>
            <a:ext cx="2435375" cy="216024"/>
          </a:xfrm>
          <a:prstGeom prst="rect">
            <a:avLst/>
          </a:prstGeom>
          <a:noFill/>
          <a:ln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62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3172830" y="1737086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212996" y="1131590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658480" y="2375625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21690" y="2375625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289936" y="3134513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907302" y="3153273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508586" y="3153272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073198" y="3153272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20" idx="2"/>
            <a:endCxn id="21" idx="7"/>
          </p:cNvCxnSpPr>
          <p:nvPr/>
        </p:nvCxnSpPr>
        <p:spPr>
          <a:xfrm flipH="1">
            <a:off x="3262886" y="1184344"/>
            <a:ext cx="950110" cy="568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21" idx="3"/>
            <a:endCxn id="39" idx="7"/>
          </p:cNvCxnSpPr>
          <p:nvPr/>
        </p:nvCxnSpPr>
        <p:spPr>
          <a:xfrm flipH="1">
            <a:off x="2748536" y="1827142"/>
            <a:ext cx="439745" cy="563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21" idx="5"/>
            <a:endCxn id="40" idx="1"/>
          </p:cNvCxnSpPr>
          <p:nvPr/>
        </p:nvCxnSpPr>
        <p:spPr>
          <a:xfrm>
            <a:off x="3262886" y="1827142"/>
            <a:ext cx="474255" cy="563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39" idx="3"/>
            <a:endCxn id="41" idx="7"/>
          </p:cNvCxnSpPr>
          <p:nvPr/>
        </p:nvCxnSpPr>
        <p:spPr>
          <a:xfrm flipH="1">
            <a:off x="2379992" y="2465681"/>
            <a:ext cx="293939" cy="68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39" idx="4"/>
            <a:endCxn id="42" idx="0"/>
          </p:cNvCxnSpPr>
          <p:nvPr/>
        </p:nvCxnSpPr>
        <p:spPr>
          <a:xfrm>
            <a:off x="2711234" y="2481133"/>
            <a:ext cx="248822" cy="672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40" idx="4"/>
            <a:endCxn id="45" idx="0"/>
          </p:cNvCxnSpPr>
          <p:nvPr/>
        </p:nvCxnSpPr>
        <p:spPr>
          <a:xfrm flipH="1">
            <a:off x="3561340" y="2481132"/>
            <a:ext cx="213104" cy="672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40" idx="4"/>
            <a:endCxn id="46" idx="1"/>
          </p:cNvCxnSpPr>
          <p:nvPr/>
        </p:nvCxnSpPr>
        <p:spPr>
          <a:xfrm>
            <a:off x="3774444" y="2481133"/>
            <a:ext cx="314206" cy="687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5308993" y="1737086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4794643" y="2375625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857853" y="2375625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4426099" y="3134513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5043466" y="3153273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5644750" y="3153272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6209362" y="3153272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>
            <a:stCxn id="77" idx="3"/>
            <a:endCxn id="78" idx="7"/>
          </p:cNvCxnSpPr>
          <p:nvPr/>
        </p:nvCxnSpPr>
        <p:spPr>
          <a:xfrm flipH="1">
            <a:off x="4884700" y="1827142"/>
            <a:ext cx="439745" cy="563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7" idx="5"/>
            <a:endCxn id="79" idx="1"/>
          </p:cNvCxnSpPr>
          <p:nvPr/>
        </p:nvCxnSpPr>
        <p:spPr>
          <a:xfrm>
            <a:off x="5399049" y="1827142"/>
            <a:ext cx="474255" cy="563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78" idx="3"/>
            <a:endCxn id="80" idx="7"/>
          </p:cNvCxnSpPr>
          <p:nvPr/>
        </p:nvCxnSpPr>
        <p:spPr>
          <a:xfrm flipH="1">
            <a:off x="4516156" y="2465681"/>
            <a:ext cx="293939" cy="68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8" idx="4"/>
            <a:endCxn id="81" idx="0"/>
          </p:cNvCxnSpPr>
          <p:nvPr/>
        </p:nvCxnSpPr>
        <p:spPr>
          <a:xfrm>
            <a:off x="4847398" y="2481133"/>
            <a:ext cx="248822" cy="672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9" idx="4"/>
            <a:endCxn id="82" idx="0"/>
          </p:cNvCxnSpPr>
          <p:nvPr/>
        </p:nvCxnSpPr>
        <p:spPr>
          <a:xfrm flipH="1">
            <a:off x="5697503" y="2481132"/>
            <a:ext cx="213104" cy="672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79" idx="4"/>
            <a:endCxn id="83" idx="1"/>
          </p:cNvCxnSpPr>
          <p:nvPr/>
        </p:nvCxnSpPr>
        <p:spPr>
          <a:xfrm>
            <a:off x="5910607" y="2481133"/>
            <a:ext cx="314206" cy="687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20" idx="6"/>
            <a:endCxn id="77" idx="1"/>
          </p:cNvCxnSpPr>
          <p:nvPr/>
        </p:nvCxnSpPr>
        <p:spPr>
          <a:xfrm>
            <a:off x="4318504" y="1184344"/>
            <a:ext cx="1005941" cy="568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5429952" y="1565594"/>
            <a:ext cx="31290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4365720" y="3331529"/>
            <a:ext cx="31290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4991439" y="3331529"/>
            <a:ext cx="31290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4602482" y="2188682"/>
            <a:ext cx="31290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5606369" y="3331529"/>
            <a:ext cx="31290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5983097" y="2206322"/>
            <a:ext cx="31290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6148982" y="3331529"/>
            <a:ext cx="31290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2990329" y="1525837"/>
            <a:ext cx="31290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452894" y="2142230"/>
            <a:ext cx="31290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3789576" y="2147069"/>
            <a:ext cx="31290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2229557" y="3331529"/>
            <a:ext cx="31290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2858059" y="3331529"/>
            <a:ext cx="31290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3441107" y="3331529"/>
            <a:ext cx="31290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026553" y="3331529"/>
            <a:ext cx="31290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07" name="直接连接符 106"/>
          <p:cNvCxnSpPr/>
          <p:nvPr/>
        </p:nvCxnSpPr>
        <p:spPr>
          <a:xfrm flipH="1">
            <a:off x="3262886" y="1184343"/>
            <a:ext cx="950110" cy="568193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2743559" y="1827305"/>
            <a:ext cx="439745" cy="56393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3262442" y="1827521"/>
            <a:ext cx="474255" cy="56393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H="1">
            <a:off x="2374277" y="2482826"/>
            <a:ext cx="293939" cy="684283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2716949" y="2492563"/>
            <a:ext cx="248822" cy="67214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>
            <a:off x="3555625" y="2498277"/>
            <a:ext cx="213104" cy="67214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3783493" y="2500659"/>
            <a:ext cx="314206" cy="68759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H="1">
            <a:off x="4882689" y="1831331"/>
            <a:ext cx="439745" cy="56393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399049" y="1827142"/>
            <a:ext cx="474255" cy="56393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H="1">
            <a:off x="4508060" y="2482826"/>
            <a:ext cx="293939" cy="684283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4845017" y="2475418"/>
            <a:ext cx="248822" cy="67214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H="1">
            <a:off x="5691788" y="2498277"/>
            <a:ext cx="213104" cy="67214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5910965" y="2486848"/>
            <a:ext cx="314206" cy="68759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4316493" y="1182223"/>
            <a:ext cx="1005941" cy="568193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75772" y="3936255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个状态全部访问一遍，选择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最大且小于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的结果输出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72CC5951-7B0F-634D-B046-5572940E370A}"/>
              </a:ext>
            </a:extLst>
          </p:cNvPr>
          <p:cNvSpPr txBox="1">
            <a:spLocks/>
          </p:cNvSpPr>
          <p:nvPr/>
        </p:nvSpPr>
        <p:spPr>
          <a:xfrm>
            <a:off x="35496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深度优先搜索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演示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6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3028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回溯算法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92750" y="555526"/>
                <a:ext cx="7951657" cy="87966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50" b="1" dirty="0"/>
                  <a:t>1</a:t>
                </a:r>
                <a:r>
                  <a:rPr lang="zh-CN" altLang="en-US" sz="1650" b="1" dirty="0"/>
                  <a:t>）</a:t>
                </a:r>
                <a:r>
                  <a:rPr lang="zh-CN" altLang="en-US" sz="16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约束函数剪枝  </a:t>
                </a:r>
                <a:r>
                  <a:rPr lang="zh-CN" altLang="en-US" sz="16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用于剪除那些</a:t>
                </a:r>
                <a:r>
                  <a:rPr lang="zh-CN" altLang="en-US" sz="16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不可能导出</a:t>
                </a:r>
                <a:r>
                  <a:rPr lang="zh-CN" altLang="en-US" sz="165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可行解</a:t>
                </a:r>
                <a:r>
                  <a:rPr lang="zh-CN" altLang="en-US" sz="16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的分支。给定任意状态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50" dirty="0"/>
                  <a:t>，</a:t>
                </a:r>
                <a:r>
                  <a:rPr lang="zh-CN" altLang="en-US" sz="16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怎么判断其子结点是否可行？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50" y="555526"/>
                <a:ext cx="7951657" cy="879664"/>
              </a:xfrm>
              <a:prstGeom prst="rect">
                <a:avLst/>
              </a:prstGeom>
              <a:blipFill rotWithShape="0">
                <a:blip r:embed="rId2"/>
                <a:stretch>
                  <a:fillRect l="-306" b="-1351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/>
          <p:nvPr/>
        </p:nvSpPr>
        <p:spPr>
          <a:xfrm>
            <a:off x="2303748" y="3604858"/>
            <a:ext cx="162018" cy="162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951820" y="3608100"/>
            <a:ext cx="162018" cy="162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637099" y="1958834"/>
            <a:ext cx="1733159" cy="1325202"/>
            <a:chOff x="1992131" y="2611779"/>
            <a:chExt cx="2310879" cy="1766937"/>
          </a:xfrm>
        </p:grpSpPr>
        <p:sp>
          <p:nvSpPr>
            <p:cNvPr id="4" name="椭圆 3"/>
            <p:cNvSpPr/>
            <p:nvPr/>
          </p:nvSpPr>
          <p:spPr>
            <a:xfrm>
              <a:off x="2455206" y="2611779"/>
              <a:ext cx="216024" cy="21602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023158" y="3259851"/>
              <a:ext cx="216024" cy="21602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992131" y="4066282"/>
              <a:ext cx="216024" cy="21602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>
              <a:stCxn id="4" idx="3"/>
              <a:endCxn id="7" idx="0"/>
            </p:cNvCxnSpPr>
            <p:nvPr/>
          </p:nvCxnSpPr>
          <p:spPr>
            <a:xfrm flipH="1">
              <a:off x="2131170" y="2796167"/>
              <a:ext cx="355672" cy="46368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8" idx="0"/>
            </p:cNvCxnSpPr>
            <p:nvPr/>
          </p:nvCxnSpPr>
          <p:spPr>
            <a:xfrm>
              <a:off x="2100143" y="3475875"/>
              <a:ext cx="0" cy="590407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2245684" y="3156554"/>
                  <a:ext cx="62931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685" y="3156554"/>
                  <a:ext cx="4607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2177128" y="3886273"/>
                  <a:ext cx="2125882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129" y="3886273"/>
                  <a:ext cx="15831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直接箭头连接符 21"/>
          <p:cNvCxnSpPr>
            <a:endCxn id="10" idx="7"/>
          </p:cNvCxnSpPr>
          <p:nvPr/>
        </p:nvCxnSpPr>
        <p:spPr>
          <a:xfrm flipH="1">
            <a:off x="2442040" y="3218167"/>
            <a:ext cx="257672" cy="4104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4"/>
            <a:endCxn id="11" idx="0"/>
          </p:cNvCxnSpPr>
          <p:nvPr/>
        </p:nvCxnSpPr>
        <p:spPr>
          <a:xfrm>
            <a:off x="2718108" y="3211729"/>
            <a:ext cx="314722" cy="3963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002229" y="1510869"/>
            <a:ext cx="1213794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左子结点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241597" y="1883498"/>
                <a:ext cx="3002810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  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597" y="1883498"/>
                <a:ext cx="3002810" cy="8769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391470" y="2892454"/>
                <a:ext cx="1649106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Wt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470" y="2892454"/>
                <a:ext cx="1649106" cy="391582"/>
              </a:xfrm>
              <a:prstGeom prst="rect">
                <a:avLst/>
              </a:prstGeom>
              <a:blipFill rotWithShape="0">
                <a:blip r:embed="rId6"/>
                <a:stretch>
                  <a:fillRect l="-2952" t="-106154" r="-1476" b="-17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485118" y="3453146"/>
                <a:ext cx="1461810" cy="32316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CN" sz="1500" dirty="0" err="1">
                    <a:solidFill>
                      <a:schemeClr val="tx1"/>
                    </a:solidFill>
                  </a:rPr>
                  <a:t>Wt</a:t>
                </a:r>
                <a:r>
                  <a:rPr lang="en-US" altLang="zh-CN" sz="15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500" dirty="0"/>
                  <a:t> </a:t>
                </a:r>
                <a:r>
                  <a:rPr lang="en-US" altLang="zh-CN" sz="1500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5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118" y="3453146"/>
                <a:ext cx="1461810" cy="323165"/>
              </a:xfrm>
              <a:prstGeom prst="rect">
                <a:avLst/>
              </a:prstGeom>
              <a:blipFill rotWithShape="0">
                <a:blip r:embed="rId7"/>
                <a:stretch>
                  <a:fillRect l="-82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5008302" y="3991585"/>
            <a:ext cx="1213794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右子结点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485118" y="4483860"/>
                <a:ext cx="1830245" cy="32316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CN" sz="1500" dirty="0" err="1">
                    <a:solidFill>
                      <a:schemeClr val="tx1"/>
                    </a:solidFill>
                  </a:rPr>
                  <a:t>Wt</a:t>
                </a:r>
                <a:r>
                  <a:rPr lang="en-US" altLang="zh-CN" sz="15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1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5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500" dirty="0"/>
                  <a:t> = 0  </a:t>
                </a:r>
                <a:endParaRPr lang="zh-CN" altLang="en-US" sz="15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118" y="4483860"/>
                <a:ext cx="1830245" cy="323165"/>
              </a:xfrm>
              <a:prstGeom prst="rect">
                <a:avLst/>
              </a:prstGeom>
              <a:blipFill rotWithShape="0">
                <a:blip r:embed="rId8"/>
                <a:stretch>
                  <a:fillRect l="-658" t="-1754" b="-14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1115616" y="3806919"/>
                <a:ext cx="18188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806919"/>
                <a:ext cx="1818831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825177" y="3806919"/>
                <a:ext cx="18188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177" y="3806919"/>
                <a:ext cx="181883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02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8" grpId="0" animBg="1"/>
      <p:bldP spid="29" grpId="0"/>
      <p:bldP spid="31" grpId="0"/>
      <p:bldP spid="32" grpId="0" animBg="1"/>
      <p:bldP spid="33" grpId="0" animBg="1"/>
      <p:bldP spid="34" grpId="0" animBg="1"/>
      <p:bldP spid="35" grpId="0"/>
      <p:bldP spid="3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3338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回溯算法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1520" y="483518"/>
                <a:ext cx="8280920" cy="819455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）限界函数剪枝 </a:t>
                </a:r>
                <a:r>
                  <a:rPr lang="zh-CN" altLang="en-US" sz="16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用于剪除那些</a:t>
                </a:r>
                <a:r>
                  <a:rPr lang="zh-CN" altLang="en-US" sz="16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不可能导出</a:t>
                </a:r>
                <a:r>
                  <a:rPr lang="zh-CN" altLang="en-US" sz="165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最优解</a:t>
                </a:r>
                <a:r>
                  <a:rPr lang="zh-CN" altLang="en-US" sz="16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的分支。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给定任意状态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，怎么判断其子结点是否可能包含最优解？</a:t>
                </a:r>
                <a:endParaRPr lang="zh-CN" altLang="en-US" sz="16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83518"/>
                <a:ext cx="8280920" cy="819455"/>
              </a:xfrm>
              <a:prstGeom prst="rect">
                <a:avLst/>
              </a:prstGeom>
              <a:blipFill rotWithShape="0">
                <a:blip r:embed="rId2"/>
                <a:stretch>
                  <a:fillRect l="-367" r="-73" b="-725"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1547665" y="2026578"/>
            <a:ext cx="1733159" cy="1325202"/>
            <a:chOff x="1992131" y="2611779"/>
            <a:chExt cx="2310879" cy="1766937"/>
          </a:xfrm>
        </p:grpSpPr>
        <p:sp>
          <p:nvSpPr>
            <p:cNvPr id="7" name="椭圆 6"/>
            <p:cNvSpPr/>
            <p:nvPr/>
          </p:nvSpPr>
          <p:spPr>
            <a:xfrm>
              <a:off x="2455206" y="2611779"/>
              <a:ext cx="216024" cy="21602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023158" y="3259851"/>
              <a:ext cx="216024" cy="21602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992131" y="4066282"/>
              <a:ext cx="216024" cy="21602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stCxn id="7" idx="3"/>
              <a:endCxn id="8" idx="0"/>
            </p:cNvCxnSpPr>
            <p:nvPr/>
          </p:nvCxnSpPr>
          <p:spPr>
            <a:xfrm flipH="1">
              <a:off x="2131170" y="2796167"/>
              <a:ext cx="355672" cy="46368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9" idx="0"/>
            </p:cNvCxnSpPr>
            <p:nvPr/>
          </p:nvCxnSpPr>
          <p:spPr>
            <a:xfrm>
              <a:off x="2100143" y="3475875"/>
              <a:ext cx="0" cy="590407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2245684" y="3156554"/>
                  <a:ext cx="62931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685" y="3156554"/>
                  <a:ext cx="4607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2177128" y="3886273"/>
                  <a:ext cx="2125882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129" y="3886273"/>
                  <a:ext cx="15831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椭圆 13"/>
          <p:cNvSpPr/>
          <p:nvPr/>
        </p:nvSpPr>
        <p:spPr>
          <a:xfrm>
            <a:off x="1971688" y="3638132"/>
            <a:ext cx="162018" cy="162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685413" y="3255499"/>
            <a:ext cx="314722" cy="3963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959392" y="1416576"/>
            <a:ext cx="1213794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右子结点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896654" y="3364635"/>
                <a:ext cx="18188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F77A2D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654" y="3364635"/>
                <a:ext cx="181883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194032" y="1838127"/>
                <a:ext cx="4626440" cy="6524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′]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为包含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解向量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4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sz="14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4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4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14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1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1400" b="1" i="1" smtClean="0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1400" b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1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400" b="1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1" i="1" smtClean="0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400" b="1" i="1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>
                        <a:solidFill>
                          <a:srgbClr val="F77A2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1400" b="1" i="1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1400" dirty="0">
                  <a:solidFill>
                    <a:srgbClr val="F77A2D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032" y="1838127"/>
                <a:ext cx="4626440" cy="652486"/>
              </a:xfrm>
              <a:prstGeom prst="rect">
                <a:avLst/>
              </a:prstGeom>
              <a:blipFill rotWithShape="0">
                <a:blip r:embed="rId6"/>
                <a:stretch>
                  <a:fillRect l="-395" b="-4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/>
          <p:cNvGrpSpPr/>
          <p:nvPr/>
        </p:nvGrpSpPr>
        <p:grpSpPr>
          <a:xfrm>
            <a:off x="1547664" y="3801664"/>
            <a:ext cx="1080120" cy="1038338"/>
            <a:chOff x="1187624" y="5010526"/>
            <a:chExt cx="1440160" cy="1384450"/>
          </a:xfrm>
        </p:grpSpPr>
        <p:sp>
          <p:nvSpPr>
            <p:cNvPr id="18" name="椭圆 17"/>
            <p:cNvSpPr/>
            <p:nvPr/>
          </p:nvSpPr>
          <p:spPr>
            <a:xfrm>
              <a:off x="1403648" y="5301208"/>
              <a:ext cx="216024" cy="21602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176743" y="5301208"/>
              <a:ext cx="216024" cy="21602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187624" y="6165304"/>
              <a:ext cx="216024" cy="21602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19672" y="6165304"/>
              <a:ext cx="216024" cy="21602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051720" y="6178952"/>
              <a:ext cx="216024" cy="21602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411760" y="6178952"/>
              <a:ext cx="216024" cy="21602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>
              <a:endCxn id="18" idx="0"/>
            </p:cNvCxnSpPr>
            <p:nvPr/>
          </p:nvCxnSpPr>
          <p:spPr>
            <a:xfrm flipH="1">
              <a:off x="1511660" y="5012372"/>
              <a:ext cx="304694" cy="28883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934217" y="5010526"/>
              <a:ext cx="337053" cy="32884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20" idx="0"/>
            </p:cNvCxnSpPr>
            <p:nvPr/>
          </p:nvCxnSpPr>
          <p:spPr>
            <a:xfrm flipH="1">
              <a:off x="1295636" y="5552432"/>
              <a:ext cx="183374" cy="61287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544310" y="5548700"/>
              <a:ext cx="199699" cy="6527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22" idx="0"/>
            </p:cNvCxnSpPr>
            <p:nvPr/>
          </p:nvCxnSpPr>
          <p:spPr>
            <a:xfrm flipH="1">
              <a:off x="2159732" y="5541656"/>
              <a:ext cx="91687" cy="6372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23" idx="0"/>
            </p:cNvCxnSpPr>
            <p:nvPr/>
          </p:nvCxnSpPr>
          <p:spPr>
            <a:xfrm>
              <a:off x="2339752" y="5548700"/>
              <a:ext cx="180020" cy="63025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4519692" y="2499742"/>
                <a:ext cx="3364676" cy="1083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𝑊𝑡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𝑾𝒕</m:t>
                      </m:r>
                      <m:d>
                        <m:dPr>
                          <m:ctrlPr>
                            <a:rPr lang="en-US" altLang="zh-CN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𝑾𝒕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altLang="zh-CN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692" y="2499742"/>
                <a:ext cx="3364676" cy="1083502"/>
              </a:xfrm>
              <a:prstGeom prst="rect">
                <a:avLst/>
              </a:prstGeom>
              <a:blipFill>
                <a:blip r:embed="rId7"/>
                <a:stretch>
                  <a:fillRect t="-51163" b="-6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878661" y="3291830"/>
                <a:ext cx="1454244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𝑾𝒕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未知！</a:t>
                </a:r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661" y="3291830"/>
                <a:ext cx="1454244" cy="461665"/>
              </a:xfrm>
              <a:prstGeom prst="rect">
                <a:avLst/>
              </a:prstGeom>
              <a:blipFill rotWithShape="0">
                <a:blip r:embed="rId8"/>
                <a:stretch>
                  <a:fillRect r="-837"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3959392" y="3992263"/>
                <a:ext cx="4401033" cy="4154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14313" indent="-214313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估计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𝑾𝒕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上限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𝑩𝒅</m:t>
                    </m:r>
                    <m:r>
                      <a:rPr lang="en-US" altLang="zh-CN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′) </m:t>
                    </m:r>
                  </m:oMath>
                </a14:m>
                <a:r>
                  <a:rPr lang="zh-CN" altLang="en-US" sz="1400" b="1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即有</a:t>
                </a:r>
                <a14:m>
                  <m:oMath xmlns:m="http://schemas.openxmlformats.org/officeDocument/2006/math">
                    <m:r>
                      <a:rPr lang="en-US" altLang="zh-CN" sz="1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𝐁𝐝</m:t>
                    </m:r>
                    <m:r>
                      <a:rPr lang="en-US" altLang="zh-CN" sz="1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𝑾𝒕</m:t>
                    </m:r>
                    <m:r>
                      <a:rPr lang="en-US" altLang="zh-CN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2" y="3992263"/>
                <a:ext cx="4401033" cy="415498"/>
              </a:xfrm>
              <a:prstGeom prst="rect">
                <a:avLst/>
              </a:prstGeom>
              <a:blipFill rotWithShape="0">
                <a:blip r:embed="rId9"/>
                <a:stretch>
                  <a:fillRect l="-277" b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3959392" y="4561943"/>
                <a:ext cx="4401033" cy="4154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14313" indent="-214313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记录当前已得到的最优解 ，记为</a:t>
                </a:r>
                <a14:m>
                  <m:oMath xmlns:m="http://schemas.openxmlformats.org/officeDocument/2006/math">
                    <m:r>
                      <a:rPr lang="en-US" altLang="zh-CN" sz="1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𝑴𝒂𝒙𝑾𝒕</m:t>
                    </m:r>
                  </m:oMath>
                </a14:m>
                <a:endParaRPr lang="en-US" altLang="zh-CN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2" y="4561943"/>
                <a:ext cx="4401033" cy="415498"/>
              </a:xfrm>
              <a:prstGeom prst="rect">
                <a:avLst/>
              </a:prstGeom>
              <a:blipFill rotWithShape="0">
                <a:blip r:embed="rId10"/>
                <a:stretch>
                  <a:fillRect l="-27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18959" y="1396888"/>
                <a:ext cx="3047629" cy="507831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𝑾𝒕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𝑩𝒅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𝑴𝒂𝒙𝑾𝒕</m:t>
                      </m:r>
                    </m:oMath>
                  </m:oMathPara>
                </a14:m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59" y="1396888"/>
                <a:ext cx="3047629" cy="5078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42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4" grpId="0"/>
      <p:bldP spid="38" grpId="0"/>
      <p:bldP spid="39" grpId="0" animBg="1"/>
      <p:bldP spid="40" grpId="0" animBg="1"/>
      <p:bldP spid="41" grpId="0" animBg="1"/>
      <p:bldP spid="4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3338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回溯算法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1520" y="638303"/>
                <a:ext cx="8496944" cy="674031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6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）限界函数剪枝 </a:t>
                </a:r>
                <a:r>
                  <a:rPr lang="zh-CN" altLang="en-US" sz="16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用于剪除那些</a:t>
                </a:r>
                <a:r>
                  <a:rPr lang="zh-CN" altLang="en-US" sz="16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不可能导出</a:t>
                </a:r>
                <a:r>
                  <a:rPr lang="zh-CN" altLang="en-US" sz="165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最优解</a:t>
                </a:r>
                <a:r>
                  <a:rPr lang="zh-CN" altLang="en-US" sz="16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的分支。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给定任意状态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，怎么判断其子结点是否可能包含最优解？</a:t>
                </a:r>
                <a:endParaRPr lang="zh-CN" altLang="en-US" sz="16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38303"/>
                <a:ext cx="8496944" cy="674031"/>
              </a:xfrm>
              <a:prstGeom prst="rect">
                <a:avLst/>
              </a:prstGeom>
              <a:blipFill rotWithShape="0">
                <a:blip r:embed="rId2"/>
                <a:stretch>
                  <a:fillRect l="-286" r="-71" b="-2609"/>
                </a:stretch>
              </a:blip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1259633" y="2026578"/>
            <a:ext cx="1733159" cy="1325202"/>
            <a:chOff x="1992131" y="2611779"/>
            <a:chExt cx="2310879" cy="1766937"/>
          </a:xfrm>
        </p:grpSpPr>
        <p:sp>
          <p:nvSpPr>
            <p:cNvPr id="7" name="椭圆 6"/>
            <p:cNvSpPr/>
            <p:nvPr/>
          </p:nvSpPr>
          <p:spPr>
            <a:xfrm>
              <a:off x="2455206" y="2611779"/>
              <a:ext cx="216024" cy="21602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023158" y="3259851"/>
              <a:ext cx="216024" cy="21602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992131" y="4066282"/>
              <a:ext cx="216024" cy="21602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stCxn id="7" idx="3"/>
              <a:endCxn id="8" idx="0"/>
            </p:cNvCxnSpPr>
            <p:nvPr/>
          </p:nvCxnSpPr>
          <p:spPr>
            <a:xfrm flipH="1">
              <a:off x="2131170" y="2796167"/>
              <a:ext cx="355672" cy="46368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9" idx="0"/>
            </p:cNvCxnSpPr>
            <p:nvPr/>
          </p:nvCxnSpPr>
          <p:spPr>
            <a:xfrm>
              <a:off x="2100143" y="3475875"/>
              <a:ext cx="0" cy="590407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2245684" y="3156554"/>
                  <a:ext cx="62931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685" y="3156554"/>
                  <a:ext cx="4607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2177128" y="3886273"/>
                  <a:ext cx="2125882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129" y="3886273"/>
                  <a:ext cx="15831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椭圆 13"/>
          <p:cNvSpPr/>
          <p:nvPr/>
        </p:nvSpPr>
        <p:spPr>
          <a:xfrm>
            <a:off x="1683656" y="3638132"/>
            <a:ext cx="162018" cy="162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397381" y="3255499"/>
            <a:ext cx="314722" cy="3963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893095" y="1583928"/>
            <a:ext cx="1213794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右子结点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608622" y="3364635"/>
                <a:ext cx="18188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22" y="3364635"/>
                <a:ext cx="1818831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/>
          <p:cNvGrpSpPr/>
          <p:nvPr/>
        </p:nvGrpSpPr>
        <p:grpSpPr>
          <a:xfrm>
            <a:off x="1259632" y="3801664"/>
            <a:ext cx="1080120" cy="1038338"/>
            <a:chOff x="1187624" y="5010526"/>
            <a:chExt cx="1440160" cy="1384450"/>
          </a:xfrm>
        </p:grpSpPr>
        <p:sp>
          <p:nvSpPr>
            <p:cNvPr id="18" name="椭圆 17"/>
            <p:cNvSpPr/>
            <p:nvPr/>
          </p:nvSpPr>
          <p:spPr>
            <a:xfrm>
              <a:off x="1403648" y="5301208"/>
              <a:ext cx="216024" cy="21602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176743" y="5301208"/>
              <a:ext cx="216024" cy="21602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187624" y="6165304"/>
              <a:ext cx="216024" cy="21602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19672" y="6165304"/>
              <a:ext cx="216024" cy="21602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051720" y="6178952"/>
              <a:ext cx="216024" cy="21602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411760" y="6178952"/>
              <a:ext cx="216024" cy="21602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>
              <a:endCxn id="18" idx="0"/>
            </p:cNvCxnSpPr>
            <p:nvPr/>
          </p:nvCxnSpPr>
          <p:spPr>
            <a:xfrm flipH="1">
              <a:off x="1511660" y="5012372"/>
              <a:ext cx="304694" cy="28883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934217" y="5010526"/>
              <a:ext cx="337053" cy="32884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20" idx="0"/>
            </p:cNvCxnSpPr>
            <p:nvPr/>
          </p:nvCxnSpPr>
          <p:spPr>
            <a:xfrm flipH="1">
              <a:off x="1295636" y="5552432"/>
              <a:ext cx="183374" cy="61287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544310" y="5548700"/>
              <a:ext cx="199699" cy="6527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22" idx="0"/>
            </p:cNvCxnSpPr>
            <p:nvPr/>
          </p:nvCxnSpPr>
          <p:spPr>
            <a:xfrm flipH="1">
              <a:off x="2159732" y="5541656"/>
              <a:ext cx="91687" cy="6372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23" idx="0"/>
            </p:cNvCxnSpPr>
            <p:nvPr/>
          </p:nvCxnSpPr>
          <p:spPr>
            <a:xfrm>
              <a:off x="2339752" y="5548700"/>
              <a:ext cx="180020" cy="63025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72839" y="1442888"/>
                <a:ext cx="3047629" cy="507831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𝑾𝒕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𝑩𝒅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𝑴𝒂𝒙𝑾𝒕</m:t>
                      </m:r>
                    </m:oMath>
                  </m:oMathPara>
                </a14:m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39" y="1442888"/>
                <a:ext cx="3047629" cy="5078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296884" y="4080143"/>
                <a:ext cx="1915076" cy="50783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怎么估计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𝑩𝒅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 dirty="0"/>
                  <a:t> 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84" y="4080143"/>
                <a:ext cx="1915076" cy="507831"/>
              </a:xfrm>
              <a:prstGeom prst="rect">
                <a:avLst/>
              </a:prstGeom>
              <a:blipFill rotWithShape="0">
                <a:blip r:embed="rId7"/>
                <a:stretch>
                  <a:fillRect l="-2194" b="-4494"/>
                </a:stretch>
              </a:blipFill>
              <a:ln w="28575"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211960" y="2026330"/>
                <a:ext cx="31963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14313" indent="-214313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𝑩𝒅</m:t>
                    </m:r>
                    <m:d>
                      <m:dPr>
                        <m:ctrlPr>
                          <a:rPr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𝒎𝒂𝒙𝑾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026330"/>
                <a:ext cx="3196324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763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4226771" y="2507846"/>
                <a:ext cx="2185535" cy="339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14313" indent="-214313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𝑩𝒅</m:t>
                    </m:r>
                    <m:d>
                      <m:dPr>
                        <m:ctrlPr>
                          <a:rPr lang="en-US" altLang="zh-C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71" y="2507846"/>
                <a:ext cx="2185535" cy="339901"/>
              </a:xfrm>
              <a:prstGeom prst="rect">
                <a:avLst/>
              </a:prstGeom>
              <a:blipFill>
                <a:blip r:embed="rId9"/>
                <a:stretch>
                  <a:fillRect l="-1156" t="-103571" b="-17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/>
          <p:cNvSpPr txBox="1"/>
          <p:nvPr/>
        </p:nvSpPr>
        <p:spPr>
          <a:xfrm>
            <a:off x="3893095" y="3022804"/>
            <a:ext cx="1213794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左子结点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4226771" y="3511373"/>
                <a:ext cx="18188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71" y="3511373"/>
                <a:ext cx="181883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4343400" y="4227934"/>
            <a:ext cx="4416594" cy="32316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装载重量的上限</a:t>
            </a:r>
            <a:r>
              <a:rPr lang="zh-CN" altLang="en-US" sz="1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其父结点的上限，</a:t>
            </a: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不需判定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87213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42" grpId="0"/>
      <p:bldP spid="44" grpId="0" animBg="1"/>
      <p:bldP spid="45" grpId="0"/>
      <p:bldP spid="2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0314" y="7917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回溯算法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493658" y="1032666"/>
          <a:ext cx="6534726" cy="4275388"/>
        </p:xfrm>
        <a:graphic>
          <a:graphicData uri="http://schemas.openxmlformats.org/drawingml/2006/table">
            <a:tbl>
              <a:tblPr/>
              <a:tblGrid>
                <a:gridCol w="6534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53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#define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MaxBox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1000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globalWeight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[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MaxBox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],globalNum,globalC1;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输入参数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globalX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[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MaxBox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];                                           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保存状态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的全局变量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globalWt,globalBd,globalMaxWt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;                    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保存中间量的全局变量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void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loadingBacktrack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t) {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if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(t ==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globalNum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) {                                          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边界条件，得到一个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C1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的更好可行解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globalMaxWt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globalWt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return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}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 end of (if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b="1" kern="0" dirty="0" err="1">
                          <a:solidFill>
                            <a:srgbClr val="007F8E"/>
                          </a:solidFill>
                          <a:latin typeface="Times New Roman"/>
                          <a:ea typeface="宋体"/>
                        </a:rPr>
                        <a:t>globalBd</a:t>
                      </a:r>
                      <a:r>
                        <a:rPr lang="en-US" sz="1200" b="1" kern="0" dirty="0">
                          <a:solidFill>
                            <a:srgbClr val="007F8E"/>
                          </a:solidFill>
                          <a:latin typeface="Times New Roman"/>
                          <a:ea typeface="宋体"/>
                        </a:rPr>
                        <a:t>-=</a:t>
                      </a:r>
                      <a:r>
                        <a:rPr lang="en-US" sz="1200" b="1" kern="0" dirty="0" err="1">
                          <a:solidFill>
                            <a:srgbClr val="007F8E"/>
                          </a:solidFill>
                          <a:latin typeface="Times New Roman"/>
                          <a:ea typeface="宋体"/>
                        </a:rPr>
                        <a:t>globalWeight</a:t>
                      </a:r>
                      <a:r>
                        <a:rPr lang="en-US" sz="1200" b="1" kern="0" dirty="0">
                          <a:solidFill>
                            <a:srgbClr val="007F8E"/>
                          </a:solidFill>
                          <a:latin typeface="Times New Roman"/>
                          <a:ea typeface="宋体"/>
                        </a:rPr>
                        <a:t>[t];                             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扩展子结点时减少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globalBd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F77A2D"/>
                          </a:solidFill>
                          <a:latin typeface="Times New Roman"/>
                          <a:ea typeface="宋体"/>
                        </a:rPr>
                        <a:t>if(</a:t>
                      </a:r>
                      <a:r>
                        <a:rPr lang="en-US" sz="1200" b="1" kern="0" dirty="0" err="1">
                          <a:solidFill>
                            <a:srgbClr val="F77A2D"/>
                          </a:solidFill>
                          <a:latin typeface="Times New Roman"/>
                          <a:ea typeface="宋体"/>
                        </a:rPr>
                        <a:t>globalWt</a:t>
                      </a:r>
                      <a:r>
                        <a:rPr lang="en-US" sz="1200" b="1" kern="0" dirty="0">
                          <a:solidFill>
                            <a:srgbClr val="F77A2D"/>
                          </a:solidFill>
                          <a:latin typeface="Times New Roman"/>
                          <a:ea typeface="宋体"/>
                        </a:rPr>
                        <a:t> + </a:t>
                      </a:r>
                      <a:r>
                        <a:rPr lang="en-US" sz="1200" b="1" kern="0" dirty="0" err="1">
                          <a:solidFill>
                            <a:srgbClr val="F77A2D"/>
                          </a:solidFill>
                          <a:latin typeface="Times New Roman"/>
                          <a:ea typeface="宋体"/>
                        </a:rPr>
                        <a:t>globalWeight</a:t>
                      </a:r>
                      <a:r>
                        <a:rPr lang="en-US" sz="1200" b="1" kern="0" dirty="0">
                          <a:solidFill>
                            <a:srgbClr val="F77A2D"/>
                          </a:solidFill>
                          <a:latin typeface="Times New Roman"/>
                          <a:ea typeface="宋体"/>
                        </a:rPr>
                        <a:t>[t]&lt;= globalC1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) </a:t>
                      </a:r>
                      <a:r>
                        <a:rPr lang="en-US" sz="1200" b="1" kern="0" dirty="0">
                          <a:latin typeface="Times New Roman"/>
                          <a:ea typeface="宋体"/>
                        </a:rPr>
                        <a:t>{               </a:t>
                      </a:r>
                      <a:r>
                        <a:rPr lang="en-US" sz="1200" b="1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约束剪枝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globalX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[t]=1;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200" b="1" kern="0" dirty="0" err="1">
                          <a:latin typeface="Times New Roman"/>
                          <a:ea typeface="宋体"/>
                        </a:rPr>
                        <a:t>globalWt</a:t>
                      </a:r>
                      <a:r>
                        <a:rPr lang="en-US" sz="1200" b="1" kern="0" dirty="0">
                          <a:latin typeface="Times New Roman"/>
                          <a:ea typeface="宋体"/>
                        </a:rPr>
                        <a:t>+=</a:t>
                      </a:r>
                      <a:r>
                        <a:rPr lang="en-US" sz="1200" b="1" kern="0" dirty="0" err="1">
                          <a:latin typeface="Times New Roman"/>
                          <a:ea typeface="宋体"/>
                        </a:rPr>
                        <a:t>globalWeight</a:t>
                      </a:r>
                      <a:r>
                        <a:rPr lang="en-US" sz="1200" b="1" kern="0" dirty="0">
                          <a:latin typeface="Times New Roman"/>
                          <a:ea typeface="宋体"/>
                        </a:rPr>
                        <a:t>[t];                           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增大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globalWt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loadingBacktrack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(t+1);                                    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扩展左子树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200" b="1" kern="0" dirty="0" err="1">
                          <a:latin typeface="Times New Roman"/>
                          <a:ea typeface="宋体"/>
                        </a:rPr>
                        <a:t>globalWt</a:t>
                      </a:r>
                      <a:r>
                        <a:rPr lang="en-US" sz="1200" b="1" kern="0" dirty="0">
                          <a:latin typeface="Times New Roman"/>
                          <a:ea typeface="宋体"/>
                        </a:rPr>
                        <a:t>-=</a:t>
                      </a:r>
                      <a:r>
                        <a:rPr lang="en-US" sz="1200" b="1" kern="0" dirty="0" err="1">
                          <a:latin typeface="Times New Roman"/>
                          <a:ea typeface="宋体"/>
                        </a:rPr>
                        <a:t>globalWeight</a:t>
                      </a:r>
                      <a:r>
                        <a:rPr lang="en-US" sz="1200" b="1" kern="0" dirty="0">
                          <a:latin typeface="Times New Roman"/>
                          <a:ea typeface="宋体"/>
                        </a:rPr>
                        <a:t>[t];                            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回溯时恢复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globalWt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}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if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rgbClr val="F77A2D"/>
                          </a:solidFill>
                          <a:latin typeface="Times New Roman"/>
                          <a:ea typeface="宋体"/>
                        </a:rPr>
                        <a:t>globalWt</a:t>
                      </a:r>
                      <a:r>
                        <a:rPr lang="en-US" sz="1200" b="1" kern="0" dirty="0">
                          <a:solidFill>
                            <a:srgbClr val="F77A2D"/>
                          </a:solidFill>
                          <a:latin typeface="Times New Roman"/>
                          <a:ea typeface="宋体"/>
                        </a:rPr>
                        <a:t> + </a:t>
                      </a:r>
                      <a:r>
                        <a:rPr lang="en-US" sz="1200" b="1" kern="0" dirty="0" err="1">
                          <a:solidFill>
                            <a:srgbClr val="F77A2D"/>
                          </a:solidFill>
                          <a:latin typeface="Times New Roman"/>
                          <a:ea typeface="宋体"/>
                        </a:rPr>
                        <a:t>globalBd</a:t>
                      </a:r>
                      <a:r>
                        <a:rPr lang="en-US" sz="1200" b="1" kern="0" dirty="0">
                          <a:solidFill>
                            <a:srgbClr val="F77A2D"/>
                          </a:solidFill>
                          <a:latin typeface="Times New Roman"/>
                          <a:ea typeface="宋体"/>
                        </a:rPr>
                        <a:t> &gt; </a:t>
                      </a:r>
                      <a:r>
                        <a:rPr lang="en-US" sz="1200" b="1" kern="0" dirty="0" err="1">
                          <a:solidFill>
                            <a:srgbClr val="F77A2D"/>
                          </a:solidFill>
                          <a:latin typeface="Times New Roman"/>
                          <a:ea typeface="宋体"/>
                        </a:rPr>
                        <a:t>globalMaxWt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) {       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限界剪枝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globalX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[t]=0;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loadingBacktrack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(t+1);                                      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扩展右子树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}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en-US" sz="1200" b="1" kern="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+mn-cs"/>
                        </a:rPr>
                        <a:t>    </a:t>
                      </a:r>
                      <a:r>
                        <a:rPr lang="en-US" sz="1200" b="1" kern="0" dirty="0" err="1">
                          <a:solidFill>
                            <a:srgbClr val="007F8E"/>
                          </a:solidFill>
                          <a:latin typeface="Times New Roman"/>
                          <a:ea typeface="宋体"/>
                          <a:cs typeface="+mn-cs"/>
                        </a:rPr>
                        <a:t>globalBd</a:t>
                      </a:r>
                      <a:r>
                        <a:rPr lang="en-US" sz="1200" b="1" kern="0" dirty="0">
                          <a:solidFill>
                            <a:srgbClr val="007F8E"/>
                          </a:solidFill>
                          <a:latin typeface="Times New Roman"/>
                          <a:ea typeface="宋体"/>
                          <a:cs typeface="+mn-cs"/>
                        </a:rPr>
                        <a:t>+=</a:t>
                      </a:r>
                      <a:r>
                        <a:rPr lang="en-US" sz="1200" b="1" kern="0" dirty="0" err="1">
                          <a:solidFill>
                            <a:srgbClr val="007F8E"/>
                          </a:solidFill>
                          <a:latin typeface="Times New Roman"/>
                          <a:ea typeface="宋体"/>
                          <a:cs typeface="+mn-cs"/>
                        </a:rPr>
                        <a:t>globalWeight</a:t>
                      </a:r>
                      <a:r>
                        <a:rPr lang="en-US" sz="1200" b="1" kern="0" dirty="0">
                          <a:solidFill>
                            <a:srgbClr val="007F8E"/>
                          </a:solidFill>
                          <a:latin typeface="Times New Roman"/>
                          <a:ea typeface="宋体"/>
                          <a:cs typeface="+mn-cs"/>
                        </a:rPr>
                        <a:t>[t];                                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回溯时恢复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globalBd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}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</a:txBody>
                  <a:tcPr marL="29688" marR="2968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547664" y="2841780"/>
            <a:ext cx="2970330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81198" y="3975906"/>
            <a:ext cx="2754306" cy="1722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七边形 6"/>
          <p:cNvSpPr/>
          <p:nvPr/>
        </p:nvSpPr>
        <p:spPr>
          <a:xfrm rot="2969211">
            <a:off x="6084168" y="178163"/>
            <a:ext cx="685800" cy="685800"/>
          </a:xfrm>
          <a:prstGeom prst="heptag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</a:p>
        </p:txBody>
      </p:sp>
      <p:cxnSp>
        <p:nvCxnSpPr>
          <p:cNvPr id="9" name="直接箭头连接符 8"/>
          <p:cNvCxnSpPr>
            <a:cxnSpLocks/>
            <a:stCxn id="7" idx="4"/>
          </p:cNvCxnSpPr>
          <p:nvPr/>
        </p:nvCxnSpPr>
        <p:spPr>
          <a:xfrm flipH="1">
            <a:off x="2051720" y="324125"/>
            <a:ext cx="4077977" cy="1311521"/>
          </a:xfrm>
          <a:prstGeom prst="straightConnector1">
            <a:avLst/>
          </a:prstGeom>
          <a:ln w="28575">
            <a:solidFill>
              <a:srgbClr val="F77A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1"/>
          </p:cNvCxnSpPr>
          <p:nvPr/>
        </p:nvCxnSpPr>
        <p:spPr>
          <a:xfrm flipH="1">
            <a:off x="3437874" y="845512"/>
            <a:ext cx="3137337" cy="3832472"/>
          </a:xfrm>
          <a:prstGeom prst="straightConnector1">
            <a:avLst/>
          </a:prstGeom>
          <a:ln w="28575">
            <a:solidFill>
              <a:srgbClr val="F77A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</p:cNvCxnSpPr>
          <p:nvPr/>
        </p:nvCxnSpPr>
        <p:spPr>
          <a:xfrm flipH="1">
            <a:off x="3554959" y="859840"/>
            <a:ext cx="2710550" cy="2854364"/>
          </a:xfrm>
          <a:prstGeom prst="straightConnector1">
            <a:avLst/>
          </a:prstGeom>
          <a:ln w="28575">
            <a:solidFill>
              <a:srgbClr val="F77A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  <a:stCxn id="7" idx="3"/>
          </p:cNvCxnSpPr>
          <p:nvPr/>
        </p:nvCxnSpPr>
        <p:spPr>
          <a:xfrm flipH="1">
            <a:off x="2843808" y="627803"/>
            <a:ext cx="3223430" cy="1007843"/>
          </a:xfrm>
          <a:prstGeom prst="straightConnector1">
            <a:avLst/>
          </a:prstGeom>
          <a:ln w="28575">
            <a:solidFill>
              <a:srgbClr val="F77A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5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接连接符 72"/>
          <p:cNvCxnSpPr/>
          <p:nvPr/>
        </p:nvCxnSpPr>
        <p:spPr>
          <a:xfrm flipH="1">
            <a:off x="5133051" y="2784179"/>
            <a:ext cx="439745" cy="563935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582769" y="2125758"/>
            <a:ext cx="1005941" cy="568193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3562287" y="2106691"/>
            <a:ext cx="950110" cy="568193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438746" y="2676815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椭圆 19"/>
          <p:cNvSpPr/>
          <p:nvPr/>
        </p:nvSpPr>
        <p:spPr>
          <a:xfrm>
            <a:off x="4478912" y="2071319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9" name="椭圆 38"/>
          <p:cNvSpPr/>
          <p:nvPr/>
        </p:nvSpPr>
        <p:spPr>
          <a:xfrm>
            <a:off x="2924396" y="3315354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0" name="椭圆 39"/>
          <p:cNvSpPr/>
          <p:nvPr/>
        </p:nvSpPr>
        <p:spPr>
          <a:xfrm>
            <a:off x="3987606" y="3315354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1" name="椭圆 40"/>
          <p:cNvSpPr/>
          <p:nvPr/>
        </p:nvSpPr>
        <p:spPr>
          <a:xfrm>
            <a:off x="2555852" y="4074242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2" name="椭圆 41"/>
          <p:cNvSpPr/>
          <p:nvPr/>
        </p:nvSpPr>
        <p:spPr>
          <a:xfrm>
            <a:off x="3173218" y="4093002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5" name="椭圆 44"/>
          <p:cNvSpPr/>
          <p:nvPr/>
        </p:nvSpPr>
        <p:spPr>
          <a:xfrm>
            <a:off x="3774502" y="4093001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6" name="椭圆 45"/>
          <p:cNvSpPr/>
          <p:nvPr/>
        </p:nvSpPr>
        <p:spPr>
          <a:xfrm>
            <a:off x="4339114" y="4093001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3531137" y="2126644"/>
            <a:ext cx="950110" cy="56819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21" idx="3"/>
            <a:endCxn id="39" idx="7"/>
          </p:cNvCxnSpPr>
          <p:nvPr/>
        </p:nvCxnSpPr>
        <p:spPr>
          <a:xfrm flipH="1">
            <a:off x="3014452" y="2766871"/>
            <a:ext cx="439745" cy="563935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21" idx="5"/>
            <a:endCxn id="40" idx="1"/>
          </p:cNvCxnSpPr>
          <p:nvPr/>
        </p:nvCxnSpPr>
        <p:spPr>
          <a:xfrm>
            <a:off x="3528802" y="2766871"/>
            <a:ext cx="474255" cy="563935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39" idx="3"/>
            <a:endCxn id="41" idx="7"/>
          </p:cNvCxnSpPr>
          <p:nvPr/>
        </p:nvCxnSpPr>
        <p:spPr>
          <a:xfrm flipH="1">
            <a:off x="2645908" y="3405410"/>
            <a:ext cx="293939" cy="684283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39" idx="4"/>
            <a:endCxn id="42" idx="0"/>
          </p:cNvCxnSpPr>
          <p:nvPr/>
        </p:nvCxnSpPr>
        <p:spPr>
          <a:xfrm>
            <a:off x="2977150" y="3420862"/>
            <a:ext cx="248822" cy="67214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40" idx="4"/>
            <a:endCxn id="45" idx="0"/>
          </p:cNvCxnSpPr>
          <p:nvPr/>
        </p:nvCxnSpPr>
        <p:spPr>
          <a:xfrm flipH="1">
            <a:off x="3827256" y="3420861"/>
            <a:ext cx="213104" cy="67214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40" idx="4"/>
            <a:endCxn id="46" idx="1"/>
          </p:cNvCxnSpPr>
          <p:nvPr/>
        </p:nvCxnSpPr>
        <p:spPr>
          <a:xfrm>
            <a:off x="4040360" y="3420862"/>
            <a:ext cx="314206" cy="68759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5574909" y="2676815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8" name="椭圆 77"/>
          <p:cNvSpPr/>
          <p:nvPr/>
        </p:nvSpPr>
        <p:spPr>
          <a:xfrm>
            <a:off x="5060559" y="3315354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9" name="椭圆 78"/>
          <p:cNvSpPr/>
          <p:nvPr/>
        </p:nvSpPr>
        <p:spPr>
          <a:xfrm>
            <a:off x="6123769" y="3315354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0" name="椭圆 79"/>
          <p:cNvSpPr/>
          <p:nvPr/>
        </p:nvSpPr>
        <p:spPr>
          <a:xfrm>
            <a:off x="4692015" y="4074242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1" name="椭圆 80"/>
          <p:cNvSpPr/>
          <p:nvPr/>
        </p:nvSpPr>
        <p:spPr>
          <a:xfrm>
            <a:off x="5309382" y="4093002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2" name="椭圆 81"/>
          <p:cNvSpPr/>
          <p:nvPr/>
        </p:nvSpPr>
        <p:spPr>
          <a:xfrm>
            <a:off x="5910666" y="4093001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3" name="椭圆 82"/>
          <p:cNvSpPr/>
          <p:nvPr/>
        </p:nvSpPr>
        <p:spPr>
          <a:xfrm>
            <a:off x="6475278" y="4093001"/>
            <a:ext cx="105508" cy="10550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84" name="直接连接符 83"/>
          <p:cNvCxnSpPr/>
          <p:nvPr/>
        </p:nvCxnSpPr>
        <p:spPr>
          <a:xfrm flipH="1">
            <a:off x="5146490" y="2767841"/>
            <a:ext cx="439745" cy="56393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7" idx="5"/>
            <a:endCxn id="79" idx="1"/>
          </p:cNvCxnSpPr>
          <p:nvPr/>
        </p:nvCxnSpPr>
        <p:spPr>
          <a:xfrm>
            <a:off x="5664965" y="2766871"/>
            <a:ext cx="474255" cy="563935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78" idx="3"/>
            <a:endCxn id="80" idx="7"/>
          </p:cNvCxnSpPr>
          <p:nvPr/>
        </p:nvCxnSpPr>
        <p:spPr>
          <a:xfrm flipH="1">
            <a:off x="4782072" y="3405410"/>
            <a:ext cx="293939" cy="684283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8" idx="4"/>
            <a:endCxn id="81" idx="0"/>
          </p:cNvCxnSpPr>
          <p:nvPr/>
        </p:nvCxnSpPr>
        <p:spPr>
          <a:xfrm>
            <a:off x="5113314" y="3420862"/>
            <a:ext cx="248822" cy="67214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9" idx="4"/>
            <a:endCxn id="82" idx="0"/>
          </p:cNvCxnSpPr>
          <p:nvPr/>
        </p:nvCxnSpPr>
        <p:spPr>
          <a:xfrm flipH="1">
            <a:off x="5963419" y="3420861"/>
            <a:ext cx="213104" cy="67214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79" idx="4"/>
            <a:endCxn id="83" idx="1"/>
          </p:cNvCxnSpPr>
          <p:nvPr/>
        </p:nvCxnSpPr>
        <p:spPr>
          <a:xfrm>
            <a:off x="6176523" y="3420862"/>
            <a:ext cx="314206" cy="68759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4584420" y="2125859"/>
            <a:ext cx="1005941" cy="56819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5695868" y="2505323"/>
            <a:ext cx="269626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4631636" y="4271258"/>
            <a:ext cx="269626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94" name="文本框 93"/>
          <p:cNvSpPr txBox="1"/>
          <p:nvPr/>
        </p:nvSpPr>
        <p:spPr>
          <a:xfrm>
            <a:off x="5257355" y="4271258"/>
            <a:ext cx="269626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95" name="文本框 94"/>
          <p:cNvSpPr txBox="1"/>
          <p:nvPr/>
        </p:nvSpPr>
        <p:spPr>
          <a:xfrm>
            <a:off x="4868398" y="3128411"/>
            <a:ext cx="269626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96" name="文本框 95"/>
          <p:cNvSpPr txBox="1"/>
          <p:nvPr/>
        </p:nvSpPr>
        <p:spPr>
          <a:xfrm>
            <a:off x="5872285" y="4271258"/>
            <a:ext cx="269626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97" name="文本框 96"/>
          <p:cNvSpPr txBox="1"/>
          <p:nvPr/>
        </p:nvSpPr>
        <p:spPr>
          <a:xfrm>
            <a:off x="6249013" y="3146051"/>
            <a:ext cx="269626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98" name="文本框 97"/>
          <p:cNvSpPr txBox="1"/>
          <p:nvPr/>
        </p:nvSpPr>
        <p:spPr>
          <a:xfrm>
            <a:off x="6414898" y="4271258"/>
            <a:ext cx="269626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3256245" y="2465566"/>
            <a:ext cx="269626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718810" y="3081959"/>
            <a:ext cx="269626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055492" y="3086798"/>
            <a:ext cx="269626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2495473" y="4271258"/>
            <a:ext cx="269626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3268054" y="4224493"/>
            <a:ext cx="269626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3707023" y="4271258"/>
            <a:ext cx="269626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292469" y="4271258"/>
            <a:ext cx="269626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3513972" y="2135882"/>
            <a:ext cx="950110" cy="568193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3015736" y="2763629"/>
            <a:ext cx="439745" cy="56393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3006124" y="2778182"/>
            <a:ext cx="439745" cy="563935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972428" y="3405978"/>
            <a:ext cx="248822" cy="67214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979524" y="3420861"/>
            <a:ext cx="248822" cy="67214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582768" y="2125858"/>
            <a:ext cx="1005941" cy="568193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5148829" y="2765014"/>
            <a:ext cx="439745" cy="563935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60697" y="362569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50+0&gt;0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2419482" y="2816021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10+40=50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3345698" y="2160035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0+10&lt;50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3705835" y="2800561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10+40=50</a:t>
            </a:r>
            <a:endParaRPr lang="zh-CN" altLang="en-US" sz="12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016067" y="363312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50+40&gt;50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5039666" y="2139196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0+80&gt;50</a:t>
            </a:r>
            <a:endParaRPr lang="zh-CN" altLang="en-US" sz="1200" dirty="0"/>
          </a:p>
        </p:txBody>
      </p:sp>
      <p:sp>
        <p:nvSpPr>
          <p:cNvPr id="99" name="文本框 98"/>
          <p:cNvSpPr txBox="1"/>
          <p:nvPr/>
        </p:nvSpPr>
        <p:spPr>
          <a:xfrm>
            <a:off x="4692666" y="2816021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0+40&lt;50</a:t>
            </a:r>
            <a:endParaRPr lang="zh-CN" altLang="en-US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5897674" y="2860098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0+40&lt;50</a:t>
            </a:r>
            <a:endParaRPr lang="zh-CN" altLang="en-US" sz="12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4342005" y="3609422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40+40&gt;50</a:t>
            </a:r>
            <a:endParaRPr lang="zh-CN" altLang="en-US" sz="12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5232499" y="3660675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40+0&lt;50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267854" y="575851"/>
            <a:ext cx="6147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77A2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剪枝策略：</a:t>
            </a:r>
            <a:endParaRPr lang="en-US" altLang="zh-CN" sz="1600" b="1" dirty="0">
              <a:solidFill>
                <a:srgbClr val="F77A2D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左子树：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</a:rPr>
              <a:t>globalWt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</a:rPr>
              <a:t>globalWeight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</a:rPr>
              <a:t>[t] &lt;= globalC1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右子树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：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</a:rPr>
              <a:t>globalWt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</a:rPr>
              <a:t>globalBd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</a:rPr>
              <a:t>globalMaxWt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480722" y="4743023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highlight>
                  <a:srgbClr val="FFFFFF"/>
                </a:highlight>
                <a:latin typeface="Consolas" panose="020B0609020204030204" pitchFamily="49" charset="0"/>
              </a:rPr>
              <a:t>globalMaxWt</a:t>
            </a:r>
            <a:r>
              <a:rPr lang="en-US" altLang="zh-CN" sz="1200" dirty="0">
                <a:highlight>
                  <a:srgbClr val="FFFFFF"/>
                </a:highlight>
                <a:latin typeface="Consolas" panose="020B0609020204030204" pitchFamily="49" charset="0"/>
              </a:rPr>
              <a:t> = 50</a:t>
            </a:r>
            <a:endParaRPr lang="zh-CN" altLang="en-US" sz="1200" dirty="0"/>
          </a:p>
        </p:txBody>
      </p:sp>
      <p:sp>
        <p:nvSpPr>
          <p:cNvPr id="13" name="下箭头 12"/>
          <p:cNvSpPr/>
          <p:nvPr/>
        </p:nvSpPr>
        <p:spPr>
          <a:xfrm>
            <a:off x="3135516" y="4242601"/>
            <a:ext cx="172480" cy="54741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10" name="TextBox 109"/>
          <p:cNvSpPr txBox="1"/>
          <p:nvPr/>
        </p:nvSpPr>
        <p:spPr>
          <a:xfrm>
            <a:off x="1601671" y="2063048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00FF"/>
                </a:solidFill>
              </a:rPr>
              <a:t> t=0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601671" y="259613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00FF"/>
                </a:solidFill>
              </a:rPr>
              <a:t> t=1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601671" y="319717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00FF"/>
                </a:solidFill>
              </a:rPr>
              <a:t> t=2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601671" y="389925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00FF"/>
                </a:solidFill>
              </a:rPr>
              <a:t> t=3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sp>
        <p:nvSpPr>
          <p:cNvPr id="115" name="标题 1">
            <a:extLst>
              <a:ext uri="{FF2B5EF4-FFF2-40B4-BE49-F238E27FC236}">
                <a16:creationId xmlns:a16="http://schemas.microsoft.com/office/drawing/2014/main" id="{178C368A-20BD-1543-9CB4-5BB4D21DB83E}"/>
              </a:ext>
            </a:extLst>
          </p:cNvPr>
          <p:cNvSpPr txBox="1">
            <a:spLocks/>
          </p:cNvSpPr>
          <p:nvPr/>
        </p:nvSpPr>
        <p:spPr>
          <a:xfrm>
            <a:off x="50314" y="7917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回溯算法演示</a:t>
            </a:r>
          </a:p>
        </p:txBody>
      </p:sp>
      <p:sp>
        <p:nvSpPr>
          <p:cNvPr id="3" name="矩形 2"/>
          <p:cNvSpPr/>
          <p:nvPr/>
        </p:nvSpPr>
        <p:spPr>
          <a:xfrm>
            <a:off x="6858000" y="699542"/>
            <a:ext cx="4572000" cy="11726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输入样例：</a:t>
            </a:r>
            <a:endParaRPr lang="en-US" altLang="zh-CN" b="1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3    50  50 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10  40  40</a:t>
            </a:r>
          </a:p>
        </p:txBody>
      </p:sp>
    </p:spTree>
    <p:extLst>
      <p:ext uri="{BB962C8B-B14F-4D97-AF65-F5344CB8AC3E}">
        <p14:creationId xmlns:p14="http://schemas.microsoft.com/office/powerpoint/2010/main" val="318353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6" grpId="0"/>
      <p:bldP spid="56" grpId="1"/>
      <p:bldP spid="57" grpId="0"/>
      <p:bldP spid="57" grpId="1"/>
      <p:bldP spid="58" grpId="0"/>
      <p:bldP spid="58" grpId="1"/>
      <p:bldP spid="75" grpId="0"/>
      <p:bldP spid="75" grpId="1"/>
      <p:bldP spid="90" grpId="0"/>
      <p:bldP spid="90" grpId="1"/>
      <p:bldP spid="99" grpId="0"/>
      <p:bldP spid="99" grpId="1"/>
      <p:bldP spid="107" grpId="0"/>
      <p:bldP spid="107" grpId="1"/>
      <p:bldP spid="108" grpId="0"/>
      <p:bldP spid="108" grpId="1"/>
      <p:bldP spid="109" grpId="0"/>
      <p:bldP spid="109" grpId="1"/>
      <p:bldP spid="6" grpId="0"/>
      <p:bldP spid="1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07504" y="11185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DFS &amp; BFS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23528" y="555526"/>
            <a:ext cx="3506739" cy="3882161"/>
            <a:chOff x="339873" y="755001"/>
            <a:chExt cx="3506739" cy="3882161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065411" y="1166284"/>
              <a:ext cx="445300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397461" y="1954270"/>
              <a:ext cx="445300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L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956012" y="1954270"/>
              <a:ext cx="449149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785173" y="2608229"/>
              <a:ext cx="434973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M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98424" y="2663689"/>
              <a:ext cx="389638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566374" y="2719148"/>
              <a:ext cx="389638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P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401312" y="2730702"/>
              <a:ext cx="389638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710957" y="3384661"/>
              <a:ext cx="463854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729511" y="4050175"/>
              <a:ext cx="445300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566374" y="3440121"/>
              <a:ext cx="390798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427984" y="3440121"/>
              <a:ext cx="418628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731436" y="1531434"/>
              <a:ext cx="389638" cy="443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455049" y="1531434"/>
              <a:ext cx="723613" cy="443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063486" y="2307866"/>
              <a:ext cx="389638" cy="388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787099" y="2307866"/>
              <a:ext cx="278313" cy="388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2844687" y="2363325"/>
              <a:ext cx="166988" cy="388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289987" y="2363325"/>
              <a:ext cx="278313" cy="388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952161" y="3028838"/>
              <a:ext cx="0" cy="388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952161" y="3805270"/>
              <a:ext cx="0" cy="277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733362" y="3139757"/>
              <a:ext cx="0" cy="3327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623962" y="3139757"/>
              <a:ext cx="0" cy="3327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339873" y="755001"/>
              <a:ext cx="2003851" cy="3882161"/>
            </a:xfrm>
            <a:custGeom>
              <a:avLst/>
              <a:gdLst>
                <a:gd name="T0" fmla="*/ 2147483647 w 1744"/>
                <a:gd name="T1" fmla="*/ 0 h 3408"/>
                <a:gd name="T2" fmla="*/ 2147483647 w 1744"/>
                <a:gd name="T3" fmla="*/ 2147483647 h 3408"/>
                <a:gd name="T4" fmla="*/ 2147483647 w 1744"/>
                <a:gd name="T5" fmla="*/ 2147483647 h 3408"/>
                <a:gd name="T6" fmla="*/ 2147483647 w 1744"/>
                <a:gd name="T7" fmla="*/ 2147483647 h 3408"/>
                <a:gd name="T8" fmla="*/ 2147483647 w 1744"/>
                <a:gd name="T9" fmla="*/ 2147483647 h 3408"/>
                <a:gd name="T10" fmla="*/ 2147483647 w 1744"/>
                <a:gd name="T11" fmla="*/ 2147483647 h 34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44"/>
                <a:gd name="T19" fmla="*/ 0 h 3408"/>
                <a:gd name="T20" fmla="*/ 1744 w 1744"/>
                <a:gd name="T21" fmla="*/ 3408 h 34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44" h="3408">
                  <a:moveTo>
                    <a:pt x="1600" y="0"/>
                  </a:moveTo>
                  <a:cubicBezTo>
                    <a:pt x="1672" y="460"/>
                    <a:pt x="1744" y="920"/>
                    <a:pt x="1552" y="1152"/>
                  </a:cubicBezTo>
                  <a:cubicBezTo>
                    <a:pt x="1360" y="1384"/>
                    <a:pt x="576" y="1192"/>
                    <a:pt x="448" y="1392"/>
                  </a:cubicBezTo>
                  <a:cubicBezTo>
                    <a:pt x="320" y="1592"/>
                    <a:pt x="856" y="2120"/>
                    <a:pt x="784" y="2352"/>
                  </a:cubicBezTo>
                  <a:cubicBezTo>
                    <a:pt x="712" y="2584"/>
                    <a:pt x="0" y="2608"/>
                    <a:pt x="16" y="2784"/>
                  </a:cubicBezTo>
                  <a:cubicBezTo>
                    <a:pt x="32" y="2960"/>
                    <a:pt x="736" y="3304"/>
                    <a:pt x="880" y="340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519148" y="691035"/>
            <a:ext cx="3135655" cy="3766621"/>
            <a:chOff x="5519148" y="691035"/>
            <a:chExt cx="3135655" cy="3766621"/>
          </a:xfrm>
        </p:grpSpPr>
        <p:sp>
          <p:nvSpPr>
            <p:cNvPr id="66" name="Oval 4"/>
            <p:cNvSpPr>
              <a:spLocks noChangeArrowheads="1"/>
            </p:cNvSpPr>
            <p:nvPr/>
          </p:nvSpPr>
          <p:spPr bwMode="auto">
            <a:xfrm>
              <a:off x="6873602" y="1022268"/>
              <a:ext cx="445300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6205652" y="1810254"/>
              <a:ext cx="445300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L</a:t>
              </a: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7764203" y="1810254"/>
              <a:ext cx="449149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5593364" y="2464213"/>
              <a:ext cx="434973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M</a:t>
              </a:r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6706615" y="2519673"/>
              <a:ext cx="389638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1" name="Oval 9"/>
            <p:cNvSpPr>
              <a:spLocks noChangeArrowheads="1"/>
            </p:cNvSpPr>
            <p:nvPr/>
          </p:nvSpPr>
          <p:spPr bwMode="auto">
            <a:xfrm>
              <a:off x="7374565" y="2575132"/>
              <a:ext cx="389638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P</a:t>
              </a:r>
            </a:p>
          </p:txBody>
        </p:sp>
        <p:sp>
          <p:nvSpPr>
            <p:cNvPr id="72" name="Oval 10"/>
            <p:cNvSpPr>
              <a:spLocks noChangeArrowheads="1"/>
            </p:cNvSpPr>
            <p:nvPr/>
          </p:nvSpPr>
          <p:spPr bwMode="auto">
            <a:xfrm>
              <a:off x="8209503" y="2586686"/>
              <a:ext cx="389638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73" name="Oval 11"/>
            <p:cNvSpPr>
              <a:spLocks noChangeArrowheads="1"/>
            </p:cNvSpPr>
            <p:nvPr/>
          </p:nvSpPr>
          <p:spPr bwMode="auto">
            <a:xfrm>
              <a:off x="5519148" y="3240645"/>
              <a:ext cx="463854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74" name="Oval 12"/>
            <p:cNvSpPr>
              <a:spLocks noChangeArrowheads="1"/>
            </p:cNvSpPr>
            <p:nvPr/>
          </p:nvSpPr>
          <p:spPr bwMode="auto">
            <a:xfrm>
              <a:off x="5537702" y="3906159"/>
              <a:ext cx="445300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5" name="Oval 13"/>
            <p:cNvSpPr>
              <a:spLocks noChangeArrowheads="1"/>
            </p:cNvSpPr>
            <p:nvPr/>
          </p:nvSpPr>
          <p:spPr bwMode="auto">
            <a:xfrm>
              <a:off x="7374565" y="3296105"/>
              <a:ext cx="390798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6" name="Oval 14"/>
            <p:cNvSpPr>
              <a:spLocks noChangeArrowheads="1"/>
            </p:cNvSpPr>
            <p:nvPr/>
          </p:nvSpPr>
          <p:spPr bwMode="auto">
            <a:xfrm>
              <a:off x="8236175" y="3296105"/>
              <a:ext cx="418628" cy="4414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7" name="Line 15"/>
            <p:cNvSpPr>
              <a:spLocks noChangeShapeType="1"/>
            </p:cNvSpPr>
            <p:nvPr/>
          </p:nvSpPr>
          <p:spPr bwMode="auto">
            <a:xfrm flipH="1">
              <a:off x="6539627" y="1387418"/>
              <a:ext cx="389638" cy="443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78" name="Line 17"/>
            <p:cNvSpPr>
              <a:spLocks noChangeShapeType="1"/>
            </p:cNvSpPr>
            <p:nvPr/>
          </p:nvSpPr>
          <p:spPr bwMode="auto">
            <a:xfrm>
              <a:off x="7263240" y="1387418"/>
              <a:ext cx="723613" cy="443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79" name="Line 18"/>
            <p:cNvSpPr>
              <a:spLocks noChangeShapeType="1"/>
            </p:cNvSpPr>
            <p:nvPr/>
          </p:nvSpPr>
          <p:spPr bwMode="auto">
            <a:xfrm flipH="1">
              <a:off x="5871677" y="2163850"/>
              <a:ext cx="389638" cy="388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80" name="Line 19"/>
            <p:cNvSpPr>
              <a:spLocks noChangeShapeType="1"/>
            </p:cNvSpPr>
            <p:nvPr/>
          </p:nvSpPr>
          <p:spPr bwMode="auto">
            <a:xfrm>
              <a:off x="6595290" y="2163850"/>
              <a:ext cx="278313" cy="388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81" name="Line 20"/>
            <p:cNvSpPr>
              <a:spLocks noChangeShapeType="1"/>
            </p:cNvSpPr>
            <p:nvPr/>
          </p:nvSpPr>
          <p:spPr bwMode="auto">
            <a:xfrm flipH="1">
              <a:off x="7652878" y="2219309"/>
              <a:ext cx="166988" cy="388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82" name="Line 21"/>
            <p:cNvSpPr>
              <a:spLocks noChangeShapeType="1"/>
            </p:cNvSpPr>
            <p:nvPr/>
          </p:nvSpPr>
          <p:spPr bwMode="auto">
            <a:xfrm>
              <a:off x="8098178" y="2219309"/>
              <a:ext cx="278313" cy="388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83" name="Line 22"/>
            <p:cNvSpPr>
              <a:spLocks noChangeShapeType="1"/>
            </p:cNvSpPr>
            <p:nvPr/>
          </p:nvSpPr>
          <p:spPr bwMode="auto">
            <a:xfrm>
              <a:off x="5760352" y="2884822"/>
              <a:ext cx="0" cy="388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84" name="Line 23"/>
            <p:cNvSpPr>
              <a:spLocks noChangeShapeType="1"/>
            </p:cNvSpPr>
            <p:nvPr/>
          </p:nvSpPr>
          <p:spPr bwMode="auto">
            <a:xfrm>
              <a:off x="5760352" y="3661254"/>
              <a:ext cx="0" cy="277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85" name="Line 24"/>
            <p:cNvSpPr>
              <a:spLocks noChangeShapeType="1"/>
            </p:cNvSpPr>
            <p:nvPr/>
          </p:nvSpPr>
          <p:spPr bwMode="auto">
            <a:xfrm>
              <a:off x="7541553" y="2995741"/>
              <a:ext cx="0" cy="3327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86" name="Line 25"/>
            <p:cNvSpPr>
              <a:spLocks noChangeShapeType="1"/>
            </p:cNvSpPr>
            <p:nvPr/>
          </p:nvSpPr>
          <p:spPr bwMode="auto">
            <a:xfrm>
              <a:off x="8432153" y="2995741"/>
              <a:ext cx="0" cy="3327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89" name="任意多边形 88"/>
            <p:cNvSpPr/>
            <p:nvPr/>
          </p:nvSpPr>
          <p:spPr>
            <a:xfrm>
              <a:off x="5638356" y="691035"/>
              <a:ext cx="2963299" cy="3766621"/>
            </a:xfrm>
            <a:custGeom>
              <a:avLst/>
              <a:gdLst>
                <a:gd name="connsiteX0" fmla="*/ 1474420 w 2963299"/>
                <a:gd name="connsiteY0" fmla="*/ 0 h 3766621"/>
                <a:gd name="connsiteX1" fmla="*/ 1460459 w 2963299"/>
                <a:gd name="connsiteY1" fmla="*/ 537472 h 3766621"/>
                <a:gd name="connsiteX2" fmla="*/ 762444 w 2963299"/>
                <a:gd name="connsiteY2" fmla="*/ 1305289 h 3766621"/>
                <a:gd name="connsiteX3" fmla="*/ 2367879 w 2963299"/>
                <a:gd name="connsiteY3" fmla="*/ 1361130 h 3766621"/>
                <a:gd name="connsiteX4" fmla="*/ 162151 w 2963299"/>
                <a:gd name="connsiteY4" fmla="*/ 1912562 h 3766621"/>
                <a:gd name="connsiteX5" fmla="*/ 1285955 w 2963299"/>
                <a:gd name="connsiteY5" fmla="*/ 2066125 h 3766621"/>
                <a:gd name="connsiteX6" fmla="*/ 1983971 w 2963299"/>
                <a:gd name="connsiteY6" fmla="*/ 2080086 h 3766621"/>
                <a:gd name="connsiteX7" fmla="*/ 2842529 w 2963299"/>
                <a:gd name="connsiteY7" fmla="*/ 2080086 h 3766621"/>
                <a:gd name="connsiteX8" fmla="*/ 85369 w 2963299"/>
                <a:gd name="connsiteY8" fmla="*/ 2722260 h 3766621"/>
                <a:gd name="connsiteX9" fmla="*/ 1949070 w 2963299"/>
                <a:gd name="connsiteY9" fmla="*/ 2826962 h 3766621"/>
                <a:gd name="connsiteX10" fmla="*/ 2891391 w 2963299"/>
                <a:gd name="connsiteY10" fmla="*/ 2799041 h 3766621"/>
                <a:gd name="connsiteX11" fmla="*/ 64429 w 2963299"/>
                <a:gd name="connsiteY11" fmla="*/ 3399334 h 3766621"/>
                <a:gd name="connsiteX12" fmla="*/ 846206 w 2963299"/>
                <a:gd name="connsiteY12" fmla="*/ 3734382 h 3766621"/>
                <a:gd name="connsiteX13" fmla="*/ 853186 w 2963299"/>
                <a:gd name="connsiteY13" fmla="*/ 3734382 h 376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63299" h="3766621">
                  <a:moveTo>
                    <a:pt x="1474420" y="0"/>
                  </a:moveTo>
                  <a:cubicBezTo>
                    <a:pt x="1526771" y="159962"/>
                    <a:pt x="1579122" y="319924"/>
                    <a:pt x="1460459" y="537472"/>
                  </a:cubicBezTo>
                  <a:cubicBezTo>
                    <a:pt x="1341796" y="755020"/>
                    <a:pt x="611207" y="1168013"/>
                    <a:pt x="762444" y="1305289"/>
                  </a:cubicBezTo>
                  <a:cubicBezTo>
                    <a:pt x="913681" y="1442565"/>
                    <a:pt x="2467928" y="1259918"/>
                    <a:pt x="2367879" y="1361130"/>
                  </a:cubicBezTo>
                  <a:cubicBezTo>
                    <a:pt x="2267830" y="1462342"/>
                    <a:pt x="342472" y="1795063"/>
                    <a:pt x="162151" y="1912562"/>
                  </a:cubicBezTo>
                  <a:cubicBezTo>
                    <a:pt x="-18170" y="2030061"/>
                    <a:pt x="982318" y="2038204"/>
                    <a:pt x="1285955" y="2066125"/>
                  </a:cubicBezTo>
                  <a:cubicBezTo>
                    <a:pt x="1589592" y="2094046"/>
                    <a:pt x="1983971" y="2080086"/>
                    <a:pt x="1983971" y="2080086"/>
                  </a:cubicBezTo>
                  <a:cubicBezTo>
                    <a:pt x="2243400" y="2082413"/>
                    <a:pt x="3158963" y="1973057"/>
                    <a:pt x="2842529" y="2080086"/>
                  </a:cubicBezTo>
                  <a:cubicBezTo>
                    <a:pt x="2526095" y="2187115"/>
                    <a:pt x="234279" y="2597781"/>
                    <a:pt x="85369" y="2722260"/>
                  </a:cubicBezTo>
                  <a:cubicBezTo>
                    <a:pt x="-63541" y="2846739"/>
                    <a:pt x="1481400" y="2814165"/>
                    <a:pt x="1949070" y="2826962"/>
                  </a:cubicBezTo>
                  <a:cubicBezTo>
                    <a:pt x="2416740" y="2839759"/>
                    <a:pt x="3205498" y="2703646"/>
                    <a:pt x="2891391" y="2799041"/>
                  </a:cubicBezTo>
                  <a:cubicBezTo>
                    <a:pt x="2577284" y="2894436"/>
                    <a:pt x="405293" y="3243444"/>
                    <a:pt x="64429" y="3399334"/>
                  </a:cubicBezTo>
                  <a:cubicBezTo>
                    <a:pt x="-276435" y="3555224"/>
                    <a:pt x="846206" y="3734382"/>
                    <a:pt x="846206" y="3734382"/>
                  </a:cubicBezTo>
                  <a:cubicBezTo>
                    <a:pt x="977665" y="3790223"/>
                    <a:pt x="915425" y="3762302"/>
                    <a:pt x="853186" y="3734382"/>
                  </a:cubicBezTo>
                </a:path>
              </a:pathLst>
            </a:cu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D31AAFF-D676-A449-9C3D-20F41DAE0A30}"/>
              </a:ext>
            </a:extLst>
          </p:cNvPr>
          <p:cNvSpPr txBox="1"/>
          <p:nvPr/>
        </p:nvSpPr>
        <p:spPr>
          <a:xfrm>
            <a:off x="2049066" y="4347607"/>
            <a:ext cx="646331" cy="369332"/>
          </a:xfrm>
          <a:prstGeom prst="rect">
            <a:avLst/>
          </a:prstGeom>
          <a:solidFill>
            <a:srgbClr val="CBEAFD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DFS</a:t>
            </a:r>
            <a:endParaRPr kumimoji="1"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3D31B01-2BE7-F24C-B0ED-4EF639FC3954}"/>
              </a:ext>
            </a:extLst>
          </p:cNvPr>
          <p:cNvSpPr txBox="1"/>
          <p:nvPr/>
        </p:nvSpPr>
        <p:spPr>
          <a:xfrm>
            <a:off x="7051399" y="4347607"/>
            <a:ext cx="646331" cy="369332"/>
          </a:xfrm>
          <a:prstGeom prst="rect">
            <a:avLst/>
          </a:prstGeom>
          <a:solidFill>
            <a:srgbClr val="CBEAFD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BFS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9674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7504" y="11185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分支限界法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1520" y="587887"/>
            <a:ext cx="8208912" cy="114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广度优先搜索是一种依照“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由近及远，按层展开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”的策略进行的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枚举算法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，也就意味着它需要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遍历整个状态空间图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，导致算法效率不高。给定一个问题的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状态空间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表示，设计搜索算法时需要考虑以下两个事实：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4011910"/>
            <a:ext cx="5224507" cy="41549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分支限界</a:t>
            </a:r>
            <a:r>
              <a:rPr lang="zh-CN" altLang="zh-CN" sz="21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1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21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</a:t>
            </a:r>
            <a:r>
              <a:rPr lang="zh-CN" altLang="zh-CN" sz="21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优先搜索</a:t>
            </a:r>
            <a:r>
              <a:rPr lang="en-US" altLang="zh-CN" sz="21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zh-CN" sz="21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剪枝策略</a:t>
            </a:r>
            <a:endParaRPr lang="zh-CN" altLang="en-US" sz="2100" b="1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5894" y="2127922"/>
            <a:ext cx="58948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并不是所有的分支都包含</a:t>
            </a:r>
            <a:r>
              <a:rPr lang="zh-CN" altLang="en-US" sz="20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可行解</a:t>
            </a:r>
            <a:endParaRPr lang="en-US" altLang="zh-CN" sz="2000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57175" indent="-257175">
              <a:lnSpc>
                <a:spcPct val="130000"/>
              </a:lnSpc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57175" indent="-257175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并不是所有的分支都包含</a:t>
            </a:r>
            <a:r>
              <a:rPr lang="zh-CN" altLang="en-US" sz="20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最优解</a:t>
            </a:r>
            <a:endParaRPr lang="en-US" altLang="zh-CN" sz="2000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32FA04-C03B-254D-B504-7311A51BE036}"/>
              </a:ext>
            </a:extLst>
          </p:cNvPr>
          <p:cNvSpPr/>
          <p:nvPr/>
        </p:nvSpPr>
        <p:spPr>
          <a:xfrm>
            <a:off x="5220072" y="1995686"/>
            <a:ext cx="3528392" cy="18928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，一次性生成它的所有孩子结点，</a:t>
            </a:r>
            <a:r>
              <a:rPr lang="zh-CN" altLang="zh-CN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判断孩子结点是舍弃还是保存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  <a:r>
              <a:rPr lang="zh-CN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舍弃那些不可能导致可行解或最优解的孩子结点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，其余的结点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进入队列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26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84286"/>
            <a:ext cx="6505313" cy="4275474"/>
          </a:xfrm>
          <a:prstGeom prst="rect">
            <a:avLst/>
          </a:prstGeom>
        </p:spPr>
      </p:pic>
      <p:sp>
        <p:nvSpPr>
          <p:cNvPr id="86" name="标题 1"/>
          <p:cNvSpPr txBox="1"/>
          <p:nvPr/>
        </p:nvSpPr>
        <p:spPr>
          <a:xfrm>
            <a:off x="84584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状态空间图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-8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数码问题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613" y="699542"/>
            <a:ext cx="2765501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状态空间图（部分）：</a:t>
            </a:r>
          </a:p>
        </p:txBody>
      </p:sp>
    </p:spTree>
    <p:extLst>
      <p:ext uri="{BB962C8B-B14F-4D97-AF65-F5344CB8AC3E}">
        <p14:creationId xmlns:p14="http://schemas.microsoft.com/office/powerpoint/2010/main" val="77914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5468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分支限界法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48351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分支限界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算法需要定义问题的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状态空间图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个方面：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86534" y="982553"/>
                <a:ext cx="78578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zh-CN" altLang="en-US" sz="15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问题的状态表示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：逻辑上用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元组表示，即</a:t>
                </a:r>
                <a14:m>
                  <m:oMath xmlns:m="http://schemas.openxmlformats.org/officeDocument/2006/math">
                    <m:r>
                      <a:rPr lang="en-US" altLang="zh-CN" sz="1500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500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500" i="1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500" i="1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i="1">
                        <a:solidFill>
                          <a:srgbClr val="F77A2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500" i="1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，其中向量的维度，以及每一个分量的值域是状态表示的关键问题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34" y="982553"/>
                <a:ext cx="7857873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465" t="-1887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86534" y="1724281"/>
            <a:ext cx="785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2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中每一个</a:t>
            </a:r>
            <a:r>
              <a:rPr lang="zh-CN" altLang="en-US" sz="15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分量自身的取值约束</a:t>
            </a:r>
            <a:r>
              <a:rPr lang="zh-CN" altLang="en-US" sz="15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15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分量之间的取值约束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。注意：约束条件是剪枝策略的基础，需要深入分析和挖掘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6534" y="2466009"/>
            <a:ext cx="785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3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操作符集合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：从一个状态转换到另外一个状态的</a:t>
            </a:r>
            <a:r>
              <a:rPr lang="zh-CN" altLang="en-US" sz="15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，在状态空间图中它构成</a:t>
            </a:r>
            <a:r>
              <a:rPr lang="zh-CN" altLang="en-US" sz="15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边集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6534" y="2930739"/>
            <a:ext cx="785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4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问题解和解空间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：问题的解可以认为是一类</a:t>
            </a:r>
            <a:r>
              <a:rPr lang="zh-CN" altLang="en-US" sz="15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特殊的状态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，即目标状态。对于问题的一个实例，所有满足约束条件的解向量就构成该问题实例的解空间。</a:t>
            </a:r>
          </a:p>
        </p:txBody>
      </p:sp>
      <p:sp>
        <p:nvSpPr>
          <p:cNvPr id="14" name="矩形 13"/>
          <p:cNvSpPr/>
          <p:nvPr/>
        </p:nvSpPr>
        <p:spPr>
          <a:xfrm>
            <a:off x="1187624" y="3723878"/>
            <a:ext cx="6048672" cy="1212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注意：在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分支限界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算法中，状态空间图并不是显式地构造，也就是说，</a:t>
            </a:r>
            <a:r>
              <a:rPr lang="zh-CN" altLang="zh-CN" sz="14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并没有在内存中生成一个完整的状态空间图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。实际上，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分支限界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算法只是根据初始状态，目标状态和操作符集合（它产生后续状态），</a:t>
            </a:r>
            <a:r>
              <a:rPr lang="zh-CN" altLang="zh-CN" sz="14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隐式地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构造状态空间图。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27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7504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分支限界法</a:t>
            </a:r>
            <a:endPara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555526"/>
            <a:ext cx="777686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分支限界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算法需要设计合适的</a:t>
            </a:r>
            <a:r>
              <a:rPr lang="zh-CN" altLang="zh-CN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剪枝策略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限制某些分支的扩展，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尽量避免不必要的搜索。常用的剪枝策略包括两大类：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258" y="1491630"/>
            <a:ext cx="7560840" cy="1172629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约束函数剪枝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根据约束条件，状态空间图中的部分状态可能是不合法的。因此，在状态空间图中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以不合法状态为根的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zh-CN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不包含可行解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，故其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分支可以剪枝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0258" y="3743324"/>
                <a:ext cx="7564110" cy="1172629"/>
              </a:xfrm>
              <a:prstGeom prst="rect">
                <a:avLst/>
              </a:prstGeom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 marL="257175" indent="-257175" algn="just">
                  <a:lnSpc>
                    <a:spcPct val="130000"/>
                  </a:lnSpc>
                  <a:buFont typeface="+mj-lt"/>
                  <a:buAutoNum type="arabicPeriod" startAt="2"/>
                </a:pP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限界函数剪枝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策略一般应用于最优化问题。假设搜索算法当前访问的状态为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，且存在一个</a:t>
                </a:r>
                <a:r>
                  <a:rPr lang="zh-CN" altLang="zh-CN" b="1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判定函数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它能判定</a:t>
                </a: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为根的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分支</a:t>
                </a:r>
                <a:r>
                  <a:rPr lang="zh-CN" altLang="zh-CN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不包含最优解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，因此该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分支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可以剪除而无需搜索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58" y="3743324"/>
                <a:ext cx="7564110" cy="1172629"/>
              </a:xfrm>
              <a:prstGeom prst="rect">
                <a:avLst/>
              </a:prstGeom>
              <a:blipFill rotWithShape="0">
                <a:blip r:embed="rId2"/>
                <a:stretch>
                  <a:fillRect l="-887" t="-521" r="-726" b="-468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7FCB150-2B9A-0B4C-BEE5-445758876B38}"/>
              </a:ext>
            </a:extLst>
          </p:cNvPr>
          <p:cNvSpPr/>
          <p:nvPr/>
        </p:nvSpPr>
        <p:spPr>
          <a:xfrm>
            <a:off x="683568" y="2715766"/>
            <a:ext cx="719753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约束函数剪枝</a:t>
            </a:r>
            <a:r>
              <a:rPr lang="en-US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可以剪除状态空间图中的</a:t>
            </a:r>
            <a:r>
              <a:rPr lang="zh-CN" altLang="zh-CN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不可行解</a:t>
            </a:r>
            <a:endParaRPr lang="en-US" altLang="zh-CN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限界函数剪枝</a:t>
            </a:r>
            <a:r>
              <a:rPr lang="en-US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用于剪除状态空间图中的</a:t>
            </a:r>
            <a:r>
              <a:rPr lang="zh-CN" altLang="zh-CN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可行但是非最优的解</a:t>
            </a:r>
            <a:endParaRPr lang="zh-CN" altLang="en-US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32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8118" y="-12332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分支限界算法 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─ 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背包问题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1520" y="555526"/>
                <a:ext cx="7848872" cy="757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</a:t>
                </a: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】对于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0-1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背包问题，其中背包容量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30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，每个物品的重量和价值分别为：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=&lt;16,15,15&gt;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=&lt;45,25,25&gt;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55526"/>
                <a:ext cx="7848872" cy="724109"/>
              </a:xfrm>
              <a:prstGeom prst="rect">
                <a:avLst/>
              </a:prstGeom>
              <a:blipFill>
                <a:blip r:embed="rId2"/>
                <a:stretch>
                  <a:fillRect l="-646" t="-3448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395536" y="1491630"/>
            <a:ext cx="594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）问题的状态表示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55576" y="1970355"/>
                <a:ext cx="5940660" cy="92333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1500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500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500" i="1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solidFill>
                                  <a:srgbClr val="F77A2D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其中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表示已经处理过的物品数目，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={0, 1}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，则表示第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个物品装入背包，否则物品未装入。</a:t>
                </a:r>
                <a14:m>
                  <m:oMath xmlns:m="http://schemas.openxmlformats.org/officeDocument/2006/math">
                    <m:r>
                      <a:rPr lang="en-US" altLang="zh-CN" sz="1500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500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=[ ]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是初始状态，表示所有物品都没有处理。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970355"/>
                <a:ext cx="5940660" cy="923330"/>
              </a:xfrm>
              <a:prstGeom prst="rect">
                <a:avLst/>
              </a:prstGeom>
              <a:blipFill>
                <a:blip r:embed="rId3"/>
                <a:stretch>
                  <a:fillRect l="-213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467544" y="3075806"/>
            <a:ext cx="594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）约束条件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55576" y="3627259"/>
                <a:ext cx="5940660" cy="6425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57175" indent="-257175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={0, 1}</m:t>
                    </m:r>
                  </m:oMath>
                </a14:m>
                <a:endParaRPr lang="en-US" altLang="zh-CN" sz="1500" dirty="0"/>
              </a:p>
              <a:p>
                <a:pPr marL="257175" indent="-257175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1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sz="15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627259"/>
                <a:ext cx="5940660" cy="642548"/>
              </a:xfrm>
              <a:prstGeom prst="rect">
                <a:avLst/>
              </a:prstGeom>
              <a:blipFill rotWithShape="0">
                <a:blip r:embed="rId4"/>
                <a:stretch>
                  <a:fillRect l="-308" t="-6667" b="-8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96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8118" y="-2848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分支限界算法 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─ 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背包问题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9512" y="555526"/>
                <a:ext cx="7920880" cy="757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</a:t>
                </a: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】对于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0-1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背包问题，其中背包容量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30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，每个物品的重量和价值分别为：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=&lt;16,15,15&gt;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=&lt;45,25,25&gt;</m:t>
                    </m:r>
                  </m:oMath>
                </a14:m>
                <a:r>
                  <a:rPr lang="zh-CN" altLang="zh-CN" dirty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55526"/>
                <a:ext cx="7920880" cy="724109"/>
              </a:xfrm>
              <a:prstGeom prst="rect">
                <a:avLst/>
              </a:prstGeom>
              <a:blipFill>
                <a:blip r:embed="rId2"/>
                <a:stretch>
                  <a:fillRect l="-480" t="-3448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395536" y="1446585"/>
            <a:ext cx="594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）操作符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55576" y="1875477"/>
                <a:ext cx="5940660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给定状态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，可能的操作有两种：</a:t>
                </a:r>
                <a:endPara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57175" indent="-257175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把第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k+1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个物品</a:t>
                </a:r>
                <a:r>
                  <a:rPr lang="zh-CN" altLang="en-US" sz="15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装入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背包，有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57175" indent="-257175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把第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k+1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个物品</a:t>
                </a:r>
                <a:r>
                  <a:rPr lang="zh-CN" altLang="en-US" sz="15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不装入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背包，有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得到一个</a:t>
                </a:r>
                <a:r>
                  <a:rPr lang="zh-CN" altLang="en-US" sz="15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新的状态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1500" i="1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875477"/>
                <a:ext cx="594066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411" b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95536" y="3212762"/>
            <a:ext cx="594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）问题解和解空间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55576" y="3733982"/>
                <a:ext cx="6264696" cy="64633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57175" indent="-257175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满足约束条件的任何</a:t>
                </a:r>
                <a:r>
                  <a:rPr lang="en-US" altLang="zh-CN" sz="15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5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</a:t>
                </a:r>
                <a:r>
                  <a:rPr lang="en-US" altLang="zh-CN" sz="15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0-1</a:t>
                </a:r>
                <a:r>
                  <a:rPr lang="zh-CN" altLang="en-US" sz="15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向量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都是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0-1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背包问题的一个解</a:t>
                </a:r>
                <a:endPara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57175" indent="-257175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解空间可以用一棵</a:t>
                </a:r>
                <a:r>
                  <a:rPr lang="zh-CN" altLang="en-US" sz="15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二叉树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来表示，亦称为</a:t>
                </a:r>
                <a:r>
                  <a:rPr lang="zh-CN" alt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子集树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733982"/>
                <a:ext cx="6264696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92"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4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0634" y="23701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分支限界法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─ 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背包问题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89738" y="555526"/>
                <a:ext cx="834270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</a:t>
                </a: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】对于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0-1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背包问题，其中背包容量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30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，每个物品的重量和价值分别为：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=&lt;16,15,15&gt;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=&lt;45,25,25&gt;</m:t>
                    </m:r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38" y="555526"/>
                <a:ext cx="8342702" cy="869533"/>
              </a:xfrm>
              <a:prstGeom prst="rect">
                <a:avLst/>
              </a:prstGeom>
              <a:blipFill>
                <a:blip r:embed="rId2"/>
                <a:stretch>
                  <a:fillRect l="-456" b="-10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"/>
          <p:cNvSpPr txBox="1"/>
          <p:nvPr/>
        </p:nvSpPr>
        <p:spPr>
          <a:xfrm>
            <a:off x="6206931" y="1419622"/>
            <a:ext cx="2685351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约束函数剪枝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：删除不可行解</a:t>
            </a:r>
          </a:p>
        </p:txBody>
      </p:sp>
      <p:sp>
        <p:nvSpPr>
          <p:cNvPr id="53" name="TextBox 9"/>
          <p:cNvSpPr txBox="1"/>
          <p:nvPr/>
        </p:nvSpPr>
        <p:spPr>
          <a:xfrm>
            <a:off x="6207129" y="1960553"/>
            <a:ext cx="2685351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限界函数剪枝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：删除非最优解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3868007" y="1676270"/>
            <a:ext cx="486965" cy="4869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A</a:t>
            </a:r>
          </a:p>
        </p:txBody>
      </p:sp>
      <p:sp>
        <p:nvSpPr>
          <p:cNvPr id="56" name="Oval 8"/>
          <p:cNvSpPr>
            <a:spLocks noChangeArrowheads="1"/>
          </p:cNvSpPr>
          <p:nvPr/>
        </p:nvSpPr>
        <p:spPr bwMode="auto">
          <a:xfrm>
            <a:off x="2302334" y="2323970"/>
            <a:ext cx="486966" cy="4869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B</a:t>
            </a:r>
          </a:p>
        </p:txBody>
      </p:sp>
      <p:sp>
        <p:nvSpPr>
          <p:cNvPr id="58" name="Line 10"/>
          <p:cNvSpPr>
            <a:spLocks noChangeShapeType="1"/>
          </p:cNvSpPr>
          <p:nvPr/>
        </p:nvSpPr>
        <p:spPr bwMode="auto">
          <a:xfrm flipH="1">
            <a:off x="2735685" y="2078701"/>
            <a:ext cx="1188244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Oval 12"/>
          <p:cNvSpPr>
            <a:spLocks noChangeArrowheads="1"/>
          </p:cNvSpPr>
          <p:nvPr/>
        </p:nvSpPr>
        <p:spPr bwMode="auto">
          <a:xfrm>
            <a:off x="5591045" y="2354815"/>
            <a:ext cx="486966" cy="4869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C</a:t>
            </a:r>
          </a:p>
        </p:txBody>
      </p:sp>
      <p:sp>
        <p:nvSpPr>
          <p:cNvPr id="61" name="Line 14"/>
          <p:cNvSpPr>
            <a:spLocks noChangeShapeType="1"/>
          </p:cNvSpPr>
          <p:nvPr/>
        </p:nvSpPr>
        <p:spPr bwMode="auto">
          <a:xfrm>
            <a:off x="4301970" y="2085696"/>
            <a:ext cx="1404156" cy="3240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1547665" y="3158597"/>
            <a:ext cx="486965" cy="486966"/>
          </a:xfrm>
          <a:prstGeom prst="ellipse">
            <a:avLst/>
          </a:prstGeom>
          <a:solidFill>
            <a:schemeClr val="bg2"/>
          </a:solidFill>
          <a:ln w="9525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D</a:t>
            </a:r>
          </a:p>
        </p:txBody>
      </p:sp>
      <p:sp>
        <p:nvSpPr>
          <p:cNvPr id="64" name="Line 18"/>
          <p:cNvSpPr>
            <a:spLocks noChangeShapeType="1"/>
          </p:cNvSpPr>
          <p:nvPr/>
        </p:nvSpPr>
        <p:spPr bwMode="auto">
          <a:xfrm flipH="1">
            <a:off x="1871700" y="2756167"/>
            <a:ext cx="485775" cy="4024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Oval 20"/>
          <p:cNvSpPr>
            <a:spLocks noChangeArrowheads="1"/>
          </p:cNvSpPr>
          <p:nvPr/>
        </p:nvSpPr>
        <p:spPr bwMode="auto">
          <a:xfrm>
            <a:off x="2735797" y="4022991"/>
            <a:ext cx="486965" cy="4869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J</a:t>
            </a: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H="1">
            <a:off x="3006068" y="3590794"/>
            <a:ext cx="269081" cy="4321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Oval 24"/>
          <p:cNvSpPr>
            <a:spLocks noChangeArrowheads="1"/>
          </p:cNvSpPr>
          <p:nvPr/>
        </p:nvSpPr>
        <p:spPr bwMode="auto">
          <a:xfrm>
            <a:off x="3546611" y="3997989"/>
            <a:ext cx="486966" cy="4869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K</a:t>
            </a: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3437074" y="3620560"/>
            <a:ext cx="270830" cy="4093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Oval 38"/>
          <p:cNvSpPr>
            <a:spLocks noChangeArrowheads="1"/>
          </p:cNvSpPr>
          <p:nvPr/>
        </p:nvSpPr>
        <p:spPr bwMode="auto">
          <a:xfrm>
            <a:off x="3113151" y="3134785"/>
            <a:ext cx="486965" cy="4869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E</a:t>
            </a:r>
          </a:p>
        </p:txBody>
      </p:sp>
      <p:sp>
        <p:nvSpPr>
          <p:cNvPr id="72" name="Line 40"/>
          <p:cNvSpPr>
            <a:spLocks noChangeShapeType="1"/>
          </p:cNvSpPr>
          <p:nvPr/>
        </p:nvSpPr>
        <p:spPr bwMode="auto">
          <a:xfrm>
            <a:off x="2725560" y="2777538"/>
            <a:ext cx="486054" cy="4320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Oval 42"/>
          <p:cNvSpPr>
            <a:spLocks noChangeArrowheads="1"/>
          </p:cNvSpPr>
          <p:nvPr/>
        </p:nvSpPr>
        <p:spPr bwMode="auto">
          <a:xfrm>
            <a:off x="4618937" y="4022991"/>
            <a:ext cx="486966" cy="4869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L</a:t>
            </a:r>
          </a:p>
        </p:txBody>
      </p:sp>
      <p:sp>
        <p:nvSpPr>
          <p:cNvPr id="74" name="Line 44"/>
          <p:cNvSpPr>
            <a:spLocks noChangeShapeType="1"/>
          </p:cNvSpPr>
          <p:nvPr/>
        </p:nvSpPr>
        <p:spPr bwMode="auto">
          <a:xfrm flipH="1">
            <a:off x="4834441" y="3566982"/>
            <a:ext cx="269081" cy="4560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Oval 46"/>
          <p:cNvSpPr>
            <a:spLocks noChangeArrowheads="1"/>
          </p:cNvSpPr>
          <p:nvPr/>
        </p:nvSpPr>
        <p:spPr bwMode="auto">
          <a:xfrm>
            <a:off x="4941875" y="3080016"/>
            <a:ext cx="486966" cy="4869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F</a:t>
            </a:r>
          </a:p>
        </p:txBody>
      </p:sp>
      <p:sp>
        <p:nvSpPr>
          <p:cNvPr id="76" name="Line 47"/>
          <p:cNvSpPr>
            <a:spLocks noChangeShapeType="1"/>
          </p:cNvSpPr>
          <p:nvPr/>
        </p:nvSpPr>
        <p:spPr bwMode="auto">
          <a:xfrm flipH="1">
            <a:off x="5265726" y="2781169"/>
            <a:ext cx="378619" cy="2988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Oval 51"/>
          <p:cNvSpPr>
            <a:spLocks noChangeArrowheads="1"/>
          </p:cNvSpPr>
          <p:nvPr/>
        </p:nvSpPr>
        <p:spPr bwMode="auto">
          <a:xfrm>
            <a:off x="5374984" y="4022991"/>
            <a:ext cx="486965" cy="4869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M</a:t>
            </a:r>
          </a:p>
        </p:txBody>
      </p:sp>
      <p:sp>
        <p:nvSpPr>
          <p:cNvPr id="79" name="Line 52"/>
          <p:cNvSpPr>
            <a:spLocks noChangeShapeType="1"/>
          </p:cNvSpPr>
          <p:nvPr/>
        </p:nvSpPr>
        <p:spPr bwMode="auto">
          <a:xfrm>
            <a:off x="5276873" y="3567435"/>
            <a:ext cx="270272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" name="Text Box 48"/>
          <p:cNvSpPr txBox="1">
            <a:spLocks noChangeArrowheads="1"/>
          </p:cNvSpPr>
          <p:nvPr/>
        </p:nvSpPr>
        <p:spPr bwMode="auto">
          <a:xfrm>
            <a:off x="4618937" y="4487335"/>
            <a:ext cx="12336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solidFill>
                  <a:srgbClr val="F77A2D"/>
                </a:solidFill>
                <a:latin typeface="Times New Roman" pitchFamily="18" charset="0"/>
              </a:rPr>
              <a:t>BestV</a:t>
            </a:r>
            <a:r>
              <a:rPr kumimoji="1" lang="en-US" altLang="zh-CN" dirty="0">
                <a:solidFill>
                  <a:srgbClr val="F77A2D"/>
                </a:solidFill>
                <a:latin typeface="Times New Roman" pitchFamily="18" charset="0"/>
              </a:rPr>
              <a:t> = 50</a:t>
            </a:r>
          </a:p>
        </p:txBody>
      </p:sp>
      <p:sp>
        <p:nvSpPr>
          <p:cNvPr id="83" name="Oval 38"/>
          <p:cNvSpPr>
            <a:spLocks noChangeArrowheads="1"/>
          </p:cNvSpPr>
          <p:nvPr/>
        </p:nvSpPr>
        <p:spPr bwMode="auto">
          <a:xfrm>
            <a:off x="6293123" y="3051441"/>
            <a:ext cx="486966" cy="486966"/>
          </a:xfrm>
          <a:prstGeom prst="ellipse">
            <a:avLst/>
          </a:prstGeom>
          <a:solidFill>
            <a:schemeClr val="bg2"/>
          </a:solidFill>
          <a:ln w="9525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</a:rPr>
              <a:t>G</a:t>
            </a:r>
          </a:p>
        </p:txBody>
      </p:sp>
      <p:sp>
        <p:nvSpPr>
          <p:cNvPr id="84" name="Line 40"/>
          <p:cNvSpPr>
            <a:spLocks noChangeShapeType="1"/>
          </p:cNvSpPr>
          <p:nvPr/>
        </p:nvSpPr>
        <p:spPr bwMode="auto">
          <a:xfrm>
            <a:off x="6023093" y="2779978"/>
            <a:ext cx="432048" cy="2778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48">
            <a:extLst>
              <a:ext uri="{FF2B5EF4-FFF2-40B4-BE49-F238E27FC236}">
                <a16:creationId xmlns:a16="http://schemas.microsoft.com/office/drawing/2014/main" id="{235628E3-2326-204D-913B-417629737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238" y="2406165"/>
            <a:ext cx="12336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solidFill>
                  <a:srgbClr val="F77A2D"/>
                </a:solidFill>
                <a:latin typeface="Times New Roman" pitchFamily="18" charset="0"/>
              </a:rPr>
              <a:t>BestV</a:t>
            </a:r>
            <a:r>
              <a:rPr kumimoji="1" lang="en-US" altLang="zh-CN" dirty="0">
                <a:solidFill>
                  <a:srgbClr val="F77A2D"/>
                </a:solidFill>
                <a:latin typeface="Times New Roman" pitchFamily="18" charset="0"/>
              </a:rPr>
              <a:t> = 45</a:t>
            </a:r>
          </a:p>
        </p:txBody>
      </p:sp>
    </p:spTree>
    <p:extLst>
      <p:ext uri="{BB962C8B-B14F-4D97-AF65-F5344CB8AC3E}">
        <p14:creationId xmlns:p14="http://schemas.microsoft.com/office/powerpoint/2010/main" val="119763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 autoUpdateAnimBg="0"/>
      <p:bldP spid="53" grpId="0" animBg="1" autoUpdateAnimBg="0"/>
      <p:bldP spid="56" grpId="0" animBg="1"/>
      <p:bldP spid="58" grpId="0" animBg="1"/>
      <p:bldP spid="59" grpId="0" animBg="1"/>
      <p:bldP spid="61" grpId="0" animBg="1"/>
      <p:bldP spid="62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1" grpId="0"/>
      <p:bldP spid="83" grpId="0" animBg="1"/>
      <p:bldP spid="84" grpId="0" animBg="1"/>
      <p:bldP spid="2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3585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分支限界算法 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VS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广度优先搜索</a:t>
            </a:r>
          </a:p>
        </p:txBody>
      </p:sp>
      <p:pic>
        <p:nvPicPr>
          <p:cNvPr id="12" name="图片 1" descr="t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779219"/>
            <a:ext cx="3518699" cy="1782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657E6FD-F83C-DB47-9F4C-2E320B8150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1599" y="3003798"/>
          <a:ext cx="6984777" cy="1651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89293975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037943631"/>
                    </a:ext>
                  </a:extLst>
                </a:gridCol>
                <a:gridCol w="3024337">
                  <a:extLst>
                    <a:ext uri="{9D8B030D-6E8A-4147-A177-3AD203B41FA5}">
                      <a16:colId xmlns:a16="http://schemas.microsoft.com/office/drawing/2014/main" val="4130360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广度优先搜索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分支限界算法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61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图搜索视角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40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枚举视角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kumimoji="1"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89939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6F2CB57-6705-5141-817F-8D43351B6F86}"/>
              </a:ext>
            </a:extLst>
          </p:cNvPr>
          <p:cNvSpPr/>
          <p:nvPr/>
        </p:nvSpPr>
        <p:spPr>
          <a:xfrm>
            <a:off x="2453858" y="338290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整棵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完全二叉树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039875-2E4F-064A-83DE-C59733A74B71}"/>
              </a:ext>
            </a:extLst>
          </p:cNvPr>
          <p:cNvSpPr/>
          <p:nvPr/>
        </p:nvSpPr>
        <p:spPr>
          <a:xfrm>
            <a:off x="4932040" y="339390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剪枝策略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，尽量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搜索无效的分支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64F2337-4734-1A41-80FD-E5C925D34C97}"/>
                  </a:ext>
                </a:extLst>
              </p:cNvPr>
              <p:cNvSpPr/>
              <p:nvPr/>
            </p:nvSpPr>
            <p:spPr>
              <a:xfrm>
                <a:off x="2430016" y="4040233"/>
                <a:ext cx="22860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</a:t>
                </a:r>
                <a:r>
                  <a:rPr kumimoji="1"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判定</a:t>
                </a:r>
                <a:endPara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kumimoji="1"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1, 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2, 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kumimoji="1"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64F2337-4734-1A41-80FD-E5C925D34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16" y="4040233"/>
                <a:ext cx="2286000" cy="646331"/>
              </a:xfrm>
              <a:prstGeom prst="rect">
                <a:avLst/>
              </a:prstGeom>
              <a:blipFill>
                <a:blip r:embed="rId3"/>
                <a:stretch>
                  <a:fillRect l="-1657" t="-5769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A0E1877-C69D-8249-82E8-725A1B45D3FB}"/>
                  </a:ext>
                </a:extLst>
              </p:cNvPr>
              <p:cNvSpPr/>
              <p:nvPr/>
            </p:nvSpPr>
            <p:spPr>
              <a:xfrm>
                <a:off x="4937688" y="4028569"/>
                <a:ext cx="258663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局部</a:t>
                </a:r>
                <a:r>
                  <a:rPr kumimoji="1"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预判</a:t>
                </a:r>
                <a:endPara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1, ?,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kumimoji="1"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r>
                  <a:rPr kumimoji="1"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1, 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2, ?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kumimoji="1"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endParaRPr kumimoji="1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A0E1877-C69D-8249-82E8-725A1B45D3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88" y="4028569"/>
                <a:ext cx="2586639" cy="646331"/>
              </a:xfrm>
              <a:prstGeom prst="rect">
                <a:avLst/>
              </a:prstGeom>
              <a:blipFill>
                <a:blip r:embed="rId4"/>
                <a:stretch>
                  <a:fillRect l="-1961" t="-3846" r="-4902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14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3585" y="7917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分支限界法</a:t>
            </a:r>
          </a:p>
        </p:txBody>
      </p:sp>
      <p:sp>
        <p:nvSpPr>
          <p:cNvPr id="95233" name="Rectangle 1"/>
          <p:cNvSpPr>
            <a:spLocks noChangeArrowheads="1"/>
          </p:cNvSpPr>
          <p:nvPr/>
        </p:nvSpPr>
        <p:spPr bwMode="auto">
          <a:xfrm>
            <a:off x="323528" y="483518"/>
            <a:ext cx="7344816" cy="102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分支限界算法设计通常包含以下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个主要步骤：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marL="342900" indent="-342900" defTabSz="685800" eaLnBrk="0" hangingPunct="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针对所给问题，定义问题的状态空间图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marL="342900" indent="-342900" defTabSz="685800" eaLnBrk="0" hangingPunct="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</a:t>
            </a: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广度优先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方式搜索状态空间图，并在搜索过程中用</a:t>
            </a: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剪枝策略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避免无效搜索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187624" y="1851670"/>
          <a:ext cx="5778642" cy="2998821"/>
        </p:xfrm>
        <a:graphic>
          <a:graphicData uri="http://schemas.openxmlformats.org/drawingml/2006/table">
            <a:tbl>
              <a:tblPr/>
              <a:tblGrid>
                <a:gridCol w="5778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88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function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BranchBound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(problem, queue) {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queue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初始化为空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baseline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node = </a:t>
                      </a:r>
                      <a:r>
                        <a:rPr lang="en-US" sz="1200" b="1" kern="0" dirty="0">
                          <a:latin typeface="Times New Roman"/>
                          <a:ea typeface="宋体"/>
                        </a:rPr>
                        <a:t>Make-Node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(Initial-State[problem]);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生成初始状态结点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baseline="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queue←</a:t>
                      </a:r>
                      <a:r>
                        <a:rPr lang="en-US" sz="1200" b="1" kern="0" dirty="0" err="1">
                          <a:latin typeface="Times New Roman"/>
                          <a:ea typeface="宋体"/>
                        </a:rPr>
                        <a:t>Insert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node,queue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)                  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初始结点加入队列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baseline="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do while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(1)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baseline="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if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queue == Empty 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</a:t>
                      </a:r>
                      <a:r>
                        <a:rPr lang="en-US" sz="12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return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failure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baseline="0" dirty="0"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node ←</a:t>
                      </a:r>
                      <a:r>
                        <a:rPr lang="en-US" sz="1200" b="1" kern="0" dirty="0">
                          <a:latin typeface="Times New Roman"/>
                          <a:ea typeface="宋体"/>
                        </a:rPr>
                        <a:t>Remove-First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(queue)            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取出队列的头部结点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200" b="1" kern="0" dirty="0">
                          <a:latin typeface="Times New Roman"/>
                          <a:ea typeface="宋体"/>
                        </a:rPr>
                        <a:t>visit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(node);                                          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访问当前结点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baseline="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if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State[node] == Goal                         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目标测试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</a:t>
                      </a:r>
                      <a:r>
                        <a:rPr lang="en-US" sz="12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return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200" b="1" kern="0" dirty="0">
                          <a:latin typeface="Times New Roman"/>
                          <a:ea typeface="宋体"/>
                        </a:rPr>
                        <a:t>Solution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(node)                      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搜索到目标状态，返回解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baseline="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while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(((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sonNode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1200" b="1" kern="0" dirty="0">
                          <a:latin typeface="Times New Roman"/>
                          <a:ea typeface="宋体"/>
                        </a:rPr>
                        <a:t>Next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(problem, node))!= NULL) {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子结点约束条件与限界条件判定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</a:t>
                      </a:r>
                      <a:r>
                        <a:rPr lang="en-US" sz="1200" kern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/>
                          <a:ea typeface="宋体"/>
                        </a:rPr>
                        <a:t>if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(</a:t>
                      </a:r>
                      <a:r>
                        <a:rPr lang="en-US" sz="1200" b="1" kern="0" dirty="0">
                          <a:solidFill>
                            <a:srgbClr val="F77A2D"/>
                          </a:solidFill>
                          <a:latin typeface="Times New Roman"/>
                          <a:ea typeface="宋体"/>
                        </a:rPr>
                        <a:t>constraint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sonNode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) &amp;&amp; </a:t>
                      </a:r>
                      <a:r>
                        <a:rPr lang="en-US" sz="1200" b="1" kern="0" dirty="0">
                          <a:solidFill>
                            <a:srgbClr val="F77A2D"/>
                          </a:solidFill>
                          <a:latin typeface="Times New Roman"/>
                          <a:ea typeface="宋体"/>
                        </a:rPr>
                        <a:t>bound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sonNode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) ) 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         </a:t>
                      </a:r>
                      <a:r>
                        <a:rPr lang="en-US" sz="1200" b="1" kern="0" dirty="0">
                          <a:latin typeface="Times New Roman"/>
                          <a:ea typeface="宋体"/>
                        </a:rPr>
                        <a:t>Insert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(queue, 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</a:rPr>
                        <a:t>sonNode</a:t>
                      </a: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);              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在队列中插入子结点</a:t>
                      </a:r>
                      <a:endParaRPr lang="zh-CN" sz="12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</a:rPr>
                        <a:t>       } }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05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7504" y="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装载问题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52A5FB-6F23-3B48-AFCC-FDE4E1511210}"/>
              </a:ext>
            </a:extLst>
          </p:cNvPr>
          <p:cNvSpPr/>
          <p:nvPr/>
        </p:nvSpPr>
        <p:spPr>
          <a:xfrm>
            <a:off x="323528" y="430505"/>
            <a:ext cx="8208912" cy="4613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问题描述：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集装箱要装上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艘载重量分别为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的轮船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其中集装箱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的重量为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且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+C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。请设计算法确定是否有一个合理的装载方案可将这些集装箱上这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艘轮船。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输入：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多组测试数据。每组测试数据包括两行：第一行输入集装箱数目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n（n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1000），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以及两艘轮船的载重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；第二行输入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个整数，表示每个集装箱的重量。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输出：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如果存在合理装载方案，输出第一艘轮船的最大装载重量；否则，输出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“No”。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输入样例：</a:t>
            </a:r>
            <a:endParaRPr lang="en-US" altLang="zh-CN" sz="1600" b="1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3    50  50 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10  40  40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3    50  50</a:t>
            </a:r>
          </a:p>
          <a:p>
            <a:pPr marL="342900" indent="-342900">
              <a:lnSpc>
                <a:spcPct val="130000"/>
              </a:lnSpc>
              <a:buAutoNum type="arabicPlain" startAt="2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40  40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输出样例</a:t>
            </a:r>
            <a:endParaRPr lang="en-US" altLang="zh-CN" sz="1600" b="1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50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No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843808" y="2715766"/>
            <a:ext cx="4698522" cy="15896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>
              <a:lnSpc>
                <a:spcPts val="24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把原问题简化为一艘轮船的装载问题。容易证明下述结论：如果一个给定装载问题实例有解，则采用下面的策略可得到最优装载方案：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defTabSz="685800" eaLnBrk="0" hangingPunct="0">
              <a:lnSpc>
                <a:spcPts val="24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(1)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首先将第一艘轮船</a:t>
            </a: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尽可能装满；</a:t>
            </a:r>
          </a:p>
          <a:p>
            <a:pPr defTabSz="685800" eaLnBrk="0" hangingPunct="0">
              <a:lnSpc>
                <a:spcPts val="24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(2)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将剩余的集装箱装上第二艘轮船。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47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>
          <a:xfrm>
            <a:off x="107504" y="2649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问题分析</a:t>
            </a: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1143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graphicFrame>
        <p:nvGraphicFramePr>
          <p:cNvPr id="25604" name="Object 1"/>
          <p:cNvGraphicFramePr>
            <a:graphicFrameLocks noChangeAspect="1"/>
          </p:cNvGraphicFramePr>
          <p:nvPr>
            <p:extLst/>
          </p:nvPr>
        </p:nvGraphicFramePr>
        <p:xfrm>
          <a:off x="2843808" y="1645687"/>
          <a:ext cx="2808312" cy="2093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3" imgW="1536700" imgH="1143000" progId="Equation.DSMT4">
                  <p:embed/>
                </p:oleObj>
              </mc:Choice>
              <mc:Fallback>
                <p:oleObj name="Equation" r:id="rId3" imgW="1536700" imgH="1143000" progId="Equation.DSMT4">
                  <p:embed/>
                  <p:pic>
                    <p:nvPicPr>
                      <p:cNvPr id="2560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645687"/>
                        <a:ext cx="2808312" cy="2093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矩形 4"/>
          <p:cNvSpPr>
            <a:spLocks noChangeArrowheads="1"/>
          </p:cNvSpPr>
          <p:nvPr/>
        </p:nvSpPr>
        <p:spPr bwMode="auto">
          <a:xfrm>
            <a:off x="1235366" y="843558"/>
            <a:ext cx="40014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9pPr>
          </a:lstStyle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装载问题等价于以下</a:t>
            </a:r>
            <a:r>
              <a:rPr lang="zh-CN" altLang="zh-CN" sz="1600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特殊的</a:t>
            </a:r>
            <a:r>
              <a:rPr lang="en-US" altLang="zh-CN" sz="1600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0-1</a:t>
            </a:r>
            <a:r>
              <a:rPr lang="zh-CN" altLang="zh-CN" sz="1600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背包问题：</a:t>
            </a:r>
            <a:endParaRPr lang="zh-CN" altLang="en-US" sz="1600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9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 advTm="1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445" y="662398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385763" indent="-385763">
              <a:buSzPct val="100000"/>
              <a:buFont typeface="+mj-lt"/>
              <a:buAutoNum type="arabicPeriod"/>
              <a:defRPr/>
            </a:pPr>
            <a:r>
              <a:rPr lang="zh-CN" altLang="en-US" sz="29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问题的状态表示</a:t>
            </a:r>
            <a:endParaRPr lang="en-US" altLang="zh-CN" sz="2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85763" indent="-385763">
              <a:buSzPct val="100000"/>
              <a:buFont typeface="+mj-lt"/>
              <a:buAutoNum type="arabicPeriod"/>
              <a:defRPr/>
            </a:pPr>
            <a:endParaRPr lang="en-US" altLang="zh-CN" dirty="0"/>
          </a:p>
          <a:p>
            <a:pPr marL="385763" indent="-385763">
              <a:buSzPct val="100000"/>
              <a:buFont typeface="+mj-lt"/>
              <a:buAutoNum type="arabicPeriod"/>
              <a:defRPr/>
            </a:pPr>
            <a:endParaRPr lang="en-US" altLang="zh-CN" sz="2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85763" indent="-385763">
              <a:buSzPct val="100000"/>
              <a:buFont typeface="+mj-lt"/>
              <a:buAutoNum type="arabicPeriod"/>
              <a:defRPr/>
            </a:pPr>
            <a:r>
              <a:rPr lang="zh-CN" altLang="en-US" sz="29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约束条件</a:t>
            </a:r>
            <a:endParaRPr lang="en-US" altLang="zh-CN" sz="2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85763" indent="-385763">
              <a:buSzPct val="100000"/>
              <a:buFont typeface="+mj-lt"/>
              <a:buAutoNum type="arabicPeriod"/>
              <a:defRPr/>
            </a:pPr>
            <a:endParaRPr lang="en-US" altLang="zh-CN" dirty="0"/>
          </a:p>
          <a:p>
            <a:pPr marL="385763" indent="-385763">
              <a:buSzPct val="100000"/>
              <a:buFont typeface="+mj-lt"/>
              <a:buAutoNum type="arabicPeriod"/>
              <a:defRPr/>
            </a:pPr>
            <a:endParaRPr lang="en-US" altLang="zh-CN" sz="2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85763" indent="-385763">
              <a:buSzPct val="100000"/>
              <a:buFont typeface="+mj-lt"/>
              <a:buAutoNum type="arabicPeriod"/>
              <a:defRPr/>
            </a:pPr>
            <a:r>
              <a:rPr lang="zh-CN" altLang="en-US" sz="29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操作符</a:t>
            </a:r>
            <a:endParaRPr lang="en-US" altLang="zh-CN" sz="2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85763" indent="-385763">
              <a:buSzPct val="100000"/>
              <a:buFont typeface="+mj-lt"/>
              <a:buAutoNum type="arabicPeriod"/>
              <a:defRPr/>
            </a:pPr>
            <a:endParaRPr lang="en-US" altLang="zh-CN" dirty="0"/>
          </a:p>
          <a:p>
            <a:pPr marL="385763" indent="-385763">
              <a:buSzPct val="100000"/>
              <a:buFont typeface="+mj-lt"/>
              <a:buAutoNum type="arabicPeriod"/>
              <a:defRPr/>
            </a:pPr>
            <a:endParaRPr lang="en-US" altLang="zh-CN" sz="2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85763" indent="-385763">
              <a:buSzPct val="100000"/>
              <a:buFont typeface="+mj-lt"/>
              <a:buAutoNum type="arabicPeriod"/>
              <a:defRPr/>
            </a:pPr>
            <a:r>
              <a:rPr lang="zh-CN" altLang="en-US" sz="29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问题解和解空间</a:t>
            </a:r>
            <a:endParaRPr lang="en-US" altLang="zh-CN" sz="2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6626" name="标题 1"/>
          <p:cNvSpPr>
            <a:spLocks noGrp="1"/>
          </p:cNvSpPr>
          <p:nvPr>
            <p:ph type="title" idx="4294967295"/>
          </p:nvPr>
        </p:nvSpPr>
        <p:spPr>
          <a:xfrm>
            <a:off x="171845" y="7237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问题分析</a:t>
            </a: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1143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143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47864" y="723569"/>
                <a:ext cx="1523238" cy="307777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𝑖𝑑𝑥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723569"/>
                <a:ext cx="1523238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969" r="-433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347864" y="2010778"/>
                <a:ext cx="4705134" cy="1448217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给定状态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𝑋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=[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𝑤𝑡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,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𝑖𝑑𝑥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，可能的操作有两种：</a:t>
                </a:r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  <a:p>
                <a:pPr marL="257175" indent="-257175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把第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idx+1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个集装箱装上轮船</a:t>
                </a:r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  <a:p>
                <a:pPr marL="257175" indent="-257175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把第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idx+1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个集装箱不装轮船</a:t>
                </a:r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得到新的状态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𝑋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‘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=[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𝑤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,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𝑖𝑑𝑥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+1]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010778"/>
                <a:ext cx="4705134" cy="1448217"/>
              </a:xfrm>
              <a:prstGeom prst="rect">
                <a:avLst/>
              </a:prstGeom>
              <a:blipFill rotWithShape="0">
                <a:blip r:embed="rId3"/>
                <a:stretch>
                  <a:fillRect l="-1031" r="-644" b="-1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347864" y="3695645"/>
                <a:ext cx="5218032" cy="75713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满足约束条件的任何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维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0-1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都是一个可行解，解空间可以用一棵二叉树来表示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695645"/>
                <a:ext cx="5218032" cy="757130"/>
              </a:xfrm>
              <a:prstGeom prst="rect">
                <a:avLst/>
              </a:prstGeom>
              <a:blipFill rotWithShape="0">
                <a:blip r:embed="rId4"/>
                <a:stretch>
                  <a:fillRect l="-698" b="-7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4D07F8-44F0-8545-A2A5-73C4621AC2A6}"/>
                  </a:ext>
                </a:extLst>
              </p:cNvPr>
              <p:cNvSpPr txBox="1"/>
              <p:nvPr/>
            </p:nvSpPr>
            <p:spPr>
              <a:xfrm>
                <a:off x="3353947" y="1421587"/>
                <a:ext cx="1064972" cy="307777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 ≤ 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14D07F8-44F0-8545-A2A5-73C4621AC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947" y="1421587"/>
                <a:ext cx="106497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778" b="-10714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C5BA9E5-40EF-3E40-ABF8-7D17C1EC209E}"/>
                  </a:ext>
                </a:extLst>
              </p:cNvPr>
              <p:cNvSpPr txBox="1"/>
              <p:nvPr/>
            </p:nvSpPr>
            <p:spPr>
              <a:xfrm>
                <a:off x="5436096" y="723569"/>
                <a:ext cx="1728192" cy="230832"/>
              </a:xfrm>
              <a:prstGeom prst="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5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C5BA9E5-40EF-3E40-ABF8-7D17C1EC2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723569"/>
                <a:ext cx="1728192" cy="230832"/>
              </a:xfrm>
              <a:prstGeom prst="rect">
                <a:avLst/>
              </a:prstGeom>
              <a:blipFill rotWithShape="0">
                <a:blip r:embed="rId6"/>
                <a:stretch>
                  <a:fillRect b="-28571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72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1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4820</TotalTime>
  <Words>9199</Words>
  <Application>Microsoft Macintosh PowerPoint</Application>
  <PresentationFormat>全屏显示(16:9)</PresentationFormat>
  <Paragraphs>1977</Paragraphs>
  <Slides>109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109</vt:i4>
      </vt:variant>
    </vt:vector>
  </HeadingPairs>
  <TitlesOfParts>
    <vt:vector size="129" baseType="lpstr">
      <vt:lpstr>仿宋</vt:lpstr>
      <vt:lpstr>SimHei</vt:lpstr>
      <vt:lpstr>SimHei</vt:lpstr>
      <vt:lpstr>楷体</vt:lpstr>
      <vt:lpstr>楷体_GB2312</vt:lpstr>
      <vt:lpstr>宋体</vt:lpstr>
      <vt:lpstr>Microsoft YaHei</vt:lpstr>
      <vt:lpstr>Microsoft YaHei</vt:lpstr>
      <vt:lpstr>Arial</vt:lpstr>
      <vt:lpstr>Arial Rounded MT Bold</vt:lpstr>
      <vt:lpstr>Calibri</vt:lpstr>
      <vt:lpstr>Cambria Math</vt:lpstr>
      <vt:lpstr>Comic Sans MS</vt:lpstr>
      <vt:lpstr>Consolas</vt:lpstr>
      <vt:lpstr>Courier New</vt:lpstr>
      <vt:lpstr>Times New Roman</vt:lpstr>
      <vt:lpstr>Wingdings</vt:lpstr>
      <vt:lpstr>1_默认设计模板</vt:lpstr>
      <vt:lpstr>Equation.KSEE3</vt:lpstr>
      <vt:lpstr>Equation</vt:lpstr>
      <vt:lpstr>PowerPoint 演示文稿</vt:lpstr>
      <vt:lpstr>问题求解与搜索算法</vt:lpstr>
      <vt:lpstr>状态空间图</vt:lpstr>
      <vt:lpstr>状态空间图</vt:lpstr>
      <vt:lpstr>状态空间图-传教士问题</vt:lpstr>
      <vt:lpstr>PowerPoint 演示文稿</vt:lpstr>
      <vt:lpstr>PowerPoint 演示文稿</vt:lpstr>
      <vt:lpstr>PowerPoint 演示文稿</vt:lpstr>
      <vt:lpstr>PowerPoint 演示文稿</vt:lpstr>
      <vt:lpstr>搜索算法类型</vt:lpstr>
      <vt:lpstr>深度优先搜索（DFS）</vt:lpstr>
      <vt:lpstr>深度优先搜索（DFS）</vt:lpstr>
      <vt:lpstr>深度优先搜索（DFS）</vt:lpstr>
      <vt:lpstr>DFS 演示</vt:lpstr>
      <vt:lpstr>PowerPoint 演示文稿</vt:lpstr>
      <vt:lpstr>  DFS演示</vt:lpstr>
      <vt:lpstr>DFS演示</vt:lpstr>
      <vt:lpstr>DFS演示</vt:lpstr>
      <vt:lpstr>DFS演示</vt:lpstr>
      <vt:lpstr>DFS演示</vt:lpstr>
      <vt:lpstr>DFS演示</vt:lpstr>
      <vt:lpstr>DFS演示</vt:lpstr>
      <vt:lpstr>DFS演示</vt:lpstr>
      <vt:lpstr>DFS演示</vt:lpstr>
      <vt:lpstr>DFS演示</vt:lpstr>
      <vt:lpstr>DFS演示</vt:lpstr>
      <vt:lpstr>DFS演示</vt:lpstr>
      <vt:lpstr>DFS演示</vt:lpstr>
      <vt:lpstr>DFS演示</vt:lpstr>
      <vt:lpstr>DFS演示</vt:lpstr>
      <vt:lpstr>DFS演示</vt:lpstr>
      <vt:lpstr>DFS演示</vt:lpstr>
      <vt:lpstr>广度优先搜索（BFS）</vt:lpstr>
      <vt:lpstr>广度优先搜索（BFS）</vt:lpstr>
      <vt:lpstr>BFS 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回溯算法</vt:lpstr>
      <vt:lpstr>回溯算法</vt:lpstr>
      <vt:lpstr>回溯算法</vt:lpstr>
      <vt:lpstr>回溯算法 ─ 背包问题</vt:lpstr>
      <vt:lpstr>回溯算法 ─ 背包问题</vt:lpstr>
      <vt:lpstr>回溯算法─ 背包问题</vt:lpstr>
      <vt:lpstr>回溯算法 ─ 旅行商问题</vt:lpstr>
      <vt:lpstr>回溯算法 ─ 旅行商问题</vt:lpstr>
      <vt:lpstr>回溯算法 ─ 旅行商问题</vt:lpstr>
      <vt:lpstr>回溯算法 ─ 旅行商问题</vt:lpstr>
      <vt:lpstr>回溯算法 VS 深度优先搜索</vt:lpstr>
      <vt:lpstr>回溯算法 ─ 程序框架</vt:lpstr>
      <vt:lpstr>装载问题</vt:lpstr>
      <vt:lpstr>问题分析</vt:lpstr>
      <vt:lpstr>问题分析</vt:lpstr>
      <vt:lpstr>深度优先搜索解法</vt:lpstr>
      <vt:lpstr>PowerPoint 演示文稿</vt:lpstr>
      <vt:lpstr>回溯算法</vt:lpstr>
      <vt:lpstr>回溯算法</vt:lpstr>
      <vt:lpstr>回溯算法</vt:lpstr>
      <vt:lpstr>回溯算法</vt:lpstr>
      <vt:lpstr>PowerPoint 演示文稿</vt:lpstr>
      <vt:lpstr>PowerPoint 演示文稿</vt:lpstr>
      <vt:lpstr>分支限界法</vt:lpstr>
      <vt:lpstr>分支限界法</vt:lpstr>
      <vt:lpstr>分支限界法</vt:lpstr>
      <vt:lpstr>分支限界算法 ─ 背包问题</vt:lpstr>
      <vt:lpstr>分支限界算法 ─ 背包问题</vt:lpstr>
      <vt:lpstr>分支限界法─ 背包问题</vt:lpstr>
      <vt:lpstr>分支限界算法 VS 广度优先搜索</vt:lpstr>
      <vt:lpstr>分支限界法</vt:lpstr>
      <vt:lpstr>装载问题</vt:lpstr>
      <vt:lpstr>问题分析</vt:lpstr>
      <vt:lpstr>问题分析</vt:lpstr>
      <vt:lpstr>PowerPoint 演示文稿</vt:lpstr>
      <vt:lpstr>PowerPoint 演示文稿</vt:lpstr>
      <vt:lpstr>分支限界算法</vt:lpstr>
      <vt:lpstr>分支限界算法</vt:lpstr>
      <vt:lpstr>分支限界算法</vt:lpstr>
      <vt:lpstr>分支限界算法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Microsoft Office User</cp:lastModifiedBy>
  <cp:revision>411</cp:revision>
  <dcterms:created xsi:type="dcterms:W3CDTF">1601-01-01T00:00:00Z</dcterms:created>
  <dcterms:modified xsi:type="dcterms:W3CDTF">2018-12-16T15:28:47Z</dcterms:modified>
</cp:coreProperties>
</file>