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5" r:id="rId3"/>
    <p:sldId id="358" r:id="rId4"/>
    <p:sldId id="359" r:id="rId5"/>
    <p:sldId id="360" r:id="rId6"/>
    <p:sldId id="364" r:id="rId7"/>
    <p:sldId id="363" r:id="rId8"/>
    <p:sldId id="372" r:id="rId9"/>
    <p:sldId id="361" r:id="rId10"/>
    <p:sldId id="365" r:id="rId11"/>
    <p:sldId id="366" r:id="rId12"/>
    <p:sldId id="374" r:id="rId13"/>
    <p:sldId id="368" r:id="rId14"/>
    <p:sldId id="362" r:id="rId15"/>
    <p:sldId id="376" r:id="rId16"/>
  </p:sldIdLst>
  <p:sldSz cx="9144000" cy="6858000" type="screen4x3"/>
  <p:notesSz cx="9236075" cy="7010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64" autoAdjust="0"/>
  </p:normalViewPr>
  <p:slideViewPr>
    <p:cSldViewPr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ropbox\Final%20Project%20-%20Regression%20Model\2%20Preprocessed%20input%20data\Column%20number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ropbox\Final%20Project%20-%20Regression%20Model\2%20Preprocessed%20input%20data\Column%20number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ropbox\Final%20Project%20-%20Regression%20Model\3%20Visual%20Studio\Regression_ExperimentV1\CorrRVMTes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.both\Dropbox\Final%20Project%20-%20Regression%20Model\2%20Preprocessed%20input%20data\Neighborhoo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 err="1"/>
              <a:t>OverallQual</a:t>
            </a:r>
            <a:r>
              <a:rPr lang="en-CA" dirty="0"/>
              <a:t> (x) </a:t>
            </a:r>
            <a:r>
              <a:rPr lang="en-CA" dirty="0" err="1"/>
              <a:t>SalePrice</a:t>
            </a:r>
            <a:r>
              <a:rPr lang="en-CA" dirty="0"/>
              <a:t> (y)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'Column numbers'!$R$3:$CB$1462</c:f>
              <c:numCache>
                <c:formatCode>General</c:formatCode>
                <c:ptCount val="1460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8</c:v>
                </c:pt>
                <c:pt idx="7">
                  <c:v>7</c:v>
                </c:pt>
                <c:pt idx="8">
                  <c:v>7</c:v>
                </c:pt>
                <c:pt idx="9">
                  <c:v>5</c:v>
                </c:pt>
                <c:pt idx="10">
                  <c:v>5</c:v>
                </c:pt>
                <c:pt idx="11">
                  <c:v>9</c:v>
                </c:pt>
                <c:pt idx="12">
                  <c:v>5</c:v>
                </c:pt>
                <c:pt idx="13">
                  <c:v>7</c:v>
                </c:pt>
                <c:pt idx="14">
                  <c:v>6</c:v>
                </c:pt>
                <c:pt idx="15">
                  <c:v>7</c:v>
                </c:pt>
                <c:pt idx="16">
                  <c:v>6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8</c:v>
                </c:pt>
                <c:pt idx="21">
                  <c:v>7</c:v>
                </c:pt>
                <c:pt idx="22">
                  <c:v>8</c:v>
                </c:pt>
                <c:pt idx="23">
                  <c:v>5</c:v>
                </c:pt>
                <c:pt idx="24">
                  <c:v>5</c:v>
                </c:pt>
                <c:pt idx="25">
                  <c:v>8</c:v>
                </c:pt>
                <c:pt idx="26">
                  <c:v>5</c:v>
                </c:pt>
                <c:pt idx="27">
                  <c:v>8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5</c:v>
                </c:pt>
                <c:pt idx="32">
                  <c:v>8</c:v>
                </c:pt>
                <c:pt idx="33">
                  <c:v>5</c:v>
                </c:pt>
                <c:pt idx="34">
                  <c:v>9</c:v>
                </c:pt>
                <c:pt idx="35">
                  <c:v>8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6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9</c:v>
                </c:pt>
                <c:pt idx="46">
                  <c:v>7</c:v>
                </c:pt>
                <c:pt idx="47">
                  <c:v>8</c:v>
                </c:pt>
                <c:pt idx="48">
                  <c:v>4</c:v>
                </c:pt>
                <c:pt idx="49">
                  <c:v>5</c:v>
                </c:pt>
                <c:pt idx="50">
                  <c:v>6</c:v>
                </c:pt>
                <c:pt idx="51">
                  <c:v>6</c:v>
                </c:pt>
                <c:pt idx="52">
                  <c:v>5</c:v>
                </c:pt>
                <c:pt idx="53">
                  <c:v>9</c:v>
                </c:pt>
                <c:pt idx="54">
                  <c:v>5</c:v>
                </c:pt>
                <c:pt idx="55">
                  <c:v>6</c:v>
                </c:pt>
                <c:pt idx="56">
                  <c:v>8</c:v>
                </c:pt>
                <c:pt idx="57">
                  <c:v>7</c:v>
                </c:pt>
                <c:pt idx="58">
                  <c:v>10</c:v>
                </c:pt>
                <c:pt idx="59">
                  <c:v>5</c:v>
                </c:pt>
                <c:pt idx="60">
                  <c:v>6</c:v>
                </c:pt>
                <c:pt idx="61">
                  <c:v>5</c:v>
                </c:pt>
                <c:pt idx="62">
                  <c:v>8</c:v>
                </c:pt>
                <c:pt idx="63">
                  <c:v>7</c:v>
                </c:pt>
                <c:pt idx="64">
                  <c:v>7</c:v>
                </c:pt>
                <c:pt idx="65">
                  <c:v>8</c:v>
                </c:pt>
                <c:pt idx="66">
                  <c:v>7</c:v>
                </c:pt>
                <c:pt idx="67">
                  <c:v>7</c:v>
                </c:pt>
                <c:pt idx="68">
                  <c:v>4</c:v>
                </c:pt>
                <c:pt idx="69">
                  <c:v>7</c:v>
                </c:pt>
                <c:pt idx="70">
                  <c:v>7</c:v>
                </c:pt>
                <c:pt idx="71">
                  <c:v>4</c:v>
                </c:pt>
                <c:pt idx="72">
                  <c:v>7</c:v>
                </c:pt>
                <c:pt idx="73">
                  <c:v>5</c:v>
                </c:pt>
                <c:pt idx="74">
                  <c:v>3</c:v>
                </c:pt>
                <c:pt idx="75">
                  <c:v>4</c:v>
                </c:pt>
                <c:pt idx="76">
                  <c:v>4</c:v>
                </c:pt>
                <c:pt idx="77">
                  <c:v>5</c:v>
                </c:pt>
                <c:pt idx="78">
                  <c:v>4</c:v>
                </c:pt>
                <c:pt idx="79">
                  <c:v>5</c:v>
                </c:pt>
                <c:pt idx="80">
                  <c:v>6</c:v>
                </c:pt>
                <c:pt idx="81">
                  <c:v>6</c:v>
                </c:pt>
                <c:pt idx="82">
                  <c:v>8</c:v>
                </c:pt>
                <c:pt idx="83">
                  <c:v>5</c:v>
                </c:pt>
                <c:pt idx="84">
                  <c:v>7</c:v>
                </c:pt>
                <c:pt idx="85">
                  <c:v>8</c:v>
                </c:pt>
                <c:pt idx="86">
                  <c:v>6</c:v>
                </c:pt>
                <c:pt idx="87">
                  <c:v>6</c:v>
                </c:pt>
                <c:pt idx="88">
                  <c:v>3</c:v>
                </c:pt>
                <c:pt idx="89">
                  <c:v>4</c:v>
                </c:pt>
                <c:pt idx="90">
                  <c:v>4</c:v>
                </c:pt>
                <c:pt idx="91">
                  <c:v>5</c:v>
                </c:pt>
                <c:pt idx="92">
                  <c:v>5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7</c:v>
                </c:pt>
                <c:pt idx="97">
                  <c:v>4</c:v>
                </c:pt>
                <c:pt idx="98">
                  <c:v>5</c:v>
                </c:pt>
                <c:pt idx="99">
                  <c:v>4</c:v>
                </c:pt>
                <c:pt idx="100">
                  <c:v>6</c:v>
                </c:pt>
                <c:pt idx="101">
                  <c:v>6</c:v>
                </c:pt>
                <c:pt idx="102">
                  <c:v>5</c:v>
                </c:pt>
                <c:pt idx="103">
                  <c:v>7</c:v>
                </c:pt>
                <c:pt idx="104">
                  <c:v>7</c:v>
                </c:pt>
                <c:pt idx="105">
                  <c:v>8</c:v>
                </c:pt>
                <c:pt idx="106">
                  <c:v>4</c:v>
                </c:pt>
                <c:pt idx="107">
                  <c:v>5</c:v>
                </c:pt>
                <c:pt idx="108">
                  <c:v>5</c:v>
                </c:pt>
                <c:pt idx="109">
                  <c:v>6</c:v>
                </c:pt>
                <c:pt idx="110">
                  <c:v>6</c:v>
                </c:pt>
                <c:pt idx="111">
                  <c:v>7</c:v>
                </c:pt>
                <c:pt idx="112">
                  <c:v>7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5</c:v>
                </c:pt>
                <c:pt idx="117">
                  <c:v>5</c:v>
                </c:pt>
                <c:pt idx="118">
                  <c:v>7</c:v>
                </c:pt>
                <c:pt idx="119">
                  <c:v>6</c:v>
                </c:pt>
                <c:pt idx="120">
                  <c:v>6</c:v>
                </c:pt>
                <c:pt idx="121">
                  <c:v>4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5</c:v>
                </c:pt>
                <c:pt idx="128">
                  <c:v>6</c:v>
                </c:pt>
                <c:pt idx="129">
                  <c:v>5</c:v>
                </c:pt>
                <c:pt idx="130">
                  <c:v>7</c:v>
                </c:pt>
                <c:pt idx="131">
                  <c:v>6</c:v>
                </c:pt>
                <c:pt idx="132">
                  <c:v>5</c:v>
                </c:pt>
                <c:pt idx="133">
                  <c:v>8</c:v>
                </c:pt>
                <c:pt idx="134">
                  <c:v>5</c:v>
                </c:pt>
                <c:pt idx="135">
                  <c:v>7</c:v>
                </c:pt>
                <c:pt idx="136">
                  <c:v>5</c:v>
                </c:pt>
                <c:pt idx="137">
                  <c:v>7</c:v>
                </c:pt>
                <c:pt idx="138">
                  <c:v>8</c:v>
                </c:pt>
                <c:pt idx="139">
                  <c:v>6</c:v>
                </c:pt>
                <c:pt idx="140">
                  <c:v>4</c:v>
                </c:pt>
                <c:pt idx="141">
                  <c:v>7</c:v>
                </c:pt>
                <c:pt idx="142">
                  <c:v>5</c:v>
                </c:pt>
                <c:pt idx="143">
                  <c:v>7</c:v>
                </c:pt>
                <c:pt idx="144">
                  <c:v>5</c:v>
                </c:pt>
                <c:pt idx="145">
                  <c:v>6</c:v>
                </c:pt>
                <c:pt idx="146">
                  <c:v>5</c:v>
                </c:pt>
                <c:pt idx="147">
                  <c:v>7</c:v>
                </c:pt>
                <c:pt idx="148">
                  <c:v>7</c:v>
                </c:pt>
                <c:pt idx="149">
                  <c:v>5</c:v>
                </c:pt>
                <c:pt idx="150">
                  <c:v>5</c:v>
                </c:pt>
                <c:pt idx="151">
                  <c:v>8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5</c:v>
                </c:pt>
                <c:pt idx="157">
                  <c:v>8</c:v>
                </c:pt>
                <c:pt idx="158">
                  <c:v>7</c:v>
                </c:pt>
                <c:pt idx="159">
                  <c:v>7</c:v>
                </c:pt>
                <c:pt idx="160">
                  <c:v>6</c:v>
                </c:pt>
                <c:pt idx="161">
                  <c:v>9</c:v>
                </c:pt>
                <c:pt idx="162">
                  <c:v>7</c:v>
                </c:pt>
                <c:pt idx="163">
                  <c:v>4</c:v>
                </c:pt>
                <c:pt idx="164">
                  <c:v>6</c:v>
                </c:pt>
                <c:pt idx="165">
                  <c:v>5</c:v>
                </c:pt>
                <c:pt idx="166">
                  <c:v>5</c:v>
                </c:pt>
                <c:pt idx="167">
                  <c:v>8</c:v>
                </c:pt>
                <c:pt idx="168">
                  <c:v>7</c:v>
                </c:pt>
                <c:pt idx="169">
                  <c:v>8</c:v>
                </c:pt>
                <c:pt idx="170">
                  <c:v>5</c:v>
                </c:pt>
                <c:pt idx="171">
                  <c:v>6</c:v>
                </c:pt>
                <c:pt idx="172">
                  <c:v>7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</c:v>
                </c:pt>
                <c:pt idx="177">
                  <c:v>5</c:v>
                </c:pt>
                <c:pt idx="178">
                  <c:v>9</c:v>
                </c:pt>
                <c:pt idx="179">
                  <c:v>5</c:v>
                </c:pt>
                <c:pt idx="180">
                  <c:v>6</c:v>
                </c:pt>
                <c:pt idx="181">
                  <c:v>7</c:v>
                </c:pt>
                <c:pt idx="182">
                  <c:v>5</c:v>
                </c:pt>
                <c:pt idx="183">
                  <c:v>7</c:v>
                </c:pt>
                <c:pt idx="184">
                  <c:v>5</c:v>
                </c:pt>
                <c:pt idx="185">
                  <c:v>10</c:v>
                </c:pt>
                <c:pt idx="186">
                  <c:v>7</c:v>
                </c:pt>
                <c:pt idx="187">
                  <c:v>5</c:v>
                </c:pt>
                <c:pt idx="188">
                  <c:v>5</c:v>
                </c:pt>
                <c:pt idx="189">
                  <c:v>8</c:v>
                </c:pt>
                <c:pt idx="190">
                  <c:v>8</c:v>
                </c:pt>
                <c:pt idx="191">
                  <c:v>7</c:v>
                </c:pt>
                <c:pt idx="192">
                  <c:v>7</c:v>
                </c:pt>
                <c:pt idx="193">
                  <c:v>7</c:v>
                </c:pt>
                <c:pt idx="194">
                  <c:v>5</c:v>
                </c:pt>
                <c:pt idx="195">
                  <c:v>6</c:v>
                </c:pt>
                <c:pt idx="196">
                  <c:v>7</c:v>
                </c:pt>
                <c:pt idx="197">
                  <c:v>8</c:v>
                </c:pt>
                <c:pt idx="198">
                  <c:v>6</c:v>
                </c:pt>
                <c:pt idx="199">
                  <c:v>8</c:v>
                </c:pt>
                <c:pt idx="200">
                  <c:v>4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5</c:v>
                </c:pt>
                <c:pt idx="205">
                  <c:v>7</c:v>
                </c:pt>
                <c:pt idx="206">
                  <c:v>5</c:v>
                </c:pt>
                <c:pt idx="207">
                  <c:v>4</c:v>
                </c:pt>
                <c:pt idx="208">
                  <c:v>7</c:v>
                </c:pt>
                <c:pt idx="209">
                  <c:v>6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5</c:v>
                </c:pt>
                <c:pt idx="214">
                  <c:v>6</c:v>
                </c:pt>
                <c:pt idx="215">
                  <c:v>5</c:v>
                </c:pt>
                <c:pt idx="216">
                  <c:v>7</c:v>
                </c:pt>
                <c:pt idx="217">
                  <c:v>4</c:v>
                </c:pt>
                <c:pt idx="218">
                  <c:v>7</c:v>
                </c:pt>
                <c:pt idx="219">
                  <c:v>7</c:v>
                </c:pt>
                <c:pt idx="220">
                  <c:v>7</c:v>
                </c:pt>
                <c:pt idx="221">
                  <c:v>6</c:v>
                </c:pt>
                <c:pt idx="222">
                  <c:v>6</c:v>
                </c:pt>
                <c:pt idx="223">
                  <c:v>4</c:v>
                </c:pt>
                <c:pt idx="224">
                  <c:v>10</c:v>
                </c:pt>
                <c:pt idx="225">
                  <c:v>5</c:v>
                </c:pt>
                <c:pt idx="226">
                  <c:v>7</c:v>
                </c:pt>
                <c:pt idx="227">
                  <c:v>6</c:v>
                </c:pt>
                <c:pt idx="228">
                  <c:v>5</c:v>
                </c:pt>
                <c:pt idx="229">
                  <c:v>7</c:v>
                </c:pt>
                <c:pt idx="230">
                  <c:v>6</c:v>
                </c:pt>
                <c:pt idx="231">
                  <c:v>8</c:v>
                </c:pt>
                <c:pt idx="232">
                  <c:v>6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7</c:v>
                </c:pt>
                <c:pt idx="237">
                  <c:v>7</c:v>
                </c:pt>
                <c:pt idx="238">
                  <c:v>8</c:v>
                </c:pt>
                <c:pt idx="239">
                  <c:v>6</c:v>
                </c:pt>
                <c:pt idx="240">
                  <c:v>8</c:v>
                </c:pt>
                <c:pt idx="241">
                  <c:v>5</c:v>
                </c:pt>
                <c:pt idx="242">
                  <c:v>5</c:v>
                </c:pt>
                <c:pt idx="243">
                  <c:v>6</c:v>
                </c:pt>
                <c:pt idx="244">
                  <c:v>7</c:v>
                </c:pt>
                <c:pt idx="245">
                  <c:v>7</c:v>
                </c:pt>
                <c:pt idx="246">
                  <c:v>6</c:v>
                </c:pt>
                <c:pt idx="247">
                  <c:v>6</c:v>
                </c:pt>
                <c:pt idx="248">
                  <c:v>7</c:v>
                </c:pt>
                <c:pt idx="249">
                  <c:v>6</c:v>
                </c:pt>
                <c:pt idx="250">
                  <c:v>3</c:v>
                </c:pt>
                <c:pt idx="251">
                  <c:v>8</c:v>
                </c:pt>
                <c:pt idx="252">
                  <c:v>6</c:v>
                </c:pt>
                <c:pt idx="253">
                  <c:v>6</c:v>
                </c:pt>
                <c:pt idx="254">
                  <c:v>5</c:v>
                </c:pt>
                <c:pt idx="255">
                  <c:v>7</c:v>
                </c:pt>
                <c:pt idx="256">
                  <c:v>6</c:v>
                </c:pt>
                <c:pt idx="257">
                  <c:v>7</c:v>
                </c:pt>
                <c:pt idx="258">
                  <c:v>7</c:v>
                </c:pt>
                <c:pt idx="259">
                  <c:v>5</c:v>
                </c:pt>
                <c:pt idx="260">
                  <c:v>6</c:v>
                </c:pt>
                <c:pt idx="261">
                  <c:v>8</c:v>
                </c:pt>
                <c:pt idx="262">
                  <c:v>6</c:v>
                </c:pt>
                <c:pt idx="263">
                  <c:v>5</c:v>
                </c:pt>
                <c:pt idx="264">
                  <c:v>5</c:v>
                </c:pt>
                <c:pt idx="265">
                  <c:v>6</c:v>
                </c:pt>
                <c:pt idx="266">
                  <c:v>6</c:v>
                </c:pt>
                <c:pt idx="267">
                  <c:v>5</c:v>
                </c:pt>
                <c:pt idx="268">
                  <c:v>5</c:v>
                </c:pt>
                <c:pt idx="269">
                  <c:v>6</c:v>
                </c:pt>
                <c:pt idx="270">
                  <c:v>8</c:v>
                </c:pt>
                <c:pt idx="271">
                  <c:v>7</c:v>
                </c:pt>
                <c:pt idx="272">
                  <c:v>8</c:v>
                </c:pt>
                <c:pt idx="273">
                  <c:v>6</c:v>
                </c:pt>
                <c:pt idx="274">
                  <c:v>5</c:v>
                </c:pt>
                <c:pt idx="275">
                  <c:v>7</c:v>
                </c:pt>
                <c:pt idx="276">
                  <c:v>7</c:v>
                </c:pt>
                <c:pt idx="277">
                  <c:v>4</c:v>
                </c:pt>
                <c:pt idx="278">
                  <c:v>9</c:v>
                </c:pt>
                <c:pt idx="279">
                  <c:v>7</c:v>
                </c:pt>
                <c:pt idx="280">
                  <c:v>7</c:v>
                </c:pt>
                <c:pt idx="281">
                  <c:v>6</c:v>
                </c:pt>
                <c:pt idx="282">
                  <c:v>7</c:v>
                </c:pt>
                <c:pt idx="283">
                  <c:v>8</c:v>
                </c:pt>
                <c:pt idx="284">
                  <c:v>6</c:v>
                </c:pt>
                <c:pt idx="285">
                  <c:v>7</c:v>
                </c:pt>
                <c:pt idx="286">
                  <c:v>6</c:v>
                </c:pt>
                <c:pt idx="287">
                  <c:v>4</c:v>
                </c:pt>
                <c:pt idx="288">
                  <c:v>5</c:v>
                </c:pt>
                <c:pt idx="289">
                  <c:v>6</c:v>
                </c:pt>
                <c:pt idx="290">
                  <c:v>8</c:v>
                </c:pt>
                <c:pt idx="291">
                  <c:v>5</c:v>
                </c:pt>
                <c:pt idx="292">
                  <c:v>5</c:v>
                </c:pt>
                <c:pt idx="293">
                  <c:v>7</c:v>
                </c:pt>
                <c:pt idx="294">
                  <c:v>6</c:v>
                </c:pt>
                <c:pt idx="295">
                  <c:v>6</c:v>
                </c:pt>
                <c:pt idx="296">
                  <c:v>5</c:v>
                </c:pt>
                <c:pt idx="297">
                  <c:v>7</c:v>
                </c:pt>
                <c:pt idx="298">
                  <c:v>6</c:v>
                </c:pt>
                <c:pt idx="299">
                  <c:v>6</c:v>
                </c:pt>
                <c:pt idx="300">
                  <c:v>5</c:v>
                </c:pt>
                <c:pt idx="301">
                  <c:v>8</c:v>
                </c:pt>
                <c:pt idx="302">
                  <c:v>7</c:v>
                </c:pt>
                <c:pt idx="303">
                  <c:v>5</c:v>
                </c:pt>
                <c:pt idx="304">
                  <c:v>7</c:v>
                </c:pt>
                <c:pt idx="305">
                  <c:v>8</c:v>
                </c:pt>
                <c:pt idx="306">
                  <c:v>7</c:v>
                </c:pt>
                <c:pt idx="307">
                  <c:v>6</c:v>
                </c:pt>
                <c:pt idx="308">
                  <c:v>4</c:v>
                </c:pt>
                <c:pt idx="309">
                  <c:v>9</c:v>
                </c:pt>
                <c:pt idx="310">
                  <c:v>6</c:v>
                </c:pt>
                <c:pt idx="311">
                  <c:v>6</c:v>
                </c:pt>
                <c:pt idx="312">
                  <c:v>5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8</c:v>
                </c:pt>
                <c:pt idx="318">
                  <c:v>7</c:v>
                </c:pt>
                <c:pt idx="319">
                  <c:v>7</c:v>
                </c:pt>
                <c:pt idx="320">
                  <c:v>9</c:v>
                </c:pt>
                <c:pt idx="321">
                  <c:v>8</c:v>
                </c:pt>
                <c:pt idx="322">
                  <c:v>7</c:v>
                </c:pt>
                <c:pt idx="323">
                  <c:v>3</c:v>
                </c:pt>
                <c:pt idx="324">
                  <c:v>7</c:v>
                </c:pt>
                <c:pt idx="325">
                  <c:v>5</c:v>
                </c:pt>
                <c:pt idx="326">
                  <c:v>8</c:v>
                </c:pt>
                <c:pt idx="327">
                  <c:v>6</c:v>
                </c:pt>
                <c:pt idx="328">
                  <c:v>6</c:v>
                </c:pt>
                <c:pt idx="329">
                  <c:v>5</c:v>
                </c:pt>
                <c:pt idx="330">
                  <c:v>5</c:v>
                </c:pt>
                <c:pt idx="331">
                  <c:v>5</c:v>
                </c:pt>
                <c:pt idx="332">
                  <c:v>8</c:v>
                </c:pt>
                <c:pt idx="333">
                  <c:v>7</c:v>
                </c:pt>
                <c:pt idx="334">
                  <c:v>6</c:v>
                </c:pt>
                <c:pt idx="335">
                  <c:v>5</c:v>
                </c:pt>
                <c:pt idx="336">
                  <c:v>9</c:v>
                </c:pt>
                <c:pt idx="337">
                  <c:v>7</c:v>
                </c:pt>
                <c:pt idx="338">
                  <c:v>7</c:v>
                </c:pt>
                <c:pt idx="339">
                  <c:v>6</c:v>
                </c:pt>
                <c:pt idx="340">
                  <c:v>8</c:v>
                </c:pt>
                <c:pt idx="341">
                  <c:v>4</c:v>
                </c:pt>
                <c:pt idx="342">
                  <c:v>3</c:v>
                </c:pt>
                <c:pt idx="343">
                  <c:v>9</c:v>
                </c:pt>
                <c:pt idx="344">
                  <c:v>5</c:v>
                </c:pt>
                <c:pt idx="345">
                  <c:v>6</c:v>
                </c:pt>
                <c:pt idx="346">
                  <c:v>6</c:v>
                </c:pt>
                <c:pt idx="347">
                  <c:v>6</c:v>
                </c:pt>
                <c:pt idx="348">
                  <c:v>7</c:v>
                </c:pt>
                <c:pt idx="349">
                  <c:v>9</c:v>
                </c:pt>
                <c:pt idx="350">
                  <c:v>9</c:v>
                </c:pt>
                <c:pt idx="351">
                  <c:v>7</c:v>
                </c:pt>
                <c:pt idx="352">
                  <c:v>5</c:v>
                </c:pt>
                <c:pt idx="353">
                  <c:v>6</c:v>
                </c:pt>
                <c:pt idx="354">
                  <c:v>6</c:v>
                </c:pt>
                <c:pt idx="355">
                  <c:v>6</c:v>
                </c:pt>
                <c:pt idx="356">
                  <c:v>6</c:v>
                </c:pt>
                <c:pt idx="357">
                  <c:v>5</c:v>
                </c:pt>
                <c:pt idx="358">
                  <c:v>5</c:v>
                </c:pt>
                <c:pt idx="359">
                  <c:v>8</c:v>
                </c:pt>
                <c:pt idx="360">
                  <c:v>6</c:v>
                </c:pt>
                <c:pt idx="361">
                  <c:v>5</c:v>
                </c:pt>
                <c:pt idx="362">
                  <c:v>7</c:v>
                </c:pt>
                <c:pt idx="363">
                  <c:v>6</c:v>
                </c:pt>
                <c:pt idx="364">
                  <c:v>6</c:v>
                </c:pt>
                <c:pt idx="365">
                  <c:v>5</c:v>
                </c:pt>
                <c:pt idx="366">
                  <c:v>6</c:v>
                </c:pt>
                <c:pt idx="367">
                  <c:v>6</c:v>
                </c:pt>
                <c:pt idx="368">
                  <c:v>5</c:v>
                </c:pt>
                <c:pt idx="369">
                  <c:v>5</c:v>
                </c:pt>
                <c:pt idx="370">
                  <c:v>6</c:v>
                </c:pt>
                <c:pt idx="371">
                  <c:v>4</c:v>
                </c:pt>
                <c:pt idx="372">
                  <c:v>6</c:v>
                </c:pt>
                <c:pt idx="373">
                  <c:v>5</c:v>
                </c:pt>
                <c:pt idx="374">
                  <c:v>7</c:v>
                </c:pt>
                <c:pt idx="375">
                  <c:v>1</c:v>
                </c:pt>
                <c:pt idx="376">
                  <c:v>5</c:v>
                </c:pt>
                <c:pt idx="377">
                  <c:v>8</c:v>
                </c:pt>
                <c:pt idx="378">
                  <c:v>9</c:v>
                </c:pt>
                <c:pt idx="379">
                  <c:v>6</c:v>
                </c:pt>
                <c:pt idx="380">
                  <c:v>5</c:v>
                </c:pt>
                <c:pt idx="381">
                  <c:v>7</c:v>
                </c:pt>
                <c:pt idx="382">
                  <c:v>7</c:v>
                </c:pt>
                <c:pt idx="383">
                  <c:v>6</c:v>
                </c:pt>
                <c:pt idx="384">
                  <c:v>6</c:v>
                </c:pt>
                <c:pt idx="385">
                  <c:v>8</c:v>
                </c:pt>
                <c:pt idx="386">
                  <c:v>5</c:v>
                </c:pt>
                <c:pt idx="387">
                  <c:v>6</c:v>
                </c:pt>
                <c:pt idx="388">
                  <c:v>7</c:v>
                </c:pt>
                <c:pt idx="389">
                  <c:v>10</c:v>
                </c:pt>
                <c:pt idx="390">
                  <c:v>5</c:v>
                </c:pt>
                <c:pt idx="391">
                  <c:v>6</c:v>
                </c:pt>
                <c:pt idx="392">
                  <c:v>5</c:v>
                </c:pt>
                <c:pt idx="393">
                  <c:v>4</c:v>
                </c:pt>
                <c:pt idx="394">
                  <c:v>5</c:v>
                </c:pt>
                <c:pt idx="395">
                  <c:v>5</c:v>
                </c:pt>
                <c:pt idx="396">
                  <c:v>5</c:v>
                </c:pt>
                <c:pt idx="397">
                  <c:v>5</c:v>
                </c:pt>
                <c:pt idx="398">
                  <c:v>5</c:v>
                </c:pt>
                <c:pt idx="399">
                  <c:v>7</c:v>
                </c:pt>
                <c:pt idx="400">
                  <c:v>8</c:v>
                </c:pt>
                <c:pt idx="401">
                  <c:v>7</c:v>
                </c:pt>
                <c:pt idx="402">
                  <c:v>5</c:v>
                </c:pt>
                <c:pt idx="403">
                  <c:v>8</c:v>
                </c:pt>
                <c:pt idx="404">
                  <c:v>6</c:v>
                </c:pt>
                <c:pt idx="405">
                  <c:v>4</c:v>
                </c:pt>
                <c:pt idx="406">
                  <c:v>6</c:v>
                </c:pt>
                <c:pt idx="407">
                  <c:v>6</c:v>
                </c:pt>
                <c:pt idx="408">
                  <c:v>7</c:v>
                </c:pt>
                <c:pt idx="409">
                  <c:v>8</c:v>
                </c:pt>
                <c:pt idx="410">
                  <c:v>5</c:v>
                </c:pt>
                <c:pt idx="411">
                  <c:v>5</c:v>
                </c:pt>
                <c:pt idx="412">
                  <c:v>7</c:v>
                </c:pt>
                <c:pt idx="413">
                  <c:v>5</c:v>
                </c:pt>
                <c:pt idx="414">
                  <c:v>7</c:v>
                </c:pt>
                <c:pt idx="415">
                  <c:v>7</c:v>
                </c:pt>
                <c:pt idx="416">
                  <c:v>6</c:v>
                </c:pt>
                <c:pt idx="417">
                  <c:v>6</c:v>
                </c:pt>
                <c:pt idx="418">
                  <c:v>5</c:v>
                </c:pt>
                <c:pt idx="419">
                  <c:v>5</c:v>
                </c:pt>
                <c:pt idx="420">
                  <c:v>7</c:v>
                </c:pt>
                <c:pt idx="421">
                  <c:v>6</c:v>
                </c:pt>
                <c:pt idx="422">
                  <c:v>5</c:v>
                </c:pt>
                <c:pt idx="423">
                  <c:v>8</c:v>
                </c:pt>
                <c:pt idx="424">
                  <c:v>6</c:v>
                </c:pt>
                <c:pt idx="425">
                  <c:v>7</c:v>
                </c:pt>
                <c:pt idx="426">
                  <c:v>7</c:v>
                </c:pt>
                <c:pt idx="427">
                  <c:v>4</c:v>
                </c:pt>
                <c:pt idx="428">
                  <c:v>7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5</c:v>
                </c:pt>
                <c:pt idx="433">
                  <c:v>6</c:v>
                </c:pt>
                <c:pt idx="434">
                  <c:v>4</c:v>
                </c:pt>
                <c:pt idx="435">
                  <c:v>7</c:v>
                </c:pt>
                <c:pt idx="436">
                  <c:v>6</c:v>
                </c:pt>
                <c:pt idx="437">
                  <c:v>6</c:v>
                </c:pt>
                <c:pt idx="438">
                  <c:v>5</c:v>
                </c:pt>
                <c:pt idx="439">
                  <c:v>6</c:v>
                </c:pt>
                <c:pt idx="440">
                  <c:v>10</c:v>
                </c:pt>
                <c:pt idx="441">
                  <c:v>4</c:v>
                </c:pt>
                <c:pt idx="442">
                  <c:v>5</c:v>
                </c:pt>
                <c:pt idx="443">
                  <c:v>7</c:v>
                </c:pt>
                <c:pt idx="444">
                  <c:v>7</c:v>
                </c:pt>
                <c:pt idx="445">
                  <c:v>6</c:v>
                </c:pt>
                <c:pt idx="446">
                  <c:v>6</c:v>
                </c:pt>
                <c:pt idx="447">
                  <c:v>7</c:v>
                </c:pt>
                <c:pt idx="448">
                  <c:v>6</c:v>
                </c:pt>
                <c:pt idx="449">
                  <c:v>3</c:v>
                </c:pt>
                <c:pt idx="450">
                  <c:v>6</c:v>
                </c:pt>
                <c:pt idx="451">
                  <c:v>7</c:v>
                </c:pt>
                <c:pt idx="452">
                  <c:v>6</c:v>
                </c:pt>
                <c:pt idx="453">
                  <c:v>8</c:v>
                </c:pt>
                <c:pt idx="454">
                  <c:v>5</c:v>
                </c:pt>
                <c:pt idx="455">
                  <c:v>7</c:v>
                </c:pt>
                <c:pt idx="456">
                  <c:v>5</c:v>
                </c:pt>
                <c:pt idx="457">
                  <c:v>4</c:v>
                </c:pt>
                <c:pt idx="458">
                  <c:v>8</c:v>
                </c:pt>
                <c:pt idx="459">
                  <c:v>5</c:v>
                </c:pt>
                <c:pt idx="460">
                  <c:v>8</c:v>
                </c:pt>
                <c:pt idx="461">
                  <c:v>7</c:v>
                </c:pt>
                <c:pt idx="462">
                  <c:v>5</c:v>
                </c:pt>
                <c:pt idx="463">
                  <c:v>6</c:v>
                </c:pt>
                <c:pt idx="464">
                  <c:v>5</c:v>
                </c:pt>
                <c:pt idx="465">
                  <c:v>7</c:v>
                </c:pt>
                <c:pt idx="466">
                  <c:v>7</c:v>
                </c:pt>
                <c:pt idx="467">
                  <c:v>5</c:v>
                </c:pt>
                <c:pt idx="468">
                  <c:v>8</c:v>
                </c:pt>
                <c:pt idx="469">
                  <c:v>6</c:v>
                </c:pt>
                <c:pt idx="470">
                  <c:v>8</c:v>
                </c:pt>
                <c:pt idx="471">
                  <c:v>7</c:v>
                </c:pt>
                <c:pt idx="472">
                  <c:v>6</c:v>
                </c:pt>
                <c:pt idx="473">
                  <c:v>8</c:v>
                </c:pt>
                <c:pt idx="474">
                  <c:v>8</c:v>
                </c:pt>
                <c:pt idx="475">
                  <c:v>5</c:v>
                </c:pt>
                <c:pt idx="476">
                  <c:v>6</c:v>
                </c:pt>
                <c:pt idx="477">
                  <c:v>9</c:v>
                </c:pt>
                <c:pt idx="478">
                  <c:v>8</c:v>
                </c:pt>
                <c:pt idx="479">
                  <c:v>4</c:v>
                </c:pt>
                <c:pt idx="480">
                  <c:v>9</c:v>
                </c:pt>
                <c:pt idx="481">
                  <c:v>9</c:v>
                </c:pt>
                <c:pt idx="482">
                  <c:v>7</c:v>
                </c:pt>
                <c:pt idx="483">
                  <c:v>6</c:v>
                </c:pt>
                <c:pt idx="484">
                  <c:v>5</c:v>
                </c:pt>
                <c:pt idx="485">
                  <c:v>5</c:v>
                </c:pt>
                <c:pt idx="486">
                  <c:v>5</c:v>
                </c:pt>
                <c:pt idx="487">
                  <c:v>5</c:v>
                </c:pt>
                <c:pt idx="488">
                  <c:v>5</c:v>
                </c:pt>
                <c:pt idx="489">
                  <c:v>4</c:v>
                </c:pt>
                <c:pt idx="490">
                  <c:v>5</c:v>
                </c:pt>
                <c:pt idx="491">
                  <c:v>6</c:v>
                </c:pt>
                <c:pt idx="492">
                  <c:v>6</c:v>
                </c:pt>
                <c:pt idx="493">
                  <c:v>5</c:v>
                </c:pt>
                <c:pt idx="494">
                  <c:v>5</c:v>
                </c:pt>
                <c:pt idx="495">
                  <c:v>4</c:v>
                </c:pt>
                <c:pt idx="496">
                  <c:v>8</c:v>
                </c:pt>
                <c:pt idx="497">
                  <c:v>7</c:v>
                </c:pt>
                <c:pt idx="498">
                  <c:v>5</c:v>
                </c:pt>
                <c:pt idx="499">
                  <c:v>5</c:v>
                </c:pt>
                <c:pt idx="500">
                  <c:v>6</c:v>
                </c:pt>
                <c:pt idx="501">
                  <c:v>7</c:v>
                </c:pt>
                <c:pt idx="502">
                  <c:v>5</c:v>
                </c:pt>
                <c:pt idx="503">
                  <c:v>7</c:v>
                </c:pt>
                <c:pt idx="504">
                  <c:v>6</c:v>
                </c:pt>
                <c:pt idx="505">
                  <c:v>5</c:v>
                </c:pt>
                <c:pt idx="506">
                  <c:v>8</c:v>
                </c:pt>
                <c:pt idx="507">
                  <c:v>6</c:v>
                </c:pt>
                <c:pt idx="508">
                  <c:v>7</c:v>
                </c:pt>
                <c:pt idx="509">
                  <c:v>5</c:v>
                </c:pt>
                <c:pt idx="510">
                  <c:v>5</c:v>
                </c:pt>
                <c:pt idx="511">
                  <c:v>7</c:v>
                </c:pt>
                <c:pt idx="512">
                  <c:v>5</c:v>
                </c:pt>
                <c:pt idx="513">
                  <c:v>6</c:v>
                </c:pt>
                <c:pt idx="514">
                  <c:v>5</c:v>
                </c:pt>
                <c:pt idx="515">
                  <c:v>10</c:v>
                </c:pt>
                <c:pt idx="516">
                  <c:v>6</c:v>
                </c:pt>
                <c:pt idx="517">
                  <c:v>7</c:v>
                </c:pt>
                <c:pt idx="518">
                  <c:v>6</c:v>
                </c:pt>
                <c:pt idx="519">
                  <c:v>7</c:v>
                </c:pt>
                <c:pt idx="520">
                  <c:v>4</c:v>
                </c:pt>
                <c:pt idx="521">
                  <c:v>6</c:v>
                </c:pt>
                <c:pt idx="522">
                  <c:v>6</c:v>
                </c:pt>
                <c:pt idx="523">
                  <c:v>10</c:v>
                </c:pt>
                <c:pt idx="524">
                  <c:v>7</c:v>
                </c:pt>
                <c:pt idx="525">
                  <c:v>7</c:v>
                </c:pt>
                <c:pt idx="526">
                  <c:v>5</c:v>
                </c:pt>
                <c:pt idx="527">
                  <c:v>9</c:v>
                </c:pt>
                <c:pt idx="528">
                  <c:v>4</c:v>
                </c:pt>
                <c:pt idx="529">
                  <c:v>6</c:v>
                </c:pt>
                <c:pt idx="530">
                  <c:v>6</c:v>
                </c:pt>
                <c:pt idx="531">
                  <c:v>6</c:v>
                </c:pt>
                <c:pt idx="532">
                  <c:v>5</c:v>
                </c:pt>
                <c:pt idx="533">
                  <c:v>1</c:v>
                </c:pt>
                <c:pt idx="534">
                  <c:v>8</c:v>
                </c:pt>
                <c:pt idx="535">
                  <c:v>5</c:v>
                </c:pt>
                <c:pt idx="536">
                  <c:v>7</c:v>
                </c:pt>
                <c:pt idx="537">
                  <c:v>4</c:v>
                </c:pt>
                <c:pt idx="538">
                  <c:v>5</c:v>
                </c:pt>
                <c:pt idx="539">
                  <c:v>8</c:v>
                </c:pt>
                <c:pt idx="540">
                  <c:v>9</c:v>
                </c:pt>
                <c:pt idx="541">
                  <c:v>8</c:v>
                </c:pt>
                <c:pt idx="542">
                  <c:v>7</c:v>
                </c:pt>
                <c:pt idx="543">
                  <c:v>7</c:v>
                </c:pt>
                <c:pt idx="544">
                  <c:v>7</c:v>
                </c:pt>
                <c:pt idx="545">
                  <c:v>7</c:v>
                </c:pt>
                <c:pt idx="546">
                  <c:v>6</c:v>
                </c:pt>
                <c:pt idx="547">
                  <c:v>5</c:v>
                </c:pt>
                <c:pt idx="548">
                  <c:v>5</c:v>
                </c:pt>
                <c:pt idx="549">
                  <c:v>7</c:v>
                </c:pt>
                <c:pt idx="550">
                  <c:v>6</c:v>
                </c:pt>
                <c:pt idx="551">
                  <c:v>5</c:v>
                </c:pt>
                <c:pt idx="552">
                  <c:v>8</c:v>
                </c:pt>
                <c:pt idx="553">
                  <c:v>4</c:v>
                </c:pt>
                <c:pt idx="554">
                  <c:v>7</c:v>
                </c:pt>
                <c:pt idx="555">
                  <c:v>5</c:v>
                </c:pt>
                <c:pt idx="556">
                  <c:v>5</c:v>
                </c:pt>
                <c:pt idx="557">
                  <c:v>4</c:v>
                </c:pt>
                <c:pt idx="558">
                  <c:v>7</c:v>
                </c:pt>
                <c:pt idx="559">
                  <c:v>7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6</c:v>
                </c:pt>
                <c:pt idx="564">
                  <c:v>7</c:v>
                </c:pt>
                <c:pt idx="565">
                  <c:v>6</c:v>
                </c:pt>
                <c:pt idx="566">
                  <c:v>9</c:v>
                </c:pt>
                <c:pt idx="567">
                  <c:v>7</c:v>
                </c:pt>
                <c:pt idx="568">
                  <c:v>8</c:v>
                </c:pt>
                <c:pt idx="569">
                  <c:v>5</c:v>
                </c:pt>
                <c:pt idx="570">
                  <c:v>5</c:v>
                </c:pt>
                <c:pt idx="571">
                  <c:v>6</c:v>
                </c:pt>
                <c:pt idx="572">
                  <c:v>7</c:v>
                </c:pt>
                <c:pt idx="573">
                  <c:v>7</c:v>
                </c:pt>
                <c:pt idx="574">
                  <c:v>5</c:v>
                </c:pt>
                <c:pt idx="575">
                  <c:v>5</c:v>
                </c:pt>
                <c:pt idx="576">
                  <c:v>7</c:v>
                </c:pt>
                <c:pt idx="577">
                  <c:v>5</c:v>
                </c:pt>
                <c:pt idx="578">
                  <c:v>7</c:v>
                </c:pt>
                <c:pt idx="579">
                  <c:v>5</c:v>
                </c:pt>
                <c:pt idx="580">
                  <c:v>6</c:v>
                </c:pt>
                <c:pt idx="581">
                  <c:v>8</c:v>
                </c:pt>
                <c:pt idx="582">
                  <c:v>6</c:v>
                </c:pt>
                <c:pt idx="583">
                  <c:v>10</c:v>
                </c:pt>
                <c:pt idx="584">
                  <c:v>4</c:v>
                </c:pt>
                <c:pt idx="585">
                  <c:v>8</c:v>
                </c:pt>
                <c:pt idx="586">
                  <c:v>6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7</c:v>
                </c:pt>
                <c:pt idx="591">
                  <c:v>10</c:v>
                </c:pt>
                <c:pt idx="592">
                  <c:v>5</c:v>
                </c:pt>
                <c:pt idx="593">
                  <c:v>6</c:v>
                </c:pt>
                <c:pt idx="594">
                  <c:v>5</c:v>
                </c:pt>
                <c:pt idx="595">
                  <c:v>8</c:v>
                </c:pt>
                <c:pt idx="596">
                  <c:v>6</c:v>
                </c:pt>
                <c:pt idx="597">
                  <c:v>7</c:v>
                </c:pt>
                <c:pt idx="598">
                  <c:v>5</c:v>
                </c:pt>
                <c:pt idx="599">
                  <c:v>6</c:v>
                </c:pt>
                <c:pt idx="600">
                  <c:v>8</c:v>
                </c:pt>
                <c:pt idx="601">
                  <c:v>6</c:v>
                </c:pt>
                <c:pt idx="602">
                  <c:v>8</c:v>
                </c:pt>
                <c:pt idx="603">
                  <c:v>7</c:v>
                </c:pt>
                <c:pt idx="604">
                  <c:v>7</c:v>
                </c:pt>
                <c:pt idx="605">
                  <c:v>7</c:v>
                </c:pt>
                <c:pt idx="606">
                  <c:v>5</c:v>
                </c:pt>
                <c:pt idx="607">
                  <c:v>5</c:v>
                </c:pt>
                <c:pt idx="608">
                  <c:v>8</c:v>
                </c:pt>
                <c:pt idx="609">
                  <c:v>4</c:v>
                </c:pt>
                <c:pt idx="610">
                  <c:v>9</c:v>
                </c:pt>
                <c:pt idx="611">
                  <c:v>6</c:v>
                </c:pt>
                <c:pt idx="612">
                  <c:v>8</c:v>
                </c:pt>
                <c:pt idx="613">
                  <c:v>5</c:v>
                </c:pt>
                <c:pt idx="614">
                  <c:v>4</c:v>
                </c:pt>
                <c:pt idx="615">
                  <c:v>6</c:v>
                </c:pt>
                <c:pt idx="616">
                  <c:v>6</c:v>
                </c:pt>
                <c:pt idx="617">
                  <c:v>6</c:v>
                </c:pt>
                <c:pt idx="618">
                  <c:v>9</c:v>
                </c:pt>
                <c:pt idx="619">
                  <c:v>8</c:v>
                </c:pt>
                <c:pt idx="620">
                  <c:v>3</c:v>
                </c:pt>
                <c:pt idx="621">
                  <c:v>6</c:v>
                </c:pt>
                <c:pt idx="622">
                  <c:v>5</c:v>
                </c:pt>
                <c:pt idx="623">
                  <c:v>6</c:v>
                </c:pt>
                <c:pt idx="624">
                  <c:v>6</c:v>
                </c:pt>
                <c:pt idx="625">
                  <c:v>6</c:v>
                </c:pt>
                <c:pt idx="626">
                  <c:v>5</c:v>
                </c:pt>
                <c:pt idx="627">
                  <c:v>6</c:v>
                </c:pt>
                <c:pt idx="628">
                  <c:v>5</c:v>
                </c:pt>
                <c:pt idx="629">
                  <c:v>6</c:v>
                </c:pt>
                <c:pt idx="630">
                  <c:v>5</c:v>
                </c:pt>
                <c:pt idx="631">
                  <c:v>8</c:v>
                </c:pt>
                <c:pt idx="632">
                  <c:v>7</c:v>
                </c:pt>
                <c:pt idx="633">
                  <c:v>5</c:v>
                </c:pt>
                <c:pt idx="634">
                  <c:v>6</c:v>
                </c:pt>
                <c:pt idx="635">
                  <c:v>6</c:v>
                </c:pt>
                <c:pt idx="636">
                  <c:v>2</c:v>
                </c:pt>
                <c:pt idx="637">
                  <c:v>5</c:v>
                </c:pt>
                <c:pt idx="638">
                  <c:v>5</c:v>
                </c:pt>
                <c:pt idx="639">
                  <c:v>8</c:v>
                </c:pt>
                <c:pt idx="640">
                  <c:v>8</c:v>
                </c:pt>
                <c:pt idx="641">
                  <c:v>7</c:v>
                </c:pt>
                <c:pt idx="642">
                  <c:v>8</c:v>
                </c:pt>
                <c:pt idx="643">
                  <c:v>5</c:v>
                </c:pt>
                <c:pt idx="644">
                  <c:v>9</c:v>
                </c:pt>
                <c:pt idx="645">
                  <c:v>6</c:v>
                </c:pt>
                <c:pt idx="646">
                  <c:v>5</c:v>
                </c:pt>
                <c:pt idx="647">
                  <c:v>6</c:v>
                </c:pt>
                <c:pt idx="648">
                  <c:v>6</c:v>
                </c:pt>
                <c:pt idx="649">
                  <c:v>4</c:v>
                </c:pt>
                <c:pt idx="650">
                  <c:v>7</c:v>
                </c:pt>
                <c:pt idx="651">
                  <c:v>4</c:v>
                </c:pt>
                <c:pt idx="652">
                  <c:v>7</c:v>
                </c:pt>
                <c:pt idx="653">
                  <c:v>6</c:v>
                </c:pt>
                <c:pt idx="654">
                  <c:v>8</c:v>
                </c:pt>
                <c:pt idx="655">
                  <c:v>6</c:v>
                </c:pt>
                <c:pt idx="656">
                  <c:v>5</c:v>
                </c:pt>
                <c:pt idx="657">
                  <c:v>7</c:v>
                </c:pt>
                <c:pt idx="658">
                  <c:v>6</c:v>
                </c:pt>
                <c:pt idx="659">
                  <c:v>5</c:v>
                </c:pt>
                <c:pt idx="660">
                  <c:v>7</c:v>
                </c:pt>
                <c:pt idx="661">
                  <c:v>8</c:v>
                </c:pt>
                <c:pt idx="662">
                  <c:v>6</c:v>
                </c:pt>
                <c:pt idx="663">
                  <c:v>4</c:v>
                </c:pt>
                <c:pt idx="664">
                  <c:v>8</c:v>
                </c:pt>
                <c:pt idx="665">
                  <c:v>8</c:v>
                </c:pt>
                <c:pt idx="666">
                  <c:v>6</c:v>
                </c:pt>
                <c:pt idx="667">
                  <c:v>6</c:v>
                </c:pt>
                <c:pt idx="668">
                  <c:v>5</c:v>
                </c:pt>
                <c:pt idx="669">
                  <c:v>4</c:v>
                </c:pt>
                <c:pt idx="670">
                  <c:v>6</c:v>
                </c:pt>
                <c:pt idx="671">
                  <c:v>6</c:v>
                </c:pt>
                <c:pt idx="672">
                  <c:v>6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4</c:v>
                </c:pt>
                <c:pt idx="677">
                  <c:v>5</c:v>
                </c:pt>
                <c:pt idx="678">
                  <c:v>8</c:v>
                </c:pt>
                <c:pt idx="679">
                  <c:v>5</c:v>
                </c:pt>
                <c:pt idx="680">
                  <c:v>6</c:v>
                </c:pt>
                <c:pt idx="681">
                  <c:v>5</c:v>
                </c:pt>
                <c:pt idx="682">
                  <c:v>6</c:v>
                </c:pt>
                <c:pt idx="683">
                  <c:v>9</c:v>
                </c:pt>
                <c:pt idx="684">
                  <c:v>7</c:v>
                </c:pt>
                <c:pt idx="685">
                  <c:v>7</c:v>
                </c:pt>
                <c:pt idx="686">
                  <c:v>7</c:v>
                </c:pt>
                <c:pt idx="687">
                  <c:v>7</c:v>
                </c:pt>
                <c:pt idx="688">
                  <c:v>8</c:v>
                </c:pt>
                <c:pt idx="689">
                  <c:v>6</c:v>
                </c:pt>
                <c:pt idx="690">
                  <c:v>6</c:v>
                </c:pt>
                <c:pt idx="691">
                  <c:v>10</c:v>
                </c:pt>
                <c:pt idx="692">
                  <c:v>7</c:v>
                </c:pt>
                <c:pt idx="693">
                  <c:v>5</c:v>
                </c:pt>
                <c:pt idx="694">
                  <c:v>5</c:v>
                </c:pt>
                <c:pt idx="695">
                  <c:v>6</c:v>
                </c:pt>
                <c:pt idx="696">
                  <c:v>5</c:v>
                </c:pt>
                <c:pt idx="697">
                  <c:v>5</c:v>
                </c:pt>
                <c:pt idx="698">
                  <c:v>5</c:v>
                </c:pt>
                <c:pt idx="699">
                  <c:v>7</c:v>
                </c:pt>
                <c:pt idx="700">
                  <c:v>8</c:v>
                </c:pt>
                <c:pt idx="701">
                  <c:v>7</c:v>
                </c:pt>
                <c:pt idx="702">
                  <c:v>8</c:v>
                </c:pt>
                <c:pt idx="703">
                  <c:v>5</c:v>
                </c:pt>
                <c:pt idx="704">
                  <c:v>7</c:v>
                </c:pt>
                <c:pt idx="705">
                  <c:v>4</c:v>
                </c:pt>
                <c:pt idx="706">
                  <c:v>7</c:v>
                </c:pt>
                <c:pt idx="707">
                  <c:v>8</c:v>
                </c:pt>
                <c:pt idx="708">
                  <c:v>7</c:v>
                </c:pt>
                <c:pt idx="709">
                  <c:v>5</c:v>
                </c:pt>
                <c:pt idx="710">
                  <c:v>3</c:v>
                </c:pt>
                <c:pt idx="711">
                  <c:v>4</c:v>
                </c:pt>
                <c:pt idx="712">
                  <c:v>8</c:v>
                </c:pt>
                <c:pt idx="713">
                  <c:v>4</c:v>
                </c:pt>
                <c:pt idx="714">
                  <c:v>6</c:v>
                </c:pt>
                <c:pt idx="715">
                  <c:v>6</c:v>
                </c:pt>
                <c:pt idx="716">
                  <c:v>7</c:v>
                </c:pt>
                <c:pt idx="717">
                  <c:v>5</c:v>
                </c:pt>
                <c:pt idx="718">
                  <c:v>7</c:v>
                </c:pt>
                <c:pt idx="719">
                  <c:v>5</c:v>
                </c:pt>
                <c:pt idx="720">
                  <c:v>8</c:v>
                </c:pt>
                <c:pt idx="721">
                  <c:v>6</c:v>
                </c:pt>
                <c:pt idx="722">
                  <c:v>4</c:v>
                </c:pt>
                <c:pt idx="723">
                  <c:v>4</c:v>
                </c:pt>
                <c:pt idx="724">
                  <c:v>9</c:v>
                </c:pt>
                <c:pt idx="725">
                  <c:v>4</c:v>
                </c:pt>
                <c:pt idx="726">
                  <c:v>6</c:v>
                </c:pt>
                <c:pt idx="727">
                  <c:v>7</c:v>
                </c:pt>
                <c:pt idx="728">
                  <c:v>5</c:v>
                </c:pt>
                <c:pt idx="729">
                  <c:v>4</c:v>
                </c:pt>
                <c:pt idx="730">
                  <c:v>8</c:v>
                </c:pt>
                <c:pt idx="731">
                  <c:v>7</c:v>
                </c:pt>
                <c:pt idx="732">
                  <c:v>7</c:v>
                </c:pt>
                <c:pt idx="733">
                  <c:v>5</c:v>
                </c:pt>
                <c:pt idx="734">
                  <c:v>5</c:v>
                </c:pt>
                <c:pt idx="735">
                  <c:v>7</c:v>
                </c:pt>
                <c:pt idx="736">
                  <c:v>3</c:v>
                </c:pt>
                <c:pt idx="737">
                  <c:v>8</c:v>
                </c:pt>
                <c:pt idx="738">
                  <c:v>5</c:v>
                </c:pt>
                <c:pt idx="739">
                  <c:v>7</c:v>
                </c:pt>
                <c:pt idx="740">
                  <c:v>5</c:v>
                </c:pt>
                <c:pt idx="741">
                  <c:v>6</c:v>
                </c:pt>
                <c:pt idx="742">
                  <c:v>7</c:v>
                </c:pt>
                <c:pt idx="743">
                  <c:v>5</c:v>
                </c:pt>
                <c:pt idx="744">
                  <c:v>8</c:v>
                </c:pt>
                <c:pt idx="745">
                  <c:v>8</c:v>
                </c:pt>
                <c:pt idx="746">
                  <c:v>7</c:v>
                </c:pt>
                <c:pt idx="747">
                  <c:v>7</c:v>
                </c:pt>
                <c:pt idx="748">
                  <c:v>7</c:v>
                </c:pt>
                <c:pt idx="749">
                  <c:v>4</c:v>
                </c:pt>
                <c:pt idx="750">
                  <c:v>4</c:v>
                </c:pt>
                <c:pt idx="751">
                  <c:v>7</c:v>
                </c:pt>
                <c:pt idx="752">
                  <c:v>6</c:v>
                </c:pt>
                <c:pt idx="753">
                  <c:v>8</c:v>
                </c:pt>
                <c:pt idx="754">
                  <c:v>6</c:v>
                </c:pt>
                <c:pt idx="755">
                  <c:v>6</c:v>
                </c:pt>
                <c:pt idx="756">
                  <c:v>8</c:v>
                </c:pt>
                <c:pt idx="757">
                  <c:v>6</c:v>
                </c:pt>
                <c:pt idx="758">
                  <c:v>7</c:v>
                </c:pt>
                <c:pt idx="759">
                  <c:v>8</c:v>
                </c:pt>
                <c:pt idx="760">
                  <c:v>6</c:v>
                </c:pt>
                <c:pt idx="761">
                  <c:v>5</c:v>
                </c:pt>
                <c:pt idx="762">
                  <c:v>7</c:v>
                </c:pt>
                <c:pt idx="763">
                  <c:v>8</c:v>
                </c:pt>
                <c:pt idx="764">
                  <c:v>8</c:v>
                </c:pt>
                <c:pt idx="765">
                  <c:v>9</c:v>
                </c:pt>
                <c:pt idx="766">
                  <c:v>7</c:v>
                </c:pt>
                <c:pt idx="767">
                  <c:v>6</c:v>
                </c:pt>
                <c:pt idx="768">
                  <c:v>7</c:v>
                </c:pt>
                <c:pt idx="769">
                  <c:v>8</c:v>
                </c:pt>
                <c:pt idx="770">
                  <c:v>5</c:v>
                </c:pt>
                <c:pt idx="771">
                  <c:v>4</c:v>
                </c:pt>
                <c:pt idx="772">
                  <c:v>6</c:v>
                </c:pt>
                <c:pt idx="773">
                  <c:v>5</c:v>
                </c:pt>
                <c:pt idx="774">
                  <c:v>8</c:v>
                </c:pt>
                <c:pt idx="775">
                  <c:v>6</c:v>
                </c:pt>
                <c:pt idx="776">
                  <c:v>7</c:v>
                </c:pt>
                <c:pt idx="777">
                  <c:v>5</c:v>
                </c:pt>
                <c:pt idx="778">
                  <c:v>5</c:v>
                </c:pt>
                <c:pt idx="779">
                  <c:v>6</c:v>
                </c:pt>
                <c:pt idx="780">
                  <c:v>7</c:v>
                </c:pt>
                <c:pt idx="781">
                  <c:v>6</c:v>
                </c:pt>
                <c:pt idx="782">
                  <c:v>7</c:v>
                </c:pt>
                <c:pt idx="783">
                  <c:v>5</c:v>
                </c:pt>
                <c:pt idx="784">
                  <c:v>6</c:v>
                </c:pt>
                <c:pt idx="785">
                  <c:v>6</c:v>
                </c:pt>
                <c:pt idx="786">
                  <c:v>5</c:v>
                </c:pt>
                <c:pt idx="787">
                  <c:v>7</c:v>
                </c:pt>
                <c:pt idx="788">
                  <c:v>4</c:v>
                </c:pt>
                <c:pt idx="789">
                  <c:v>6</c:v>
                </c:pt>
                <c:pt idx="790">
                  <c:v>7</c:v>
                </c:pt>
                <c:pt idx="791">
                  <c:v>6</c:v>
                </c:pt>
                <c:pt idx="792">
                  <c:v>7</c:v>
                </c:pt>
                <c:pt idx="793">
                  <c:v>8</c:v>
                </c:pt>
                <c:pt idx="794">
                  <c:v>7</c:v>
                </c:pt>
                <c:pt idx="795">
                  <c:v>6</c:v>
                </c:pt>
                <c:pt idx="796">
                  <c:v>6</c:v>
                </c:pt>
                <c:pt idx="797">
                  <c:v>5</c:v>
                </c:pt>
                <c:pt idx="798">
                  <c:v>9</c:v>
                </c:pt>
                <c:pt idx="799">
                  <c:v>5</c:v>
                </c:pt>
                <c:pt idx="800">
                  <c:v>6</c:v>
                </c:pt>
                <c:pt idx="801">
                  <c:v>4</c:v>
                </c:pt>
                <c:pt idx="802">
                  <c:v>7</c:v>
                </c:pt>
                <c:pt idx="803">
                  <c:v>9</c:v>
                </c:pt>
                <c:pt idx="804">
                  <c:v>5</c:v>
                </c:pt>
                <c:pt idx="805">
                  <c:v>7</c:v>
                </c:pt>
                <c:pt idx="806">
                  <c:v>5</c:v>
                </c:pt>
                <c:pt idx="807">
                  <c:v>5</c:v>
                </c:pt>
                <c:pt idx="808">
                  <c:v>5</c:v>
                </c:pt>
                <c:pt idx="809">
                  <c:v>5</c:v>
                </c:pt>
                <c:pt idx="810">
                  <c:v>6</c:v>
                </c:pt>
                <c:pt idx="811">
                  <c:v>6</c:v>
                </c:pt>
                <c:pt idx="812">
                  <c:v>5</c:v>
                </c:pt>
                <c:pt idx="813">
                  <c:v>6</c:v>
                </c:pt>
                <c:pt idx="814">
                  <c:v>5</c:v>
                </c:pt>
                <c:pt idx="815">
                  <c:v>7</c:v>
                </c:pt>
                <c:pt idx="816">
                  <c:v>5</c:v>
                </c:pt>
                <c:pt idx="817">
                  <c:v>8</c:v>
                </c:pt>
                <c:pt idx="818">
                  <c:v>6</c:v>
                </c:pt>
                <c:pt idx="819">
                  <c:v>7</c:v>
                </c:pt>
                <c:pt idx="820">
                  <c:v>7</c:v>
                </c:pt>
                <c:pt idx="821">
                  <c:v>4</c:v>
                </c:pt>
                <c:pt idx="822">
                  <c:v>7</c:v>
                </c:pt>
                <c:pt idx="823">
                  <c:v>6</c:v>
                </c:pt>
                <c:pt idx="824">
                  <c:v>8</c:v>
                </c:pt>
                <c:pt idx="825">
                  <c:v>10</c:v>
                </c:pt>
                <c:pt idx="826">
                  <c:v>5</c:v>
                </c:pt>
                <c:pt idx="827">
                  <c:v>7</c:v>
                </c:pt>
                <c:pt idx="828">
                  <c:v>5</c:v>
                </c:pt>
                <c:pt idx="829">
                  <c:v>7</c:v>
                </c:pt>
                <c:pt idx="830">
                  <c:v>6</c:v>
                </c:pt>
                <c:pt idx="831">
                  <c:v>7</c:v>
                </c:pt>
                <c:pt idx="832">
                  <c:v>7</c:v>
                </c:pt>
                <c:pt idx="833">
                  <c:v>6</c:v>
                </c:pt>
                <c:pt idx="834">
                  <c:v>5</c:v>
                </c:pt>
                <c:pt idx="835">
                  <c:v>4</c:v>
                </c:pt>
                <c:pt idx="836">
                  <c:v>5</c:v>
                </c:pt>
                <c:pt idx="837">
                  <c:v>6</c:v>
                </c:pt>
                <c:pt idx="838">
                  <c:v>5</c:v>
                </c:pt>
                <c:pt idx="839">
                  <c:v>5</c:v>
                </c:pt>
                <c:pt idx="840">
                  <c:v>6</c:v>
                </c:pt>
                <c:pt idx="841">
                  <c:v>5</c:v>
                </c:pt>
                <c:pt idx="842">
                  <c:v>6</c:v>
                </c:pt>
                <c:pt idx="843">
                  <c:v>5</c:v>
                </c:pt>
                <c:pt idx="844">
                  <c:v>5</c:v>
                </c:pt>
                <c:pt idx="845">
                  <c:v>5</c:v>
                </c:pt>
                <c:pt idx="846">
                  <c:v>7</c:v>
                </c:pt>
                <c:pt idx="847">
                  <c:v>5</c:v>
                </c:pt>
                <c:pt idx="848">
                  <c:v>6</c:v>
                </c:pt>
                <c:pt idx="849">
                  <c:v>6</c:v>
                </c:pt>
                <c:pt idx="850">
                  <c:v>6</c:v>
                </c:pt>
                <c:pt idx="851">
                  <c:v>8</c:v>
                </c:pt>
                <c:pt idx="852">
                  <c:v>7</c:v>
                </c:pt>
                <c:pt idx="853">
                  <c:v>6</c:v>
                </c:pt>
                <c:pt idx="854">
                  <c:v>5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7</c:v>
                </c:pt>
                <c:pt idx="859">
                  <c:v>6</c:v>
                </c:pt>
                <c:pt idx="860">
                  <c:v>7</c:v>
                </c:pt>
                <c:pt idx="861">
                  <c:v>5</c:v>
                </c:pt>
                <c:pt idx="862">
                  <c:v>6</c:v>
                </c:pt>
                <c:pt idx="863">
                  <c:v>5</c:v>
                </c:pt>
                <c:pt idx="864">
                  <c:v>7</c:v>
                </c:pt>
                <c:pt idx="865">
                  <c:v>5</c:v>
                </c:pt>
                <c:pt idx="866">
                  <c:v>8</c:v>
                </c:pt>
                <c:pt idx="867">
                  <c:v>4</c:v>
                </c:pt>
                <c:pt idx="868">
                  <c:v>5</c:v>
                </c:pt>
                <c:pt idx="869">
                  <c:v>7</c:v>
                </c:pt>
                <c:pt idx="870">
                  <c:v>5</c:v>
                </c:pt>
                <c:pt idx="871">
                  <c:v>6</c:v>
                </c:pt>
                <c:pt idx="872">
                  <c:v>5</c:v>
                </c:pt>
                <c:pt idx="873">
                  <c:v>5</c:v>
                </c:pt>
                <c:pt idx="874">
                  <c:v>5</c:v>
                </c:pt>
                <c:pt idx="875">
                  <c:v>8</c:v>
                </c:pt>
                <c:pt idx="876">
                  <c:v>4</c:v>
                </c:pt>
                <c:pt idx="877">
                  <c:v>9</c:v>
                </c:pt>
                <c:pt idx="878">
                  <c:v>5</c:v>
                </c:pt>
                <c:pt idx="879">
                  <c:v>5</c:v>
                </c:pt>
                <c:pt idx="880">
                  <c:v>5</c:v>
                </c:pt>
                <c:pt idx="881">
                  <c:v>7</c:v>
                </c:pt>
                <c:pt idx="882">
                  <c:v>6</c:v>
                </c:pt>
                <c:pt idx="883">
                  <c:v>4</c:v>
                </c:pt>
                <c:pt idx="884">
                  <c:v>5</c:v>
                </c:pt>
                <c:pt idx="885">
                  <c:v>9</c:v>
                </c:pt>
                <c:pt idx="886">
                  <c:v>5</c:v>
                </c:pt>
                <c:pt idx="887">
                  <c:v>5</c:v>
                </c:pt>
                <c:pt idx="888">
                  <c:v>8</c:v>
                </c:pt>
                <c:pt idx="889">
                  <c:v>6</c:v>
                </c:pt>
                <c:pt idx="890">
                  <c:v>5</c:v>
                </c:pt>
                <c:pt idx="891">
                  <c:v>6</c:v>
                </c:pt>
                <c:pt idx="892">
                  <c:v>6</c:v>
                </c:pt>
                <c:pt idx="893">
                  <c:v>5</c:v>
                </c:pt>
                <c:pt idx="894">
                  <c:v>5</c:v>
                </c:pt>
                <c:pt idx="895">
                  <c:v>6</c:v>
                </c:pt>
                <c:pt idx="896">
                  <c:v>4</c:v>
                </c:pt>
                <c:pt idx="897">
                  <c:v>5</c:v>
                </c:pt>
                <c:pt idx="898">
                  <c:v>9</c:v>
                </c:pt>
                <c:pt idx="899">
                  <c:v>5</c:v>
                </c:pt>
                <c:pt idx="900">
                  <c:v>4</c:v>
                </c:pt>
                <c:pt idx="901">
                  <c:v>5</c:v>
                </c:pt>
                <c:pt idx="902">
                  <c:v>7</c:v>
                </c:pt>
                <c:pt idx="903">
                  <c:v>7</c:v>
                </c:pt>
                <c:pt idx="904">
                  <c:v>5</c:v>
                </c:pt>
                <c:pt idx="905">
                  <c:v>5</c:v>
                </c:pt>
                <c:pt idx="906">
                  <c:v>8</c:v>
                </c:pt>
                <c:pt idx="907">
                  <c:v>7</c:v>
                </c:pt>
                <c:pt idx="908">
                  <c:v>5</c:v>
                </c:pt>
                <c:pt idx="909">
                  <c:v>6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6</c:v>
                </c:pt>
                <c:pt idx="915">
                  <c:v>4</c:v>
                </c:pt>
                <c:pt idx="916">
                  <c:v>2</c:v>
                </c:pt>
                <c:pt idx="917">
                  <c:v>4</c:v>
                </c:pt>
                <c:pt idx="918">
                  <c:v>7</c:v>
                </c:pt>
                <c:pt idx="919">
                  <c:v>6</c:v>
                </c:pt>
                <c:pt idx="920">
                  <c:v>6</c:v>
                </c:pt>
                <c:pt idx="921">
                  <c:v>5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5</c:v>
                </c:pt>
                <c:pt idx="926">
                  <c:v>8</c:v>
                </c:pt>
                <c:pt idx="927">
                  <c:v>7</c:v>
                </c:pt>
                <c:pt idx="928">
                  <c:v>8</c:v>
                </c:pt>
                <c:pt idx="929">
                  <c:v>7</c:v>
                </c:pt>
                <c:pt idx="930">
                  <c:v>8</c:v>
                </c:pt>
                <c:pt idx="931">
                  <c:v>5</c:v>
                </c:pt>
                <c:pt idx="932">
                  <c:v>9</c:v>
                </c:pt>
                <c:pt idx="933">
                  <c:v>7</c:v>
                </c:pt>
                <c:pt idx="934">
                  <c:v>7</c:v>
                </c:pt>
                <c:pt idx="935">
                  <c:v>4</c:v>
                </c:pt>
                <c:pt idx="936">
                  <c:v>7</c:v>
                </c:pt>
                <c:pt idx="937">
                  <c:v>7</c:v>
                </c:pt>
                <c:pt idx="938">
                  <c:v>7</c:v>
                </c:pt>
                <c:pt idx="939">
                  <c:v>7</c:v>
                </c:pt>
                <c:pt idx="940">
                  <c:v>6</c:v>
                </c:pt>
                <c:pt idx="941">
                  <c:v>7</c:v>
                </c:pt>
                <c:pt idx="942">
                  <c:v>4</c:v>
                </c:pt>
                <c:pt idx="943">
                  <c:v>5</c:v>
                </c:pt>
                <c:pt idx="944">
                  <c:v>6</c:v>
                </c:pt>
                <c:pt idx="945">
                  <c:v>5</c:v>
                </c:pt>
                <c:pt idx="946">
                  <c:v>5</c:v>
                </c:pt>
                <c:pt idx="947">
                  <c:v>8</c:v>
                </c:pt>
                <c:pt idx="948">
                  <c:v>7</c:v>
                </c:pt>
                <c:pt idx="949">
                  <c:v>6</c:v>
                </c:pt>
                <c:pt idx="950">
                  <c:v>5</c:v>
                </c:pt>
                <c:pt idx="951">
                  <c:v>5</c:v>
                </c:pt>
                <c:pt idx="952">
                  <c:v>5</c:v>
                </c:pt>
                <c:pt idx="953">
                  <c:v>5</c:v>
                </c:pt>
                <c:pt idx="954">
                  <c:v>6</c:v>
                </c:pt>
                <c:pt idx="955">
                  <c:v>6</c:v>
                </c:pt>
                <c:pt idx="956">
                  <c:v>6</c:v>
                </c:pt>
                <c:pt idx="957">
                  <c:v>5</c:v>
                </c:pt>
                <c:pt idx="958">
                  <c:v>7</c:v>
                </c:pt>
                <c:pt idx="959">
                  <c:v>7</c:v>
                </c:pt>
                <c:pt idx="960">
                  <c:v>5</c:v>
                </c:pt>
                <c:pt idx="961">
                  <c:v>6</c:v>
                </c:pt>
                <c:pt idx="962">
                  <c:v>6</c:v>
                </c:pt>
                <c:pt idx="963">
                  <c:v>9</c:v>
                </c:pt>
                <c:pt idx="964">
                  <c:v>7</c:v>
                </c:pt>
                <c:pt idx="965">
                  <c:v>6</c:v>
                </c:pt>
                <c:pt idx="966">
                  <c:v>5</c:v>
                </c:pt>
                <c:pt idx="967">
                  <c:v>5</c:v>
                </c:pt>
                <c:pt idx="968">
                  <c:v>3</c:v>
                </c:pt>
                <c:pt idx="969">
                  <c:v>6</c:v>
                </c:pt>
                <c:pt idx="970">
                  <c:v>4</c:v>
                </c:pt>
                <c:pt idx="971">
                  <c:v>7</c:v>
                </c:pt>
                <c:pt idx="972">
                  <c:v>6</c:v>
                </c:pt>
                <c:pt idx="973">
                  <c:v>7</c:v>
                </c:pt>
                <c:pt idx="974">
                  <c:v>7</c:v>
                </c:pt>
                <c:pt idx="975">
                  <c:v>7</c:v>
                </c:pt>
                <c:pt idx="976">
                  <c:v>4</c:v>
                </c:pt>
                <c:pt idx="977">
                  <c:v>7</c:v>
                </c:pt>
                <c:pt idx="978">
                  <c:v>4</c:v>
                </c:pt>
                <c:pt idx="979">
                  <c:v>5</c:v>
                </c:pt>
                <c:pt idx="980">
                  <c:v>7</c:v>
                </c:pt>
                <c:pt idx="981">
                  <c:v>8</c:v>
                </c:pt>
                <c:pt idx="982">
                  <c:v>7</c:v>
                </c:pt>
                <c:pt idx="983">
                  <c:v>8</c:v>
                </c:pt>
                <c:pt idx="984">
                  <c:v>5</c:v>
                </c:pt>
                <c:pt idx="985">
                  <c:v>5</c:v>
                </c:pt>
                <c:pt idx="986">
                  <c:v>6</c:v>
                </c:pt>
                <c:pt idx="987">
                  <c:v>9</c:v>
                </c:pt>
                <c:pt idx="988">
                  <c:v>6</c:v>
                </c:pt>
                <c:pt idx="989">
                  <c:v>7</c:v>
                </c:pt>
                <c:pt idx="990">
                  <c:v>8</c:v>
                </c:pt>
                <c:pt idx="991">
                  <c:v>8</c:v>
                </c:pt>
                <c:pt idx="992">
                  <c:v>6</c:v>
                </c:pt>
                <c:pt idx="993">
                  <c:v>6</c:v>
                </c:pt>
                <c:pt idx="994">
                  <c:v>10</c:v>
                </c:pt>
                <c:pt idx="995">
                  <c:v>4</c:v>
                </c:pt>
                <c:pt idx="996">
                  <c:v>5</c:v>
                </c:pt>
                <c:pt idx="997">
                  <c:v>6</c:v>
                </c:pt>
                <c:pt idx="998">
                  <c:v>3</c:v>
                </c:pt>
                <c:pt idx="999">
                  <c:v>7</c:v>
                </c:pt>
                <c:pt idx="1000">
                  <c:v>3</c:v>
                </c:pt>
                <c:pt idx="1001">
                  <c:v>5</c:v>
                </c:pt>
                <c:pt idx="1002">
                  <c:v>8</c:v>
                </c:pt>
                <c:pt idx="1003">
                  <c:v>5</c:v>
                </c:pt>
                <c:pt idx="1004">
                  <c:v>7</c:v>
                </c:pt>
                <c:pt idx="1005">
                  <c:v>5</c:v>
                </c:pt>
                <c:pt idx="1006">
                  <c:v>6</c:v>
                </c:pt>
                <c:pt idx="1007">
                  <c:v>4</c:v>
                </c:pt>
                <c:pt idx="1008">
                  <c:v>7</c:v>
                </c:pt>
                <c:pt idx="1009">
                  <c:v>5</c:v>
                </c:pt>
                <c:pt idx="1010">
                  <c:v>5</c:v>
                </c:pt>
                <c:pt idx="1011">
                  <c:v>5</c:v>
                </c:pt>
                <c:pt idx="1012">
                  <c:v>6</c:v>
                </c:pt>
                <c:pt idx="1013">
                  <c:v>5</c:v>
                </c:pt>
                <c:pt idx="1014">
                  <c:v>6</c:v>
                </c:pt>
                <c:pt idx="1015">
                  <c:v>8</c:v>
                </c:pt>
                <c:pt idx="1016">
                  <c:v>7</c:v>
                </c:pt>
                <c:pt idx="1017">
                  <c:v>8</c:v>
                </c:pt>
                <c:pt idx="1018">
                  <c:v>7</c:v>
                </c:pt>
                <c:pt idx="1019">
                  <c:v>7</c:v>
                </c:pt>
                <c:pt idx="1020">
                  <c:v>4</c:v>
                </c:pt>
                <c:pt idx="1021">
                  <c:v>7</c:v>
                </c:pt>
                <c:pt idx="1022">
                  <c:v>5</c:v>
                </c:pt>
                <c:pt idx="1023">
                  <c:v>7</c:v>
                </c:pt>
                <c:pt idx="1024">
                  <c:v>8</c:v>
                </c:pt>
                <c:pt idx="1025">
                  <c:v>5</c:v>
                </c:pt>
                <c:pt idx="1026">
                  <c:v>5</c:v>
                </c:pt>
                <c:pt idx="1027">
                  <c:v>8</c:v>
                </c:pt>
                <c:pt idx="1028">
                  <c:v>5</c:v>
                </c:pt>
                <c:pt idx="1029">
                  <c:v>6</c:v>
                </c:pt>
                <c:pt idx="1030">
                  <c:v>5</c:v>
                </c:pt>
                <c:pt idx="1031">
                  <c:v>7</c:v>
                </c:pt>
                <c:pt idx="1032">
                  <c:v>8</c:v>
                </c:pt>
                <c:pt idx="1033">
                  <c:v>7</c:v>
                </c:pt>
                <c:pt idx="1034">
                  <c:v>5</c:v>
                </c:pt>
                <c:pt idx="1035">
                  <c:v>4</c:v>
                </c:pt>
                <c:pt idx="1036">
                  <c:v>9</c:v>
                </c:pt>
                <c:pt idx="1037">
                  <c:v>8</c:v>
                </c:pt>
                <c:pt idx="1038">
                  <c:v>4</c:v>
                </c:pt>
                <c:pt idx="1039">
                  <c:v>4</c:v>
                </c:pt>
                <c:pt idx="1040">
                  <c:v>5</c:v>
                </c:pt>
                <c:pt idx="1041">
                  <c:v>6</c:v>
                </c:pt>
                <c:pt idx="1042">
                  <c:v>6</c:v>
                </c:pt>
                <c:pt idx="1043">
                  <c:v>7</c:v>
                </c:pt>
                <c:pt idx="1044">
                  <c:v>8</c:v>
                </c:pt>
                <c:pt idx="1045">
                  <c:v>3</c:v>
                </c:pt>
                <c:pt idx="1046">
                  <c:v>9</c:v>
                </c:pt>
                <c:pt idx="1047">
                  <c:v>5</c:v>
                </c:pt>
                <c:pt idx="1048">
                  <c:v>5</c:v>
                </c:pt>
                <c:pt idx="1049">
                  <c:v>4</c:v>
                </c:pt>
                <c:pt idx="1050">
                  <c:v>7</c:v>
                </c:pt>
                <c:pt idx="1051">
                  <c:v>7</c:v>
                </c:pt>
                <c:pt idx="1052">
                  <c:v>6</c:v>
                </c:pt>
                <c:pt idx="1053">
                  <c:v>5</c:v>
                </c:pt>
                <c:pt idx="1054">
                  <c:v>8</c:v>
                </c:pt>
                <c:pt idx="1055">
                  <c:v>6</c:v>
                </c:pt>
                <c:pt idx="1056">
                  <c:v>7</c:v>
                </c:pt>
                <c:pt idx="1057">
                  <c:v>7</c:v>
                </c:pt>
                <c:pt idx="1058">
                  <c:v>9</c:v>
                </c:pt>
                <c:pt idx="1059">
                  <c:v>6</c:v>
                </c:pt>
                <c:pt idx="1060">
                  <c:v>8</c:v>
                </c:pt>
                <c:pt idx="1061">
                  <c:v>3</c:v>
                </c:pt>
                <c:pt idx="1062">
                  <c:v>5</c:v>
                </c:pt>
                <c:pt idx="1063">
                  <c:v>6</c:v>
                </c:pt>
                <c:pt idx="1064">
                  <c:v>5</c:v>
                </c:pt>
                <c:pt idx="1065">
                  <c:v>7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5</c:v>
                </c:pt>
                <c:pt idx="1070">
                  <c:v>5</c:v>
                </c:pt>
                <c:pt idx="1071">
                  <c:v>6</c:v>
                </c:pt>
                <c:pt idx="1072">
                  <c:v>5</c:v>
                </c:pt>
                <c:pt idx="1073">
                  <c:v>6</c:v>
                </c:pt>
                <c:pt idx="1074">
                  <c:v>7</c:v>
                </c:pt>
                <c:pt idx="1075">
                  <c:v>7</c:v>
                </c:pt>
                <c:pt idx="1076">
                  <c:v>5</c:v>
                </c:pt>
                <c:pt idx="1077">
                  <c:v>5</c:v>
                </c:pt>
                <c:pt idx="1078">
                  <c:v>6</c:v>
                </c:pt>
                <c:pt idx="1079">
                  <c:v>5</c:v>
                </c:pt>
                <c:pt idx="1080">
                  <c:v>6</c:v>
                </c:pt>
                <c:pt idx="1081">
                  <c:v>5</c:v>
                </c:pt>
                <c:pt idx="1082">
                  <c:v>7</c:v>
                </c:pt>
                <c:pt idx="1083">
                  <c:v>6</c:v>
                </c:pt>
                <c:pt idx="1084">
                  <c:v>6</c:v>
                </c:pt>
                <c:pt idx="1085">
                  <c:v>6</c:v>
                </c:pt>
                <c:pt idx="1086">
                  <c:v>4</c:v>
                </c:pt>
                <c:pt idx="1087">
                  <c:v>8</c:v>
                </c:pt>
                <c:pt idx="1088">
                  <c:v>7</c:v>
                </c:pt>
                <c:pt idx="1089">
                  <c:v>8</c:v>
                </c:pt>
                <c:pt idx="1090">
                  <c:v>3</c:v>
                </c:pt>
                <c:pt idx="1091">
                  <c:v>7</c:v>
                </c:pt>
                <c:pt idx="1092">
                  <c:v>6</c:v>
                </c:pt>
                <c:pt idx="1093">
                  <c:v>5</c:v>
                </c:pt>
                <c:pt idx="1094">
                  <c:v>5</c:v>
                </c:pt>
                <c:pt idx="1095">
                  <c:v>6</c:v>
                </c:pt>
                <c:pt idx="1096">
                  <c:v>6</c:v>
                </c:pt>
                <c:pt idx="1097">
                  <c:v>8</c:v>
                </c:pt>
                <c:pt idx="1098">
                  <c:v>4</c:v>
                </c:pt>
                <c:pt idx="1099">
                  <c:v>7</c:v>
                </c:pt>
                <c:pt idx="1100">
                  <c:v>2</c:v>
                </c:pt>
                <c:pt idx="1101">
                  <c:v>5</c:v>
                </c:pt>
                <c:pt idx="1102">
                  <c:v>5</c:v>
                </c:pt>
                <c:pt idx="1103">
                  <c:v>6</c:v>
                </c:pt>
                <c:pt idx="1104">
                  <c:v>5</c:v>
                </c:pt>
                <c:pt idx="1105">
                  <c:v>8</c:v>
                </c:pt>
                <c:pt idx="1106">
                  <c:v>7</c:v>
                </c:pt>
                <c:pt idx="1107">
                  <c:v>7</c:v>
                </c:pt>
                <c:pt idx="1108">
                  <c:v>6</c:v>
                </c:pt>
                <c:pt idx="1109">
                  <c:v>8</c:v>
                </c:pt>
                <c:pt idx="1110">
                  <c:v>6</c:v>
                </c:pt>
                <c:pt idx="1111">
                  <c:v>7</c:v>
                </c:pt>
                <c:pt idx="1112">
                  <c:v>5</c:v>
                </c:pt>
                <c:pt idx="1113">
                  <c:v>5</c:v>
                </c:pt>
                <c:pt idx="1114">
                  <c:v>5</c:v>
                </c:pt>
                <c:pt idx="1115">
                  <c:v>8</c:v>
                </c:pt>
                <c:pt idx="1116">
                  <c:v>8</c:v>
                </c:pt>
                <c:pt idx="1117">
                  <c:v>5</c:v>
                </c:pt>
                <c:pt idx="1118">
                  <c:v>5</c:v>
                </c:pt>
                <c:pt idx="1119">
                  <c:v>5</c:v>
                </c:pt>
                <c:pt idx="1120">
                  <c:v>6</c:v>
                </c:pt>
                <c:pt idx="1121">
                  <c:v>7</c:v>
                </c:pt>
                <c:pt idx="1122">
                  <c:v>4</c:v>
                </c:pt>
                <c:pt idx="1123">
                  <c:v>5</c:v>
                </c:pt>
                <c:pt idx="1124">
                  <c:v>7</c:v>
                </c:pt>
                <c:pt idx="1125">
                  <c:v>4</c:v>
                </c:pt>
                <c:pt idx="1126">
                  <c:v>7</c:v>
                </c:pt>
                <c:pt idx="1127">
                  <c:v>7</c:v>
                </c:pt>
                <c:pt idx="1128">
                  <c:v>7</c:v>
                </c:pt>
                <c:pt idx="1129">
                  <c:v>5</c:v>
                </c:pt>
                <c:pt idx="1130">
                  <c:v>4</c:v>
                </c:pt>
                <c:pt idx="1131">
                  <c:v>5</c:v>
                </c:pt>
                <c:pt idx="1132">
                  <c:v>6</c:v>
                </c:pt>
                <c:pt idx="1133">
                  <c:v>8</c:v>
                </c:pt>
                <c:pt idx="1134">
                  <c:v>6</c:v>
                </c:pt>
                <c:pt idx="1135">
                  <c:v>6</c:v>
                </c:pt>
                <c:pt idx="1136">
                  <c:v>6</c:v>
                </c:pt>
                <c:pt idx="1137">
                  <c:v>5</c:v>
                </c:pt>
                <c:pt idx="1138">
                  <c:v>6</c:v>
                </c:pt>
                <c:pt idx="1139">
                  <c:v>5</c:v>
                </c:pt>
                <c:pt idx="1140">
                  <c:v>5</c:v>
                </c:pt>
                <c:pt idx="1141">
                  <c:v>5</c:v>
                </c:pt>
                <c:pt idx="1142">
                  <c:v>8</c:v>
                </c:pt>
                <c:pt idx="1143">
                  <c:v>5</c:v>
                </c:pt>
                <c:pt idx="1144">
                  <c:v>4</c:v>
                </c:pt>
                <c:pt idx="1145">
                  <c:v>5</c:v>
                </c:pt>
                <c:pt idx="1146">
                  <c:v>6</c:v>
                </c:pt>
                <c:pt idx="1147">
                  <c:v>7</c:v>
                </c:pt>
                <c:pt idx="1148">
                  <c:v>7</c:v>
                </c:pt>
                <c:pt idx="1149">
                  <c:v>7</c:v>
                </c:pt>
                <c:pt idx="1150">
                  <c:v>6</c:v>
                </c:pt>
                <c:pt idx="1151">
                  <c:v>5</c:v>
                </c:pt>
                <c:pt idx="1152">
                  <c:v>6</c:v>
                </c:pt>
                <c:pt idx="1153">
                  <c:v>6</c:v>
                </c:pt>
                <c:pt idx="1154">
                  <c:v>7</c:v>
                </c:pt>
                <c:pt idx="1155">
                  <c:v>5</c:v>
                </c:pt>
                <c:pt idx="1156">
                  <c:v>5</c:v>
                </c:pt>
                <c:pt idx="1157">
                  <c:v>7</c:v>
                </c:pt>
                <c:pt idx="1158">
                  <c:v>8</c:v>
                </c:pt>
                <c:pt idx="1159">
                  <c:v>6</c:v>
                </c:pt>
                <c:pt idx="1160">
                  <c:v>6</c:v>
                </c:pt>
                <c:pt idx="1161">
                  <c:v>6</c:v>
                </c:pt>
                <c:pt idx="1162">
                  <c:v>5</c:v>
                </c:pt>
                <c:pt idx="1163">
                  <c:v>4</c:v>
                </c:pt>
                <c:pt idx="1164">
                  <c:v>5</c:v>
                </c:pt>
                <c:pt idx="1165">
                  <c:v>7</c:v>
                </c:pt>
                <c:pt idx="1166">
                  <c:v>8</c:v>
                </c:pt>
                <c:pt idx="1167">
                  <c:v>6</c:v>
                </c:pt>
                <c:pt idx="1168">
                  <c:v>6</c:v>
                </c:pt>
                <c:pt idx="1169">
                  <c:v>10</c:v>
                </c:pt>
                <c:pt idx="1170">
                  <c:v>6</c:v>
                </c:pt>
                <c:pt idx="1171">
                  <c:v>6</c:v>
                </c:pt>
                <c:pt idx="1172">
                  <c:v>7</c:v>
                </c:pt>
                <c:pt idx="1173">
                  <c:v>5</c:v>
                </c:pt>
                <c:pt idx="1174">
                  <c:v>6</c:v>
                </c:pt>
                <c:pt idx="1175">
                  <c:v>8</c:v>
                </c:pt>
                <c:pt idx="1176">
                  <c:v>5</c:v>
                </c:pt>
                <c:pt idx="1177">
                  <c:v>6</c:v>
                </c:pt>
                <c:pt idx="1178">
                  <c:v>5</c:v>
                </c:pt>
                <c:pt idx="1179">
                  <c:v>5</c:v>
                </c:pt>
                <c:pt idx="1180">
                  <c:v>7</c:v>
                </c:pt>
                <c:pt idx="1181">
                  <c:v>8</c:v>
                </c:pt>
                <c:pt idx="1182">
                  <c:v>10</c:v>
                </c:pt>
                <c:pt idx="1183">
                  <c:v>5</c:v>
                </c:pt>
                <c:pt idx="1184">
                  <c:v>5</c:v>
                </c:pt>
                <c:pt idx="1185">
                  <c:v>5</c:v>
                </c:pt>
                <c:pt idx="1186">
                  <c:v>3</c:v>
                </c:pt>
                <c:pt idx="1187">
                  <c:v>8</c:v>
                </c:pt>
                <c:pt idx="1188">
                  <c:v>7</c:v>
                </c:pt>
                <c:pt idx="1189">
                  <c:v>7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6</c:v>
                </c:pt>
                <c:pt idx="1195">
                  <c:v>6</c:v>
                </c:pt>
                <c:pt idx="1196">
                  <c:v>7</c:v>
                </c:pt>
                <c:pt idx="1197">
                  <c:v>7</c:v>
                </c:pt>
                <c:pt idx="1198">
                  <c:v>7</c:v>
                </c:pt>
                <c:pt idx="1199">
                  <c:v>4</c:v>
                </c:pt>
                <c:pt idx="1200">
                  <c:v>4</c:v>
                </c:pt>
                <c:pt idx="1201">
                  <c:v>7</c:v>
                </c:pt>
                <c:pt idx="1202">
                  <c:v>5</c:v>
                </c:pt>
                <c:pt idx="1203">
                  <c:v>7</c:v>
                </c:pt>
                <c:pt idx="1204">
                  <c:v>5</c:v>
                </c:pt>
                <c:pt idx="1205">
                  <c:v>7</c:v>
                </c:pt>
                <c:pt idx="1206">
                  <c:v>4</c:v>
                </c:pt>
                <c:pt idx="1207">
                  <c:v>6</c:v>
                </c:pt>
                <c:pt idx="1208">
                  <c:v>5</c:v>
                </c:pt>
                <c:pt idx="1209">
                  <c:v>8</c:v>
                </c:pt>
                <c:pt idx="1210">
                  <c:v>6</c:v>
                </c:pt>
                <c:pt idx="1211">
                  <c:v>8</c:v>
                </c:pt>
                <c:pt idx="1212">
                  <c:v>4</c:v>
                </c:pt>
                <c:pt idx="1213">
                  <c:v>4</c:v>
                </c:pt>
                <c:pt idx="1214">
                  <c:v>5</c:v>
                </c:pt>
                <c:pt idx="1215">
                  <c:v>5</c:v>
                </c:pt>
                <c:pt idx="1216">
                  <c:v>6</c:v>
                </c:pt>
                <c:pt idx="1217">
                  <c:v>8</c:v>
                </c:pt>
                <c:pt idx="1218">
                  <c:v>4</c:v>
                </c:pt>
                <c:pt idx="1219">
                  <c:v>6</c:v>
                </c:pt>
                <c:pt idx="1220">
                  <c:v>5</c:v>
                </c:pt>
                <c:pt idx="1221">
                  <c:v>5</c:v>
                </c:pt>
                <c:pt idx="1222">
                  <c:v>6</c:v>
                </c:pt>
                <c:pt idx="1223">
                  <c:v>5</c:v>
                </c:pt>
                <c:pt idx="1224">
                  <c:v>7</c:v>
                </c:pt>
                <c:pt idx="1225">
                  <c:v>6</c:v>
                </c:pt>
                <c:pt idx="1226">
                  <c:v>6</c:v>
                </c:pt>
                <c:pt idx="1227">
                  <c:v>5</c:v>
                </c:pt>
                <c:pt idx="1228">
                  <c:v>9</c:v>
                </c:pt>
                <c:pt idx="1229">
                  <c:v>5</c:v>
                </c:pt>
                <c:pt idx="1230">
                  <c:v>5</c:v>
                </c:pt>
                <c:pt idx="1231">
                  <c:v>5</c:v>
                </c:pt>
                <c:pt idx="1232">
                  <c:v>4</c:v>
                </c:pt>
                <c:pt idx="1233">
                  <c:v>5</c:v>
                </c:pt>
                <c:pt idx="1234">
                  <c:v>5</c:v>
                </c:pt>
                <c:pt idx="1235">
                  <c:v>5</c:v>
                </c:pt>
                <c:pt idx="1236">
                  <c:v>7</c:v>
                </c:pt>
                <c:pt idx="1237">
                  <c:v>7</c:v>
                </c:pt>
                <c:pt idx="1238">
                  <c:v>6</c:v>
                </c:pt>
                <c:pt idx="1239">
                  <c:v>8</c:v>
                </c:pt>
                <c:pt idx="1240">
                  <c:v>7</c:v>
                </c:pt>
                <c:pt idx="1241">
                  <c:v>7</c:v>
                </c:pt>
                <c:pt idx="1242">
                  <c:v>7</c:v>
                </c:pt>
                <c:pt idx="1243">
                  <c:v>10</c:v>
                </c:pt>
                <c:pt idx="1244">
                  <c:v>8</c:v>
                </c:pt>
                <c:pt idx="1245">
                  <c:v>6</c:v>
                </c:pt>
                <c:pt idx="1246">
                  <c:v>7</c:v>
                </c:pt>
                <c:pt idx="1247">
                  <c:v>6</c:v>
                </c:pt>
                <c:pt idx="1248">
                  <c:v>6</c:v>
                </c:pt>
                <c:pt idx="1249">
                  <c:v>5</c:v>
                </c:pt>
                <c:pt idx="1250">
                  <c:v>7</c:v>
                </c:pt>
                <c:pt idx="1251">
                  <c:v>7</c:v>
                </c:pt>
                <c:pt idx="1252">
                  <c:v>5</c:v>
                </c:pt>
                <c:pt idx="1253">
                  <c:v>7</c:v>
                </c:pt>
                <c:pt idx="1254">
                  <c:v>7</c:v>
                </c:pt>
                <c:pt idx="1255">
                  <c:v>6</c:v>
                </c:pt>
                <c:pt idx="1256">
                  <c:v>8</c:v>
                </c:pt>
                <c:pt idx="1257">
                  <c:v>5</c:v>
                </c:pt>
                <c:pt idx="1258">
                  <c:v>7</c:v>
                </c:pt>
                <c:pt idx="1259">
                  <c:v>6</c:v>
                </c:pt>
                <c:pt idx="1260">
                  <c:v>6</c:v>
                </c:pt>
                <c:pt idx="1261">
                  <c:v>5</c:v>
                </c:pt>
                <c:pt idx="1262">
                  <c:v>4</c:v>
                </c:pt>
                <c:pt idx="1263">
                  <c:v>6</c:v>
                </c:pt>
                <c:pt idx="1264">
                  <c:v>6</c:v>
                </c:pt>
                <c:pt idx="1265">
                  <c:v>7</c:v>
                </c:pt>
                <c:pt idx="1266">
                  <c:v>7</c:v>
                </c:pt>
                <c:pt idx="1267">
                  <c:v>9</c:v>
                </c:pt>
                <c:pt idx="1268">
                  <c:v>8</c:v>
                </c:pt>
                <c:pt idx="1269">
                  <c:v>5</c:v>
                </c:pt>
                <c:pt idx="1270">
                  <c:v>7</c:v>
                </c:pt>
                <c:pt idx="1271">
                  <c:v>6</c:v>
                </c:pt>
                <c:pt idx="1272">
                  <c:v>5</c:v>
                </c:pt>
                <c:pt idx="1273">
                  <c:v>6</c:v>
                </c:pt>
                <c:pt idx="1274">
                  <c:v>5</c:v>
                </c:pt>
                <c:pt idx="1275">
                  <c:v>5</c:v>
                </c:pt>
                <c:pt idx="1276">
                  <c:v>6</c:v>
                </c:pt>
                <c:pt idx="1277">
                  <c:v>6</c:v>
                </c:pt>
                <c:pt idx="1278">
                  <c:v>8</c:v>
                </c:pt>
                <c:pt idx="1279">
                  <c:v>4</c:v>
                </c:pt>
                <c:pt idx="1280">
                  <c:v>7</c:v>
                </c:pt>
                <c:pt idx="1281">
                  <c:v>7</c:v>
                </c:pt>
                <c:pt idx="1282">
                  <c:v>5</c:v>
                </c:pt>
                <c:pt idx="1283">
                  <c:v>6</c:v>
                </c:pt>
                <c:pt idx="1284">
                  <c:v>6</c:v>
                </c:pt>
                <c:pt idx="1285">
                  <c:v>6</c:v>
                </c:pt>
                <c:pt idx="1286">
                  <c:v>6</c:v>
                </c:pt>
                <c:pt idx="1287">
                  <c:v>5</c:v>
                </c:pt>
                <c:pt idx="1288">
                  <c:v>8</c:v>
                </c:pt>
                <c:pt idx="1289">
                  <c:v>8</c:v>
                </c:pt>
                <c:pt idx="1290">
                  <c:v>5</c:v>
                </c:pt>
                <c:pt idx="1291">
                  <c:v>5</c:v>
                </c:pt>
                <c:pt idx="1292">
                  <c:v>5</c:v>
                </c:pt>
                <c:pt idx="1293">
                  <c:v>7</c:v>
                </c:pt>
                <c:pt idx="1294">
                  <c:v>5</c:v>
                </c:pt>
                <c:pt idx="1295">
                  <c:v>5</c:v>
                </c:pt>
                <c:pt idx="1296">
                  <c:v>5</c:v>
                </c:pt>
                <c:pt idx="1297">
                  <c:v>6</c:v>
                </c:pt>
                <c:pt idx="1298">
                  <c:v>10</c:v>
                </c:pt>
                <c:pt idx="1299">
                  <c:v>5</c:v>
                </c:pt>
                <c:pt idx="1300">
                  <c:v>7</c:v>
                </c:pt>
                <c:pt idx="1301">
                  <c:v>6</c:v>
                </c:pt>
                <c:pt idx="1302">
                  <c:v>8</c:v>
                </c:pt>
                <c:pt idx="1303">
                  <c:v>7</c:v>
                </c:pt>
                <c:pt idx="1304">
                  <c:v>7</c:v>
                </c:pt>
                <c:pt idx="1305">
                  <c:v>9</c:v>
                </c:pt>
                <c:pt idx="1306">
                  <c:v>7</c:v>
                </c:pt>
                <c:pt idx="1307">
                  <c:v>5</c:v>
                </c:pt>
                <c:pt idx="1308">
                  <c:v>5</c:v>
                </c:pt>
                <c:pt idx="1309">
                  <c:v>6</c:v>
                </c:pt>
                <c:pt idx="1310">
                  <c:v>7</c:v>
                </c:pt>
                <c:pt idx="1311">
                  <c:v>7</c:v>
                </c:pt>
                <c:pt idx="1312">
                  <c:v>8</c:v>
                </c:pt>
                <c:pt idx="1313">
                  <c:v>9</c:v>
                </c:pt>
                <c:pt idx="1314">
                  <c:v>4</c:v>
                </c:pt>
                <c:pt idx="1315">
                  <c:v>6</c:v>
                </c:pt>
                <c:pt idx="1316">
                  <c:v>8</c:v>
                </c:pt>
                <c:pt idx="1317">
                  <c:v>7</c:v>
                </c:pt>
                <c:pt idx="1318">
                  <c:v>8</c:v>
                </c:pt>
                <c:pt idx="1319">
                  <c:v>4</c:v>
                </c:pt>
                <c:pt idx="1320">
                  <c:v>6</c:v>
                </c:pt>
                <c:pt idx="1321">
                  <c:v>3</c:v>
                </c:pt>
                <c:pt idx="1322">
                  <c:v>7</c:v>
                </c:pt>
                <c:pt idx="1323">
                  <c:v>4</c:v>
                </c:pt>
                <c:pt idx="1324">
                  <c:v>8</c:v>
                </c:pt>
                <c:pt idx="1325">
                  <c:v>4</c:v>
                </c:pt>
                <c:pt idx="1326">
                  <c:v>3</c:v>
                </c:pt>
                <c:pt idx="1327">
                  <c:v>5</c:v>
                </c:pt>
                <c:pt idx="1328">
                  <c:v>6</c:v>
                </c:pt>
                <c:pt idx="1329">
                  <c:v>7</c:v>
                </c:pt>
                <c:pt idx="1330">
                  <c:v>8</c:v>
                </c:pt>
                <c:pt idx="1331">
                  <c:v>5</c:v>
                </c:pt>
                <c:pt idx="1332">
                  <c:v>4</c:v>
                </c:pt>
                <c:pt idx="1333">
                  <c:v>5</c:v>
                </c:pt>
                <c:pt idx="1334">
                  <c:v>5</c:v>
                </c:pt>
                <c:pt idx="1335">
                  <c:v>6</c:v>
                </c:pt>
                <c:pt idx="1336">
                  <c:v>5</c:v>
                </c:pt>
                <c:pt idx="1337">
                  <c:v>4</c:v>
                </c:pt>
                <c:pt idx="1338">
                  <c:v>7</c:v>
                </c:pt>
                <c:pt idx="1339">
                  <c:v>5</c:v>
                </c:pt>
                <c:pt idx="1340">
                  <c:v>4</c:v>
                </c:pt>
                <c:pt idx="1341">
                  <c:v>6</c:v>
                </c:pt>
                <c:pt idx="1342">
                  <c:v>8</c:v>
                </c:pt>
                <c:pt idx="1343">
                  <c:v>6</c:v>
                </c:pt>
                <c:pt idx="1344">
                  <c:v>7</c:v>
                </c:pt>
                <c:pt idx="1345">
                  <c:v>4</c:v>
                </c:pt>
                <c:pt idx="1346">
                  <c:v>7</c:v>
                </c:pt>
                <c:pt idx="1347">
                  <c:v>8</c:v>
                </c:pt>
                <c:pt idx="1348">
                  <c:v>7</c:v>
                </c:pt>
                <c:pt idx="1349">
                  <c:v>8</c:v>
                </c:pt>
                <c:pt idx="1350">
                  <c:v>5</c:v>
                </c:pt>
                <c:pt idx="1351">
                  <c:v>6</c:v>
                </c:pt>
                <c:pt idx="1352">
                  <c:v>6</c:v>
                </c:pt>
                <c:pt idx="1353">
                  <c:v>8</c:v>
                </c:pt>
                <c:pt idx="1354">
                  <c:v>7</c:v>
                </c:pt>
                <c:pt idx="1355">
                  <c:v>7</c:v>
                </c:pt>
                <c:pt idx="1356">
                  <c:v>5</c:v>
                </c:pt>
                <c:pt idx="1357">
                  <c:v>5</c:v>
                </c:pt>
                <c:pt idx="1358">
                  <c:v>6</c:v>
                </c:pt>
                <c:pt idx="1359">
                  <c:v>9</c:v>
                </c:pt>
                <c:pt idx="1360">
                  <c:v>5</c:v>
                </c:pt>
                <c:pt idx="1361">
                  <c:v>7</c:v>
                </c:pt>
                <c:pt idx="1362">
                  <c:v>4</c:v>
                </c:pt>
                <c:pt idx="1363">
                  <c:v>6</c:v>
                </c:pt>
                <c:pt idx="1364">
                  <c:v>7</c:v>
                </c:pt>
                <c:pt idx="1365">
                  <c:v>7</c:v>
                </c:pt>
                <c:pt idx="1366">
                  <c:v>7</c:v>
                </c:pt>
                <c:pt idx="1367">
                  <c:v>5</c:v>
                </c:pt>
                <c:pt idx="1368">
                  <c:v>6</c:v>
                </c:pt>
                <c:pt idx="1369">
                  <c:v>8</c:v>
                </c:pt>
                <c:pt idx="1370">
                  <c:v>4</c:v>
                </c:pt>
                <c:pt idx="1371">
                  <c:v>6</c:v>
                </c:pt>
                <c:pt idx="1372">
                  <c:v>7</c:v>
                </c:pt>
                <c:pt idx="1373">
                  <c:v>10</c:v>
                </c:pt>
                <c:pt idx="1374">
                  <c:v>7</c:v>
                </c:pt>
                <c:pt idx="1375">
                  <c:v>8</c:v>
                </c:pt>
                <c:pt idx="1376">
                  <c:v>6</c:v>
                </c:pt>
                <c:pt idx="1377">
                  <c:v>5</c:v>
                </c:pt>
                <c:pt idx="1378">
                  <c:v>6</c:v>
                </c:pt>
                <c:pt idx="1379">
                  <c:v>5</c:v>
                </c:pt>
                <c:pt idx="1380">
                  <c:v>3</c:v>
                </c:pt>
                <c:pt idx="1381">
                  <c:v>6</c:v>
                </c:pt>
                <c:pt idx="1382">
                  <c:v>7</c:v>
                </c:pt>
                <c:pt idx="1383">
                  <c:v>5</c:v>
                </c:pt>
                <c:pt idx="1384">
                  <c:v>6</c:v>
                </c:pt>
                <c:pt idx="1385">
                  <c:v>4</c:v>
                </c:pt>
                <c:pt idx="1386">
                  <c:v>7</c:v>
                </c:pt>
                <c:pt idx="1387">
                  <c:v>6</c:v>
                </c:pt>
                <c:pt idx="1388">
                  <c:v>9</c:v>
                </c:pt>
                <c:pt idx="1389">
                  <c:v>6</c:v>
                </c:pt>
                <c:pt idx="1390">
                  <c:v>7</c:v>
                </c:pt>
                <c:pt idx="1391">
                  <c:v>5</c:v>
                </c:pt>
                <c:pt idx="1392">
                  <c:v>5</c:v>
                </c:pt>
                <c:pt idx="1393">
                  <c:v>6</c:v>
                </c:pt>
                <c:pt idx="1394">
                  <c:v>7</c:v>
                </c:pt>
                <c:pt idx="1395">
                  <c:v>8</c:v>
                </c:pt>
                <c:pt idx="1396">
                  <c:v>5</c:v>
                </c:pt>
                <c:pt idx="1397">
                  <c:v>5</c:v>
                </c:pt>
                <c:pt idx="1398">
                  <c:v>5</c:v>
                </c:pt>
                <c:pt idx="1399">
                  <c:v>6</c:v>
                </c:pt>
                <c:pt idx="1400">
                  <c:v>6</c:v>
                </c:pt>
                <c:pt idx="1401">
                  <c:v>6</c:v>
                </c:pt>
                <c:pt idx="1402">
                  <c:v>7</c:v>
                </c:pt>
                <c:pt idx="1403">
                  <c:v>8</c:v>
                </c:pt>
                <c:pt idx="1404">
                  <c:v>3</c:v>
                </c:pt>
                <c:pt idx="1405">
                  <c:v>8</c:v>
                </c:pt>
                <c:pt idx="1406">
                  <c:v>5</c:v>
                </c:pt>
                <c:pt idx="1407">
                  <c:v>5</c:v>
                </c:pt>
                <c:pt idx="1408">
                  <c:v>4</c:v>
                </c:pt>
                <c:pt idx="1409">
                  <c:v>7</c:v>
                </c:pt>
                <c:pt idx="1410">
                  <c:v>7</c:v>
                </c:pt>
                <c:pt idx="1411">
                  <c:v>6</c:v>
                </c:pt>
                <c:pt idx="1412">
                  <c:v>4</c:v>
                </c:pt>
                <c:pt idx="1413">
                  <c:v>8</c:v>
                </c:pt>
                <c:pt idx="1414">
                  <c:v>6</c:v>
                </c:pt>
                <c:pt idx="1415">
                  <c:v>7</c:v>
                </c:pt>
                <c:pt idx="1416">
                  <c:v>4</c:v>
                </c:pt>
                <c:pt idx="1417">
                  <c:v>8</c:v>
                </c:pt>
                <c:pt idx="1418">
                  <c:v>5</c:v>
                </c:pt>
                <c:pt idx="1419">
                  <c:v>6</c:v>
                </c:pt>
                <c:pt idx="1420">
                  <c:v>6</c:v>
                </c:pt>
                <c:pt idx="1421">
                  <c:v>6</c:v>
                </c:pt>
                <c:pt idx="1422">
                  <c:v>6</c:v>
                </c:pt>
                <c:pt idx="1423">
                  <c:v>6</c:v>
                </c:pt>
                <c:pt idx="1424">
                  <c:v>5</c:v>
                </c:pt>
                <c:pt idx="1425">
                  <c:v>6</c:v>
                </c:pt>
                <c:pt idx="1426">
                  <c:v>7</c:v>
                </c:pt>
                <c:pt idx="1427">
                  <c:v>5</c:v>
                </c:pt>
                <c:pt idx="1428">
                  <c:v>5</c:v>
                </c:pt>
                <c:pt idx="1429">
                  <c:v>6</c:v>
                </c:pt>
                <c:pt idx="1430">
                  <c:v>5</c:v>
                </c:pt>
                <c:pt idx="1431">
                  <c:v>6</c:v>
                </c:pt>
                <c:pt idx="1432">
                  <c:v>4</c:v>
                </c:pt>
                <c:pt idx="1433">
                  <c:v>6</c:v>
                </c:pt>
                <c:pt idx="1434">
                  <c:v>5</c:v>
                </c:pt>
                <c:pt idx="1435">
                  <c:v>6</c:v>
                </c:pt>
                <c:pt idx="1436">
                  <c:v>4</c:v>
                </c:pt>
                <c:pt idx="1437">
                  <c:v>8</c:v>
                </c:pt>
                <c:pt idx="1438">
                  <c:v>6</c:v>
                </c:pt>
                <c:pt idx="1439">
                  <c:v>7</c:v>
                </c:pt>
                <c:pt idx="1440">
                  <c:v>6</c:v>
                </c:pt>
                <c:pt idx="1441">
                  <c:v>6</c:v>
                </c:pt>
                <c:pt idx="1442">
                  <c:v>10</c:v>
                </c:pt>
                <c:pt idx="1443">
                  <c:v>6</c:v>
                </c:pt>
                <c:pt idx="1444">
                  <c:v>7</c:v>
                </c:pt>
                <c:pt idx="1445">
                  <c:v>6</c:v>
                </c:pt>
                <c:pt idx="1446">
                  <c:v>5</c:v>
                </c:pt>
                <c:pt idx="1447">
                  <c:v>8</c:v>
                </c:pt>
                <c:pt idx="1448">
                  <c:v>4</c:v>
                </c:pt>
                <c:pt idx="1449">
                  <c:v>5</c:v>
                </c:pt>
                <c:pt idx="1450">
                  <c:v>5</c:v>
                </c:pt>
                <c:pt idx="1451">
                  <c:v>8</c:v>
                </c:pt>
                <c:pt idx="1452">
                  <c:v>5</c:v>
                </c:pt>
                <c:pt idx="1453">
                  <c:v>5</c:v>
                </c:pt>
                <c:pt idx="1454">
                  <c:v>7</c:v>
                </c:pt>
                <c:pt idx="1455">
                  <c:v>6</c:v>
                </c:pt>
                <c:pt idx="1456">
                  <c:v>6</c:v>
                </c:pt>
                <c:pt idx="1457">
                  <c:v>7</c:v>
                </c:pt>
                <c:pt idx="1458">
                  <c:v>5</c:v>
                </c:pt>
                <c:pt idx="1459">
                  <c:v>5</c:v>
                </c:pt>
              </c:numCache>
            </c:numRef>
          </c:xVal>
          <c:yVal>
            <c:numRef>
              <c:f>'Column numbers'!$CC$3:$CC$1462</c:f>
              <c:numCache>
                <c:formatCode>General</c:formatCode>
                <c:ptCount val="1460"/>
                <c:pt idx="0">
                  <c:v>208500</c:v>
                </c:pt>
                <c:pt idx="1">
                  <c:v>181500</c:v>
                </c:pt>
                <c:pt idx="2">
                  <c:v>223500</c:v>
                </c:pt>
                <c:pt idx="3">
                  <c:v>140000</c:v>
                </c:pt>
                <c:pt idx="4">
                  <c:v>250000</c:v>
                </c:pt>
                <c:pt idx="5">
                  <c:v>143000</c:v>
                </c:pt>
                <c:pt idx="6">
                  <c:v>307000</c:v>
                </c:pt>
                <c:pt idx="7">
                  <c:v>200000</c:v>
                </c:pt>
                <c:pt idx="8">
                  <c:v>129900</c:v>
                </c:pt>
                <c:pt idx="9">
                  <c:v>118000</c:v>
                </c:pt>
                <c:pt idx="10">
                  <c:v>129500</c:v>
                </c:pt>
                <c:pt idx="11">
                  <c:v>345000</c:v>
                </c:pt>
                <c:pt idx="12">
                  <c:v>144000</c:v>
                </c:pt>
                <c:pt idx="13">
                  <c:v>279500</c:v>
                </c:pt>
                <c:pt idx="14">
                  <c:v>157000</c:v>
                </c:pt>
                <c:pt idx="15">
                  <c:v>132000</c:v>
                </c:pt>
                <c:pt idx="16">
                  <c:v>149000</c:v>
                </c:pt>
                <c:pt idx="17">
                  <c:v>90000</c:v>
                </c:pt>
                <c:pt idx="18">
                  <c:v>159000</c:v>
                </c:pt>
                <c:pt idx="19">
                  <c:v>139000</c:v>
                </c:pt>
                <c:pt idx="20">
                  <c:v>325300</c:v>
                </c:pt>
                <c:pt idx="21">
                  <c:v>139400</c:v>
                </c:pt>
                <c:pt idx="22">
                  <c:v>230000</c:v>
                </c:pt>
                <c:pt idx="23">
                  <c:v>129900</c:v>
                </c:pt>
                <c:pt idx="24">
                  <c:v>154000</c:v>
                </c:pt>
                <c:pt idx="25">
                  <c:v>256300</c:v>
                </c:pt>
                <c:pt idx="26">
                  <c:v>134800</c:v>
                </c:pt>
                <c:pt idx="27">
                  <c:v>306000</c:v>
                </c:pt>
                <c:pt idx="28">
                  <c:v>207500</c:v>
                </c:pt>
                <c:pt idx="29">
                  <c:v>68500</c:v>
                </c:pt>
                <c:pt idx="30">
                  <c:v>40000</c:v>
                </c:pt>
                <c:pt idx="31">
                  <c:v>149350</c:v>
                </c:pt>
                <c:pt idx="32">
                  <c:v>179900</c:v>
                </c:pt>
                <c:pt idx="33">
                  <c:v>165500</c:v>
                </c:pt>
                <c:pt idx="34">
                  <c:v>277500</c:v>
                </c:pt>
                <c:pt idx="35">
                  <c:v>309000</c:v>
                </c:pt>
                <c:pt idx="36">
                  <c:v>145000</c:v>
                </c:pt>
                <c:pt idx="37">
                  <c:v>153000</c:v>
                </c:pt>
                <c:pt idx="38">
                  <c:v>109000</c:v>
                </c:pt>
                <c:pt idx="39">
                  <c:v>82000</c:v>
                </c:pt>
                <c:pt idx="40">
                  <c:v>160000</c:v>
                </c:pt>
                <c:pt idx="41">
                  <c:v>170000</c:v>
                </c:pt>
                <c:pt idx="42">
                  <c:v>144000</c:v>
                </c:pt>
                <c:pt idx="43">
                  <c:v>130250</c:v>
                </c:pt>
                <c:pt idx="44">
                  <c:v>141000</c:v>
                </c:pt>
                <c:pt idx="45">
                  <c:v>319900</c:v>
                </c:pt>
                <c:pt idx="46">
                  <c:v>239686</c:v>
                </c:pt>
                <c:pt idx="47">
                  <c:v>249700</c:v>
                </c:pt>
                <c:pt idx="48">
                  <c:v>113000</c:v>
                </c:pt>
                <c:pt idx="49">
                  <c:v>127000</c:v>
                </c:pt>
                <c:pt idx="50">
                  <c:v>177000</c:v>
                </c:pt>
                <c:pt idx="51">
                  <c:v>114500</c:v>
                </c:pt>
                <c:pt idx="52">
                  <c:v>110000</c:v>
                </c:pt>
                <c:pt idx="53">
                  <c:v>385000</c:v>
                </c:pt>
                <c:pt idx="54">
                  <c:v>130000</c:v>
                </c:pt>
                <c:pt idx="55">
                  <c:v>180500</c:v>
                </c:pt>
                <c:pt idx="56">
                  <c:v>172500</c:v>
                </c:pt>
                <c:pt idx="57">
                  <c:v>196500</c:v>
                </c:pt>
                <c:pt idx="58">
                  <c:v>438780</c:v>
                </c:pt>
                <c:pt idx="59">
                  <c:v>124900</c:v>
                </c:pt>
                <c:pt idx="60">
                  <c:v>158000</c:v>
                </c:pt>
                <c:pt idx="61">
                  <c:v>101000</c:v>
                </c:pt>
                <c:pt idx="62">
                  <c:v>202500</c:v>
                </c:pt>
                <c:pt idx="63">
                  <c:v>140000</c:v>
                </c:pt>
                <c:pt idx="64">
                  <c:v>219500</c:v>
                </c:pt>
                <c:pt idx="65">
                  <c:v>317000</c:v>
                </c:pt>
                <c:pt idx="66">
                  <c:v>180000</c:v>
                </c:pt>
                <c:pt idx="67">
                  <c:v>226000</c:v>
                </c:pt>
                <c:pt idx="68">
                  <c:v>80000</c:v>
                </c:pt>
                <c:pt idx="69">
                  <c:v>225000</c:v>
                </c:pt>
                <c:pt idx="70">
                  <c:v>244000</c:v>
                </c:pt>
                <c:pt idx="71">
                  <c:v>129500</c:v>
                </c:pt>
                <c:pt idx="72">
                  <c:v>185000</c:v>
                </c:pt>
                <c:pt idx="73">
                  <c:v>144900</c:v>
                </c:pt>
                <c:pt idx="74">
                  <c:v>107400</c:v>
                </c:pt>
                <c:pt idx="75">
                  <c:v>91000</c:v>
                </c:pt>
                <c:pt idx="76">
                  <c:v>135750</c:v>
                </c:pt>
                <c:pt idx="77">
                  <c:v>127000</c:v>
                </c:pt>
                <c:pt idx="78">
                  <c:v>136500</c:v>
                </c:pt>
                <c:pt idx="79">
                  <c:v>110000</c:v>
                </c:pt>
                <c:pt idx="80">
                  <c:v>193500</c:v>
                </c:pt>
                <c:pt idx="81">
                  <c:v>153500</c:v>
                </c:pt>
                <c:pt idx="82">
                  <c:v>245000</c:v>
                </c:pt>
                <c:pt idx="83">
                  <c:v>126500</c:v>
                </c:pt>
                <c:pt idx="84">
                  <c:v>168500</c:v>
                </c:pt>
                <c:pt idx="85">
                  <c:v>260000</c:v>
                </c:pt>
                <c:pt idx="86">
                  <c:v>174000</c:v>
                </c:pt>
                <c:pt idx="87">
                  <c:v>164500</c:v>
                </c:pt>
                <c:pt idx="88">
                  <c:v>85000</c:v>
                </c:pt>
                <c:pt idx="89">
                  <c:v>123600</c:v>
                </c:pt>
                <c:pt idx="90">
                  <c:v>109900</c:v>
                </c:pt>
                <c:pt idx="91">
                  <c:v>98600</c:v>
                </c:pt>
                <c:pt idx="92">
                  <c:v>163500</c:v>
                </c:pt>
                <c:pt idx="93">
                  <c:v>133900</c:v>
                </c:pt>
                <c:pt idx="94">
                  <c:v>204750</c:v>
                </c:pt>
                <c:pt idx="95">
                  <c:v>185000</c:v>
                </c:pt>
                <c:pt idx="96">
                  <c:v>214000</c:v>
                </c:pt>
                <c:pt idx="97">
                  <c:v>94750</c:v>
                </c:pt>
                <c:pt idx="98">
                  <c:v>83000</c:v>
                </c:pt>
                <c:pt idx="99">
                  <c:v>128950</c:v>
                </c:pt>
                <c:pt idx="100">
                  <c:v>205000</c:v>
                </c:pt>
                <c:pt idx="101">
                  <c:v>178000</c:v>
                </c:pt>
                <c:pt idx="102">
                  <c:v>118964</c:v>
                </c:pt>
                <c:pt idx="103">
                  <c:v>198900</c:v>
                </c:pt>
                <c:pt idx="104">
                  <c:v>169500</c:v>
                </c:pt>
                <c:pt idx="105">
                  <c:v>250000</c:v>
                </c:pt>
                <c:pt idx="106">
                  <c:v>100000</c:v>
                </c:pt>
                <c:pt idx="107">
                  <c:v>115000</c:v>
                </c:pt>
                <c:pt idx="108">
                  <c:v>115000</c:v>
                </c:pt>
                <c:pt idx="109">
                  <c:v>190000</c:v>
                </c:pt>
                <c:pt idx="110">
                  <c:v>136900</c:v>
                </c:pt>
                <c:pt idx="111">
                  <c:v>180000</c:v>
                </c:pt>
                <c:pt idx="112">
                  <c:v>383970</c:v>
                </c:pt>
                <c:pt idx="113">
                  <c:v>217000</c:v>
                </c:pt>
                <c:pt idx="114">
                  <c:v>259500</c:v>
                </c:pt>
                <c:pt idx="115">
                  <c:v>176000</c:v>
                </c:pt>
                <c:pt idx="116">
                  <c:v>139000</c:v>
                </c:pt>
                <c:pt idx="117">
                  <c:v>155000</c:v>
                </c:pt>
                <c:pt idx="118">
                  <c:v>320000</c:v>
                </c:pt>
                <c:pt idx="119">
                  <c:v>163990</c:v>
                </c:pt>
                <c:pt idx="120">
                  <c:v>180000</c:v>
                </c:pt>
                <c:pt idx="121">
                  <c:v>100000</c:v>
                </c:pt>
                <c:pt idx="122">
                  <c:v>136000</c:v>
                </c:pt>
                <c:pt idx="123">
                  <c:v>153900</c:v>
                </c:pt>
                <c:pt idx="124">
                  <c:v>181000</c:v>
                </c:pt>
                <c:pt idx="125">
                  <c:v>84500</c:v>
                </c:pt>
                <c:pt idx="126">
                  <c:v>128000</c:v>
                </c:pt>
                <c:pt idx="127">
                  <c:v>87000</c:v>
                </c:pt>
                <c:pt idx="128">
                  <c:v>155000</c:v>
                </c:pt>
                <c:pt idx="129">
                  <c:v>150000</c:v>
                </c:pt>
                <c:pt idx="130">
                  <c:v>226000</c:v>
                </c:pt>
                <c:pt idx="131">
                  <c:v>244000</c:v>
                </c:pt>
                <c:pt idx="132">
                  <c:v>150750</c:v>
                </c:pt>
                <c:pt idx="133">
                  <c:v>220000</c:v>
                </c:pt>
                <c:pt idx="134">
                  <c:v>180000</c:v>
                </c:pt>
                <c:pt idx="135">
                  <c:v>174000</c:v>
                </c:pt>
                <c:pt idx="136">
                  <c:v>143000</c:v>
                </c:pt>
                <c:pt idx="137">
                  <c:v>171000</c:v>
                </c:pt>
                <c:pt idx="138">
                  <c:v>230000</c:v>
                </c:pt>
                <c:pt idx="139">
                  <c:v>231500</c:v>
                </c:pt>
                <c:pt idx="140">
                  <c:v>115000</c:v>
                </c:pt>
                <c:pt idx="141">
                  <c:v>260000</c:v>
                </c:pt>
                <c:pt idx="142">
                  <c:v>166000</c:v>
                </c:pt>
                <c:pt idx="143">
                  <c:v>204000</c:v>
                </c:pt>
                <c:pt idx="144">
                  <c:v>125000</c:v>
                </c:pt>
                <c:pt idx="145">
                  <c:v>130000</c:v>
                </c:pt>
                <c:pt idx="146">
                  <c:v>105000</c:v>
                </c:pt>
                <c:pt idx="147">
                  <c:v>222500</c:v>
                </c:pt>
                <c:pt idx="148">
                  <c:v>141000</c:v>
                </c:pt>
                <c:pt idx="149">
                  <c:v>115000</c:v>
                </c:pt>
                <c:pt idx="150">
                  <c:v>122000</c:v>
                </c:pt>
                <c:pt idx="151">
                  <c:v>372402</c:v>
                </c:pt>
                <c:pt idx="152">
                  <c:v>190000</c:v>
                </c:pt>
                <c:pt idx="153">
                  <c:v>235000</c:v>
                </c:pt>
                <c:pt idx="154">
                  <c:v>125000</c:v>
                </c:pt>
                <c:pt idx="155">
                  <c:v>79000</c:v>
                </c:pt>
                <c:pt idx="156">
                  <c:v>109500</c:v>
                </c:pt>
                <c:pt idx="157">
                  <c:v>269500</c:v>
                </c:pt>
                <c:pt idx="158">
                  <c:v>254900</c:v>
                </c:pt>
                <c:pt idx="159">
                  <c:v>320000</c:v>
                </c:pt>
                <c:pt idx="160">
                  <c:v>162500</c:v>
                </c:pt>
                <c:pt idx="161">
                  <c:v>412500</c:v>
                </c:pt>
                <c:pt idx="162">
                  <c:v>220000</c:v>
                </c:pt>
                <c:pt idx="163">
                  <c:v>103200</c:v>
                </c:pt>
                <c:pt idx="164">
                  <c:v>152000</c:v>
                </c:pt>
                <c:pt idx="165">
                  <c:v>127500</c:v>
                </c:pt>
                <c:pt idx="166">
                  <c:v>190000</c:v>
                </c:pt>
                <c:pt idx="167">
                  <c:v>325624</c:v>
                </c:pt>
                <c:pt idx="168">
                  <c:v>183500</c:v>
                </c:pt>
                <c:pt idx="169">
                  <c:v>228000</c:v>
                </c:pt>
                <c:pt idx="170">
                  <c:v>128500</c:v>
                </c:pt>
                <c:pt idx="171">
                  <c:v>215000</c:v>
                </c:pt>
                <c:pt idx="172">
                  <c:v>239000</c:v>
                </c:pt>
                <c:pt idx="173">
                  <c:v>163000</c:v>
                </c:pt>
                <c:pt idx="174">
                  <c:v>184000</c:v>
                </c:pt>
                <c:pt idx="175">
                  <c:v>243000</c:v>
                </c:pt>
                <c:pt idx="176">
                  <c:v>211000</c:v>
                </c:pt>
                <c:pt idx="177">
                  <c:v>172500</c:v>
                </c:pt>
                <c:pt idx="178">
                  <c:v>501837</c:v>
                </c:pt>
                <c:pt idx="179">
                  <c:v>100000</c:v>
                </c:pt>
                <c:pt idx="180">
                  <c:v>177000</c:v>
                </c:pt>
                <c:pt idx="181">
                  <c:v>200100</c:v>
                </c:pt>
                <c:pt idx="182">
                  <c:v>120000</c:v>
                </c:pt>
                <c:pt idx="183">
                  <c:v>200000</c:v>
                </c:pt>
                <c:pt idx="184">
                  <c:v>127000</c:v>
                </c:pt>
                <c:pt idx="185">
                  <c:v>475000</c:v>
                </c:pt>
                <c:pt idx="186">
                  <c:v>173000</c:v>
                </c:pt>
                <c:pt idx="187">
                  <c:v>135000</c:v>
                </c:pt>
                <c:pt idx="188">
                  <c:v>153337</c:v>
                </c:pt>
                <c:pt idx="189">
                  <c:v>286000</c:v>
                </c:pt>
                <c:pt idx="190">
                  <c:v>315000</c:v>
                </c:pt>
                <c:pt idx="191">
                  <c:v>184000</c:v>
                </c:pt>
                <c:pt idx="192">
                  <c:v>192000</c:v>
                </c:pt>
                <c:pt idx="193">
                  <c:v>130000</c:v>
                </c:pt>
                <c:pt idx="194">
                  <c:v>127000</c:v>
                </c:pt>
                <c:pt idx="195">
                  <c:v>148500</c:v>
                </c:pt>
                <c:pt idx="196">
                  <c:v>311872</c:v>
                </c:pt>
                <c:pt idx="197">
                  <c:v>235000</c:v>
                </c:pt>
                <c:pt idx="198">
                  <c:v>104000</c:v>
                </c:pt>
                <c:pt idx="199">
                  <c:v>274900</c:v>
                </c:pt>
                <c:pt idx="200">
                  <c:v>140000</c:v>
                </c:pt>
                <c:pt idx="201">
                  <c:v>171500</c:v>
                </c:pt>
                <c:pt idx="202">
                  <c:v>112000</c:v>
                </c:pt>
                <c:pt idx="203">
                  <c:v>149000</c:v>
                </c:pt>
                <c:pt idx="204">
                  <c:v>110000</c:v>
                </c:pt>
                <c:pt idx="205">
                  <c:v>180500</c:v>
                </c:pt>
                <c:pt idx="206">
                  <c:v>143900</c:v>
                </c:pt>
                <c:pt idx="207">
                  <c:v>141000</c:v>
                </c:pt>
                <c:pt idx="208">
                  <c:v>277000</c:v>
                </c:pt>
                <c:pt idx="209">
                  <c:v>145000</c:v>
                </c:pt>
                <c:pt idx="210">
                  <c:v>98000</c:v>
                </c:pt>
                <c:pt idx="211">
                  <c:v>186000</c:v>
                </c:pt>
                <c:pt idx="212">
                  <c:v>252678</c:v>
                </c:pt>
                <c:pt idx="213">
                  <c:v>156000</c:v>
                </c:pt>
                <c:pt idx="214">
                  <c:v>161750</c:v>
                </c:pt>
                <c:pt idx="215">
                  <c:v>134450</c:v>
                </c:pt>
                <c:pt idx="216">
                  <c:v>210000</c:v>
                </c:pt>
                <c:pt idx="217">
                  <c:v>107000</c:v>
                </c:pt>
                <c:pt idx="218">
                  <c:v>311500</c:v>
                </c:pt>
                <c:pt idx="219">
                  <c:v>167240</c:v>
                </c:pt>
                <c:pt idx="220">
                  <c:v>204900</c:v>
                </c:pt>
                <c:pt idx="221">
                  <c:v>200000</c:v>
                </c:pt>
                <c:pt idx="222">
                  <c:v>179900</c:v>
                </c:pt>
                <c:pt idx="223">
                  <c:v>97000</c:v>
                </c:pt>
                <c:pt idx="224">
                  <c:v>386250</c:v>
                </c:pt>
                <c:pt idx="225">
                  <c:v>112000</c:v>
                </c:pt>
                <c:pt idx="226">
                  <c:v>290000</c:v>
                </c:pt>
                <c:pt idx="227">
                  <c:v>106000</c:v>
                </c:pt>
                <c:pt idx="228">
                  <c:v>125000</c:v>
                </c:pt>
                <c:pt idx="229">
                  <c:v>192500</c:v>
                </c:pt>
                <c:pt idx="230">
                  <c:v>148000</c:v>
                </c:pt>
                <c:pt idx="231">
                  <c:v>403000</c:v>
                </c:pt>
                <c:pt idx="232">
                  <c:v>94500</c:v>
                </c:pt>
                <c:pt idx="233">
                  <c:v>128200</c:v>
                </c:pt>
                <c:pt idx="234">
                  <c:v>216500</c:v>
                </c:pt>
                <c:pt idx="235">
                  <c:v>89500</c:v>
                </c:pt>
                <c:pt idx="236">
                  <c:v>185500</c:v>
                </c:pt>
                <c:pt idx="237">
                  <c:v>194500</c:v>
                </c:pt>
                <c:pt idx="238">
                  <c:v>318000</c:v>
                </c:pt>
                <c:pt idx="239">
                  <c:v>113000</c:v>
                </c:pt>
                <c:pt idx="240">
                  <c:v>262500</c:v>
                </c:pt>
                <c:pt idx="241">
                  <c:v>110500</c:v>
                </c:pt>
                <c:pt idx="242">
                  <c:v>79000</c:v>
                </c:pt>
                <c:pt idx="243">
                  <c:v>120000</c:v>
                </c:pt>
                <c:pt idx="244">
                  <c:v>205000</c:v>
                </c:pt>
                <c:pt idx="245">
                  <c:v>241500</c:v>
                </c:pt>
                <c:pt idx="246">
                  <c:v>137000</c:v>
                </c:pt>
                <c:pt idx="247">
                  <c:v>140000</c:v>
                </c:pt>
                <c:pt idx="248">
                  <c:v>180000</c:v>
                </c:pt>
                <c:pt idx="249">
                  <c:v>277000</c:v>
                </c:pt>
                <c:pt idx="250">
                  <c:v>76500</c:v>
                </c:pt>
                <c:pt idx="251">
                  <c:v>235000</c:v>
                </c:pt>
                <c:pt idx="252">
                  <c:v>173000</c:v>
                </c:pt>
                <c:pt idx="253">
                  <c:v>158000</c:v>
                </c:pt>
                <c:pt idx="254">
                  <c:v>145000</c:v>
                </c:pt>
                <c:pt idx="255">
                  <c:v>230000</c:v>
                </c:pt>
                <c:pt idx="256">
                  <c:v>207500</c:v>
                </c:pt>
                <c:pt idx="257">
                  <c:v>220000</c:v>
                </c:pt>
                <c:pt idx="258">
                  <c:v>231500</c:v>
                </c:pt>
                <c:pt idx="259">
                  <c:v>97000</c:v>
                </c:pt>
                <c:pt idx="260">
                  <c:v>176000</c:v>
                </c:pt>
                <c:pt idx="261">
                  <c:v>276000</c:v>
                </c:pt>
                <c:pt idx="262">
                  <c:v>151000</c:v>
                </c:pt>
                <c:pt idx="263">
                  <c:v>130000</c:v>
                </c:pt>
                <c:pt idx="264">
                  <c:v>73000</c:v>
                </c:pt>
                <c:pt idx="265">
                  <c:v>175500</c:v>
                </c:pt>
                <c:pt idx="266">
                  <c:v>185000</c:v>
                </c:pt>
                <c:pt idx="267">
                  <c:v>179500</c:v>
                </c:pt>
                <c:pt idx="268">
                  <c:v>120500</c:v>
                </c:pt>
                <c:pt idx="269">
                  <c:v>148000</c:v>
                </c:pt>
                <c:pt idx="270">
                  <c:v>266000</c:v>
                </c:pt>
                <c:pt idx="271">
                  <c:v>241500</c:v>
                </c:pt>
                <c:pt idx="272">
                  <c:v>290000</c:v>
                </c:pt>
                <c:pt idx="273">
                  <c:v>139000</c:v>
                </c:pt>
                <c:pt idx="274">
                  <c:v>124500</c:v>
                </c:pt>
                <c:pt idx="275">
                  <c:v>205000</c:v>
                </c:pt>
                <c:pt idx="276">
                  <c:v>201000</c:v>
                </c:pt>
                <c:pt idx="277">
                  <c:v>141000</c:v>
                </c:pt>
                <c:pt idx="278">
                  <c:v>415298</c:v>
                </c:pt>
                <c:pt idx="279">
                  <c:v>192000</c:v>
                </c:pt>
                <c:pt idx="280">
                  <c:v>228500</c:v>
                </c:pt>
                <c:pt idx="281">
                  <c:v>185000</c:v>
                </c:pt>
                <c:pt idx="282">
                  <c:v>207500</c:v>
                </c:pt>
                <c:pt idx="283">
                  <c:v>244600</c:v>
                </c:pt>
                <c:pt idx="284">
                  <c:v>179200</c:v>
                </c:pt>
                <c:pt idx="285">
                  <c:v>164700</c:v>
                </c:pt>
                <c:pt idx="286">
                  <c:v>159000</c:v>
                </c:pt>
                <c:pt idx="287">
                  <c:v>88000</c:v>
                </c:pt>
                <c:pt idx="288">
                  <c:v>122000</c:v>
                </c:pt>
                <c:pt idx="289">
                  <c:v>153575</c:v>
                </c:pt>
                <c:pt idx="290">
                  <c:v>233230</c:v>
                </c:pt>
                <c:pt idx="291">
                  <c:v>135900</c:v>
                </c:pt>
                <c:pt idx="292">
                  <c:v>131000</c:v>
                </c:pt>
                <c:pt idx="293">
                  <c:v>235000</c:v>
                </c:pt>
                <c:pt idx="294">
                  <c:v>167000</c:v>
                </c:pt>
                <c:pt idx="295">
                  <c:v>142500</c:v>
                </c:pt>
                <c:pt idx="296">
                  <c:v>152000</c:v>
                </c:pt>
                <c:pt idx="297">
                  <c:v>239000</c:v>
                </c:pt>
                <c:pt idx="298">
                  <c:v>175000</c:v>
                </c:pt>
                <c:pt idx="299">
                  <c:v>158500</c:v>
                </c:pt>
                <c:pt idx="300">
                  <c:v>157000</c:v>
                </c:pt>
                <c:pt idx="301">
                  <c:v>267000</c:v>
                </c:pt>
                <c:pt idx="302">
                  <c:v>205000</c:v>
                </c:pt>
                <c:pt idx="303">
                  <c:v>149900</c:v>
                </c:pt>
                <c:pt idx="304">
                  <c:v>295000</c:v>
                </c:pt>
                <c:pt idx="305">
                  <c:v>305900</c:v>
                </c:pt>
                <c:pt idx="306">
                  <c:v>225000</c:v>
                </c:pt>
                <c:pt idx="307">
                  <c:v>89500</c:v>
                </c:pt>
                <c:pt idx="308">
                  <c:v>82500</c:v>
                </c:pt>
                <c:pt idx="309">
                  <c:v>360000</c:v>
                </c:pt>
                <c:pt idx="310">
                  <c:v>165600</c:v>
                </c:pt>
                <c:pt idx="311">
                  <c:v>132000</c:v>
                </c:pt>
                <c:pt idx="312">
                  <c:v>119900</c:v>
                </c:pt>
                <c:pt idx="313">
                  <c:v>375000</c:v>
                </c:pt>
                <c:pt idx="314">
                  <c:v>178000</c:v>
                </c:pt>
                <c:pt idx="315">
                  <c:v>188500</c:v>
                </c:pt>
                <c:pt idx="316">
                  <c:v>260000</c:v>
                </c:pt>
                <c:pt idx="317">
                  <c:v>270000</c:v>
                </c:pt>
                <c:pt idx="318">
                  <c:v>260000</c:v>
                </c:pt>
                <c:pt idx="319">
                  <c:v>187500</c:v>
                </c:pt>
                <c:pt idx="320">
                  <c:v>342643</c:v>
                </c:pt>
                <c:pt idx="321">
                  <c:v>354000</c:v>
                </c:pt>
                <c:pt idx="322">
                  <c:v>301000</c:v>
                </c:pt>
                <c:pt idx="323">
                  <c:v>126175</c:v>
                </c:pt>
                <c:pt idx="324">
                  <c:v>242000</c:v>
                </c:pt>
                <c:pt idx="325">
                  <c:v>87000</c:v>
                </c:pt>
                <c:pt idx="326">
                  <c:v>324000</c:v>
                </c:pt>
                <c:pt idx="327">
                  <c:v>145250</c:v>
                </c:pt>
                <c:pt idx="328">
                  <c:v>214500</c:v>
                </c:pt>
                <c:pt idx="329">
                  <c:v>78000</c:v>
                </c:pt>
                <c:pt idx="330">
                  <c:v>119000</c:v>
                </c:pt>
                <c:pt idx="331">
                  <c:v>139000</c:v>
                </c:pt>
                <c:pt idx="332">
                  <c:v>284000</c:v>
                </c:pt>
                <c:pt idx="333">
                  <c:v>207000</c:v>
                </c:pt>
                <c:pt idx="334">
                  <c:v>192000</c:v>
                </c:pt>
                <c:pt idx="335">
                  <c:v>228950</c:v>
                </c:pt>
                <c:pt idx="336">
                  <c:v>377426</c:v>
                </c:pt>
                <c:pt idx="337">
                  <c:v>214000</c:v>
                </c:pt>
                <c:pt idx="338">
                  <c:v>202500</c:v>
                </c:pt>
                <c:pt idx="339">
                  <c:v>155000</c:v>
                </c:pt>
                <c:pt idx="340">
                  <c:v>202900</c:v>
                </c:pt>
                <c:pt idx="341">
                  <c:v>82000</c:v>
                </c:pt>
                <c:pt idx="342">
                  <c:v>87500</c:v>
                </c:pt>
                <c:pt idx="343">
                  <c:v>266000</c:v>
                </c:pt>
                <c:pt idx="344">
                  <c:v>85000</c:v>
                </c:pt>
                <c:pt idx="345">
                  <c:v>140200</c:v>
                </c:pt>
                <c:pt idx="346">
                  <c:v>151500</c:v>
                </c:pt>
                <c:pt idx="347">
                  <c:v>157500</c:v>
                </c:pt>
                <c:pt idx="348">
                  <c:v>154000</c:v>
                </c:pt>
                <c:pt idx="349">
                  <c:v>437154</c:v>
                </c:pt>
                <c:pt idx="350">
                  <c:v>318061</c:v>
                </c:pt>
                <c:pt idx="351">
                  <c:v>190000</c:v>
                </c:pt>
                <c:pt idx="352">
                  <c:v>95000</c:v>
                </c:pt>
                <c:pt idx="353">
                  <c:v>105900</c:v>
                </c:pt>
                <c:pt idx="354">
                  <c:v>140000</c:v>
                </c:pt>
                <c:pt idx="355">
                  <c:v>177500</c:v>
                </c:pt>
                <c:pt idx="356">
                  <c:v>173000</c:v>
                </c:pt>
                <c:pt idx="357">
                  <c:v>134000</c:v>
                </c:pt>
                <c:pt idx="358">
                  <c:v>130000</c:v>
                </c:pt>
                <c:pt idx="359">
                  <c:v>280000</c:v>
                </c:pt>
                <c:pt idx="360">
                  <c:v>156000</c:v>
                </c:pt>
                <c:pt idx="361">
                  <c:v>145000</c:v>
                </c:pt>
                <c:pt idx="362">
                  <c:v>198500</c:v>
                </c:pt>
                <c:pt idx="363">
                  <c:v>118000</c:v>
                </c:pt>
                <c:pt idx="364">
                  <c:v>190000</c:v>
                </c:pt>
                <c:pt idx="365">
                  <c:v>147000</c:v>
                </c:pt>
                <c:pt idx="366">
                  <c:v>159000</c:v>
                </c:pt>
                <c:pt idx="367">
                  <c:v>165000</c:v>
                </c:pt>
                <c:pt idx="368">
                  <c:v>132000</c:v>
                </c:pt>
                <c:pt idx="369">
                  <c:v>162000</c:v>
                </c:pt>
                <c:pt idx="370">
                  <c:v>172400</c:v>
                </c:pt>
                <c:pt idx="371">
                  <c:v>134432</c:v>
                </c:pt>
                <c:pt idx="372">
                  <c:v>125000</c:v>
                </c:pt>
                <c:pt idx="373">
                  <c:v>123000</c:v>
                </c:pt>
                <c:pt idx="374">
                  <c:v>219500</c:v>
                </c:pt>
                <c:pt idx="375">
                  <c:v>61000</c:v>
                </c:pt>
                <c:pt idx="376">
                  <c:v>148000</c:v>
                </c:pt>
                <c:pt idx="377">
                  <c:v>340000</c:v>
                </c:pt>
                <c:pt idx="378">
                  <c:v>394432</c:v>
                </c:pt>
                <c:pt idx="379">
                  <c:v>179000</c:v>
                </c:pt>
                <c:pt idx="380">
                  <c:v>127000</c:v>
                </c:pt>
                <c:pt idx="381">
                  <c:v>187750</c:v>
                </c:pt>
                <c:pt idx="382">
                  <c:v>213500</c:v>
                </c:pt>
                <c:pt idx="383">
                  <c:v>76000</c:v>
                </c:pt>
                <c:pt idx="384">
                  <c:v>240000</c:v>
                </c:pt>
                <c:pt idx="385">
                  <c:v>192000</c:v>
                </c:pt>
                <c:pt idx="386">
                  <c:v>81000</c:v>
                </c:pt>
                <c:pt idx="387">
                  <c:v>125000</c:v>
                </c:pt>
                <c:pt idx="388">
                  <c:v>191000</c:v>
                </c:pt>
                <c:pt idx="389">
                  <c:v>426000</c:v>
                </c:pt>
                <c:pt idx="390">
                  <c:v>119000</c:v>
                </c:pt>
                <c:pt idx="391">
                  <c:v>215000</c:v>
                </c:pt>
                <c:pt idx="392">
                  <c:v>106500</c:v>
                </c:pt>
                <c:pt idx="393">
                  <c:v>100000</c:v>
                </c:pt>
                <c:pt idx="394">
                  <c:v>109000</c:v>
                </c:pt>
                <c:pt idx="395">
                  <c:v>129000</c:v>
                </c:pt>
                <c:pt idx="396">
                  <c:v>123000</c:v>
                </c:pt>
                <c:pt idx="397">
                  <c:v>169500</c:v>
                </c:pt>
                <c:pt idx="398">
                  <c:v>67000</c:v>
                </c:pt>
                <c:pt idx="399">
                  <c:v>241000</c:v>
                </c:pt>
                <c:pt idx="400">
                  <c:v>245500</c:v>
                </c:pt>
                <c:pt idx="401">
                  <c:v>164990</c:v>
                </c:pt>
                <c:pt idx="402">
                  <c:v>108000</c:v>
                </c:pt>
                <c:pt idx="403">
                  <c:v>258000</c:v>
                </c:pt>
                <c:pt idx="404">
                  <c:v>168000</c:v>
                </c:pt>
                <c:pt idx="405">
                  <c:v>150000</c:v>
                </c:pt>
                <c:pt idx="406">
                  <c:v>115000</c:v>
                </c:pt>
                <c:pt idx="407">
                  <c:v>177000</c:v>
                </c:pt>
                <c:pt idx="408">
                  <c:v>280000</c:v>
                </c:pt>
                <c:pt idx="409">
                  <c:v>339750</c:v>
                </c:pt>
                <c:pt idx="410">
                  <c:v>60000</c:v>
                </c:pt>
                <c:pt idx="411">
                  <c:v>145000</c:v>
                </c:pt>
                <c:pt idx="412">
                  <c:v>222000</c:v>
                </c:pt>
                <c:pt idx="413">
                  <c:v>115000</c:v>
                </c:pt>
                <c:pt idx="414">
                  <c:v>228000</c:v>
                </c:pt>
                <c:pt idx="415">
                  <c:v>181134</c:v>
                </c:pt>
                <c:pt idx="416">
                  <c:v>149500</c:v>
                </c:pt>
                <c:pt idx="417">
                  <c:v>239000</c:v>
                </c:pt>
                <c:pt idx="418">
                  <c:v>126000</c:v>
                </c:pt>
                <c:pt idx="419">
                  <c:v>142000</c:v>
                </c:pt>
                <c:pt idx="420">
                  <c:v>206300</c:v>
                </c:pt>
                <c:pt idx="421">
                  <c:v>215000</c:v>
                </c:pt>
                <c:pt idx="422">
                  <c:v>113000</c:v>
                </c:pt>
                <c:pt idx="423">
                  <c:v>315000</c:v>
                </c:pt>
                <c:pt idx="424">
                  <c:v>139000</c:v>
                </c:pt>
                <c:pt idx="425">
                  <c:v>135000</c:v>
                </c:pt>
                <c:pt idx="426">
                  <c:v>275000</c:v>
                </c:pt>
                <c:pt idx="427">
                  <c:v>109008</c:v>
                </c:pt>
                <c:pt idx="428">
                  <c:v>195400</c:v>
                </c:pt>
                <c:pt idx="429">
                  <c:v>175000</c:v>
                </c:pt>
                <c:pt idx="430">
                  <c:v>85400</c:v>
                </c:pt>
                <c:pt idx="431">
                  <c:v>79900</c:v>
                </c:pt>
                <c:pt idx="432">
                  <c:v>122500</c:v>
                </c:pt>
                <c:pt idx="433">
                  <c:v>181000</c:v>
                </c:pt>
                <c:pt idx="434">
                  <c:v>81000</c:v>
                </c:pt>
                <c:pt idx="435">
                  <c:v>212000</c:v>
                </c:pt>
                <c:pt idx="436">
                  <c:v>116000</c:v>
                </c:pt>
                <c:pt idx="437">
                  <c:v>119000</c:v>
                </c:pt>
                <c:pt idx="438">
                  <c:v>90350</c:v>
                </c:pt>
                <c:pt idx="439">
                  <c:v>110000</c:v>
                </c:pt>
                <c:pt idx="440">
                  <c:v>555000</c:v>
                </c:pt>
                <c:pt idx="441">
                  <c:v>118000</c:v>
                </c:pt>
                <c:pt idx="442">
                  <c:v>162900</c:v>
                </c:pt>
                <c:pt idx="443">
                  <c:v>172500</c:v>
                </c:pt>
                <c:pt idx="444">
                  <c:v>210000</c:v>
                </c:pt>
                <c:pt idx="445">
                  <c:v>127500</c:v>
                </c:pt>
                <c:pt idx="446">
                  <c:v>190000</c:v>
                </c:pt>
                <c:pt idx="447">
                  <c:v>199900</c:v>
                </c:pt>
                <c:pt idx="448">
                  <c:v>119500</c:v>
                </c:pt>
                <c:pt idx="449">
                  <c:v>120000</c:v>
                </c:pt>
                <c:pt idx="450">
                  <c:v>110000</c:v>
                </c:pt>
                <c:pt idx="451">
                  <c:v>280000</c:v>
                </c:pt>
                <c:pt idx="452">
                  <c:v>204000</c:v>
                </c:pt>
                <c:pt idx="453">
                  <c:v>210000</c:v>
                </c:pt>
                <c:pt idx="454">
                  <c:v>188000</c:v>
                </c:pt>
                <c:pt idx="455">
                  <c:v>175500</c:v>
                </c:pt>
                <c:pt idx="456">
                  <c:v>98000</c:v>
                </c:pt>
                <c:pt idx="457">
                  <c:v>256000</c:v>
                </c:pt>
                <c:pt idx="458">
                  <c:v>161000</c:v>
                </c:pt>
                <c:pt idx="459">
                  <c:v>110000</c:v>
                </c:pt>
                <c:pt idx="460">
                  <c:v>263435</c:v>
                </c:pt>
                <c:pt idx="461">
                  <c:v>155000</c:v>
                </c:pt>
                <c:pt idx="462">
                  <c:v>62383</c:v>
                </c:pt>
                <c:pt idx="463">
                  <c:v>188700</c:v>
                </c:pt>
                <c:pt idx="464">
                  <c:v>124000</c:v>
                </c:pt>
                <c:pt idx="465">
                  <c:v>178740</c:v>
                </c:pt>
                <c:pt idx="466">
                  <c:v>167000</c:v>
                </c:pt>
                <c:pt idx="467">
                  <c:v>146500</c:v>
                </c:pt>
                <c:pt idx="468">
                  <c:v>250000</c:v>
                </c:pt>
                <c:pt idx="469">
                  <c:v>187000</c:v>
                </c:pt>
                <c:pt idx="470">
                  <c:v>212000</c:v>
                </c:pt>
                <c:pt idx="471">
                  <c:v>190000</c:v>
                </c:pt>
                <c:pt idx="472">
                  <c:v>148000</c:v>
                </c:pt>
                <c:pt idx="473">
                  <c:v>440000</c:v>
                </c:pt>
                <c:pt idx="474">
                  <c:v>251000</c:v>
                </c:pt>
                <c:pt idx="475">
                  <c:v>132500</c:v>
                </c:pt>
                <c:pt idx="476">
                  <c:v>208900</c:v>
                </c:pt>
                <c:pt idx="477">
                  <c:v>380000</c:v>
                </c:pt>
                <c:pt idx="478">
                  <c:v>297000</c:v>
                </c:pt>
                <c:pt idx="479">
                  <c:v>89471</c:v>
                </c:pt>
                <c:pt idx="480">
                  <c:v>326000</c:v>
                </c:pt>
                <c:pt idx="481">
                  <c:v>374000</c:v>
                </c:pt>
                <c:pt idx="482">
                  <c:v>155000</c:v>
                </c:pt>
                <c:pt idx="483">
                  <c:v>164000</c:v>
                </c:pt>
                <c:pt idx="484">
                  <c:v>132500</c:v>
                </c:pt>
                <c:pt idx="485">
                  <c:v>147000</c:v>
                </c:pt>
                <c:pt idx="486">
                  <c:v>156000</c:v>
                </c:pt>
                <c:pt idx="487">
                  <c:v>175000</c:v>
                </c:pt>
                <c:pt idx="488">
                  <c:v>160000</c:v>
                </c:pt>
                <c:pt idx="489">
                  <c:v>86000</c:v>
                </c:pt>
                <c:pt idx="490">
                  <c:v>115000</c:v>
                </c:pt>
                <c:pt idx="491">
                  <c:v>133000</c:v>
                </c:pt>
                <c:pt idx="492">
                  <c:v>172785</c:v>
                </c:pt>
                <c:pt idx="493">
                  <c:v>155000</c:v>
                </c:pt>
                <c:pt idx="494">
                  <c:v>91300</c:v>
                </c:pt>
                <c:pt idx="495">
                  <c:v>34900</c:v>
                </c:pt>
                <c:pt idx="496">
                  <c:v>430000</c:v>
                </c:pt>
                <c:pt idx="497">
                  <c:v>184000</c:v>
                </c:pt>
                <c:pt idx="498">
                  <c:v>130000</c:v>
                </c:pt>
                <c:pt idx="499">
                  <c:v>120000</c:v>
                </c:pt>
                <c:pt idx="500">
                  <c:v>113000</c:v>
                </c:pt>
                <c:pt idx="501">
                  <c:v>226700</c:v>
                </c:pt>
                <c:pt idx="502">
                  <c:v>140000</c:v>
                </c:pt>
                <c:pt idx="503">
                  <c:v>289000</c:v>
                </c:pt>
                <c:pt idx="504">
                  <c:v>147000</c:v>
                </c:pt>
                <c:pt idx="505">
                  <c:v>124500</c:v>
                </c:pt>
                <c:pt idx="506">
                  <c:v>215000</c:v>
                </c:pt>
                <c:pt idx="507">
                  <c:v>208300</c:v>
                </c:pt>
                <c:pt idx="508">
                  <c:v>161000</c:v>
                </c:pt>
                <c:pt idx="509">
                  <c:v>124500</c:v>
                </c:pt>
                <c:pt idx="510">
                  <c:v>164900</c:v>
                </c:pt>
                <c:pt idx="511">
                  <c:v>202665</c:v>
                </c:pt>
                <c:pt idx="512">
                  <c:v>129900</c:v>
                </c:pt>
                <c:pt idx="513">
                  <c:v>134000</c:v>
                </c:pt>
                <c:pt idx="514">
                  <c:v>96500</c:v>
                </c:pt>
                <c:pt idx="515">
                  <c:v>402861</c:v>
                </c:pt>
                <c:pt idx="516">
                  <c:v>158000</c:v>
                </c:pt>
                <c:pt idx="517">
                  <c:v>265000</c:v>
                </c:pt>
                <c:pt idx="518">
                  <c:v>211000</c:v>
                </c:pt>
                <c:pt idx="519">
                  <c:v>234000</c:v>
                </c:pt>
                <c:pt idx="520">
                  <c:v>106250</c:v>
                </c:pt>
                <c:pt idx="521">
                  <c:v>150000</c:v>
                </c:pt>
                <c:pt idx="522">
                  <c:v>159000</c:v>
                </c:pt>
                <c:pt idx="523">
                  <c:v>184750</c:v>
                </c:pt>
                <c:pt idx="524">
                  <c:v>315750</c:v>
                </c:pt>
                <c:pt idx="525">
                  <c:v>176000</c:v>
                </c:pt>
                <c:pt idx="526">
                  <c:v>132000</c:v>
                </c:pt>
                <c:pt idx="527">
                  <c:v>446261</c:v>
                </c:pt>
                <c:pt idx="528">
                  <c:v>86000</c:v>
                </c:pt>
                <c:pt idx="529">
                  <c:v>200624</c:v>
                </c:pt>
                <c:pt idx="530">
                  <c:v>175000</c:v>
                </c:pt>
                <c:pt idx="531">
                  <c:v>128000</c:v>
                </c:pt>
                <c:pt idx="532">
                  <c:v>107500</c:v>
                </c:pt>
                <c:pt idx="533">
                  <c:v>39300</c:v>
                </c:pt>
                <c:pt idx="534">
                  <c:v>178000</c:v>
                </c:pt>
                <c:pt idx="535">
                  <c:v>107500</c:v>
                </c:pt>
                <c:pt idx="536">
                  <c:v>188000</c:v>
                </c:pt>
                <c:pt idx="537">
                  <c:v>111250</c:v>
                </c:pt>
                <c:pt idx="538">
                  <c:v>158000</c:v>
                </c:pt>
                <c:pt idx="539">
                  <c:v>272000</c:v>
                </c:pt>
                <c:pt idx="540">
                  <c:v>315000</c:v>
                </c:pt>
                <c:pt idx="541">
                  <c:v>248000</c:v>
                </c:pt>
                <c:pt idx="542">
                  <c:v>213250</c:v>
                </c:pt>
                <c:pt idx="543">
                  <c:v>133000</c:v>
                </c:pt>
                <c:pt idx="544">
                  <c:v>179665</c:v>
                </c:pt>
                <c:pt idx="545">
                  <c:v>229000</c:v>
                </c:pt>
                <c:pt idx="546">
                  <c:v>210000</c:v>
                </c:pt>
                <c:pt idx="547">
                  <c:v>129500</c:v>
                </c:pt>
                <c:pt idx="548">
                  <c:v>125000</c:v>
                </c:pt>
                <c:pt idx="549">
                  <c:v>263000</c:v>
                </c:pt>
                <c:pt idx="550">
                  <c:v>140000</c:v>
                </c:pt>
                <c:pt idx="551">
                  <c:v>112500</c:v>
                </c:pt>
                <c:pt idx="552">
                  <c:v>255500</c:v>
                </c:pt>
                <c:pt idx="553">
                  <c:v>108000</c:v>
                </c:pt>
                <c:pt idx="554">
                  <c:v>284000</c:v>
                </c:pt>
                <c:pt idx="555">
                  <c:v>113000</c:v>
                </c:pt>
                <c:pt idx="556">
                  <c:v>141000</c:v>
                </c:pt>
                <c:pt idx="557">
                  <c:v>108000</c:v>
                </c:pt>
                <c:pt idx="558">
                  <c:v>175000</c:v>
                </c:pt>
                <c:pt idx="559">
                  <c:v>234000</c:v>
                </c:pt>
                <c:pt idx="560">
                  <c:v>121500</c:v>
                </c:pt>
                <c:pt idx="561">
                  <c:v>170000</c:v>
                </c:pt>
                <c:pt idx="562">
                  <c:v>108000</c:v>
                </c:pt>
                <c:pt idx="563">
                  <c:v>185000</c:v>
                </c:pt>
                <c:pt idx="564">
                  <c:v>268000</c:v>
                </c:pt>
                <c:pt idx="565">
                  <c:v>128000</c:v>
                </c:pt>
                <c:pt idx="566">
                  <c:v>325000</c:v>
                </c:pt>
                <c:pt idx="567">
                  <c:v>214000</c:v>
                </c:pt>
                <c:pt idx="568">
                  <c:v>316600</c:v>
                </c:pt>
                <c:pt idx="569">
                  <c:v>135960</c:v>
                </c:pt>
                <c:pt idx="570">
                  <c:v>142600</c:v>
                </c:pt>
                <c:pt idx="571">
                  <c:v>120000</c:v>
                </c:pt>
                <c:pt idx="572">
                  <c:v>224500</c:v>
                </c:pt>
                <c:pt idx="573">
                  <c:v>170000</c:v>
                </c:pt>
                <c:pt idx="574">
                  <c:v>139000</c:v>
                </c:pt>
                <c:pt idx="575">
                  <c:v>118500</c:v>
                </c:pt>
                <c:pt idx="576">
                  <c:v>145000</c:v>
                </c:pt>
                <c:pt idx="577">
                  <c:v>164500</c:v>
                </c:pt>
                <c:pt idx="578">
                  <c:v>146000</c:v>
                </c:pt>
                <c:pt idx="579">
                  <c:v>131500</c:v>
                </c:pt>
                <c:pt idx="580">
                  <c:v>181900</c:v>
                </c:pt>
                <c:pt idx="581">
                  <c:v>253293</c:v>
                </c:pt>
                <c:pt idx="582">
                  <c:v>118500</c:v>
                </c:pt>
                <c:pt idx="583">
                  <c:v>325000</c:v>
                </c:pt>
                <c:pt idx="584">
                  <c:v>133000</c:v>
                </c:pt>
                <c:pt idx="585">
                  <c:v>369900</c:v>
                </c:pt>
                <c:pt idx="586">
                  <c:v>130000</c:v>
                </c:pt>
                <c:pt idx="587">
                  <c:v>137000</c:v>
                </c:pt>
                <c:pt idx="588">
                  <c:v>143000</c:v>
                </c:pt>
                <c:pt idx="589">
                  <c:v>79500</c:v>
                </c:pt>
                <c:pt idx="590">
                  <c:v>185900</c:v>
                </c:pt>
                <c:pt idx="591">
                  <c:v>451950</c:v>
                </c:pt>
                <c:pt idx="592">
                  <c:v>138000</c:v>
                </c:pt>
                <c:pt idx="593">
                  <c:v>140000</c:v>
                </c:pt>
                <c:pt idx="594">
                  <c:v>110000</c:v>
                </c:pt>
                <c:pt idx="595">
                  <c:v>319000</c:v>
                </c:pt>
                <c:pt idx="596">
                  <c:v>114504</c:v>
                </c:pt>
                <c:pt idx="597">
                  <c:v>194201</c:v>
                </c:pt>
                <c:pt idx="598">
                  <c:v>217500</c:v>
                </c:pt>
                <c:pt idx="599">
                  <c:v>151000</c:v>
                </c:pt>
                <c:pt idx="600">
                  <c:v>275000</c:v>
                </c:pt>
                <c:pt idx="601">
                  <c:v>141000</c:v>
                </c:pt>
                <c:pt idx="602">
                  <c:v>220000</c:v>
                </c:pt>
                <c:pt idx="603">
                  <c:v>151000</c:v>
                </c:pt>
                <c:pt idx="604">
                  <c:v>221000</c:v>
                </c:pt>
                <c:pt idx="605">
                  <c:v>205000</c:v>
                </c:pt>
                <c:pt idx="606">
                  <c:v>152000</c:v>
                </c:pt>
                <c:pt idx="607">
                  <c:v>225000</c:v>
                </c:pt>
                <c:pt idx="608">
                  <c:v>359100</c:v>
                </c:pt>
                <c:pt idx="609">
                  <c:v>118500</c:v>
                </c:pt>
                <c:pt idx="610">
                  <c:v>313000</c:v>
                </c:pt>
                <c:pt idx="611">
                  <c:v>148000</c:v>
                </c:pt>
                <c:pt idx="612">
                  <c:v>261500</c:v>
                </c:pt>
                <c:pt idx="613">
                  <c:v>147000</c:v>
                </c:pt>
                <c:pt idx="614">
                  <c:v>75500</c:v>
                </c:pt>
                <c:pt idx="615">
                  <c:v>137500</c:v>
                </c:pt>
                <c:pt idx="616">
                  <c:v>183200</c:v>
                </c:pt>
                <c:pt idx="617">
                  <c:v>105500</c:v>
                </c:pt>
                <c:pt idx="618">
                  <c:v>314813</c:v>
                </c:pt>
                <c:pt idx="619">
                  <c:v>305000</c:v>
                </c:pt>
                <c:pt idx="620">
                  <c:v>67000</c:v>
                </c:pt>
                <c:pt idx="621">
                  <c:v>240000</c:v>
                </c:pt>
                <c:pt idx="622">
                  <c:v>135000</c:v>
                </c:pt>
                <c:pt idx="623">
                  <c:v>168500</c:v>
                </c:pt>
                <c:pt idx="624">
                  <c:v>165150</c:v>
                </c:pt>
                <c:pt idx="625">
                  <c:v>160000</c:v>
                </c:pt>
                <c:pt idx="626">
                  <c:v>139900</c:v>
                </c:pt>
                <c:pt idx="627">
                  <c:v>153000</c:v>
                </c:pt>
                <c:pt idx="628">
                  <c:v>135000</c:v>
                </c:pt>
                <c:pt idx="629">
                  <c:v>168500</c:v>
                </c:pt>
                <c:pt idx="630">
                  <c:v>124000</c:v>
                </c:pt>
                <c:pt idx="631">
                  <c:v>209500</c:v>
                </c:pt>
                <c:pt idx="632">
                  <c:v>82500</c:v>
                </c:pt>
                <c:pt idx="633">
                  <c:v>139400</c:v>
                </c:pt>
                <c:pt idx="634">
                  <c:v>144000</c:v>
                </c:pt>
                <c:pt idx="635">
                  <c:v>200000</c:v>
                </c:pt>
                <c:pt idx="636">
                  <c:v>60000</c:v>
                </c:pt>
                <c:pt idx="637">
                  <c:v>93000</c:v>
                </c:pt>
                <c:pt idx="638">
                  <c:v>85000</c:v>
                </c:pt>
                <c:pt idx="639">
                  <c:v>264561</c:v>
                </c:pt>
                <c:pt idx="640">
                  <c:v>274000</c:v>
                </c:pt>
                <c:pt idx="641">
                  <c:v>226000</c:v>
                </c:pt>
                <c:pt idx="642">
                  <c:v>345000</c:v>
                </c:pt>
                <c:pt idx="643">
                  <c:v>152000</c:v>
                </c:pt>
                <c:pt idx="644">
                  <c:v>370878</c:v>
                </c:pt>
                <c:pt idx="645">
                  <c:v>143250</c:v>
                </c:pt>
                <c:pt idx="646">
                  <c:v>98300</c:v>
                </c:pt>
                <c:pt idx="647">
                  <c:v>155000</c:v>
                </c:pt>
                <c:pt idx="648">
                  <c:v>155000</c:v>
                </c:pt>
                <c:pt idx="649">
                  <c:v>84500</c:v>
                </c:pt>
                <c:pt idx="650">
                  <c:v>205950</c:v>
                </c:pt>
                <c:pt idx="651">
                  <c:v>108000</c:v>
                </c:pt>
                <c:pt idx="652">
                  <c:v>191000</c:v>
                </c:pt>
                <c:pt idx="653">
                  <c:v>135000</c:v>
                </c:pt>
                <c:pt idx="654">
                  <c:v>350000</c:v>
                </c:pt>
                <c:pt idx="655">
                  <c:v>88000</c:v>
                </c:pt>
                <c:pt idx="656">
                  <c:v>145500</c:v>
                </c:pt>
                <c:pt idx="657">
                  <c:v>149000</c:v>
                </c:pt>
                <c:pt idx="658">
                  <c:v>97500</c:v>
                </c:pt>
                <c:pt idx="659">
                  <c:v>167000</c:v>
                </c:pt>
                <c:pt idx="660">
                  <c:v>197900</c:v>
                </c:pt>
                <c:pt idx="661">
                  <c:v>402000</c:v>
                </c:pt>
                <c:pt idx="662">
                  <c:v>110000</c:v>
                </c:pt>
                <c:pt idx="663">
                  <c:v>137500</c:v>
                </c:pt>
                <c:pt idx="664">
                  <c:v>423000</c:v>
                </c:pt>
                <c:pt idx="665">
                  <c:v>230500</c:v>
                </c:pt>
                <c:pt idx="666">
                  <c:v>129000</c:v>
                </c:pt>
                <c:pt idx="667">
                  <c:v>193500</c:v>
                </c:pt>
                <c:pt idx="668">
                  <c:v>168000</c:v>
                </c:pt>
                <c:pt idx="669">
                  <c:v>137500</c:v>
                </c:pt>
                <c:pt idx="670">
                  <c:v>173500</c:v>
                </c:pt>
                <c:pt idx="671">
                  <c:v>103600</c:v>
                </c:pt>
                <c:pt idx="672">
                  <c:v>165000</c:v>
                </c:pt>
                <c:pt idx="673">
                  <c:v>257500</c:v>
                </c:pt>
                <c:pt idx="674">
                  <c:v>140000</c:v>
                </c:pt>
                <c:pt idx="675">
                  <c:v>148500</c:v>
                </c:pt>
                <c:pt idx="676">
                  <c:v>87000</c:v>
                </c:pt>
                <c:pt idx="677">
                  <c:v>109500</c:v>
                </c:pt>
                <c:pt idx="678">
                  <c:v>372500</c:v>
                </c:pt>
                <c:pt idx="679">
                  <c:v>128500</c:v>
                </c:pt>
                <c:pt idx="680">
                  <c:v>143000</c:v>
                </c:pt>
                <c:pt idx="681">
                  <c:v>159434</c:v>
                </c:pt>
                <c:pt idx="682">
                  <c:v>173000</c:v>
                </c:pt>
                <c:pt idx="683">
                  <c:v>285000</c:v>
                </c:pt>
                <c:pt idx="684">
                  <c:v>221000</c:v>
                </c:pt>
                <c:pt idx="685">
                  <c:v>207500</c:v>
                </c:pt>
                <c:pt idx="686">
                  <c:v>227875</c:v>
                </c:pt>
                <c:pt idx="687">
                  <c:v>148800</c:v>
                </c:pt>
                <c:pt idx="688">
                  <c:v>392000</c:v>
                </c:pt>
                <c:pt idx="689">
                  <c:v>194700</c:v>
                </c:pt>
                <c:pt idx="690">
                  <c:v>141000</c:v>
                </c:pt>
                <c:pt idx="691">
                  <c:v>755000</c:v>
                </c:pt>
                <c:pt idx="692">
                  <c:v>335000</c:v>
                </c:pt>
                <c:pt idx="693">
                  <c:v>108480</c:v>
                </c:pt>
                <c:pt idx="694">
                  <c:v>141500</c:v>
                </c:pt>
                <c:pt idx="695">
                  <c:v>176000</c:v>
                </c:pt>
                <c:pt idx="696">
                  <c:v>89000</c:v>
                </c:pt>
                <c:pt idx="697">
                  <c:v>123500</c:v>
                </c:pt>
                <c:pt idx="698">
                  <c:v>138500</c:v>
                </c:pt>
                <c:pt idx="699">
                  <c:v>196000</c:v>
                </c:pt>
                <c:pt idx="700">
                  <c:v>312500</c:v>
                </c:pt>
                <c:pt idx="701">
                  <c:v>140000</c:v>
                </c:pt>
                <c:pt idx="702">
                  <c:v>361919</c:v>
                </c:pt>
                <c:pt idx="703">
                  <c:v>140000</c:v>
                </c:pt>
                <c:pt idx="704">
                  <c:v>213000</c:v>
                </c:pt>
                <c:pt idx="705">
                  <c:v>55000</c:v>
                </c:pt>
                <c:pt idx="706">
                  <c:v>302000</c:v>
                </c:pt>
                <c:pt idx="707">
                  <c:v>254000</c:v>
                </c:pt>
                <c:pt idx="708">
                  <c:v>179540</c:v>
                </c:pt>
                <c:pt idx="709">
                  <c:v>109900</c:v>
                </c:pt>
                <c:pt idx="710">
                  <c:v>52000</c:v>
                </c:pt>
                <c:pt idx="711">
                  <c:v>102776</c:v>
                </c:pt>
                <c:pt idx="712">
                  <c:v>189000</c:v>
                </c:pt>
                <c:pt idx="713">
                  <c:v>129000</c:v>
                </c:pt>
                <c:pt idx="714">
                  <c:v>130500</c:v>
                </c:pt>
                <c:pt idx="715">
                  <c:v>165000</c:v>
                </c:pt>
                <c:pt idx="716">
                  <c:v>159500</c:v>
                </c:pt>
                <c:pt idx="717">
                  <c:v>157000</c:v>
                </c:pt>
                <c:pt idx="718">
                  <c:v>341000</c:v>
                </c:pt>
                <c:pt idx="719">
                  <c:v>128500</c:v>
                </c:pt>
                <c:pt idx="720">
                  <c:v>275000</c:v>
                </c:pt>
                <c:pt idx="721">
                  <c:v>143000</c:v>
                </c:pt>
                <c:pt idx="722">
                  <c:v>124500</c:v>
                </c:pt>
                <c:pt idx="723">
                  <c:v>135000</c:v>
                </c:pt>
                <c:pt idx="724">
                  <c:v>320000</c:v>
                </c:pt>
                <c:pt idx="725">
                  <c:v>120500</c:v>
                </c:pt>
                <c:pt idx="726">
                  <c:v>222000</c:v>
                </c:pt>
                <c:pt idx="727">
                  <c:v>194500</c:v>
                </c:pt>
                <c:pt idx="728">
                  <c:v>110000</c:v>
                </c:pt>
                <c:pt idx="729">
                  <c:v>103000</c:v>
                </c:pt>
                <c:pt idx="730">
                  <c:v>236500</c:v>
                </c:pt>
                <c:pt idx="731">
                  <c:v>187500</c:v>
                </c:pt>
                <c:pt idx="732">
                  <c:v>222500</c:v>
                </c:pt>
                <c:pt idx="733">
                  <c:v>131400</c:v>
                </c:pt>
                <c:pt idx="734">
                  <c:v>108000</c:v>
                </c:pt>
                <c:pt idx="735">
                  <c:v>163000</c:v>
                </c:pt>
                <c:pt idx="736">
                  <c:v>93500</c:v>
                </c:pt>
                <c:pt idx="737">
                  <c:v>239900</c:v>
                </c:pt>
                <c:pt idx="738">
                  <c:v>179000</c:v>
                </c:pt>
                <c:pt idx="739">
                  <c:v>190000</c:v>
                </c:pt>
                <c:pt idx="740">
                  <c:v>132000</c:v>
                </c:pt>
                <c:pt idx="741">
                  <c:v>142000</c:v>
                </c:pt>
                <c:pt idx="742">
                  <c:v>179000</c:v>
                </c:pt>
                <c:pt idx="743">
                  <c:v>175000</c:v>
                </c:pt>
                <c:pt idx="744">
                  <c:v>180000</c:v>
                </c:pt>
                <c:pt idx="745">
                  <c:v>299800</c:v>
                </c:pt>
                <c:pt idx="746">
                  <c:v>236000</c:v>
                </c:pt>
                <c:pt idx="747">
                  <c:v>265979</c:v>
                </c:pt>
                <c:pt idx="748">
                  <c:v>260400</c:v>
                </c:pt>
                <c:pt idx="749">
                  <c:v>98000</c:v>
                </c:pt>
                <c:pt idx="750">
                  <c:v>96500</c:v>
                </c:pt>
                <c:pt idx="751">
                  <c:v>162000</c:v>
                </c:pt>
                <c:pt idx="752">
                  <c:v>217000</c:v>
                </c:pt>
                <c:pt idx="753">
                  <c:v>275500</c:v>
                </c:pt>
                <c:pt idx="754">
                  <c:v>156000</c:v>
                </c:pt>
                <c:pt idx="755">
                  <c:v>172500</c:v>
                </c:pt>
                <c:pt idx="756">
                  <c:v>212000</c:v>
                </c:pt>
                <c:pt idx="757">
                  <c:v>158900</c:v>
                </c:pt>
                <c:pt idx="758">
                  <c:v>179400</c:v>
                </c:pt>
                <c:pt idx="759">
                  <c:v>290000</c:v>
                </c:pt>
                <c:pt idx="760">
                  <c:v>127500</c:v>
                </c:pt>
                <c:pt idx="761">
                  <c:v>100000</c:v>
                </c:pt>
                <c:pt idx="762">
                  <c:v>215200</c:v>
                </c:pt>
                <c:pt idx="763">
                  <c:v>337000</c:v>
                </c:pt>
                <c:pt idx="764">
                  <c:v>270000</c:v>
                </c:pt>
                <c:pt idx="765">
                  <c:v>264132</c:v>
                </c:pt>
                <c:pt idx="766">
                  <c:v>196500</c:v>
                </c:pt>
                <c:pt idx="767">
                  <c:v>160000</c:v>
                </c:pt>
                <c:pt idx="768">
                  <c:v>216837</c:v>
                </c:pt>
                <c:pt idx="769">
                  <c:v>538000</c:v>
                </c:pt>
                <c:pt idx="770">
                  <c:v>134900</c:v>
                </c:pt>
                <c:pt idx="771">
                  <c:v>102000</c:v>
                </c:pt>
                <c:pt idx="772">
                  <c:v>107000</c:v>
                </c:pt>
                <c:pt idx="773">
                  <c:v>114500</c:v>
                </c:pt>
                <c:pt idx="774">
                  <c:v>395000</c:v>
                </c:pt>
                <c:pt idx="775">
                  <c:v>162000</c:v>
                </c:pt>
                <c:pt idx="776">
                  <c:v>221500</c:v>
                </c:pt>
                <c:pt idx="777">
                  <c:v>142500</c:v>
                </c:pt>
                <c:pt idx="778">
                  <c:v>144000</c:v>
                </c:pt>
                <c:pt idx="779">
                  <c:v>135000</c:v>
                </c:pt>
                <c:pt idx="780">
                  <c:v>176000</c:v>
                </c:pt>
                <c:pt idx="781">
                  <c:v>175900</c:v>
                </c:pt>
                <c:pt idx="782">
                  <c:v>187100</c:v>
                </c:pt>
                <c:pt idx="783">
                  <c:v>165500</c:v>
                </c:pt>
                <c:pt idx="784">
                  <c:v>128000</c:v>
                </c:pt>
                <c:pt idx="785">
                  <c:v>161500</c:v>
                </c:pt>
                <c:pt idx="786">
                  <c:v>139000</c:v>
                </c:pt>
                <c:pt idx="787">
                  <c:v>233000</c:v>
                </c:pt>
                <c:pt idx="788">
                  <c:v>107900</c:v>
                </c:pt>
                <c:pt idx="789">
                  <c:v>187500</c:v>
                </c:pt>
                <c:pt idx="790">
                  <c:v>160200</c:v>
                </c:pt>
                <c:pt idx="791">
                  <c:v>146800</c:v>
                </c:pt>
                <c:pt idx="792">
                  <c:v>269790</c:v>
                </c:pt>
                <c:pt idx="793">
                  <c:v>225000</c:v>
                </c:pt>
                <c:pt idx="794">
                  <c:v>194500</c:v>
                </c:pt>
                <c:pt idx="795">
                  <c:v>171000</c:v>
                </c:pt>
                <c:pt idx="796">
                  <c:v>143500</c:v>
                </c:pt>
                <c:pt idx="797">
                  <c:v>110000</c:v>
                </c:pt>
                <c:pt idx="798">
                  <c:v>485000</c:v>
                </c:pt>
                <c:pt idx="799">
                  <c:v>175000</c:v>
                </c:pt>
                <c:pt idx="800">
                  <c:v>200000</c:v>
                </c:pt>
                <c:pt idx="801">
                  <c:v>109900</c:v>
                </c:pt>
                <c:pt idx="802">
                  <c:v>189000</c:v>
                </c:pt>
                <c:pt idx="803">
                  <c:v>582933</c:v>
                </c:pt>
                <c:pt idx="804">
                  <c:v>118000</c:v>
                </c:pt>
                <c:pt idx="805">
                  <c:v>227680</c:v>
                </c:pt>
                <c:pt idx="806">
                  <c:v>135500</c:v>
                </c:pt>
                <c:pt idx="807">
                  <c:v>223500</c:v>
                </c:pt>
                <c:pt idx="808">
                  <c:v>159950</c:v>
                </c:pt>
                <c:pt idx="809">
                  <c:v>106000</c:v>
                </c:pt>
                <c:pt idx="810">
                  <c:v>181000</c:v>
                </c:pt>
                <c:pt idx="811">
                  <c:v>144500</c:v>
                </c:pt>
                <c:pt idx="812">
                  <c:v>55993</c:v>
                </c:pt>
                <c:pt idx="813">
                  <c:v>157900</c:v>
                </c:pt>
                <c:pt idx="814">
                  <c:v>116000</c:v>
                </c:pt>
                <c:pt idx="815">
                  <c:v>224900</c:v>
                </c:pt>
                <c:pt idx="816">
                  <c:v>137000</c:v>
                </c:pt>
                <c:pt idx="817">
                  <c:v>271000</c:v>
                </c:pt>
                <c:pt idx="818">
                  <c:v>155000</c:v>
                </c:pt>
                <c:pt idx="819">
                  <c:v>224000</c:v>
                </c:pt>
                <c:pt idx="820">
                  <c:v>183000</c:v>
                </c:pt>
                <c:pt idx="821">
                  <c:v>93000</c:v>
                </c:pt>
                <c:pt idx="822">
                  <c:v>225000</c:v>
                </c:pt>
                <c:pt idx="823">
                  <c:v>139500</c:v>
                </c:pt>
                <c:pt idx="824">
                  <c:v>232600</c:v>
                </c:pt>
                <c:pt idx="825">
                  <c:v>385000</c:v>
                </c:pt>
                <c:pt idx="826">
                  <c:v>109500</c:v>
                </c:pt>
                <c:pt idx="827">
                  <c:v>189000</c:v>
                </c:pt>
                <c:pt idx="828">
                  <c:v>185000</c:v>
                </c:pt>
                <c:pt idx="829">
                  <c:v>147400</c:v>
                </c:pt>
                <c:pt idx="830">
                  <c:v>166000</c:v>
                </c:pt>
                <c:pt idx="831">
                  <c:v>151000</c:v>
                </c:pt>
                <c:pt idx="832">
                  <c:v>237000</c:v>
                </c:pt>
                <c:pt idx="833">
                  <c:v>167000</c:v>
                </c:pt>
                <c:pt idx="834">
                  <c:v>139950</c:v>
                </c:pt>
                <c:pt idx="835">
                  <c:v>128000</c:v>
                </c:pt>
                <c:pt idx="836">
                  <c:v>153500</c:v>
                </c:pt>
                <c:pt idx="837">
                  <c:v>100000</c:v>
                </c:pt>
                <c:pt idx="838">
                  <c:v>144000</c:v>
                </c:pt>
                <c:pt idx="839">
                  <c:v>130500</c:v>
                </c:pt>
                <c:pt idx="840">
                  <c:v>140000</c:v>
                </c:pt>
                <c:pt idx="841">
                  <c:v>157500</c:v>
                </c:pt>
                <c:pt idx="842">
                  <c:v>174900</c:v>
                </c:pt>
                <c:pt idx="843">
                  <c:v>141000</c:v>
                </c:pt>
                <c:pt idx="844">
                  <c:v>153900</c:v>
                </c:pt>
                <c:pt idx="845">
                  <c:v>171000</c:v>
                </c:pt>
                <c:pt idx="846">
                  <c:v>213000</c:v>
                </c:pt>
                <c:pt idx="847">
                  <c:v>133500</c:v>
                </c:pt>
                <c:pt idx="848">
                  <c:v>240000</c:v>
                </c:pt>
                <c:pt idx="849">
                  <c:v>187000</c:v>
                </c:pt>
                <c:pt idx="850">
                  <c:v>131500</c:v>
                </c:pt>
                <c:pt idx="851">
                  <c:v>215000</c:v>
                </c:pt>
                <c:pt idx="852">
                  <c:v>164000</c:v>
                </c:pt>
                <c:pt idx="853">
                  <c:v>158000</c:v>
                </c:pt>
                <c:pt idx="854">
                  <c:v>170000</c:v>
                </c:pt>
                <c:pt idx="855">
                  <c:v>127000</c:v>
                </c:pt>
                <c:pt idx="856">
                  <c:v>147000</c:v>
                </c:pt>
                <c:pt idx="857">
                  <c:v>174000</c:v>
                </c:pt>
                <c:pt idx="858">
                  <c:v>152000</c:v>
                </c:pt>
                <c:pt idx="859">
                  <c:v>250000</c:v>
                </c:pt>
                <c:pt idx="860">
                  <c:v>189950</c:v>
                </c:pt>
                <c:pt idx="861">
                  <c:v>131500</c:v>
                </c:pt>
                <c:pt idx="862">
                  <c:v>152000</c:v>
                </c:pt>
                <c:pt idx="863">
                  <c:v>132500</c:v>
                </c:pt>
                <c:pt idx="864">
                  <c:v>250580</c:v>
                </c:pt>
                <c:pt idx="865">
                  <c:v>148500</c:v>
                </c:pt>
                <c:pt idx="866">
                  <c:v>248900</c:v>
                </c:pt>
                <c:pt idx="867">
                  <c:v>129000</c:v>
                </c:pt>
                <c:pt idx="868">
                  <c:v>169000</c:v>
                </c:pt>
                <c:pt idx="869">
                  <c:v>236000</c:v>
                </c:pt>
                <c:pt idx="870">
                  <c:v>109500</c:v>
                </c:pt>
                <c:pt idx="871">
                  <c:v>200500</c:v>
                </c:pt>
                <c:pt idx="872">
                  <c:v>116000</c:v>
                </c:pt>
                <c:pt idx="873">
                  <c:v>133000</c:v>
                </c:pt>
                <c:pt idx="874">
                  <c:v>66500</c:v>
                </c:pt>
                <c:pt idx="875">
                  <c:v>303477</c:v>
                </c:pt>
                <c:pt idx="876">
                  <c:v>132250</c:v>
                </c:pt>
                <c:pt idx="877">
                  <c:v>350000</c:v>
                </c:pt>
                <c:pt idx="878">
                  <c:v>148000</c:v>
                </c:pt>
                <c:pt idx="879">
                  <c:v>136500</c:v>
                </c:pt>
                <c:pt idx="880">
                  <c:v>157000</c:v>
                </c:pt>
                <c:pt idx="881">
                  <c:v>187500</c:v>
                </c:pt>
                <c:pt idx="882">
                  <c:v>178000</c:v>
                </c:pt>
                <c:pt idx="883">
                  <c:v>118500</c:v>
                </c:pt>
                <c:pt idx="884">
                  <c:v>100000</c:v>
                </c:pt>
                <c:pt idx="885">
                  <c:v>328900</c:v>
                </c:pt>
                <c:pt idx="886">
                  <c:v>145000</c:v>
                </c:pt>
                <c:pt idx="887">
                  <c:v>135500</c:v>
                </c:pt>
                <c:pt idx="888">
                  <c:v>268000</c:v>
                </c:pt>
                <c:pt idx="889">
                  <c:v>149500</c:v>
                </c:pt>
                <c:pt idx="890">
                  <c:v>122900</c:v>
                </c:pt>
                <c:pt idx="891">
                  <c:v>172500</c:v>
                </c:pt>
                <c:pt idx="892">
                  <c:v>154500</c:v>
                </c:pt>
                <c:pt idx="893">
                  <c:v>165000</c:v>
                </c:pt>
                <c:pt idx="894">
                  <c:v>118858</c:v>
                </c:pt>
                <c:pt idx="895">
                  <c:v>140000</c:v>
                </c:pt>
                <c:pt idx="896">
                  <c:v>106500</c:v>
                </c:pt>
                <c:pt idx="897">
                  <c:v>142953</c:v>
                </c:pt>
                <c:pt idx="898">
                  <c:v>611657</c:v>
                </c:pt>
                <c:pt idx="899">
                  <c:v>135000</c:v>
                </c:pt>
                <c:pt idx="900">
                  <c:v>110000</c:v>
                </c:pt>
                <c:pt idx="901">
                  <c:v>153000</c:v>
                </c:pt>
                <c:pt idx="902">
                  <c:v>180000</c:v>
                </c:pt>
                <c:pt idx="903">
                  <c:v>240000</c:v>
                </c:pt>
                <c:pt idx="904">
                  <c:v>125500</c:v>
                </c:pt>
                <c:pt idx="905">
                  <c:v>128000</c:v>
                </c:pt>
                <c:pt idx="906">
                  <c:v>255000</c:v>
                </c:pt>
                <c:pt idx="907">
                  <c:v>250000</c:v>
                </c:pt>
                <c:pt idx="908">
                  <c:v>131000</c:v>
                </c:pt>
                <c:pt idx="909">
                  <c:v>174000</c:v>
                </c:pt>
                <c:pt idx="910">
                  <c:v>154300</c:v>
                </c:pt>
                <c:pt idx="911">
                  <c:v>143500</c:v>
                </c:pt>
                <c:pt idx="912">
                  <c:v>88000</c:v>
                </c:pt>
                <c:pt idx="913">
                  <c:v>145000</c:v>
                </c:pt>
                <c:pt idx="914">
                  <c:v>173733</c:v>
                </c:pt>
                <c:pt idx="915">
                  <c:v>75000</c:v>
                </c:pt>
                <c:pt idx="916">
                  <c:v>35311</c:v>
                </c:pt>
                <c:pt idx="917">
                  <c:v>135000</c:v>
                </c:pt>
                <c:pt idx="918">
                  <c:v>238000</c:v>
                </c:pt>
                <c:pt idx="919">
                  <c:v>176500</c:v>
                </c:pt>
                <c:pt idx="920">
                  <c:v>201000</c:v>
                </c:pt>
                <c:pt idx="921">
                  <c:v>145900</c:v>
                </c:pt>
                <c:pt idx="922">
                  <c:v>169990</c:v>
                </c:pt>
                <c:pt idx="923">
                  <c:v>193000</c:v>
                </c:pt>
                <c:pt idx="924">
                  <c:v>207500</c:v>
                </c:pt>
                <c:pt idx="925">
                  <c:v>175000</c:v>
                </c:pt>
                <c:pt idx="926">
                  <c:v>285000</c:v>
                </c:pt>
                <c:pt idx="927">
                  <c:v>176000</c:v>
                </c:pt>
                <c:pt idx="928">
                  <c:v>236500</c:v>
                </c:pt>
                <c:pt idx="929">
                  <c:v>222000</c:v>
                </c:pt>
                <c:pt idx="930">
                  <c:v>201000</c:v>
                </c:pt>
                <c:pt idx="931">
                  <c:v>117500</c:v>
                </c:pt>
                <c:pt idx="932">
                  <c:v>320000</c:v>
                </c:pt>
                <c:pt idx="933">
                  <c:v>190000</c:v>
                </c:pt>
                <c:pt idx="934">
                  <c:v>242000</c:v>
                </c:pt>
                <c:pt idx="935">
                  <c:v>79900</c:v>
                </c:pt>
                <c:pt idx="936">
                  <c:v>184900</c:v>
                </c:pt>
                <c:pt idx="937">
                  <c:v>253000</c:v>
                </c:pt>
                <c:pt idx="938">
                  <c:v>239799</c:v>
                </c:pt>
                <c:pt idx="939">
                  <c:v>244400</c:v>
                </c:pt>
                <c:pt idx="940">
                  <c:v>150900</c:v>
                </c:pt>
                <c:pt idx="941">
                  <c:v>214000</c:v>
                </c:pt>
                <c:pt idx="942">
                  <c:v>150000</c:v>
                </c:pt>
                <c:pt idx="943">
                  <c:v>143000</c:v>
                </c:pt>
                <c:pt idx="944">
                  <c:v>137500</c:v>
                </c:pt>
                <c:pt idx="945">
                  <c:v>124900</c:v>
                </c:pt>
                <c:pt idx="946">
                  <c:v>143000</c:v>
                </c:pt>
                <c:pt idx="947">
                  <c:v>270000</c:v>
                </c:pt>
                <c:pt idx="948">
                  <c:v>192500</c:v>
                </c:pt>
                <c:pt idx="949">
                  <c:v>197500</c:v>
                </c:pt>
                <c:pt idx="950">
                  <c:v>129000</c:v>
                </c:pt>
                <c:pt idx="951">
                  <c:v>119900</c:v>
                </c:pt>
                <c:pt idx="952">
                  <c:v>133900</c:v>
                </c:pt>
                <c:pt idx="953">
                  <c:v>172000</c:v>
                </c:pt>
                <c:pt idx="954">
                  <c:v>127500</c:v>
                </c:pt>
                <c:pt idx="955">
                  <c:v>145000</c:v>
                </c:pt>
                <c:pt idx="956">
                  <c:v>124000</c:v>
                </c:pt>
                <c:pt idx="957">
                  <c:v>132000</c:v>
                </c:pt>
                <c:pt idx="958">
                  <c:v>185000</c:v>
                </c:pt>
                <c:pt idx="959">
                  <c:v>155000</c:v>
                </c:pt>
                <c:pt idx="960">
                  <c:v>116500</c:v>
                </c:pt>
                <c:pt idx="961">
                  <c:v>272000</c:v>
                </c:pt>
                <c:pt idx="962">
                  <c:v>155000</c:v>
                </c:pt>
                <c:pt idx="963">
                  <c:v>239000</c:v>
                </c:pt>
                <c:pt idx="964">
                  <c:v>214900</c:v>
                </c:pt>
                <c:pt idx="965">
                  <c:v>178900</c:v>
                </c:pt>
                <c:pt idx="966">
                  <c:v>160000</c:v>
                </c:pt>
                <c:pt idx="967">
                  <c:v>135000</c:v>
                </c:pt>
                <c:pt idx="968">
                  <c:v>37900</c:v>
                </c:pt>
                <c:pt idx="969">
                  <c:v>140000</c:v>
                </c:pt>
                <c:pt idx="970">
                  <c:v>135000</c:v>
                </c:pt>
                <c:pt idx="971">
                  <c:v>173000</c:v>
                </c:pt>
                <c:pt idx="972">
                  <c:v>99500</c:v>
                </c:pt>
                <c:pt idx="973">
                  <c:v>182000</c:v>
                </c:pt>
                <c:pt idx="974">
                  <c:v>167500</c:v>
                </c:pt>
                <c:pt idx="975">
                  <c:v>165000</c:v>
                </c:pt>
                <c:pt idx="976">
                  <c:v>85500</c:v>
                </c:pt>
                <c:pt idx="977">
                  <c:v>199900</c:v>
                </c:pt>
                <c:pt idx="978">
                  <c:v>110000</c:v>
                </c:pt>
                <c:pt idx="979">
                  <c:v>139000</c:v>
                </c:pt>
                <c:pt idx="980">
                  <c:v>178400</c:v>
                </c:pt>
                <c:pt idx="981">
                  <c:v>336000</c:v>
                </c:pt>
                <c:pt idx="982">
                  <c:v>159895</c:v>
                </c:pt>
                <c:pt idx="983">
                  <c:v>255900</c:v>
                </c:pt>
                <c:pt idx="984">
                  <c:v>126000</c:v>
                </c:pt>
                <c:pt idx="985">
                  <c:v>125000</c:v>
                </c:pt>
                <c:pt idx="986">
                  <c:v>117000</c:v>
                </c:pt>
                <c:pt idx="987">
                  <c:v>395192</c:v>
                </c:pt>
                <c:pt idx="988">
                  <c:v>195000</c:v>
                </c:pt>
                <c:pt idx="989">
                  <c:v>197000</c:v>
                </c:pt>
                <c:pt idx="990">
                  <c:v>348000</c:v>
                </c:pt>
                <c:pt idx="991">
                  <c:v>168000</c:v>
                </c:pt>
                <c:pt idx="992">
                  <c:v>187000</c:v>
                </c:pt>
                <c:pt idx="993">
                  <c:v>173900</c:v>
                </c:pt>
                <c:pt idx="994">
                  <c:v>337500</c:v>
                </c:pt>
                <c:pt idx="995">
                  <c:v>121600</c:v>
                </c:pt>
                <c:pt idx="996">
                  <c:v>136500</c:v>
                </c:pt>
                <c:pt idx="997">
                  <c:v>185000</c:v>
                </c:pt>
                <c:pt idx="998">
                  <c:v>91000</c:v>
                </c:pt>
                <c:pt idx="999">
                  <c:v>206000</c:v>
                </c:pt>
                <c:pt idx="1000">
                  <c:v>82000</c:v>
                </c:pt>
                <c:pt idx="1001">
                  <c:v>86000</c:v>
                </c:pt>
                <c:pt idx="1002">
                  <c:v>232000</c:v>
                </c:pt>
                <c:pt idx="1003">
                  <c:v>136905</c:v>
                </c:pt>
                <c:pt idx="1004">
                  <c:v>181000</c:v>
                </c:pt>
                <c:pt idx="1005">
                  <c:v>149900</c:v>
                </c:pt>
                <c:pt idx="1006">
                  <c:v>163500</c:v>
                </c:pt>
                <c:pt idx="1007">
                  <c:v>88000</c:v>
                </c:pt>
                <c:pt idx="1008">
                  <c:v>240000</c:v>
                </c:pt>
                <c:pt idx="1009">
                  <c:v>102000</c:v>
                </c:pt>
                <c:pt idx="1010">
                  <c:v>135000</c:v>
                </c:pt>
                <c:pt idx="1011">
                  <c:v>100000</c:v>
                </c:pt>
                <c:pt idx="1012">
                  <c:v>165000</c:v>
                </c:pt>
                <c:pt idx="1013">
                  <c:v>85000</c:v>
                </c:pt>
                <c:pt idx="1014">
                  <c:v>119200</c:v>
                </c:pt>
                <c:pt idx="1015">
                  <c:v>227000</c:v>
                </c:pt>
                <c:pt idx="1016">
                  <c:v>203000</c:v>
                </c:pt>
                <c:pt idx="1017">
                  <c:v>187500</c:v>
                </c:pt>
                <c:pt idx="1018">
                  <c:v>160000</c:v>
                </c:pt>
                <c:pt idx="1019">
                  <c:v>213490</c:v>
                </c:pt>
                <c:pt idx="1020">
                  <c:v>176000</c:v>
                </c:pt>
                <c:pt idx="1021">
                  <c:v>194000</c:v>
                </c:pt>
                <c:pt idx="1022">
                  <c:v>87000</c:v>
                </c:pt>
                <c:pt idx="1023">
                  <c:v>191000</c:v>
                </c:pt>
                <c:pt idx="1024">
                  <c:v>287000</c:v>
                </c:pt>
                <c:pt idx="1025">
                  <c:v>112500</c:v>
                </c:pt>
                <c:pt idx="1026">
                  <c:v>167500</c:v>
                </c:pt>
                <c:pt idx="1027">
                  <c:v>293077</c:v>
                </c:pt>
                <c:pt idx="1028">
                  <c:v>105000</c:v>
                </c:pt>
                <c:pt idx="1029">
                  <c:v>118000</c:v>
                </c:pt>
                <c:pt idx="1030">
                  <c:v>160000</c:v>
                </c:pt>
                <c:pt idx="1031">
                  <c:v>197000</c:v>
                </c:pt>
                <c:pt idx="1032">
                  <c:v>310000</c:v>
                </c:pt>
                <c:pt idx="1033">
                  <c:v>230000</c:v>
                </c:pt>
                <c:pt idx="1034">
                  <c:v>119750</c:v>
                </c:pt>
                <c:pt idx="1035">
                  <c:v>84000</c:v>
                </c:pt>
                <c:pt idx="1036">
                  <c:v>315500</c:v>
                </c:pt>
                <c:pt idx="1037">
                  <c:v>287000</c:v>
                </c:pt>
                <c:pt idx="1038">
                  <c:v>97000</c:v>
                </c:pt>
                <c:pt idx="1039">
                  <c:v>80000</c:v>
                </c:pt>
                <c:pt idx="1040">
                  <c:v>155000</c:v>
                </c:pt>
                <c:pt idx="1041">
                  <c:v>173000</c:v>
                </c:pt>
                <c:pt idx="1042">
                  <c:v>196000</c:v>
                </c:pt>
                <c:pt idx="1043">
                  <c:v>262280</c:v>
                </c:pt>
                <c:pt idx="1044">
                  <c:v>278000</c:v>
                </c:pt>
                <c:pt idx="1045">
                  <c:v>139600</c:v>
                </c:pt>
                <c:pt idx="1046">
                  <c:v>556581</c:v>
                </c:pt>
                <c:pt idx="1047">
                  <c:v>145000</c:v>
                </c:pt>
                <c:pt idx="1048">
                  <c:v>115000</c:v>
                </c:pt>
                <c:pt idx="1049">
                  <c:v>84900</c:v>
                </c:pt>
                <c:pt idx="1050">
                  <c:v>176485</c:v>
                </c:pt>
                <c:pt idx="1051">
                  <c:v>200141</c:v>
                </c:pt>
                <c:pt idx="1052">
                  <c:v>165000</c:v>
                </c:pt>
                <c:pt idx="1053">
                  <c:v>144500</c:v>
                </c:pt>
                <c:pt idx="1054">
                  <c:v>255000</c:v>
                </c:pt>
                <c:pt idx="1055">
                  <c:v>180000</c:v>
                </c:pt>
                <c:pt idx="1056">
                  <c:v>185850</c:v>
                </c:pt>
                <c:pt idx="1057">
                  <c:v>248000</c:v>
                </c:pt>
                <c:pt idx="1058">
                  <c:v>335000</c:v>
                </c:pt>
                <c:pt idx="1059">
                  <c:v>220000</c:v>
                </c:pt>
                <c:pt idx="1060">
                  <c:v>213500</c:v>
                </c:pt>
                <c:pt idx="1061">
                  <c:v>81000</c:v>
                </c:pt>
                <c:pt idx="1062">
                  <c:v>90000</c:v>
                </c:pt>
                <c:pt idx="1063">
                  <c:v>110500</c:v>
                </c:pt>
                <c:pt idx="1064">
                  <c:v>154000</c:v>
                </c:pt>
                <c:pt idx="1065">
                  <c:v>328000</c:v>
                </c:pt>
                <c:pt idx="1066">
                  <c:v>178000</c:v>
                </c:pt>
                <c:pt idx="1067">
                  <c:v>167900</c:v>
                </c:pt>
                <c:pt idx="1068">
                  <c:v>151400</c:v>
                </c:pt>
                <c:pt idx="1069">
                  <c:v>135000</c:v>
                </c:pt>
                <c:pt idx="1070">
                  <c:v>135000</c:v>
                </c:pt>
                <c:pt idx="1071">
                  <c:v>154000</c:v>
                </c:pt>
                <c:pt idx="1072">
                  <c:v>91500</c:v>
                </c:pt>
                <c:pt idx="1073">
                  <c:v>159500</c:v>
                </c:pt>
                <c:pt idx="1074">
                  <c:v>194000</c:v>
                </c:pt>
                <c:pt idx="1075">
                  <c:v>219500</c:v>
                </c:pt>
                <c:pt idx="1076">
                  <c:v>170000</c:v>
                </c:pt>
                <c:pt idx="1077">
                  <c:v>138800</c:v>
                </c:pt>
                <c:pt idx="1078">
                  <c:v>155900</c:v>
                </c:pt>
                <c:pt idx="1079">
                  <c:v>126000</c:v>
                </c:pt>
                <c:pt idx="1080">
                  <c:v>145000</c:v>
                </c:pt>
                <c:pt idx="1081">
                  <c:v>133000</c:v>
                </c:pt>
                <c:pt idx="1082">
                  <c:v>192000</c:v>
                </c:pt>
                <c:pt idx="1083">
                  <c:v>160000</c:v>
                </c:pt>
                <c:pt idx="1084">
                  <c:v>187500</c:v>
                </c:pt>
                <c:pt idx="1085">
                  <c:v>147000</c:v>
                </c:pt>
                <c:pt idx="1086">
                  <c:v>83500</c:v>
                </c:pt>
                <c:pt idx="1087">
                  <c:v>252000</c:v>
                </c:pt>
                <c:pt idx="1088">
                  <c:v>137500</c:v>
                </c:pt>
                <c:pt idx="1089">
                  <c:v>197000</c:v>
                </c:pt>
                <c:pt idx="1090">
                  <c:v>92900</c:v>
                </c:pt>
                <c:pt idx="1091">
                  <c:v>160000</c:v>
                </c:pt>
                <c:pt idx="1092">
                  <c:v>136500</c:v>
                </c:pt>
                <c:pt idx="1093">
                  <c:v>146000</c:v>
                </c:pt>
                <c:pt idx="1094">
                  <c:v>129000</c:v>
                </c:pt>
                <c:pt idx="1095">
                  <c:v>176432</c:v>
                </c:pt>
                <c:pt idx="1096">
                  <c:v>127000</c:v>
                </c:pt>
                <c:pt idx="1097">
                  <c:v>170000</c:v>
                </c:pt>
                <c:pt idx="1098">
                  <c:v>128000</c:v>
                </c:pt>
                <c:pt idx="1099">
                  <c:v>157000</c:v>
                </c:pt>
                <c:pt idx="1100">
                  <c:v>60000</c:v>
                </c:pt>
                <c:pt idx="1101">
                  <c:v>119500</c:v>
                </c:pt>
                <c:pt idx="1102">
                  <c:v>135000</c:v>
                </c:pt>
                <c:pt idx="1103">
                  <c:v>159500</c:v>
                </c:pt>
                <c:pt idx="1104">
                  <c:v>106000</c:v>
                </c:pt>
                <c:pt idx="1105">
                  <c:v>325000</c:v>
                </c:pt>
                <c:pt idx="1106">
                  <c:v>179900</c:v>
                </c:pt>
                <c:pt idx="1107">
                  <c:v>274725</c:v>
                </c:pt>
                <c:pt idx="1108">
                  <c:v>181000</c:v>
                </c:pt>
                <c:pt idx="1109">
                  <c:v>280000</c:v>
                </c:pt>
                <c:pt idx="1110">
                  <c:v>188000</c:v>
                </c:pt>
                <c:pt idx="1111">
                  <c:v>205000</c:v>
                </c:pt>
                <c:pt idx="1112">
                  <c:v>129900</c:v>
                </c:pt>
                <c:pt idx="1113">
                  <c:v>134500</c:v>
                </c:pt>
                <c:pt idx="1114">
                  <c:v>117000</c:v>
                </c:pt>
                <c:pt idx="1115">
                  <c:v>318000</c:v>
                </c:pt>
                <c:pt idx="1116">
                  <c:v>184100</c:v>
                </c:pt>
                <c:pt idx="1117">
                  <c:v>130000</c:v>
                </c:pt>
                <c:pt idx="1118">
                  <c:v>140000</c:v>
                </c:pt>
                <c:pt idx="1119">
                  <c:v>133700</c:v>
                </c:pt>
                <c:pt idx="1120">
                  <c:v>118400</c:v>
                </c:pt>
                <c:pt idx="1121">
                  <c:v>212900</c:v>
                </c:pt>
                <c:pt idx="1122">
                  <c:v>112000</c:v>
                </c:pt>
                <c:pt idx="1123">
                  <c:v>118000</c:v>
                </c:pt>
                <c:pt idx="1124">
                  <c:v>163900</c:v>
                </c:pt>
                <c:pt idx="1125">
                  <c:v>115000</c:v>
                </c:pt>
                <c:pt idx="1126">
                  <c:v>174000</c:v>
                </c:pt>
                <c:pt idx="1127">
                  <c:v>259000</c:v>
                </c:pt>
                <c:pt idx="1128">
                  <c:v>215000</c:v>
                </c:pt>
                <c:pt idx="1129">
                  <c:v>140000</c:v>
                </c:pt>
                <c:pt idx="1130">
                  <c:v>135000</c:v>
                </c:pt>
                <c:pt idx="1131">
                  <c:v>93500</c:v>
                </c:pt>
                <c:pt idx="1132">
                  <c:v>117500</c:v>
                </c:pt>
                <c:pt idx="1133">
                  <c:v>239500</c:v>
                </c:pt>
                <c:pt idx="1134">
                  <c:v>169000</c:v>
                </c:pt>
                <c:pt idx="1135">
                  <c:v>102000</c:v>
                </c:pt>
                <c:pt idx="1136">
                  <c:v>119000</c:v>
                </c:pt>
                <c:pt idx="1137">
                  <c:v>94000</c:v>
                </c:pt>
                <c:pt idx="1138">
                  <c:v>196000</c:v>
                </c:pt>
                <c:pt idx="1139">
                  <c:v>144000</c:v>
                </c:pt>
                <c:pt idx="1140">
                  <c:v>139000</c:v>
                </c:pt>
                <c:pt idx="1141">
                  <c:v>197500</c:v>
                </c:pt>
                <c:pt idx="1142">
                  <c:v>424870</c:v>
                </c:pt>
                <c:pt idx="1143">
                  <c:v>80000</c:v>
                </c:pt>
                <c:pt idx="1144">
                  <c:v>80000</c:v>
                </c:pt>
                <c:pt idx="1145">
                  <c:v>149000</c:v>
                </c:pt>
                <c:pt idx="1146">
                  <c:v>180000</c:v>
                </c:pt>
                <c:pt idx="1147">
                  <c:v>174500</c:v>
                </c:pt>
                <c:pt idx="1148">
                  <c:v>116900</c:v>
                </c:pt>
                <c:pt idx="1149">
                  <c:v>143000</c:v>
                </c:pt>
                <c:pt idx="1150">
                  <c:v>124000</c:v>
                </c:pt>
                <c:pt idx="1151">
                  <c:v>149900</c:v>
                </c:pt>
                <c:pt idx="1152">
                  <c:v>230000</c:v>
                </c:pt>
                <c:pt idx="1153">
                  <c:v>120500</c:v>
                </c:pt>
                <c:pt idx="1154">
                  <c:v>201800</c:v>
                </c:pt>
                <c:pt idx="1155">
                  <c:v>218000</c:v>
                </c:pt>
                <c:pt idx="1156">
                  <c:v>179900</c:v>
                </c:pt>
                <c:pt idx="1157">
                  <c:v>230000</c:v>
                </c:pt>
                <c:pt idx="1158">
                  <c:v>235128</c:v>
                </c:pt>
                <c:pt idx="1159">
                  <c:v>185000</c:v>
                </c:pt>
                <c:pt idx="1160">
                  <c:v>146000</c:v>
                </c:pt>
                <c:pt idx="1161">
                  <c:v>224000</c:v>
                </c:pt>
                <c:pt idx="1162">
                  <c:v>129000</c:v>
                </c:pt>
                <c:pt idx="1163">
                  <c:v>108959</c:v>
                </c:pt>
                <c:pt idx="1164">
                  <c:v>194000</c:v>
                </c:pt>
                <c:pt idx="1165">
                  <c:v>233170</c:v>
                </c:pt>
                <c:pt idx="1166">
                  <c:v>245350</c:v>
                </c:pt>
                <c:pt idx="1167">
                  <c:v>173000</c:v>
                </c:pt>
                <c:pt idx="1168">
                  <c:v>235000</c:v>
                </c:pt>
                <c:pt idx="1169">
                  <c:v>625000</c:v>
                </c:pt>
                <c:pt idx="1170">
                  <c:v>171000</c:v>
                </c:pt>
                <c:pt idx="1171">
                  <c:v>163000</c:v>
                </c:pt>
                <c:pt idx="1172">
                  <c:v>171900</c:v>
                </c:pt>
                <c:pt idx="1173">
                  <c:v>200500</c:v>
                </c:pt>
                <c:pt idx="1174">
                  <c:v>239000</c:v>
                </c:pt>
                <c:pt idx="1175">
                  <c:v>285000</c:v>
                </c:pt>
                <c:pt idx="1176">
                  <c:v>119500</c:v>
                </c:pt>
                <c:pt idx="1177">
                  <c:v>115000</c:v>
                </c:pt>
                <c:pt idx="1178">
                  <c:v>154900</c:v>
                </c:pt>
                <c:pt idx="1179">
                  <c:v>93000</c:v>
                </c:pt>
                <c:pt idx="1180">
                  <c:v>250000</c:v>
                </c:pt>
                <c:pt idx="1181">
                  <c:v>392500</c:v>
                </c:pt>
                <c:pt idx="1182">
                  <c:v>745000</c:v>
                </c:pt>
                <c:pt idx="1183">
                  <c:v>120000</c:v>
                </c:pt>
                <c:pt idx="1184">
                  <c:v>186700</c:v>
                </c:pt>
                <c:pt idx="1185">
                  <c:v>104900</c:v>
                </c:pt>
                <c:pt idx="1186">
                  <c:v>95000</c:v>
                </c:pt>
                <c:pt idx="1187">
                  <c:v>262000</c:v>
                </c:pt>
                <c:pt idx="1188">
                  <c:v>195000</c:v>
                </c:pt>
                <c:pt idx="1189">
                  <c:v>189000</c:v>
                </c:pt>
                <c:pt idx="1190">
                  <c:v>168000</c:v>
                </c:pt>
                <c:pt idx="1191">
                  <c:v>174000</c:v>
                </c:pt>
                <c:pt idx="1192">
                  <c:v>125000</c:v>
                </c:pt>
                <c:pt idx="1193">
                  <c:v>165000</c:v>
                </c:pt>
                <c:pt idx="1194">
                  <c:v>158000</c:v>
                </c:pt>
                <c:pt idx="1195">
                  <c:v>176000</c:v>
                </c:pt>
                <c:pt idx="1196">
                  <c:v>219210</c:v>
                </c:pt>
                <c:pt idx="1197">
                  <c:v>144000</c:v>
                </c:pt>
                <c:pt idx="1198">
                  <c:v>178000</c:v>
                </c:pt>
                <c:pt idx="1199">
                  <c:v>148000</c:v>
                </c:pt>
                <c:pt idx="1200">
                  <c:v>116050</c:v>
                </c:pt>
                <c:pt idx="1201">
                  <c:v>197900</c:v>
                </c:pt>
                <c:pt idx="1202">
                  <c:v>117000</c:v>
                </c:pt>
                <c:pt idx="1203">
                  <c:v>213000</c:v>
                </c:pt>
                <c:pt idx="1204">
                  <c:v>153500</c:v>
                </c:pt>
                <c:pt idx="1205">
                  <c:v>271900</c:v>
                </c:pt>
                <c:pt idx="1206">
                  <c:v>107000</c:v>
                </c:pt>
                <c:pt idx="1207">
                  <c:v>200000</c:v>
                </c:pt>
                <c:pt idx="1208">
                  <c:v>140000</c:v>
                </c:pt>
                <c:pt idx="1209">
                  <c:v>290000</c:v>
                </c:pt>
                <c:pt idx="1210">
                  <c:v>189000</c:v>
                </c:pt>
                <c:pt idx="1211">
                  <c:v>164000</c:v>
                </c:pt>
                <c:pt idx="1212">
                  <c:v>113000</c:v>
                </c:pt>
                <c:pt idx="1213">
                  <c:v>145000</c:v>
                </c:pt>
                <c:pt idx="1214">
                  <c:v>134500</c:v>
                </c:pt>
                <c:pt idx="1215">
                  <c:v>125000</c:v>
                </c:pt>
                <c:pt idx="1216">
                  <c:v>112000</c:v>
                </c:pt>
                <c:pt idx="1217">
                  <c:v>229456</c:v>
                </c:pt>
                <c:pt idx="1218">
                  <c:v>80500</c:v>
                </c:pt>
                <c:pt idx="1219">
                  <c:v>91500</c:v>
                </c:pt>
                <c:pt idx="1220">
                  <c:v>115000</c:v>
                </c:pt>
                <c:pt idx="1221">
                  <c:v>134000</c:v>
                </c:pt>
                <c:pt idx="1222">
                  <c:v>143000</c:v>
                </c:pt>
                <c:pt idx="1223">
                  <c:v>137900</c:v>
                </c:pt>
                <c:pt idx="1224">
                  <c:v>184000</c:v>
                </c:pt>
                <c:pt idx="1225">
                  <c:v>145000</c:v>
                </c:pt>
                <c:pt idx="1226">
                  <c:v>214000</c:v>
                </c:pt>
                <c:pt idx="1227">
                  <c:v>147000</c:v>
                </c:pt>
                <c:pt idx="1228">
                  <c:v>367294</c:v>
                </c:pt>
                <c:pt idx="1229">
                  <c:v>127000</c:v>
                </c:pt>
                <c:pt idx="1230">
                  <c:v>190000</c:v>
                </c:pt>
                <c:pt idx="1231">
                  <c:v>132500</c:v>
                </c:pt>
                <c:pt idx="1232">
                  <c:v>101800</c:v>
                </c:pt>
                <c:pt idx="1233">
                  <c:v>142000</c:v>
                </c:pt>
                <c:pt idx="1234">
                  <c:v>130000</c:v>
                </c:pt>
                <c:pt idx="1235">
                  <c:v>138887</c:v>
                </c:pt>
                <c:pt idx="1236">
                  <c:v>175500</c:v>
                </c:pt>
                <c:pt idx="1237">
                  <c:v>195000</c:v>
                </c:pt>
                <c:pt idx="1238">
                  <c:v>142500</c:v>
                </c:pt>
                <c:pt idx="1239">
                  <c:v>265900</c:v>
                </c:pt>
                <c:pt idx="1240">
                  <c:v>224900</c:v>
                </c:pt>
                <c:pt idx="1241">
                  <c:v>248328</c:v>
                </c:pt>
                <c:pt idx="1242">
                  <c:v>170000</c:v>
                </c:pt>
                <c:pt idx="1243">
                  <c:v>465000</c:v>
                </c:pt>
                <c:pt idx="1244">
                  <c:v>230000</c:v>
                </c:pt>
                <c:pt idx="1245">
                  <c:v>178000</c:v>
                </c:pt>
                <c:pt idx="1246">
                  <c:v>186500</c:v>
                </c:pt>
                <c:pt idx="1247">
                  <c:v>169900</c:v>
                </c:pt>
                <c:pt idx="1248">
                  <c:v>129500</c:v>
                </c:pt>
                <c:pt idx="1249">
                  <c:v>119000</c:v>
                </c:pt>
                <c:pt idx="1250">
                  <c:v>244000</c:v>
                </c:pt>
                <c:pt idx="1251">
                  <c:v>171750</c:v>
                </c:pt>
                <c:pt idx="1252">
                  <c:v>130000</c:v>
                </c:pt>
                <c:pt idx="1253">
                  <c:v>294000</c:v>
                </c:pt>
                <c:pt idx="1254">
                  <c:v>165400</c:v>
                </c:pt>
                <c:pt idx="1255">
                  <c:v>127500</c:v>
                </c:pt>
                <c:pt idx="1256">
                  <c:v>301500</c:v>
                </c:pt>
                <c:pt idx="1257">
                  <c:v>99900</c:v>
                </c:pt>
                <c:pt idx="1258">
                  <c:v>190000</c:v>
                </c:pt>
                <c:pt idx="1259">
                  <c:v>151000</c:v>
                </c:pt>
                <c:pt idx="1260">
                  <c:v>181000</c:v>
                </c:pt>
                <c:pt idx="1261">
                  <c:v>128900</c:v>
                </c:pt>
                <c:pt idx="1262">
                  <c:v>161500</c:v>
                </c:pt>
                <c:pt idx="1263">
                  <c:v>180500</c:v>
                </c:pt>
                <c:pt idx="1264">
                  <c:v>181000</c:v>
                </c:pt>
                <c:pt idx="1265">
                  <c:v>183900</c:v>
                </c:pt>
                <c:pt idx="1266">
                  <c:v>122000</c:v>
                </c:pt>
                <c:pt idx="1267">
                  <c:v>378500</c:v>
                </c:pt>
                <c:pt idx="1268">
                  <c:v>381000</c:v>
                </c:pt>
                <c:pt idx="1269">
                  <c:v>144000</c:v>
                </c:pt>
                <c:pt idx="1270">
                  <c:v>260000</c:v>
                </c:pt>
                <c:pt idx="1271">
                  <c:v>185750</c:v>
                </c:pt>
                <c:pt idx="1272">
                  <c:v>137000</c:v>
                </c:pt>
                <c:pt idx="1273">
                  <c:v>177000</c:v>
                </c:pt>
                <c:pt idx="1274">
                  <c:v>139000</c:v>
                </c:pt>
                <c:pt idx="1275">
                  <c:v>137000</c:v>
                </c:pt>
                <c:pt idx="1276">
                  <c:v>162000</c:v>
                </c:pt>
                <c:pt idx="1277">
                  <c:v>197900</c:v>
                </c:pt>
                <c:pt idx="1278">
                  <c:v>237000</c:v>
                </c:pt>
                <c:pt idx="1279">
                  <c:v>68400</c:v>
                </c:pt>
                <c:pt idx="1280">
                  <c:v>227000</c:v>
                </c:pt>
                <c:pt idx="1281">
                  <c:v>180000</c:v>
                </c:pt>
                <c:pt idx="1282">
                  <c:v>150500</c:v>
                </c:pt>
                <c:pt idx="1283">
                  <c:v>139000</c:v>
                </c:pt>
                <c:pt idx="1284">
                  <c:v>169000</c:v>
                </c:pt>
                <c:pt idx="1285">
                  <c:v>132500</c:v>
                </c:pt>
                <c:pt idx="1286">
                  <c:v>143000</c:v>
                </c:pt>
                <c:pt idx="1287">
                  <c:v>190000</c:v>
                </c:pt>
                <c:pt idx="1288">
                  <c:v>278000</c:v>
                </c:pt>
                <c:pt idx="1289">
                  <c:v>281000</c:v>
                </c:pt>
                <c:pt idx="1290">
                  <c:v>180500</c:v>
                </c:pt>
                <c:pt idx="1291">
                  <c:v>119500</c:v>
                </c:pt>
                <c:pt idx="1292">
                  <c:v>107500</c:v>
                </c:pt>
                <c:pt idx="1293">
                  <c:v>162900</c:v>
                </c:pt>
                <c:pt idx="1294">
                  <c:v>115000</c:v>
                </c:pt>
                <c:pt idx="1295">
                  <c:v>138500</c:v>
                </c:pt>
                <c:pt idx="1296">
                  <c:v>155000</c:v>
                </c:pt>
                <c:pt idx="1297">
                  <c:v>140000</c:v>
                </c:pt>
                <c:pt idx="1298">
                  <c:v>160000</c:v>
                </c:pt>
                <c:pt idx="1299">
                  <c:v>154000</c:v>
                </c:pt>
                <c:pt idx="1300">
                  <c:v>225000</c:v>
                </c:pt>
                <c:pt idx="1301">
                  <c:v>177500</c:v>
                </c:pt>
                <c:pt idx="1302">
                  <c:v>290000</c:v>
                </c:pt>
                <c:pt idx="1303">
                  <c:v>232000</c:v>
                </c:pt>
                <c:pt idx="1304">
                  <c:v>130000</c:v>
                </c:pt>
                <c:pt idx="1305">
                  <c:v>325000</c:v>
                </c:pt>
                <c:pt idx="1306">
                  <c:v>202500</c:v>
                </c:pt>
                <c:pt idx="1307">
                  <c:v>138000</c:v>
                </c:pt>
                <c:pt idx="1308">
                  <c:v>147000</c:v>
                </c:pt>
                <c:pt idx="1309">
                  <c:v>179200</c:v>
                </c:pt>
                <c:pt idx="1310">
                  <c:v>335000</c:v>
                </c:pt>
                <c:pt idx="1311">
                  <c:v>203000</c:v>
                </c:pt>
                <c:pt idx="1312">
                  <c:v>302000</c:v>
                </c:pt>
                <c:pt idx="1313">
                  <c:v>333168</c:v>
                </c:pt>
                <c:pt idx="1314">
                  <c:v>119000</c:v>
                </c:pt>
                <c:pt idx="1315">
                  <c:v>206900</c:v>
                </c:pt>
                <c:pt idx="1316">
                  <c:v>295493</c:v>
                </c:pt>
                <c:pt idx="1317">
                  <c:v>208900</c:v>
                </c:pt>
                <c:pt idx="1318">
                  <c:v>275000</c:v>
                </c:pt>
                <c:pt idx="1319">
                  <c:v>111000</c:v>
                </c:pt>
                <c:pt idx="1320">
                  <c:v>156500</c:v>
                </c:pt>
                <c:pt idx="1321">
                  <c:v>72500</c:v>
                </c:pt>
                <c:pt idx="1322">
                  <c:v>190000</c:v>
                </c:pt>
                <c:pt idx="1323">
                  <c:v>82500</c:v>
                </c:pt>
                <c:pt idx="1324">
                  <c:v>147000</c:v>
                </c:pt>
                <c:pt idx="1325">
                  <c:v>55000</c:v>
                </c:pt>
                <c:pt idx="1326">
                  <c:v>79000</c:v>
                </c:pt>
                <c:pt idx="1327">
                  <c:v>130500</c:v>
                </c:pt>
                <c:pt idx="1328">
                  <c:v>256000</c:v>
                </c:pt>
                <c:pt idx="1329">
                  <c:v>176500</c:v>
                </c:pt>
                <c:pt idx="1330">
                  <c:v>227000</c:v>
                </c:pt>
                <c:pt idx="1331">
                  <c:v>132500</c:v>
                </c:pt>
                <c:pt idx="1332">
                  <c:v>100000</c:v>
                </c:pt>
                <c:pt idx="1333">
                  <c:v>125500</c:v>
                </c:pt>
                <c:pt idx="1334">
                  <c:v>125000</c:v>
                </c:pt>
                <c:pt idx="1335">
                  <c:v>167900</c:v>
                </c:pt>
                <c:pt idx="1336">
                  <c:v>135000</c:v>
                </c:pt>
                <c:pt idx="1337">
                  <c:v>52500</c:v>
                </c:pt>
                <c:pt idx="1338">
                  <c:v>200000</c:v>
                </c:pt>
                <c:pt idx="1339">
                  <c:v>128500</c:v>
                </c:pt>
                <c:pt idx="1340">
                  <c:v>123000</c:v>
                </c:pt>
                <c:pt idx="1341">
                  <c:v>155000</c:v>
                </c:pt>
                <c:pt idx="1342">
                  <c:v>228500</c:v>
                </c:pt>
                <c:pt idx="1343">
                  <c:v>177000</c:v>
                </c:pt>
                <c:pt idx="1344">
                  <c:v>155835</c:v>
                </c:pt>
                <c:pt idx="1345">
                  <c:v>108500</c:v>
                </c:pt>
                <c:pt idx="1346">
                  <c:v>262500</c:v>
                </c:pt>
                <c:pt idx="1347">
                  <c:v>283463</c:v>
                </c:pt>
                <c:pt idx="1348">
                  <c:v>215000</c:v>
                </c:pt>
                <c:pt idx="1349">
                  <c:v>122000</c:v>
                </c:pt>
                <c:pt idx="1350">
                  <c:v>200000</c:v>
                </c:pt>
                <c:pt idx="1351">
                  <c:v>171000</c:v>
                </c:pt>
                <c:pt idx="1352">
                  <c:v>134900</c:v>
                </c:pt>
                <c:pt idx="1353">
                  <c:v>410000</c:v>
                </c:pt>
                <c:pt idx="1354">
                  <c:v>235000</c:v>
                </c:pt>
                <c:pt idx="1355">
                  <c:v>170000</c:v>
                </c:pt>
                <c:pt idx="1356">
                  <c:v>110000</c:v>
                </c:pt>
                <c:pt idx="1357">
                  <c:v>149900</c:v>
                </c:pt>
                <c:pt idx="1358">
                  <c:v>177500</c:v>
                </c:pt>
                <c:pt idx="1359">
                  <c:v>315000</c:v>
                </c:pt>
                <c:pt idx="1360">
                  <c:v>189000</c:v>
                </c:pt>
                <c:pt idx="1361">
                  <c:v>260000</c:v>
                </c:pt>
                <c:pt idx="1362">
                  <c:v>104900</c:v>
                </c:pt>
                <c:pt idx="1363">
                  <c:v>156932</c:v>
                </c:pt>
                <c:pt idx="1364">
                  <c:v>144152</c:v>
                </c:pt>
                <c:pt idx="1365">
                  <c:v>216000</c:v>
                </c:pt>
                <c:pt idx="1366">
                  <c:v>193000</c:v>
                </c:pt>
                <c:pt idx="1367">
                  <c:v>127000</c:v>
                </c:pt>
                <c:pt idx="1368">
                  <c:v>144000</c:v>
                </c:pt>
                <c:pt idx="1369">
                  <c:v>232000</c:v>
                </c:pt>
                <c:pt idx="1370">
                  <c:v>105000</c:v>
                </c:pt>
                <c:pt idx="1371">
                  <c:v>165500</c:v>
                </c:pt>
                <c:pt idx="1372">
                  <c:v>274300</c:v>
                </c:pt>
                <c:pt idx="1373">
                  <c:v>466500</c:v>
                </c:pt>
                <c:pt idx="1374">
                  <c:v>250000</c:v>
                </c:pt>
                <c:pt idx="1375">
                  <c:v>239000</c:v>
                </c:pt>
                <c:pt idx="1376">
                  <c:v>91000</c:v>
                </c:pt>
                <c:pt idx="1377">
                  <c:v>117000</c:v>
                </c:pt>
                <c:pt idx="1378">
                  <c:v>83000</c:v>
                </c:pt>
                <c:pt idx="1379">
                  <c:v>167500</c:v>
                </c:pt>
                <c:pt idx="1380">
                  <c:v>58500</c:v>
                </c:pt>
                <c:pt idx="1381">
                  <c:v>237500</c:v>
                </c:pt>
                <c:pt idx="1382">
                  <c:v>157000</c:v>
                </c:pt>
                <c:pt idx="1383">
                  <c:v>112000</c:v>
                </c:pt>
                <c:pt idx="1384">
                  <c:v>105000</c:v>
                </c:pt>
                <c:pt idx="1385">
                  <c:v>125500</c:v>
                </c:pt>
                <c:pt idx="1386">
                  <c:v>250000</c:v>
                </c:pt>
                <c:pt idx="1387">
                  <c:v>136000</c:v>
                </c:pt>
                <c:pt idx="1388">
                  <c:v>377500</c:v>
                </c:pt>
                <c:pt idx="1389">
                  <c:v>131000</c:v>
                </c:pt>
                <c:pt idx="1390">
                  <c:v>235000</c:v>
                </c:pt>
                <c:pt idx="1391">
                  <c:v>124000</c:v>
                </c:pt>
                <c:pt idx="1392">
                  <c:v>123000</c:v>
                </c:pt>
                <c:pt idx="1393">
                  <c:v>163000</c:v>
                </c:pt>
                <c:pt idx="1394">
                  <c:v>246578</c:v>
                </c:pt>
                <c:pt idx="1395">
                  <c:v>281213</c:v>
                </c:pt>
                <c:pt idx="1396">
                  <c:v>160000</c:v>
                </c:pt>
                <c:pt idx="1397">
                  <c:v>137500</c:v>
                </c:pt>
                <c:pt idx="1398">
                  <c:v>138000</c:v>
                </c:pt>
                <c:pt idx="1399">
                  <c:v>137450</c:v>
                </c:pt>
                <c:pt idx="1400">
                  <c:v>120000</c:v>
                </c:pt>
                <c:pt idx="1401">
                  <c:v>193000</c:v>
                </c:pt>
                <c:pt idx="1402">
                  <c:v>193879</c:v>
                </c:pt>
                <c:pt idx="1403">
                  <c:v>282922</c:v>
                </c:pt>
                <c:pt idx="1404">
                  <c:v>105000</c:v>
                </c:pt>
                <c:pt idx="1405">
                  <c:v>275000</c:v>
                </c:pt>
                <c:pt idx="1406">
                  <c:v>133000</c:v>
                </c:pt>
                <c:pt idx="1407">
                  <c:v>112000</c:v>
                </c:pt>
                <c:pt idx="1408">
                  <c:v>125500</c:v>
                </c:pt>
                <c:pt idx="1409">
                  <c:v>215000</c:v>
                </c:pt>
                <c:pt idx="1410">
                  <c:v>230000</c:v>
                </c:pt>
                <c:pt idx="1411">
                  <c:v>140000</c:v>
                </c:pt>
                <c:pt idx="1412">
                  <c:v>90000</c:v>
                </c:pt>
                <c:pt idx="1413">
                  <c:v>257000</c:v>
                </c:pt>
                <c:pt idx="1414">
                  <c:v>207000</c:v>
                </c:pt>
                <c:pt idx="1415">
                  <c:v>175900</c:v>
                </c:pt>
                <c:pt idx="1416">
                  <c:v>122500</c:v>
                </c:pt>
                <c:pt idx="1417">
                  <c:v>340000</c:v>
                </c:pt>
                <c:pt idx="1418">
                  <c:v>124000</c:v>
                </c:pt>
                <c:pt idx="1419">
                  <c:v>223000</c:v>
                </c:pt>
                <c:pt idx="1420">
                  <c:v>179900</c:v>
                </c:pt>
                <c:pt idx="1421">
                  <c:v>127500</c:v>
                </c:pt>
                <c:pt idx="1422">
                  <c:v>136500</c:v>
                </c:pt>
                <c:pt idx="1423">
                  <c:v>274970</c:v>
                </c:pt>
                <c:pt idx="1424">
                  <c:v>144000</c:v>
                </c:pt>
                <c:pt idx="1425">
                  <c:v>142000</c:v>
                </c:pt>
                <c:pt idx="1426">
                  <c:v>271000</c:v>
                </c:pt>
                <c:pt idx="1427">
                  <c:v>140000</c:v>
                </c:pt>
                <c:pt idx="1428">
                  <c:v>119000</c:v>
                </c:pt>
                <c:pt idx="1429">
                  <c:v>182900</c:v>
                </c:pt>
                <c:pt idx="1430">
                  <c:v>192140</c:v>
                </c:pt>
                <c:pt idx="1431">
                  <c:v>143750</c:v>
                </c:pt>
                <c:pt idx="1432">
                  <c:v>64500</c:v>
                </c:pt>
                <c:pt idx="1433">
                  <c:v>186500</c:v>
                </c:pt>
                <c:pt idx="1434">
                  <c:v>160000</c:v>
                </c:pt>
                <c:pt idx="1435">
                  <c:v>174000</c:v>
                </c:pt>
                <c:pt idx="1436">
                  <c:v>120500</c:v>
                </c:pt>
                <c:pt idx="1437">
                  <c:v>394617</c:v>
                </c:pt>
                <c:pt idx="1438">
                  <c:v>149700</c:v>
                </c:pt>
                <c:pt idx="1439">
                  <c:v>197000</c:v>
                </c:pt>
                <c:pt idx="1440">
                  <c:v>191000</c:v>
                </c:pt>
                <c:pt idx="1441">
                  <c:v>149300</c:v>
                </c:pt>
                <c:pt idx="1442">
                  <c:v>310000</c:v>
                </c:pt>
                <c:pt idx="1443">
                  <c:v>121000</c:v>
                </c:pt>
                <c:pt idx="1444">
                  <c:v>179600</c:v>
                </c:pt>
                <c:pt idx="1445">
                  <c:v>129000</c:v>
                </c:pt>
                <c:pt idx="1446">
                  <c:v>157900</c:v>
                </c:pt>
                <c:pt idx="1447">
                  <c:v>240000</c:v>
                </c:pt>
                <c:pt idx="1448">
                  <c:v>112000</c:v>
                </c:pt>
                <c:pt idx="1449">
                  <c:v>92000</c:v>
                </c:pt>
                <c:pt idx="1450">
                  <c:v>136000</c:v>
                </c:pt>
                <c:pt idx="1451">
                  <c:v>287090</c:v>
                </c:pt>
                <c:pt idx="1452">
                  <c:v>145000</c:v>
                </c:pt>
                <c:pt idx="1453">
                  <c:v>84500</c:v>
                </c:pt>
                <c:pt idx="1454">
                  <c:v>185000</c:v>
                </c:pt>
                <c:pt idx="1455">
                  <c:v>175000</c:v>
                </c:pt>
                <c:pt idx="1456">
                  <c:v>210000</c:v>
                </c:pt>
                <c:pt idx="1457">
                  <c:v>266500</c:v>
                </c:pt>
                <c:pt idx="1458">
                  <c:v>142125</c:v>
                </c:pt>
                <c:pt idx="1459">
                  <c:v>147500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4A-49BB-B12C-03C0BF923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535232"/>
        <c:axId val="90759552"/>
      </c:scatterChart>
      <c:valAx>
        <c:axId val="91535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Overall Quality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59552"/>
        <c:crosses val="autoZero"/>
        <c:crossBetween val="midCat"/>
      </c:valAx>
      <c:valAx>
        <c:axId val="907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 Price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3523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LotArea(x) SalePrice (y)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LotArea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'Column numbers'!$E$3:$E$1462</c:f>
              <c:numCache>
                <c:formatCode>General</c:formatCode>
                <c:ptCount val="1460"/>
                <c:pt idx="0">
                  <c:v>8450</c:v>
                </c:pt>
                <c:pt idx="1">
                  <c:v>9600</c:v>
                </c:pt>
                <c:pt idx="2">
                  <c:v>11250</c:v>
                </c:pt>
                <c:pt idx="3">
                  <c:v>9550</c:v>
                </c:pt>
                <c:pt idx="4">
                  <c:v>14260</c:v>
                </c:pt>
                <c:pt idx="5">
                  <c:v>14115</c:v>
                </c:pt>
                <c:pt idx="6">
                  <c:v>10084</c:v>
                </c:pt>
                <c:pt idx="7">
                  <c:v>10382</c:v>
                </c:pt>
                <c:pt idx="8">
                  <c:v>6120</c:v>
                </c:pt>
                <c:pt idx="9">
                  <c:v>7420</c:v>
                </c:pt>
                <c:pt idx="10">
                  <c:v>11200</c:v>
                </c:pt>
                <c:pt idx="11">
                  <c:v>11924</c:v>
                </c:pt>
                <c:pt idx="12">
                  <c:v>12968</c:v>
                </c:pt>
                <c:pt idx="13">
                  <c:v>10652</c:v>
                </c:pt>
                <c:pt idx="14">
                  <c:v>10920</c:v>
                </c:pt>
                <c:pt idx="15">
                  <c:v>6120</c:v>
                </c:pt>
                <c:pt idx="16">
                  <c:v>11241</c:v>
                </c:pt>
                <c:pt idx="17">
                  <c:v>10791</c:v>
                </c:pt>
                <c:pt idx="18">
                  <c:v>13695</c:v>
                </c:pt>
                <c:pt idx="19">
                  <c:v>7560</c:v>
                </c:pt>
                <c:pt idx="20">
                  <c:v>14215</c:v>
                </c:pt>
                <c:pt idx="21">
                  <c:v>7449</c:v>
                </c:pt>
                <c:pt idx="22">
                  <c:v>9742</c:v>
                </c:pt>
                <c:pt idx="23">
                  <c:v>4224</c:v>
                </c:pt>
                <c:pt idx="24">
                  <c:v>8246</c:v>
                </c:pt>
                <c:pt idx="25">
                  <c:v>14230</c:v>
                </c:pt>
                <c:pt idx="26">
                  <c:v>7200</c:v>
                </c:pt>
                <c:pt idx="27">
                  <c:v>11478</c:v>
                </c:pt>
                <c:pt idx="28">
                  <c:v>16321</c:v>
                </c:pt>
                <c:pt idx="29">
                  <c:v>6324</c:v>
                </c:pt>
                <c:pt idx="30">
                  <c:v>8500</c:v>
                </c:pt>
                <c:pt idx="31">
                  <c:v>8544</c:v>
                </c:pt>
                <c:pt idx="32">
                  <c:v>11049</c:v>
                </c:pt>
                <c:pt idx="33">
                  <c:v>10552</c:v>
                </c:pt>
                <c:pt idx="34">
                  <c:v>7313</c:v>
                </c:pt>
                <c:pt idx="35">
                  <c:v>13418</c:v>
                </c:pt>
                <c:pt idx="36">
                  <c:v>10859</c:v>
                </c:pt>
                <c:pt idx="37">
                  <c:v>8532</c:v>
                </c:pt>
                <c:pt idx="38">
                  <c:v>7922</c:v>
                </c:pt>
                <c:pt idx="39">
                  <c:v>6040</c:v>
                </c:pt>
                <c:pt idx="40">
                  <c:v>8658</c:v>
                </c:pt>
                <c:pt idx="41">
                  <c:v>16905</c:v>
                </c:pt>
                <c:pt idx="42">
                  <c:v>9180</c:v>
                </c:pt>
                <c:pt idx="43">
                  <c:v>9200</c:v>
                </c:pt>
                <c:pt idx="44">
                  <c:v>7945</c:v>
                </c:pt>
                <c:pt idx="45">
                  <c:v>7658</c:v>
                </c:pt>
                <c:pt idx="46">
                  <c:v>12822</c:v>
                </c:pt>
                <c:pt idx="47">
                  <c:v>11096</c:v>
                </c:pt>
                <c:pt idx="48">
                  <c:v>4456</c:v>
                </c:pt>
                <c:pt idx="49">
                  <c:v>7742</c:v>
                </c:pt>
                <c:pt idx="50">
                  <c:v>13869</c:v>
                </c:pt>
                <c:pt idx="51">
                  <c:v>6240</c:v>
                </c:pt>
                <c:pt idx="52">
                  <c:v>8472</c:v>
                </c:pt>
                <c:pt idx="53">
                  <c:v>50271</c:v>
                </c:pt>
                <c:pt idx="54">
                  <c:v>7134</c:v>
                </c:pt>
                <c:pt idx="55">
                  <c:v>10175</c:v>
                </c:pt>
                <c:pt idx="56">
                  <c:v>2645</c:v>
                </c:pt>
                <c:pt idx="57">
                  <c:v>11645</c:v>
                </c:pt>
                <c:pt idx="58">
                  <c:v>13682</c:v>
                </c:pt>
                <c:pt idx="59">
                  <c:v>7200</c:v>
                </c:pt>
                <c:pt idx="60">
                  <c:v>13072</c:v>
                </c:pt>
                <c:pt idx="61">
                  <c:v>7200</c:v>
                </c:pt>
                <c:pt idx="62">
                  <c:v>6442</c:v>
                </c:pt>
                <c:pt idx="63">
                  <c:v>10300</c:v>
                </c:pt>
                <c:pt idx="64">
                  <c:v>9375</c:v>
                </c:pt>
                <c:pt idx="65">
                  <c:v>9591</c:v>
                </c:pt>
                <c:pt idx="66">
                  <c:v>19900</c:v>
                </c:pt>
                <c:pt idx="67">
                  <c:v>10665</c:v>
                </c:pt>
                <c:pt idx="68">
                  <c:v>4608</c:v>
                </c:pt>
                <c:pt idx="69">
                  <c:v>15593</c:v>
                </c:pt>
                <c:pt idx="70">
                  <c:v>13651</c:v>
                </c:pt>
                <c:pt idx="71">
                  <c:v>7599</c:v>
                </c:pt>
                <c:pt idx="72">
                  <c:v>10141</c:v>
                </c:pt>
                <c:pt idx="73">
                  <c:v>10200</c:v>
                </c:pt>
                <c:pt idx="74">
                  <c:v>5790</c:v>
                </c:pt>
                <c:pt idx="75">
                  <c:v>1596</c:v>
                </c:pt>
                <c:pt idx="76">
                  <c:v>8475</c:v>
                </c:pt>
                <c:pt idx="77">
                  <c:v>8635</c:v>
                </c:pt>
                <c:pt idx="78">
                  <c:v>10778</c:v>
                </c:pt>
                <c:pt idx="79">
                  <c:v>10440</c:v>
                </c:pt>
                <c:pt idx="80">
                  <c:v>13000</c:v>
                </c:pt>
                <c:pt idx="81">
                  <c:v>4500</c:v>
                </c:pt>
                <c:pt idx="82">
                  <c:v>10206</c:v>
                </c:pt>
                <c:pt idx="83">
                  <c:v>8892</c:v>
                </c:pt>
                <c:pt idx="84">
                  <c:v>8530</c:v>
                </c:pt>
                <c:pt idx="85">
                  <c:v>16059</c:v>
                </c:pt>
                <c:pt idx="86">
                  <c:v>11911</c:v>
                </c:pt>
                <c:pt idx="87">
                  <c:v>3951</c:v>
                </c:pt>
                <c:pt idx="88">
                  <c:v>8470</c:v>
                </c:pt>
                <c:pt idx="89">
                  <c:v>8070</c:v>
                </c:pt>
                <c:pt idx="90">
                  <c:v>7200</c:v>
                </c:pt>
                <c:pt idx="91">
                  <c:v>8500</c:v>
                </c:pt>
                <c:pt idx="92">
                  <c:v>13360</c:v>
                </c:pt>
                <c:pt idx="93">
                  <c:v>7200</c:v>
                </c:pt>
                <c:pt idx="94">
                  <c:v>9337</c:v>
                </c:pt>
                <c:pt idx="95">
                  <c:v>9765</c:v>
                </c:pt>
                <c:pt idx="96">
                  <c:v>10264</c:v>
                </c:pt>
                <c:pt idx="97">
                  <c:v>10921</c:v>
                </c:pt>
                <c:pt idx="98">
                  <c:v>10625</c:v>
                </c:pt>
                <c:pt idx="99">
                  <c:v>9320</c:v>
                </c:pt>
                <c:pt idx="100">
                  <c:v>10603</c:v>
                </c:pt>
                <c:pt idx="101">
                  <c:v>9206</c:v>
                </c:pt>
                <c:pt idx="102">
                  <c:v>7018</c:v>
                </c:pt>
                <c:pt idx="103">
                  <c:v>10402</c:v>
                </c:pt>
                <c:pt idx="104">
                  <c:v>7758</c:v>
                </c:pt>
                <c:pt idx="105">
                  <c:v>9375</c:v>
                </c:pt>
                <c:pt idx="106">
                  <c:v>10800</c:v>
                </c:pt>
                <c:pt idx="107">
                  <c:v>6000</c:v>
                </c:pt>
                <c:pt idx="108">
                  <c:v>8500</c:v>
                </c:pt>
                <c:pt idx="109">
                  <c:v>11751</c:v>
                </c:pt>
                <c:pt idx="110">
                  <c:v>9525</c:v>
                </c:pt>
                <c:pt idx="111">
                  <c:v>7750</c:v>
                </c:pt>
                <c:pt idx="112">
                  <c:v>9965</c:v>
                </c:pt>
                <c:pt idx="113">
                  <c:v>21000</c:v>
                </c:pt>
                <c:pt idx="114">
                  <c:v>7259</c:v>
                </c:pt>
                <c:pt idx="115">
                  <c:v>3230</c:v>
                </c:pt>
                <c:pt idx="116">
                  <c:v>11616</c:v>
                </c:pt>
                <c:pt idx="117">
                  <c:v>8536</c:v>
                </c:pt>
                <c:pt idx="118">
                  <c:v>12376</c:v>
                </c:pt>
                <c:pt idx="119">
                  <c:v>8461</c:v>
                </c:pt>
                <c:pt idx="120">
                  <c:v>21453</c:v>
                </c:pt>
                <c:pt idx="121">
                  <c:v>6060</c:v>
                </c:pt>
                <c:pt idx="122">
                  <c:v>9464</c:v>
                </c:pt>
                <c:pt idx="123">
                  <c:v>7892</c:v>
                </c:pt>
                <c:pt idx="124">
                  <c:v>17043</c:v>
                </c:pt>
                <c:pt idx="125">
                  <c:v>6780</c:v>
                </c:pt>
                <c:pt idx="126">
                  <c:v>4928</c:v>
                </c:pt>
                <c:pt idx="127">
                  <c:v>4388</c:v>
                </c:pt>
                <c:pt idx="128">
                  <c:v>7590</c:v>
                </c:pt>
                <c:pt idx="129">
                  <c:v>8973</c:v>
                </c:pt>
                <c:pt idx="130">
                  <c:v>14200</c:v>
                </c:pt>
                <c:pt idx="131">
                  <c:v>12224</c:v>
                </c:pt>
                <c:pt idx="132">
                  <c:v>7388</c:v>
                </c:pt>
                <c:pt idx="133">
                  <c:v>6853</c:v>
                </c:pt>
                <c:pt idx="134">
                  <c:v>10335</c:v>
                </c:pt>
                <c:pt idx="135">
                  <c:v>10400</c:v>
                </c:pt>
                <c:pt idx="136">
                  <c:v>10355</c:v>
                </c:pt>
                <c:pt idx="137">
                  <c:v>11070</c:v>
                </c:pt>
                <c:pt idx="138">
                  <c:v>9066</c:v>
                </c:pt>
                <c:pt idx="139">
                  <c:v>15426</c:v>
                </c:pt>
                <c:pt idx="140">
                  <c:v>10500</c:v>
                </c:pt>
                <c:pt idx="141">
                  <c:v>11645</c:v>
                </c:pt>
                <c:pt idx="142">
                  <c:v>8520</c:v>
                </c:pt>
                <c:pt idx="143">
                  <c:v>10335</c:v>
                </c:pt>
                <c:pt idx="144">
                  <c:v>9100</c:v>
                </c:pt>
                <c:pt idx="145">
                  <c:v>2522</c:v>
                </c:pt>
                <c:pt idx="146">
                  <c:v>6120</c:v>
                </c:pt>
                <c:pt idx="147">
                  <c:v>9505</c:v>
                </c:pt>
                <c:pt idx="148">
                  <c:v>7500</c:v>
                </c:pt>
                <c:pt idx="149">
                  <c:v>6240</c:v>
                </c:pt>
                <c:pt idx="150">
                  <c:v>10356</c:v>
                </c:pt>
                <c:pt idx="151">
                  <c:v>13891</c:v>
                </c:pt>
                <c:pt idx="152">
                  <c:v>14803</c:v>
                </c:pt>
                <c:pt idx="153">
                  <c:v>13500</c:v>
                </c:pt>
                <c:pt idx="154">
                  <c:v>11340</c:v>
                </c:pt>
                <c:pt idx="155">
                  <c:v>9600</c:v>
                </c:pt>
                <c:pt idx="156">
                  <c:v>7200</c:v>
                </c:pt>
                <c:pt idx="157">
                  <c:v>12003</c:v>
                </c:pt>
                <c:pt idx="158">
                  <c:v>12552</c:v>
                </c:pt>
                <c:pt idx="159">
                  <c:v>19378</c:v>
                </c:pt>
                <c:pt idx="160">
                  <c:v>11120</c:v>
                </c:pt>
                <c:pt idx="161">
                  <c:v>13688</c:v>
                </c:pt>
                <c:pt idx="162">
                  <c:v>12182</c:v>
                </c:pt>
                <c:pt idx="163">
                  <c:v>5500</c:v>
                </c:pt>
                <c:pt idx="164">
                  <c:v>5400</c:v>
                </c:pt>
                <c:pt idx="165">
                  <c:v>10106</c:v>
                </c:pt>
                <c:pt idx="166">
                  <c:v>10708</c:v>
                </c:pt>
                <c:pt idx="167">
                  <c:v>10562</c:v>
                </c:pt>
                <c:pt idx="168">
                  <c:v>8244</c:v>
                </c:pt>
                <c:pt idx="169">
                  <c:v>16669</c:v>
                </c:pt>
                <c:pt idx="170">
                  <c:v>12358</c:v>
                </c:pt>
                <c:pt idx="171">
                  <c:v>31770</c:v>
                </c:pt>
                <c:pt idx="172">
                  <c:v>5306</c:v>
                </c:pt>
                <c:pt idx="173">
                  <c:v>10197</c:v>
                </c:pt>
                <c:pt idx="174">
                  <c:v>12416</c:v>
                </c:pt>
                <c:pt idx="175">
                  <c:v>12615</c:v>
                </c:pt>
                <c:pt idx="176">
                  <c:v>10029</c:v>
                </c:pt>
                <c:pt idx="177">
                  <c:v>13650</c:v>
                </c:pt>
                <c:pt idx="178">
                  <c:v>17423</c:v>
                </c:pt>
                <c:pt idx="179">
                  <c:v>8520</c:v>
                </c:pt>
                <c:pt idx="180">
                  <c:v>2117</c:v>
                </c:pt>
                <c:pt idx="181">
                  <c:v>7588</c:v>
                </c:pt>
                <c:pt idx="182">
                  <c:v>9060</c:v>
                </c:pt>
                <c:pt idx="183">
                  <c:v>11426</c:v>
                </c:pt>
                <c:pt idx="184">
                  <c:v>7438</c:v>
                </c:pt>
                <c:pt idx="185">
                  <c:v>22950</c:v>
                </c:pt>
                <c:pt idx="186">
                  <c:v>9947</c:v>
                </c:pt>
                <c:pt idx="187">
                  <c:v>10410</c:v>
                </c:pt>
                <c:pt idx="188">
                  <c:v>7018</c:v>
                </c:pt>
                <c:pt idx="189">
                  <c:v>4923</c:v>
                </c:pt>
                <c:pt idx="190">
                  <c:v>10570</c:v>
                </c:pt>
                <c:pt idx="191">
                  <c:v>7472</c:v>
                </c:pt>
                <c:pt idx="192">
                  <c:v>9017</c:v>
                </c:pt>
                <c:pt idx="193">
                  <c:v>2522</c:v>
                </c:pt>
                <c:pt idx="194">
                  <c:v>7180</c:v>
                </c:pt>
                <c:pt idx="195">
                  <c:v>2280</c:v>
                </c:pt>
                <c:pt idx="196">
                  <c:v>9416</c:v>
                </c:pt>
                <c:pt idx="197">
                  <c:v>25419</c:v>
                </c:pt>
                <c:pt idx="198">
                  <c:v>5520</c:v>
                </c:pt>
                <c:pt idx="199">
                  <c:v>9591</c:v>
                </c:pt>
                <c:pt idx="200">
                  <c:v>8546</c:v>
                </c:pt>
                <c:pt idx="201">
                  <c:v>10125</c:v>
                </c:pt>
                <c:pt idx="202">
                  <c:v>7000</c:v>
                </c:pt>
                <c:pt idx="203">
                  <c:v>4438</c:v>
                </c:pt>
                <c:pt idx="204">
                  <c:v>3500</c:v>
                </c:pt>
                <c:pt idx="205">
                  <c:v>11851</c:v>
                </c:pt>
                <c:pt idx="206">
                  <c:v>13673</c:v>
                </c:pt>
                <c:pt idx="207">
                  <c:v>12493</c:v>
                </c:pt>
                <c:pt idx="208">
                  <c:v>14364</c:v>
                </c:pt>
                <c:pt idx="209">
                  <c:v>8250</c:v>
                </c:pt>
                <c:pt idx="210">
                  <c:v>5604</c:v>
                </c:pt>
                <c:pt idx="211">
                  <c:v>10420</c:v>
                </c:pt>
                <c:pt idx="212">
                  <c:v>8640</c:v>
                </c:pt>
                <c:pt idx="213">
                  <c:v>13568</c:v>
                </c:pt>
                <c:pt idx="214">
                  <c:v>10900</c:v>
                </c:pt>
                <c:pt idx="215">
                  <c:v>10011</c:v>
                </c:pt>
                <c:pt idx="216">
                  <c:v>8450</c:v>
                </c:pt>
                <c:pt idx="217">
                  <c:v>9906</c:v>
                </c:pt>
                <c:pt idx="218">
                  <c:v>15660</c:v>
                </c:pt>
                <c:pt idx="219">
                  <c:v>3010</c:v>
                </c:pt>
                <c:pt idx="220">
                  <c:v>8990</c:v>
                </c:pt>
                <c:pt idx="221">
                  <c:v>8068</c:v>
                </c:pt>
                <c:pt idx="222">
                  <c:v>11475</c:v>
                </c:pt>
                <c:pt idx="223">
                  <c:v>10500</c:v>
                </c:pt>
                <c:pt idx="224">
                  <c:v>13472</c:v>
                </c:pt>
                <c:pt idx="225">
                  <c:v>1680</c:v>
                </c:pt>
                <c:pt idx="226">
                  <c:v>9950</c:v>
                </c:pt>
                <c:pt idx="227">
                  <c:v>1869</c:v>
                </c:pt>
                <c:pt idx="228">
                  <c:v>8521</c:v>
                </c:pt>
                <c:pt idx="229">
                  <c:v>3182</c:v>
                </c:pt>
                <c:pt idx="230">
                  <c:v>8760</c:v>
                </c:pt>
                <c:pt idx="231">
                  <c:v>15138</c:v>
                </c:pt>
                <c:pt idx="232">
                  <c:v>1680</c:v>
                </c:pt>
                <c:pt idx="233">
                  <c:v>10650</c:v>
                </c:pt>
                <c:pt idx="234">
                  <c:v>7851</c:v>
                </c:pt>
                <c:pt idx="235">
                  <c:v>1680</c:v>
                </c:pt>
                <c:pt idx="236">
                  <c:v>8773</c:v>
                </c:pt>
                <c:pt idx="237">
                  <c:v>9453</c:v>
                </c:pt>
                <c:pt idx="238">
                  <c:v>12030</c:v>
                </c:pt>
                <c:pt idx="239">
                  <c:v>8741</c:v>
                </c:pt>
                <c:pt idx="240">
                  <c:v>9000</c:v>
                </c:pt>
                <c:pt idx="241">
                  <c:v>3880</c:v>
                </c:pt>
                <c:pt idx="242">
                  <c:v>5000</c:v>
                </c:pt>
                <c:pt idx="243">
                  <c:v>10762</c:v>
                </c:pt>
                <c:pt idx="244">
                  <c:v>8880</c:v>
                </c:pt>
                <c:pt idx="245">
                  <c:v>10400</c:v>
                </c:pt>
                <c:pt idx="246">
                  <c:v>9142</c:v>
                </c:pt>
                <c:pt idx="247">
                  <c:v>11310</c:v>
                </c:pt>
                <c:pt idx="248">
                  <c:v>11317</c:v>
                </c:pt>
                <c:pt idx="249">
                  <c:v>159000</c:v>
                </c:pt>
                <c:pt idx="250">
                  <c:v>5350</c:v>
                </c:pt>
                <c:pt idx="251">
                  <c:v>4750</c:v>
                </c:pt>
                <c:pt idx="252">
                  <c:v>8366</c:v>
                </c:pt>
                <c:pt idx="253">
                  <c:v>9350</c:v>
                </c:pt>
                <c:pt idx="254">
                  <c:v>8400</c:v>
                </c:pt>
                <c:pt idx="255">
                  <c:v>8738</c:v>
                </c:pt>
                <c:pt idx="256">
                  <c:v>8791</c:v>
                </c:pt>
                <c:pt idx="257">
                  <c:v>8814</c:v>
                </c:pt>
                <c:pt idx="258">
                  <c:v>12435</c:v>
                </c:pt>
                <c:pt idx="259">
                  <c:v>12702</c:v>
                </c:pt>
                <c:pt idx="260">
                  <c:v>19296</c:v>
                </c:pt>
                <c:pt idx="261">
                  <c:v>9588</c:v>
                </c:pt>
                <c:pt idx="262">
                  <c:v>8471</c:v>
                </c:pt>
                <c:pt idx="263">
                  <c:v>5500</c:v>
                </c:pt>
                <c:pt idx="264">
                  <c:v>5232</c:v>
                </c:pt>
                <c:pt idx="265">
                  <c:v>12090</c:v>
                </c:pt>
                <c:pt idx="266">
                  <c:v>11207</c:v>
                </c:pt>
                <c:pt idx="267">
                  <c:v>8400</c:v>
                </c:pt>
                <c:pt idx="268">
                  <c:v>6900</c:v>
                </c:pt>
                <c:pt idx="269">
                  <c:v>7917</c:v>
                </c:pt>
                <c:pt idx="270">
                  <c:v>10728</c:v>
                </c:pt>
                <c:pt idx="271">
                  <c:v>39104</c:v>
                </c:pt>
                <c:pt idx="272">
                  <c:v>11764</c:v>
                </c:pt>
                <c:pt idx="273">
                  <c:v>9600</c:v>
                </c:pt>
                <c:pt idx="274">
                  <c:v>8314</c:v>
                </c:pt>
                <c:pt idx="275">
                  <c:v>7264</c:v>
                </c:pt>
                <c:pt idx="276">
                  <c:v>9196</c:v>
                </c:pt>
                <c:pt idx="277">
                  <c:v>19138</c:v>
                </c:pt>
                <c:pt idx="278">
                  <c:v>14450</c:v>
                </c:pt>
                <c:pt idx="279">
                  <c:v>10005</c:v>
                </c:pt>
                <c:pt idx="280">
                  <c:v>11287</c:v>
                </c:pt>
                <c:pt idx="281">
                  <c:v>7200</c:v>
                </c:pt>
                <c:pt idx="282">
                  <c:v>5063</c:v>
                </c:pt>
                <c:pt idx="283">
                  <c:v>9612</c:v>
                </c:pt>
                <c:pt idx="284">
                  <c:v>8012</c:v>
                </c:pt>
                <c:pt idx="285">
                  <c:v>4251</c:v>
                </c:pt>
                <c:pt idx="286">
                  <c:v>9786</c:v>
                </c:pt>
                <c:pt idx="287">
                  <c:v>8125</c:v>
                </c:pt>
                <c:pt idx="288">
                  <c:v>9819</c:v>
                </c:pt>
                <c:pt idx="289">
                  <c:v>8730</c:v>
                </c:pt>
                <c:pt idx="290">
                  <c:v>15611</c:v>
                </c:pt>
                <c:pt idx="291">
                  <c:v>5687</c:v>
                </c:pt>
                <c:pt idx="292">
                  <c:v>11409</c:v>
                </c:pt>
                <c:pt idx="293">
                  <c:v>16659</c:v>
                </c:pt>
                <c:pt idx="294">
                  <c:v>9600</c:v>
                </c:pt>
                <c:pt idx="295">
                  <c:v>7937</c:v>
                </c:pt>
                <c:pt idx="296">
                  <c:v>13710</c:v>
                </c:pt>
                <c:pt idx="297">
                  <c:v>7399</c:v>
                </c:pt>
                <c:pt idx="298">
                  <c:v>11700</c:v>
                </c:pt>
                <c:pt idx="299">
                  <c:v>14000</c:v>
                </c:pt>
                <c:pt idx="300">
                  <c:v>15750</c:v>
                </c:pt>
                <c:pt idx="301">
                  <c:v>16226</c:v>
                </c:pt>
                <c:pt idx="302">
                  <c:v>13704</c:v>
                </c:pt>
                <c:pt idx="303">
                  <c:v>9800</c:v>
                </c:pt>
                <c:pt idx="304">
                  <c:v>18386</c:v>
                </c:pt>
                <c:pt idx="305">
                  <c:v>10386</c:v>
                </c:pt>
                <c:pt idx="306">
                  <c:v>13474</c:v>
                </c:pt>
                <c:pt idx="307">
                  <c:v>7920</c:v>
                </c:pt>
                <c:pt idx="308">
                  <c:v>12342</c:v>
                </c:pt>
                <c:pt idx="309">
                  <c:v>12378</c:v>
                </c:pt>
                <c:pt idx="310">
                  <c:v>7685</c:v>
                </c:pt>
                <c:pt idx="311">
                  <c:v>8000</c:v>
                </c:pt>
                <c:pt idx="312">
                  <c:v>7800</c:v>
                </c:pt>
                <c:pt idx="313">
                  <c:v>215245</c:v>
                </c:pt>
                <c:pt idx="314">
                  <c:v>9600</c:v>
                </c:pt>
                <c:pt idx="315">
                  <c:v>7795</c:v>
                </c:pt>
                <c:pt idx="316">
                  <c:v>13005</c:v>
                </c:pt>
                <c:pt idx="317">
                  <c:v>9000</c:v>
                </c:pt>
                <c:pt idx="318">
                  <c:v>9900</c:v>
                </c:pt>
                <c:pt idx="319">
                  <c:v>14115</c:v>
                </c:pt>
                <c:pt idx="320">
                  <c:v>16259</c:v>
                </c:pt>
                <c:pt idx="321">
                  <c:v>12099</c:v>
                </c:pt>
                <c:pt idx="322">
                  <c:v>10380</c:v>
                </c:pt>
                <c:pt idx="323">
                  <c:v>5820</c:v>
                </c:pt>
                <c:pt idx="324">
                  <c:v>11275</c:v>
                </c:pt>
                <c:pt idx="325">
                  <c:v>5000</c:v>
                </c:pt>
                <c:pt idx="326">
                  <c:v>10846</c:v>
                </c:pt>
                <c:pt idx="327">
                  <c:v>11600</c:v>
                </c:pt>
                <c:pt idx="328">
                  <c:v>11888</c:v>
                </c:pt>
                <c:pt idx="329">
                  <c:v>6402</c:v>
                </c:pt>
                <c:pt idx="330">
                  <c:v>10624</c:v>
                </c:pt>
                <c:pt idx="331">
                  <c:v>8176</c:v>
                </c:pt>
                <c:pt idx="332">
                  <c:v>10655</c:v>
                </c:pt>
                <c:pt idx="333">
                  <c:v>8198</c:v>
                </c:pt>
                <c:pt idx="334">
                  <c:v>9042</c:v>
                </c:pt>
                <c:pt idx="335">
                  <c:v>164660</c:v>
                </c:pt>
                <c:pt idx="336">
                  <c:v>14157</c:v>
                </c:pt>
                <c:pt idx="337">
                  <c:v>9135</c:v>
                </c:pt>
                <c:pt idx="338">
                  <c:v>14145</c:v>
                </c:pt>
                <c:pt idx="339">
                  <c:v>12400</c:v>
                </c:pt>
                <c:pt idx="340">
                  <c:v>14191</c:v>
                </c:pt>
                <c:pt idx="341">
                  <c:v>8400</c:v>
                </c:pt>
                <c:pt idx="342">
                  <c:v>8544</c:v>
                </c:pt>
                <c:pt idx="343">
                  <c:v>8849</c:v>
                </c:pt>
                <c:pt idx="344">
                  <c:v>2592</c:v>
                </c:pt>
                <c:pt idx="345">
                  <c:v>6435</c:v>
                </c:pt>
                <c:pt idx="346">
                  <c:v>12772</c:v>
                </c:pt>
                <c:pt idx="347">
                  <c:v>17600</c:v>
                </c:pt>
                <c:pt idx="348">
                  <c:v>2448</c:v>
                </c:pt>
                <c:pt idx="349">
                  <c:v>20431</c:v>
                </c:pt>
                <c:pt idx="350">
                  <c:v>7820</c:v>
                </c:pt>
                <c:pt idx="351">
                  <c:v>5271</c:v>
                </c:pt>
                <c:pt idx="352">
                  <c:v>9084</c:v>
                </c:pt>
                <c:pt idx="353">
                  <c:v>8520</c:v>
                </c:pt>
                <c:pt idx="354">
                  <c:v>8400</c:v>
                </c:pt>
                <c:pt idx="355">
                  <c:v>11249</c:v>
                </c:pt>
                <c:pt idx="356">
                  <c:v>9248</c:v>
                </c:pt>
                <c:pt idx="357">
                  <c:v>4224</c:v>
                </c:pt>
                <c:pt idx="358">
                  <c:v>6930</c:v>
                </c:pt>
                <c:pt idx="359">
                  <c:v>12011</c:v>
                </c:pt>
                <c:pt idx="360">
                  <c:v>7540</c:v>
                </c:pt>
                <c:pt idx="361">
                  <c:v>9144</c:v>
                </c:pt>
                <c:pt idx="362">
                  <c:v>7301</c:v>
                </c:pt>
                <c:pt idx="363">
                  <c:v>1680</c:v>
                </c:pt>
                <c:pt idx="364">
                  <c:v>18800</c:v>
                </c:pt>
                <c:pt idx="365">
                  <c:v>10690</c:v>
                </c:pt>
                <c:pt idx="366">
                  <c:v>9500</c:v>
                </c:pt>
                <c:pt idx="367">
                  <c:v>9150</c:v>
                </c:pt>
                <c:pt idx="368">
                  <c:v>7800</c:v>
                </c:pt>
                <c:pt idx="369">
                  <c:v>9830</c:v>
                </c:pt>
                <c:pt idx="370">
                  <c:v>8121</c:v>
                </c:pt>
                <c:pt idx="371">
                  <c:v>17120</c:v>
                </c:pt>
                <c:pt idx="372">
                  <c:v>7175</c:v>
                </c:pt>
                <c:pt idx="373">
                  <c:v>10634</c:v>
                </c:pt>
                <c:pt idx="374">
                  <c:v>8200</c:v>
                </c:pt>
                <c:pt idx="375">
                  <c:v>10020</c:v>
                </c:pt>
                <c:pt idx="376">
                  <c:v>8846</c:v>
                </c:pt>
                <c:pt idx="377">
                  <c:v>11143</c:v>
                </c:pt>
                <c:pt idx="378">
                  <c:v>11394</c:v>
                </c:pt>
                <c:pt idx="379">
                  <c:v>8123</c:v>
                </c:pt>
                <c:pt idx="380">
                  <c:v>5000</c:v>
                </c:pt>
                <c:pt idx="381">
                  <c:v>7200</c:v>
                </c:pt>
                <c:pt idx="382">
                  <c:v>9245</c:v>
                </c:pt>
                <c:pt idx="383">
                  <c:v>9000</c:v>
                </c:pt>
                <c:pt idx="384">
                  <c:v>53107</c:v>
                </c:pt>
                <c:pt idx="385">
                  <c:v>3182</c:v>
                </c:pt>
                <c:pt idx="386">
                  <c:v>8410</c:v>
                </c:pt>
                <c:pt idx="387">
                  <c:v>7200</c:v>
                </c:pt>
                <c:pt idx="388">
                  <c:v>9382</c:v>
                </c:pt>
                <c:pt idx="389">
                  <c:v>12474</c:v>
                </c:pt>
                <c:pt idx="390">
                  <c:v>8405</c:v>
                </c:pt>
                <c:pt idx="391">
                  <c:v>12209</c:v>
                </c:pt>
                <c:pt idx="392">
                  <c:v>8339</c:v>
                </c:pt>
                <c:pt idx="393">
                  <c:v>7446</c:v>
                </c:pt>
                <c:pt idx="394">
                  <c:v>10134</c:v>
                </c:pt>
                <c:pt idx="395">
                  <c:v>9571</c:v>
                </c:pt>
                <c:pt idx="396">
                  <c:v>7200</c:v>
                </c:pt>
                <c:pt idx="397">
                  <c:v>7590</c:v>
                </c:pt>
                <c:pt idx="398">
                  <c:v>8967</c:v>
                </c:pt>
                <c:pt idx="399">
                  <c:v>8125</c:v>
                </c:pt>
                <c:pt idx="400">
                  <c:v>14963</c:v>
                </c:pt>
                <c:pt idx="401">
                  <c:v>8767</c:v>
                </c:pt>
                <c:pt idx="402">
                  <c:v>10200</c:v>
                </c:pt>
                <c:pt idx="403">
                  <c:v>12090</c:v>
                </c:pt>
                <c:pt idx="404">
                  <c:v>10364</c:v>
                </c:pt>
                <c:pt idx="405">
                  <c:v>9991</c:v>
                </c:pt>
                <c:pt idx="406">
                  <c:v>10480</c:v>
                </c:pt>
                <c:pt idx="407">
                  <c:v>15576</c:v>
                </c:pt>
                <c:pt idx="408">
                  <c:v>14154</c:v>
                </c:pt>
                <c:pt idx="409">
                  <c:v>10800</c:v>
                </c:pt>
                <c:pt idx="410">
                  <c:v>9571</c:v>
                </c:pt>
                <c:pt idx="411">
                  <c:v>34650</c:v>
                </c:pt>
                <c:pt idx="412">
                  <c:v>4403</c:v>
                </c:pt>
                <c:pt idx="413">
                  <c:v>8960</c:v>
                </c:pt>
                <c:pt idx="414">
                  <c:v>11228</c:v>
                </c:pt>
                <c:pt idx="415">
                  <c:v>8899</c:v>
                </c:pt>
                <c:pt idx="416">
                  <c:v>7844</c:v>
                </c:pt>
                <c:pt idx="417">
                  <c:v>22420</c:v>
                </c:pt>
                <c:pt idx="418">
                  <c:v>8160</c:v>
                </c:pt>
                <c:pt idx="419">
                  <c:v>8450</c:v>
                </c:pt>
                <c:pt idx="420">
                  <c:v>7060</c:v>
                </c:pt>
                <c:pt idx="421">
                  <c:v>16635</c:v>
                </c:pt>
                <c:pt idx="422">
                  <c:v>21750</c:v>
                </c:pt>
                <c:pt idx="423">
                  <c:v>9200</c:v>
                </c:pt>
                <c:pt idx="424">
                  <c:v>9000</c:v>
                </c:pt>
                <c:pt idx="425">
                  <c:v>3378</c:v>
                </c:pt>
                <c:pt idx="426">
                  <c:v>12800</c:v>
                </c:pt>
                <c:pt idx="427">
                  <c:v>8593</c:v>
                </c:pt>
                <c:pt idx="428">
                  <c:v>6762</c:v>
                </c:pt>
                <c:pt idx="429">
                  <c:v>11457</c:v>
                </c:pt>
                <c:pt idx="430">
                  <c:v>1680</c:v>
                </c:pt>
                <c:pt idx="431">
                  <c:v>5586</c:v>
                </c:pt>
                <c:pt idx="432">
                  <c:v>1920</c:v>
                </c:pt>
                <c:pt idx="433">
                  <c:v>10839</c:v>
                </c:pt>
                <c:pt idx="434">
                  <c:v>1890</c:v>
                </c:pt>
                <c:pt idx="435">
                  <c:v>10667</c:v>
                </c:pt>
                <c:pt idx="436">
                  <c:v>4400</c:v>
                </c:pt>
                <c:pt idx="437">
                  <c:v>6000</c:v>
                </c:pt>
                <c:pt idx="438">
                  <c:v>4280</c:v>
                </c:pt>
                <c:pt idx="439">
                  <c:v>12354</c:v>
                </c:pt>
                <c:pt idx="440">
                  <c:v>15431</c:v>
                </c:pt>
                <c:pt idx="441">
                  <c:v>12108</c:v>
                </c:pt>
                <c:pt idx="442">
                  <c:v>6240</c:v>
                </c:pt>
                <c:pt idx="443">
                  <c:v>3922</c:v>
                </c:pt>
                <c:pt idx="444">
                  <c:v>8750</c:v>
                </c:pt>
                <c:pt idx="445">
                  <c:v>9855</c:v>
                </c:pt>
                <c:pt idx="446">
                  <c:v>16492</c:v>
                </c:pt>
                <c:pt idx="447">
                  <c:v>11214</c:v>
                </c:pt>
                <c:pt idx="448">
                  <c:v>8600</c:v>
                </c:pt>
                <c:pt idx="449">
                  <c:v>6000</c:v>
                </c:pt>
                <c:pt idx="450">
                  <c:v>5684</c:v>
                </c:pt>
                <c:pt idx="451">
                  <c:v>70761</c:v>
                </c:pt>
                <c:pt idx="452">
                  <c:v>9303</c:v>
                </c:pt>
                <c:pt idx="453">
                  <c:v>9000</c:v>
                </c:pt>
                <c:pt idx="454">
                  <c:v>9297</c:v>
                </c:pt>
                <c:pt idx="455">
                  <c:v>9600</c:v>
                </c:pt>
                <c:pt idx="456">
                  <c:v>4571</c:v>
                </c:pt>
                <c:pt idx="457">
                  <c:v>53227</c:v>
                </c:pt>
                <c:pt idx="458">
                  <c:v>5100</c:v>
                </c:pt>
                <c:pt idx="459">
                  <c:v>7015</c:v>
                </c:pt>
                <c:pt idx="460">
                  <c:v>8004</c:v>
                </c:pt>
                <c:pt idx="461">
                  <c:v>7200</c:v>
                </c:pt>
                <c:pt idx="462">
                  <c:v>8281</c:v>
                </c:pt>
                <c:pt idx="463">
                  <c:v>11988</c:v>
                </c:pt>
                <c:pt idx="464">
                  <c:v>8430</c:v>
                </c:pt>
                <c:pt idx="465">
                  <c:v>3072</c:v>
                </c:pt>
                <c:pt idx="466">
                  <c:v>10628</c:v>
                </c:pt>
                <c:pt idx="467">
                  <c:v>9480</c:v>
                </c:pt>
                <c:pt idx="468">
                  <c:v>11428</c:v>
                </c:pt>
                <c:pt idx="469">
                  <c:v>9291</c:v>
                </c:pt>
                <c:pt idx="470">
                  <c:v>6820</c:v>
                </c:pt>
                <c:pt idx="471">
                  <c:v>11952</c:v>
                </c:pt>
                <c:pt idx="472">
                  <c:v>3675</c:v>
                </c:pt>
                <c:pt idx="473">
                  <c:v>14977</c:v>
                </c:pt>
                <c:pt idx="474">
                  <c:v>5330</c:v>
                </c:pt>
                <c:pt idx="475">
                  <c:v>8480</c:v>
                </c:pt>
                <c:pt idx="476">
                  <c:v>13125</c:v>
                </c:pt>
                <c:pt idx="477">
                  <c:v>13693</c:v>
                </c:pt>
                <c:pt idx="478">
                  <c:v>10637</c:v>
                </c:pt>
                <c:pt idx="479">
                  <c:v>5925</c:v>
                </c:pt>
                <c:pt idx="480">
                  <c:v>16033</c:v>
                </c:pt>
                <c:pt idx="481">
                  <c:v>11846</c:v>
                </c:pt>
                <c:pt idx="482">
                  <c:v>2500</c:v>
                </c:pt>
                <c:pt idx="483">
                  <c:v>4500</c:v>
                </c:pt>
                <c:pt idx="484">
                  <c:v>7758</c:v>
                </c:pt>
                <c:pt idx="485">
                  <c:v>9600</c:v>
                </c:pt>
                <c:pt idx="486">
                  <c:v>10289</c:v>
                </c:pt>
                <c:pt idx="487">
                  <c:v>12243</c:v>
                </c:pt>
                <c:pt idx="488">
                  <c:v>10800</c:v>
                </c:pt>
                <c:pt idx="489">
                  <c:v>1526</c:v>
                </c:pt>
                <c:pt idx="490">
                  <c:v>2665</c:v>
                </c:pt>
                <c:pt idx="491">
                  <c:v>9490</c:v>
                </c:pt>
                <c:pt idx="492">
                  <c:v>15578</c:v>
                </c:pt>
                <c:pt idx="493">
                  <c:v>7931</c:v>
                </c:pt>
                <c:pt idx="494">
                  <c:v>5784</c:v>
                </c:pt>
                <c:pt idx="495">
                  <c:v>7879</c:v>
                </c:pt>
                <c:pt idx="496">
                  <c:v>12692</c:v>
                </c:pt>
                <c:pt idx="497">
                  <c:v>9120</c:v>
                </c:pt>
                <c:pt idx="498">
                  <c:v>7800</c:v>
                </c:pt>
                <c:pt idx="499">
                  <c:v>7535</c:v>
                </c:pt>
                <c:pt idx="500">
                  <c:v>1890</c:v>
                </c:pt>
                <c:pt idx="501">
                  <c:v>9803</c:v>
                </c:pt>
                <c:pt idx="502">
                  <c:v>9170</c:v>
                </c:pt>
                <c:pt idx="503">
                  <c:v>15602</c:v>
                </c:pt>
                <c:pt idx="504">
                  <c:v>2308</c:v>
                </c:pt>
                <c:pt idx="505">
                  <c:v>7596</c:v>
                </c:pt>
                <c:pt idx="506">
                  <c:v>9554</c:v>
                </c:pt>
                <c:pt idx="507">
                  <c:v>7862</c:v>
                </c:pt>
                <c:pt idx="508">
                  <c:v>9600</c:v>
                </c:pt>
                <c:pt idx="509">
                  <c:v>9600</c:v>
                </c:pt>
                <c:pt idx="510">
                  <c:v>14559</c:v>
                </c:pt>
                <c:pt idx="511">
                  <c:v>6792</c:v>
                </c:pt>
                <c:pt idx="512">
                  <c:v>9100</c:v>
                </c:pt>
                <c:pt idx="513">
                  <c:v>9187</c:v>
                </c:pt>
                <c:pt idx="514">
                  <c:v>10594</c:v>
                </c:pt>
                <c:pt idx="515">
                  <c:v>12220</c:v>
                </c:pt>
                <c:pt idx="516">
                  <c:v>10448</c:v>
                </c:pt>
                <c:pt idx="517">
                  <c:v>10208</c:v>
                </c:pt>
                <c:pt idx="518">
                  <c:v>9531</c:v>
                </c:pt>
                <c:pt idx="519">
                  <c:v>10918</c:v>
                </c:pt>
                <c:pt idx="520">
                  <c:v>10800</c:v>
                </c:pt>
                <c:pt idx="521">
                  <c:v>11988</c:v>
                </c:pt>
                <c:pt idx="522">
                  <c:v>5000</c:v>
                </c:pt>
                <c:pt idx="523">
                  <c:v>40094</c:v>
                </c:pt>
                <c:pt idx="524">
                  <c:v>11787</c:v>
                </c:pt>
                <c:pt idx="525">
                  <c:v>7500</c:v>
                </c:pt>
                <c:pt idx="526">
                  <c:v>13300</c:v>
                </c:pt>
                <c:pt idx="527">
                  <c:v>14948</c:v>
                </c:pt>
                <c:pt idx="528">
                  <c:v>9098</c:v>
                </c:pt>
                <c:pt idx="529">
                  <c:v>32668</c:v>
                </c:pt>
                <c:pt idx="530">
                  <c:v>10200</c:v>
                </c:pt>
                <c:pt idx="531">
                  <c:v>6155</c:v>
                </c:pt>
                <c:pt idx="532">
                  <c:v>7200</c:v>
                </c:pt>
                <c:pt idx="533">
                  <c:v>5000</c:v>
                </c:pt>
                <c:pt idx="534">
                  <c:v>9056</c:v>
                </c:pt>
                <c:pt idx="535">
                  <c:v>7000</c:v>
                </c:pt>
                <c:pt idx="536">
                  <c:v>8924</c:v>
                </c:pt>
                <c:pt idx="537">
                  <c:v>12735</c:v>
                </c:pt>
                <c:pt idx="538">
                  <c:v>11553</c:v>
                </c:pt>
                <c:pt idx="539">
                  <c:v>11423</c:v>
                </c:pt>
                <c:pt idx="540">
                  <c:v>14601</c:v>
                </c:pt>
                <c:pt idx="541">
                  <c:v>11000</c:v>
                </c:pt>
                <c:pt idx="542">
                  <c:v>10140</c:v>
                </c:pt>
                <c:pt idx="543">
                  <c:v>4058</c:v>
                </c:pt>
                <c:pt idx="544">
                  <c:v>17104</c:v>
                </c:pt>
                <c:pt idx="545">
                  <c:v>13837</c:v>
                </c:pt>
                <c:pt idx="546">
                  <c:v>8737</c:v>
                </c:pt>
                <c:pt idx="547">
                  <c:v>7244</c:v>
                </c:pt>
                <c:pt idx="548">
                  <c:v>8235</c:v>
                </c:pt>
                <c:pt idx="549">
                  <c:v>9375</c:v>
                </c:pt>
                <c:pt idx="550">
                  <c:v>4043</c:v>
                </c:pt>
                <c:pt idx="551">
                  <c:v>6000</c:v>
                </c:pt>
                <c:pt idx="552">
                  <c:v>11146</c:v>
                </c:pt>
                <c:pt idx="553">
                  <c:v>8777</c:v>
                </c:pt>
                <c:pt idx="554">
                  <c:v>10625</c:v>
                </c:pt>
                <c:pt idx="555">
                  <c:v>6380</c:v>
                </c:pt>
                <c:pt idx="556">
                  <c:v>14850</c:v>
                </c:pt>
                <c:pt idx="557">
                  <c:v>11040</c:v>
                </c:pt>
                <c:pt idx="558">
                  <c:v>21872</c:v>
                </c:pt>
                <c:pt idx="559">
                  <c:v>3196</c:v>
                </c:pt>
                <c:pt idx="560">
                  <c:v>11341</c:v>
                </c:pt>
                <c:pt idx="561">
                  <c:v>10010</c:v>
                </c:pt>
                <c:pt idx="562">
                  <c:v>13907</c:v>
                </c:pt>
                <c:pt idx="563">
                  <c:v>21780</c:v>
                </c:pt>
                <c:pt idx="564">
                  <c:v>13346</c:v>
                </c:pt>
                <c:pt idx="565">
                  <c:v>6858</c:v>
                </c:pt>
                <c:pt idx="566">
                  <c:v>11198</c:v>
                </c:pt>
                <c:pt idx="567">
                  <c:v>10171</c:v>
                </c:pt>
                <c:pt idx="568">
                  <c:v>12327</c:v>
                </c:pt>
                <c:pt idx="569">
                  <c:v>7032</c:v>
                </c:pt>
                <c:pt idx="570">
                  <c:v>13101</c:v>
                </c:pt>
                <c:pt idx="571">
                  <c:v>7332</c:v>
                </c:pt>
                <c:pt idx="572">
                  <c:v>13159</c:v>
                </c:pt>
                <c:pt idx="573">
                  <c:v>9967</c:v>
                </c:pt>
                <c:pt idx="574">
                  <c:v>10500</c:v>
                </c:pt>
                <c:pt idx="575">
                  <c:v>8480</c:v>
                </c:pt>
                <c:pt idx="576">
                  <c:v>6292</c:v>
                </c:pt>
                <c:pt idx="577">
                  <c:v>11777</c:v>
                </c:pt>
                <c:pt idx="578">
                  <c:v>3604</c:v>
                </c:pt>
                <c:pt idx="579">
                  <c:v>12150</c:v>
                </c:pt>
                <c:pt idx="580">
                  <c:v>14585</c:v>
                </c:pt>
                <c:pt idx="581">
                  <c:v>12704</c:v>
                </c:pt>
                <c:pt idx="582">
                  <c:v>11841</c:v>
                </c:pt>
                <c:pt idx="583">
                  <c:v>13500</c:v>
                </c:pt>
                <c:pt idx="584">
                  <c:v>6120</c:v>
                </c:pt>
                <c:pt idx="585">
                  <c:v>11443</c:v>
                </c:pt>
                <c:pt idx="586">
                  <c:v>10267</c:v>
                </c:pt>
                <c:pt idx="587">
                  <c:v>8740</c:v>
                </c:pt>
                <c:pt idx="588">
                  <c:v>25095</c:v>
                </c:pt>
                <c:pt idx="589">
                  <c:v>9100</c:v>
                </c:pt>
                <c:pt idx="590">
                  <c:v>8320</c:v>
                </c:pt>
                <c:pt idx="591">
                  <c:v>13478</c:v>
                </c:pt>
                <c:pt idx="592">
                  <c:v>6600</c:v>
                </c:pt>
                <c:pt idx="593">
                  <c:v>4435</c:v>
                </c:pt>
                <c:pt idx="594">
                  <c:v>7990</c:v>
                </c:pt>
                <c:pt idx="595">
                  <c:v>11302</c:v>
                </c:pt>
                <c:pt idx="596">
                  <c:v>3600</c:v>
                </c:pt>
                <c:pt idx="597">
                  <c:v>3922</c:v>
                </c:pt>
                <c:pt idx="598">
                  <c:v>12984</c:v>
                </c:pt>
                <c:pt idx="599">
                  <c:v>1950</c:v>
                </c:pt>
                <c:pt idx="600">
                  <c:v>10927</c:v>
                </c:pt>
                <c:pt idx="601">
                  <c:v>9000</c:v>
                </c:pt>
                <c:pt idx="602">
                  <c:v>10041</c:v>
                </c:pt>
                <c:pt idx="603">
                  <c:v>3182</c:v>
                </c:pt>
                <c:pt idx="604">
                  <c:v>12803</c:v>
                </c:pt>
                <c:pt idx="605">
                  <c:v>13600</c:v>
                </c:pt>
                <c:pt idx="606">
                  <c:v>12464</c:v>
                </c:pt>
                <c:pt idx="607">
                  <c:v>7800</c:v>
                </c:pt>
                <c:pt idx="608">
                  <c:v>12168</c:v>
                </c:pt>
                <c:pt idx="609">
                  <c:v>7943</c:v>
                </c:pt>
                <c:pt idx="610">
                  <c:v>11050</c:v>
                </c:pt>
                <c:pt idx="611">
                  <c:v>10395</c:v>
                </c:pt>
                <c:pt idx="612">
                  <c:v>11885</c:v>
                </c:pt>
                <c:pt idx="613">
                  <c:v>8402</c:v>
                </c:pt>
                <c:pt idx="614">
                  <c:v>1491</c:v>
                </c:pt>
                <c:pt idx="615">
                  <c:v>8800</c:v>
                </c:pt>
                <c:pt idx="616">
                  <c:v>7861</c:v>
                </c:pt>
                <c:pt idx="617">
                  <c:v>7227</c:v>
                </c:pt>
                <c:pt idx="618">
                  <c:v>11694</c:v>
                </c:pt>
                <c:pt idx="619">
                  <c:v>12244</c:v>
                </c:pt>
                <c:pt idx="620">
                  <c:v>8248</c:v>
                </c:pt>
                <c:pt idx="621">
                  <c:v>10800</c:v>
                </c:pt>
                <c:pt idx="622">
                  <c:v>7064</c:v>
                </c:pt>
                <c:pt idx="623">
                  <c:v>2117</c:v>
                </c:pt>
                <c:pt idx="624">
                  <c:v>10400</c:v>
                </c:pt>
                <c:pt idx="625">
                  <c:v>10000</c:v>
                </c:pt>
                <c:pt idx="626">
                  <c:v>12342</c:v>
                </c:pt>
                <c:pt idx="627">
                  <c:v>9600</c:v>
                </c:pt>
                <c:pt idx="628">
                  <c:v>11606</c:v>
                </c:pt>
                <c:pt idx="629">
                  <c:v>9020</c:v>
                </c:pt>
                <c:pt idx="630">
                  <c:v>9000</c:v>
                </c:pt>
                <c:pt idx="631">
                  <c:v>4590</c:v>
                </c:pt>
                <c:pt idx="632">
                  <c:v>11900</c:v>
                </c:pt>
                <c:pt idx="633">
                  <c:v>9250</c:v>
                </c:pt>
                <c:pt idx="634">
                  <c:v>6979</c:v>
                </c:pt>
                <c:pt idx="635">
                  <c:v>10896</c:v>
                </c:pt>
                <c:pt idx="636">
                  <c:v>6120</c:v>
                </c:pt>
                <c:pt idx="637">
                  <c:v>6000</c:v>
                </c:pt>
                <c:pt idx="638">
                  <c:v>8777</c:v>
                </c:pt>
                <c:pt idx="639">
                  <c:v>3982</c:v>
                </c:pt>
                <c:pt idx="640">
                  <c:v>12677</c:v>
                </c:pt>
                <c:pt idx="641">
                  <c:v>7050</c:v>
                </c:pt>
                <c:pt idx="642">
                  <c:v>13860</c:v>
                </c:pt>
                <c:pt idx="643">
                  <c:v>10793</c:v>
                </c:pt>
                <c:pt idx="644">
                  <c:v>9187</c:v>
                </c:pt>
                <c:pt idx="645">
                  <c:v>10530</c:v>
                </c:pt>
                <c:pt idx="646">
                  <c:v>7200</c:v>
                </c:pt>
                <c:pt idx="647">
                  <c:v>10452</c:v>
                </c:pt>
                <c:pt idx="648">
                  <c:v>7700</c:v>
                </c:pt>
                <c:pt idx="649">
                  <c:v>1936</c:v>
                </c:pt>
                <c:pt idx="650">
                  <c:v>8125</c:v>
                </c:pt>
                <c:pt idx="651">
                  <c:v>9084</c:v>
                </c:pt>
                <c:pt idx="652">
                  <c:v>8750</c:v>
                </c:pt>
                <c:pt idx="653">
                  <c:v>10320</c:v>
                </c:pt>
                <c:pt idx="654">
                  <c:v>10437</c:v>
                </c:pt>
                <c:pt idx="655">
                  <c:v>1680</c:v>
                </c:pt>
                <c:pt idx="656">
                  <c:v>10007</c:v>
                </c:pt>
                <c:pt idx="657">
                  <c:v>7200</c:v>
                </c:pt>
                <c:pt idx="658">
                  <c:v>17503</c:v>
                </c:pt>
                <c:pt idx="659">
                  <c:v>9937</c:v>
                </c:pt>
                <c:pt idx="660">
                  <c:v>12384</c:v>
                </c:pt>
                <c:pt idx="661">
                  <c:v>46589</c:v>
                </c:pt>
                <c:pt idx="662">
                  <c:v>13560</c:v>
                </c:pt>
                <c:pt idx="663">
                  <c:v>10012</c:v>
                </c:pt>
                <c:pt idx="664">
                  <c:v>20896</c:v>
                </c:pt>
                <c:pt idx="665">
                  <c:v>11194</c:v>
                </c:pt>
                <c:pt idx="666">
                  <c:v>18450</c:v>
                </c:pt>
                <c:pt idx="667">
                  <c:v>8125</c:v>
                </c:pt>
                <c:pt idx="668">
                  <c:v>14175</c:v>
                </c:pt>
                <c:pt idx="669">
                  <c:v>11600</c:v>
                </c:pt>
                <c:pt idx="670">
                  <c:v>8633</c:v>
                </c:pt>
                <c:pt idx="671">
                  <c:v>6629</c:v>
                </c:pt>
                <c:pt idx="672">
                  <c:v>11250</c:v>
                </c:pt>
                <c:pt idx="673">
                  <c:v>14442</c:v>
                </c:pt>
                <c:pt idx="674">
                  <c:v>9200</c:v>
                </c:pt>
                <c:pt idx="675">
                  <c:v>2289</c:v>
                </c:pt>
                <c:pt idx="676">
                  <c:v>9600</c:v>
                </c:pt>
                <c:pt idx="677">
                  <c:v>9022</c:v>
                </c:pt>
                <c:pt idx="678">
                  <c:v>11844</c:v>
                </c:pt>
                <c:pt idx="679">
                  <c:v>9945</c:v>
                </c:pt>
                <c:pt idx="680">
                  <c:v>8012</c:v>
                </c:pt>
                <c:pt idx="681">
                  <c:v>4500</c:v>
                </c:pt>
                <c:pt idx="682">
                  <c:v>2887</c:v>
                </c:pt>
                <c:pt idx="683">
                  <c:v>11248</c:v>
                </c:pt>
                <c:pt idx="684">
                  <c:v>16770</c:v>
                </c:pt>
                <c:pt idx="685">
                  <c:v>5062</c:v>
                </c:pt>
                <c:pt idx="686">
                  <c:v>10207</c:v>
                </c:pt>
                <c:pt idx="687">
                  <c:v>5105</c:v>
                </c:pt>
                <c:pt idx="688">
                  <c:v>8089</c:v>
                </c:pt>
                <c:pt idx="689">
                  <c:v>7577</c:v>
                </c:pt>
                <c:pt idx="690">
                  <c:v>4426</c:v>
                </c:pt>
                <c:pt idx="691">
                  <c:v>21535</c:v>
                </c:pt>
                <c:pt idx="692">
                  <c:v>26178</c:v>
                </c:pt>
                <c:pt idx="693">
                  <c:v>5400</c:v>
                </c:pt>
                <c:pt idx="694">
                  <c:v>6120</c:v>
                </c:pt>
                <c:pt idx="695">
                  <c:v>13811</c:v>
                </c:pt>
                <c:pt idx="696">
                  <c:v>6000</c:v>
                </c:pt>
                <c:pt idx="697">
                  <c:v>6420</c:v>
                </c:pt>
                <c:pt idx="698">
                  <c:v>8450</c:v>
                </c:pt>
                <c:pt idx="699">
                  <c:v>4282</c:v>
                </c:pt>
                <c:pt idx="700">
                  <c:v>14331</c:v>
                </c:pt>
                <c:pt idx="701">
                  <c:v>9600</c:v>
                </c:pt>
                <c:pt idx="702">
                  <c:v>12438</c:v>
                </c:pt>
                <c:pt idx="703">
                  <c:v>7630</c:v>
                </c:pt>
                <c:pt idx="704">
                  <c:v>8400</c:v>
                </c:pt>
                <c:pt idx="705">
                  <c:v>5600</c:v>
                </c:pt>
                <c:pt idx="706">
                  <c:v>115149</c:v>
                </c:pt>
                <c:pt idx="707">
                  <c:v>6240</c:v>
                </c:pt>
                <c:pt idx="708">
                  <c:v>9018</c:v>
                </c:pt>
                <c:pt idx="709">
                  <c:v>7162</c:v>
                </c:pt>
                <c:pt idx="710">
                  <c:v>4130</c:v>
                </c:pt>
                <c:pt idx="711">
                  <c:v>8712</c:v>
                </c:pt>
                <c:pt idx="712">
                  <c:v>4671</c:v>
                </c:pt>
                <c:pt idx="713">
                  <c:v>9873</c:v>
                </c:pt>
                <c:pt idx="714">
                  <c:v>13517</c:v>
                </c:pt>
                <c:pt idx="715">
                  <c:v>10140</c:v>
                </c:pt>
                <c:pt idx="716">
                  <c:v>10800</c:v>
                </c:pt>
                <c:pt idx="717">
                  <c:v>10000</c:v>
                </c:pt>
                <c:pt idx="718">
                  <c:v>10542</c:v>
                </c:pt>
                <c:pt idx="719">
                  <c:v>9920</c:v>
                </c:pt>
                <c:pt idx="720">
                  <c:v>6563</c:v>
                </c:pt>
                <c:pt idx="721">
                  <c:v>4426</c:v>
                </c:pt>
                <c:pt idx="722">
                  <c:v>8120</c:v>
                </c:pt>
                <c:pt idx="723">
                  <c:v>8172</c:v>
                </c:pt>
                <c:pt idx="724">
                  <c:v>13286</c:v>
                </c:pt>
                <c:pt idx="725">
                  <c:v>6960</c:v>
                </c:pt>
                <c:pt idx="726">
                  <c:v>21695</c:v>
                </c:pt>
                <c:pt idx="727">
                  <c:v>7314</c:v>
                </c:pt>
                <c:pt idx="728">
                  <c:v>11475</c:v>
                </c:pt>
                <c:pt idx="729">
                  <c:v>6240</c:v>
                </c:pt>
                <c:pt idx="730">
                  <c:v>5389</c:v>
                </c:pt>
                <c:pt idx="731">
                  <c:v>9590</c:v>
                </c:pt>
                <c:pt idx="732">
                  <c:v>11404</c:v>
                </c:pt>
                <c:pt idx="733">
                  <c:v>10000</c:v>
                </c:pt>
                <c:pt idx="734">
                  <c:v>8978</c:v>
                </c:pt>
                <c:pt idx="735">
                  <c:v>10800</c:v>
                </c:pt>
                <c:pt idx="736">
                  <c:v>8544</c:v>
                </c:pt>
                <c:pt idx="737">
                  <c:v>10463</c:v>
                </c:pt>
                <c:pt idx="738">
                  <c:v>10800</c:v>
                </c:pt>
                <c:pt idx="739">
                  <c:v>9313</c:v>
                </c:pt>
                <c:pt idx="740">
                  <c:v>9600</c:v>
                </c:pt>
                <c:pt idx="741">
                  <c:v>6768</c:v>
                </c:pt>
                <c:pt idx="742">
                  <c:v>8450</c:v>
                </c:pt>
                <c:pt idx="743">
                  <c:v>12886</c:v>
                </c:pt>
                <c:pt idx="744">
                  <c:v>5395</c:v>
                </c:pt>
                <c:pt idx="745">
                  <c:v>8963</c:v>
                </c:pt>
                <c:pt idx="746">
                  <c:v>8795</c:v>
                </c:pt>
                <c:pt idx="747">
                  <c:v>11700</c:v>
                </c:pt>
                <c:pt idx="748">
                  <c:v>10593</c:v>
                </c:pt>
                <c:pt idx="749">
                  <c:v>8405</c:v>
                </c:pt>
                <c:pt idx="750">
                  <c:v>8800</c:v>
                </c:pt>
                <c:pt idx="751">
                  <c:v>7750</c:v>
                </c:pt>
                <c:pt idx="752">
                  <c:v>9236</c:v>
                </c:pt>
                <c:pt idx="753">
                  <c:v>10240</c:v>
                </c:pt>
                <c:pt idx="754">
                  <c:v>7930</c:v>
                </c:pt>
                <c:pt idx="755">
                  <c:v>3230</c:v>
                </c:pt>
                <c:pt idx="756">
                  <c:v>10769</c:v>
                </c:pt>
                <c:pt idx="757">
                  <c:v>11616</c:v>
                </c:pt>
                <c:pt idx="758">
                  <c:v>2280</c:v>
                </c:pt>
                <c:pt idx="759">
                  <c:v>12257</c:v>
                </c:pt>
                <c:pt idx="760">
                  <c:v>9100</c:v>
                </c:pt>
                <c:pt idx="761">
                  <c:v>6911</c:v>
                </c:pt>
                <c:pt idx="762">
                  <c:v>8640</c:v>
                </c:pt>
                <c:pt idx="763">
                  <c:v>9430</c:v>
                </c:pt>
                <c:pt idx="764">
                  <c:v>9549</c:v>
                </c:pt>
                <c:pt idx="765">
                  <c:v>14587</c:v>
                </c:pt>
                <c:pt idx="766">
                  <c:v>10421</c:v>
                </c:pt>
                <c:pt idx="767">
                  <c:v>12508</c:v>
                </c:pt>
                <c:pt idx="768">
                  <c:v>9100</c:v>
                </c:pt>
                <c:pt idx="769">
                  <c:v>53504</c:v>
                </c:pt>
                <c:pt idx="770">
                  <c:v>7252</c:v>
                </c:pt>
                <c:pt idx="771">
                  <c:v>8877</c:v>
                </c:pt>
                <c:pt idx="772">
                  <c:v>7819</c:v>
                </c:pt>
                <c:pt idx="773">
                  <c:v>10150</c:v>
                </c:pt>
                <c:pt idx="774">
                  <c:v>14226</c:v>
                </c:pt>
                <c:pt idx="775">
                  <c:v>4500</c:v>
                </c:pt>
                <c:pt idx="776">
                  <c:v>11210</c:v>
                </c:pt>
                <c:pt idx="777">
                  <c:v>13350</c:v>
                </c:pt>
                <c:pt idx="778">
                  <c:v>8400</c:v>
                </c:pt>
                <c:pt idx="779">
                  <c:v>10530</c:v>
                </c:pt>
                <c:pt idx="780">
                  <c:v>7875</c:v>
                </c:pt>
                <c:pt idx="781">
                  <c:v>7153</c:v>
                </c:pt>
                <c:pt idx="782">
                  <c:v>16285</c:v>
                </c:pt>
                <c:pt idx="783">
                  <c:v>9101</c:v>
                </c:pt>
                <c:pt idx="784">
                  <c:v>6300</c:v>
                </c:pt>
                <c:pt idx="785">
                  <c:v>9790</c:v>
                </c:pt>
                <c:pt idx="786">
                  <c:v>10800</c:v>
                </c:pt>
                <c:pt idx="787">
                  <c:v>10142</c:v>
                </c:pt>
                <c:pt idx="788">
                  <c:v>6000</c:v>
                </c:pt>
                <c:pt idx="789">
                  <c:v>12205</c:v>
                </c:pt>
                <c:pt idx="790">
                  <c:v>3182</c:v>
                </c:pt>
                <c:pt idx="791">
                  <c:v>11333</c:v>
                </c:pt>
                <c:pt idx="792">
                  <c:v>9920</c:v>
                </c:pt>
                <c:pt idx="793">
                  <c:v>9158</c:v>
                </c:pt>
                <c:pt idx="794">
                  <c:v>10832</c:v>
                </c:pt>
                <c:pt idx="795">
                  <c:v>8400</c:v>
                </c:pt>
                <c:pt idx="796">
                  <c:v>8197</c:v>
                </c:pt>
                <c:pt idx="797">
                  <c:v>7677</c:v>
                </c:pt>
                <c:pt idx="798">
                  <c:v>13518</c:v>
                </c:pt>
                <c:pt idx="799">
                  <c:v>7200</c:v>
                </c:pt>
                <c:pt idx="800">
                  <c:v>12798</c:v>
                </c:pt>
                <c:pt idx="801">
                  <c:v>4800</c:v>
                </c:pt>
                <c:pt idx="802">
                  <c:v>8199</c:v>
                </c:pt>
                <c:pt idx="803">
                  <c:v>13891</c:v>
                </c:pt>
                <c:pt idx="804">
                  <c:v>9000</c:v>
                </c:pt>
                <c:pt idx="805">
                  <c:v>12274</c:v>
                </c:pt>
                <c:pt idx="806">
                  <c:v>9750</c:v>
                </c:pt>
                <c:pt idx="807">
                  <c:v>21384</c:v>
                </c:pt>
                <c:pt idx="808">
                  <c:v>13400</c:v>
                </c:pt>
                <c:pt idx="809">
                  <c:v>8100</c:v>
                </c:pt>
                <c:pt idx="810">
                  <c:v>10140</c:v>
                </c:pt>
                <c:pt idx="811">
                  <c:v>4438</c:v>
                </c:pt>
                <c:pt idx="812">
                  <c:v>8712</c:v>
                </c:pt>
                <c:pt idx="813">
                  <c:v>9750</c:v>
                </c:pt>
                <c:pt idx="814">
                  <c:v>8248</c:v>
                </c:pt>
                <c:pt idx="815">
                  <c:v>12137</c:v>
                </c:pt>
                <c:pt idx="816">
                  <c:v>11425</c:v>
                </c:pt>
                <c:pt idx="817">
                  <c:v>13265</c:v>
                </c:pt>
                <c:pt idx="818">
                  <c:v>8816</c:v>
                </c:pt>
                <c:pt idx="819">
                  <c:v>6371</c:v>
                </c:pt>
                <c:pt idx="820">
                  <c:v>7226</c:v>
                </c:pt>
                <c:pt idx="821">
                  <c:v>6000</c:v>
                </c:pt>
                <c:pt idx="822">
                  <c:v>12394</c:v>
                </c:pt>
                <c:pt idx="823">
                  <c:v>9900</c:v>
                </c:pt>
                <c:pt idx="824">
                  <c:v>11216</c:v>
                </c:pt>
                <c:pt idx="825">
                  <c:v>14803</c:v>
                </c:pt>
                <c:pt idx="826">
                  <c:v>6130</c:v>
                </c:pt>
                <c:pt idx="827">
                  <c:v>8529</c:v>
                </c:pt>
                <c:pt idx="828">
                  <c:v>28698</c:v>
                </c:pt>
                <c:pt idx="829">
                  <c:v>2544</c:v>
                </c:pt>
                <c:pt idx="830">
                  <c:v>11900</c:v>
                </c:pt>
                <c:pt idx="831">
                  <c:v>3180</c:v>
                </c:pt>
                <c:pt idx="832">
                  <c:v>9548</c:v>
                </c:pt>
                <c:pt idx="833">
                  <c:v>10004</c:v>
                </c:pt>
                <c:pt idx="834">
                  <c:v>7875</c:v>
                </c:pt>
                <c:pt idx="835">
                  <c:v>9600</c:v>
                </c:pt>
                <c:pt idx="836">
                  <c:v>8100</c:v>
                </c:pt>
                <c:pt idx="837">
                  <c:v>1680</c:v>
                </c:pt>
                <c:pt idx="838">
                  <c:v>9525</c:v>
                </c:pt>
                <c:pt idx="839">
                  <c:v>11767</c:v>
                </c:pt>
                <c:pt idx="840">
                  <c:v>12155</c:v>
                </c:pt>
                <c:pt idx="841">
                  <c:v>10440</c:v>
                </c:pt>
                <c:pt idx="842">
                  <c:v>9020</c:v>
                </c:pt>
                <c:pt idx="843">
                  <c:v>8000</c:v>
                </c:pt>
                <c:pt idx="844">
                  <c:v>12665</c:v>
                </c:pt>
                <c:pt idx="845">
                  <c:v>16647</c:v>
                </c:pt>
                <c:pt idx="846">
                  <c:v>9317</c:v>
                </c:pt>
                <c:pt idx="847">
                  <c:v>15523</c:v>
                </c:pt>
                <c:pt idx="848">
                  <c:v>45600</c:v>
                </c:pt>
                <c:pt idx="849">
                  <c:v>9600</c:v>
                </c:pt>
                <c:pt idx="850">
                  <c:v>4435</c:v>
                </c:pt>
                <c:pt idx="851">
                  <c:v>3196</c:v>
                </c:pt>
                <c:pt idx="852">
                  <c:v>7128</c:v>
                </c:pt>
                <c:pt idx="853">
                  <c:v>12095</c:v>
                </c:pt>
                <c:pt idx="854">
                  <c:v>17920</c:v>
                </c:pt>
                <c:pt idx="855">
                  <c:v>6897</c:v>
                </c:pt>
                <c:pt idx="856">
                  <c:v>10970</c:v>
                </c:pt>
                <c:pt idx="857">
                  <c:v>8125</c:v>
                </c:pt>
                <c:pt idx="858">
                  <c:v>10400</c:v>
                </c:pt>
                <c:pt idx="859">
                  <c:v>11029</c:v>
                </c:pt>
                <c:pt idx="860">
                  <c:v>7642</c:v>
                </c:pt>
                <c:pt idx="861">
                  <c:v>11625</c:v>
                </c:pt>
                <c:pt idx="862">
                  <c:v>9672</c:v>
                </c:pt>
                <c:pt idx="863">
                  <c:v>7931</c:v>
                </c:pt>
                <c:pt idx="864">
                  <c:v>8640</c:v>
                </c:pt>
                <c:pt idx="865">
                  <c:v>8750</c:v>
                </c:pt>
                <c:pt idx="866">
                  <c:v>10656</c:v>
                </c:pt>
                <c:pt idx="867">
                  <c:v>6970</c:v>
                </c:pt>
                <c:pt idx="868">
                  <c:v>14762</c:v>
                </c:pt>
                <c:pt idx="869">
                  <c:v>9938</c:v>
                </c:pt>
                <c:pt idx="870">
                  <c:v>6600</c:v>
                </c:pt>
                <c:pt idx="871">
                  <c:v>8750</c:v>
                </c:pt>
                <c:pt idx="872">
                  <c:v>8892</c:v>
                </c:pt>
                <c:pt idx="873">
                  <c:v>12144</c:v>
                </c:pt>
                <c:pt idx="874">
                  <c:v>5720</c:v>
                </c:pt>
                <c:pt idx="875">
                  <c:v>9000</c:v>
                </c:pt>
                <c:pt idx="876">
                  <c:v>25286</c:v>
                </c:pt>
                <c:pt idx="877">
                  <c:v>8834</c:v>
                </c:pt>
                <c:pt idx="878">
                  <c:v>11782</c:v>
                </c:pt>
                <c:pt idx="879">
                  <c:v>7000</c:v>
                </c:pt>
                <c:pt idx="880">
                  <c:v>7024</c:v>
                </c:pt>
                <c:pt idx="881">
                  <c:v>13758</c:v>
                </c:pt>
                <c:pt idx="882">
                  <c:v>9636</c:v>
                </c:pt>
                <c:pt idx="883">
                  <c:v>6204</c:v>
                </c:pt>
                <c:pt idx="884">
                  <c:v>7150</c:v>
                </c:pt>
                <c:pt idx="885">
                  <c:v>5119</c:v>
                </c:pt>
                <c:pt idx="886">
                  <c:v>8393</c:v>
                </c:pt>
                <c:pt idx="887">
                  <c:v>16466</c:v>
                </c:pt>
                <c:pt idx="888">
                  <c:v>15865</c:v>
                </c:pt>
                <c:pt idx="889">
                  <c:v>12160</c:v>
                </c:pt>
                <c:pt idx="890">
                  <c:v>8064</c:v>
                </c:pt>
                <c:pt idx="891">
                  <c:v>11184</c:v>
                </c:pt>
                <c:pt idx="892">
                  <c:v>8414</c:v>
                </c:pt>
                <c:pt idx="893">
                  <c:v>13284</c:v>
                </c:pt>
                <c:pt idx="894">
                  <c:v>7018</c:v>
                </c:pt>
                <c:pt idx="895">
                  <c:v>7056</c:v>
                </c:pt>
                <c:pt idx="896">
                  <c:v>8765</c:v>
                </c:pt>
                <c:pt idx="897">
                  <c:v>7018</c:v>
                </c:pt>
                <c:pt idx="898">
                  <c:v>12919</c:v>
                </c:pt>
                <c:pt idx="899">
                  <c:v>6993</c:v>
                </c:pt>
                <c:pt idx="900">
                  <c:v>7340</c:v>
                </c:pt>
                <c:pt idx="901">
                  <c:v>8712</c:v>
                </c:pt>
                <c:pt idx="902">
                  <c:v>7875</c:v>
                </c:pt>
                <c:pt idx="903">
                  <c:v>14859</c:v>
                </c:pt>
                <c:pt idx="904">
                  <c:v>6173</c:v>
                </c:pt>
                <c:pt idx="905">
                  <c:v>9920</c:v>
                </c:pt>
                <c:pt idx="906">
                  <c:v>13501</c:v>
                </c:pt>
                <c:pt idx="907">
                  <c:v>11500</c:v>
                </c:pt>
                <c:pt idx="908">
                  <c:v>8885</c:v>
                </c:pt>
                <c:pt idx="909">
                  <c:v>12589</c:v>
                </c:pt>
                <c:pt idx="910">
                  <c:v>11600</c:v>
                </c:pt>
                <c:pt idx="911">
                  <c:v>9286</c:v>
                </c:pt>
                <c:pt idx="912">
                  <c:v>6120</c:v>
                </c:pt>
                <c:pt idx="913">
                  <c:v>6270</c:v>
                </c:pt>
                <c:pt idx="914">
                  <c:v>3000</c:v>
                </c:pt>
                <c:pt idx="915">
                  <c:v>2001</c:v>
                </c:pt>
                <c:pt idx="916">
                  <c:v>9000</c:v>
                </c:pt>
                <c:pt idx="917">
                  <c:v>17140</c:v>
                </c:pt>
                <c:pt idx="918">
                  <c:v>13125</c:v>
                </c:pt>
                <c:pt idx="919">
                  <c:v>11029</c:v>
                </c:pt>
                <c:pt idx="920">
                  <c:v>8462</c:v>
                </c:pt>
                <c:pt idx="921">
                  <c:v>8777</c:v>
                </c:pt>
                <c:pt idx="922">
                  <c:v>10237</c:v>
                </c:pt>
                <c:pt idx="923">
                  <c:v>8012</c:v>
                </c:pt>
                <c:pt idx="924">
                  <c:v>10240</c:v>
                </c:pt>
                <c:pt idx="925">
                  <c:v>15611</c:v>
                </c:pt>
                <c:pt idx="926">
                  <c:v>11999</c:v>
                </c:pt>
                <c:pt idx="927">
                  <c:v>9900</c:v>
                </c:pt>
                <c:pt idx="928">
                  <c:v>11838</c:v>
                </c:pt>
                <c:pt idx="929">
                  <c:v>13006</c:v>
                </c:pt>
                <c:pt idx="930">
                  <c:v>8925</c:v>
                </c:pt>
                <c:pt idx="931">
                  <c:v>9100</c:v>
                </c:pt>
                <c:pt idx="932">
                  <c:v>11670</c:v>
                </c:pt>
                <c:pt idx="933">
                  <c:v>8487</c:v>
                </c:pt>
                <c:pt idx="934">
                  <c:v>27650</c:v>
                </c:pt>
                <c:pt idx="935">
                  <c:v>5825</c:v>
                </c:pt>
                <c:pt idx="936">
                  <c:v>10083</c:v>
                </c:pt>
                <c:pt idx="937">
                  <c:v>9675</c:v>
                </c:pt>
                <c:pt idx="938">
                  <c:v>8760</c:v>
                </c:pt>
                <c:pt idx="939">
                  <c:v>24090</c:v>
                </c:pt>
                <c:pt idx="940">
                  <c:v>12640</c:v>
                </c:pt>
                <c:pt idx="941">
                  <c:v>8755</c:v>
                </c:pt>
                <c:pt idx="942">
                  <c:v>7711</c:v>
                </c:pt>
                <c:pt idx="943">
                  <c:v>25000</c:v>
                </c:pt>
                <c:pt idx="944">
                  <c:v>14375</c:v>
                </c:pt>
                <c:pt idx="945">
                  <c:v>8820</c:v>
                </c:pt>
                <c:pt idx="946">
                  <c:v>8163</c:v>
                </c:pt>
                <c:pt idx="947">
                  <c:v>14536</c:v>
                </c:pt>
                <c:pt idx="948">
                  <c:v>14006</c:v>
                </c:pt>
                <c:pt idx="949">
                  <c:v>9360</c:v>
                </c:pt>
                <c:pt idx="950">
                  <c:v>7200</c:v>
                </c:pt>
                <c:pt idx="951">
                  <c:v>7800</c:v>
                </c:pt>
                <c:pt idx="952">
                  <c:v>7200</c:v>
                </c:pt>
                <c:pt idx="953">
                  <c:v>11075</c:v>
                </c:pt>
                <c:pt idx="954">
                  <c:v>9400</c:v>
                </c:pt>
                <c:pt idx="955">
                  <c:v>7136</c:v>
                </c:pt>
                <c:pt idx="956">
                  <c:v>1300</c:v>
                </c:pt>
                <c:pt idx="957">
                  <c:v>7420</c:v>
                </c:pt>
                <c:pt idx="958">
                  <c:v>8450</c:v>
                </c:pt>
                <c:pt idx="959">
                  <c:v>2572</c:v>
                </c:pt>
                <c:pt idx="960">
                  <c:v>7207</c:v>
                </c:pt>
                <c:pt idx="961">
                  <c:v>12227</c:v>
                </c:pt>
                <c:pt idx="962">
                  <c:v>2308</c:v>
                </c:pt>
                <c:pt idx="963">
                  <c:v>11923</c:v>
                </c:pt>
                <c:pt idx="964">
                  <c:v>11316</c:v>
                </c:pt>
                <c:pt idx="965">
                  <c:v>10237</c:v>
                </c:pt>
                <c:pt idx="966">
                  <c:v>9600</c:v>
                </c:pt>
                <c:pt idx="967">
                  <c:v>7390</c:v>
                </c:pt>
                <c:pt idx="968">
                  <c:v>5925</c:v>
                </c:pt>
                <c:pt idx="969">
                  <c:v>10382</c:v>
                </c:pt>
                <c:pt idx="970">
                  <c:v>10800</c:v>
                </c:pt>
                <c:pt idx="971">
                  <c:v>2268</c:v>
                </c:pt>
                <c:pt idx="972">
                  <c:v>7892</c:v>
                </c:pt>
                <c:pt idx="973">
                  <c:v>11639</c:v>
                </c:pt>
                <c:pt idx="974">
                  <c:v>11414</c:v>
                </c:pt>
                <c:pt idx="975">
                  <c:v>2651</c:v>
                </c:pt>
                <c:pt idx="976">
                  <c:v>5900</c:v>
                </c:pt>
                <c:pt idx="977">
                  <c:v>4274</c:v>
                </c:pt>
                <c:pt idx="978">
                  <c:v>9450</c:v>
                </c:pt>
                <c:pt idx="979">
                  <c:v>8816</c:v>
                </c:pt>
                <c:pt idx="980">
                  <c:v>12122</c:v>
                </c:pt>
                <c:pt idx="981">
                  <c:v>12203</c:v>
                </c:pt>
                <c:pt idx="982">
                  <c:v>3182</c:v>
                </c:pt>
                <c:pt idx="983">
                  <c:v>11250</c:v>
                </c:pt>
                <c:pt idx="984">
                  <c:v>10125</c:v>
                </c:pt>
                <c:pt idx="985">
                  <c:v>10880</c:v>
                </c:pt>
                <c:pt idx="986">
                  <c:v>5310</c:v>
                </c:pt>
                <c:pt idx="987">
                  <c:v>10159</c:v>
                </c:pt>
                <c:pt idx="988">
                  <c:v>12046</c:v>
                </c:pt>
                <c:pt idx="989">
                  <c:v>8125</c:v>
                </c:pt>
                <c:pt idx="990">
                  <c:v>9452</c:v>
                </c:pt>
                <c:pt idx="991">
                  <c:v>17671</c:v>
                </c:pt>
                <c:pt idx="992">
                  <c:v>9760</c:v>
                </c:pt>
                <c:pt idx="993">
                  <c:v>8846</c:v>
                </c:pt>
                <c:pt idx="994">
                  <c:v>12456</c:v>
                </c:pt>
                <c:pt idx="995">
                  <c:v>4712</c:v>
                </c:pt>
                <c:pt idx="996">
                  <c:v>10659</c:v>
                </c:pt>
                <c:pt idx="997">
                  <c:v>11717</c:v>
                </c:pt>
                <c:pt idx="998">
                  <c:v>9786</c:v>
                </c:pt>
                <c:pt idx="999">
                  <c:v>6762</c:v>
                </c:pt>
                <c:pt idx="1000">
                  <c:v>10206</c:v>
                </c:pt>
                <c:pt idx="1001">
                  <c:v>5400</c:v>
                </c:pt>
                <c:pt idx="1002">
                  <c:v>11957</c:v>
                </c:pt>
                <c:pt idx="1003">
                  <c:v>11500</c:v>
                </c:pt>
                <c:pt idx="1004">
                  <c:v>3182</c:v>
                </c:pt>
                <c:pt idx="1005">
                  <c:v>8385</c:v>
                </c:pt>
                <c:pt idx="1006">
                  <c:v>12155</c:v>
                </c:pt>
                <c:pt idx="1007">
                  <c:v>2217</c:v>
                </c:pt>
                <c:pt idx="1008">
                  <c:v>12118</c:v>
                </c:pt>
                <c:pt idx="1009">
                  <c:v>6000</c:v>
                </c:pt>
                <c:pt idx="1010">
                  <c:v>21286</c:v>
                </c:pt>
                <c:pt idx="1011">
                  <c:v>9825</c:v>
                </c:pt>
                <c:pt idx="1012">
                  <c:v>10592</c:v>
                </c:pt>
                <c:pt idx="1013">
                  <c:v>7200</c:v>
                </c:pt>
                <c:pt idx="1014">
                  <c:v>11664</c:v>
                </c:pt>
                <c:pt idx="1015">
                  <c:v>8400</c:v>
                </c:pt>
                <c:pt idx="1016">
                  <c:v>11883</c:v>
                </c:pt>
                <c:pt idx="1017">
                  <c:v>5814</c:v>
                </c:pt>
                <c:pt idx="1018">
                  <c:v>10784</c:v>
                </c:pt>
                <c:pt idx="1019">
                  <c:v>3013</c:v>
                </c:pt>
                <c:pt idx="1020">
                  <c:v>7024</c:v>
                </c:pt>
                <c:pt idx="1021">
                  <c:v>7406</c:v>
                </c:pt>
                <c:pt idx="1022">
                  <c:v>9439</c:v>
                </c:pt>
                <c:pt idx="1023">
                  <c:v>3182</c:v>
                </c:pt>
                <c:pt idx="1024">
                  <c:v>15498</c:v>
                </c:pt>
                <c:pt idx="1025">
                  <c:v>7700</c:v>
                </c:pt>
                <c:pt idx="1026">
                  <c:v>9300</c:v>
                </c:pt>
                <c:pt idx="1027">
                  <c:v>9520</c:v>
                </c:pt>
                <c:pt idx="1028">
                  <c:v>9492</c:v>
                </c:pt>
                <c:pt idx="1029">
                  <c:v>1680</c:v>
                </c:pt>
                <c:pt idx="1030">
                  <c:v>7082</c:v>
                </c:pt>
                <c:pt idx="1031">
                  <c:v>15863</c:v>
                </c:pt>
                <c:pt idx="1032">
                  <c:v>14541</c:v>
                </c:pt>
                <c:pt idx="1033">
                  <c:v>8125</c:v>
                </c:pt>
                <c:pt idx="1034">
                  <c:v>6305</c:v>
                </c:pt>
                <c:pt idx="1035">
                  <c:v>11500</c:v>
                </c:pt>
                <c:pt idx="1036">
                  <c:v>12898</c:v>
                </c:pt>
                <c:pt idx="1037">
                  <c:v>9240</c:v>
                </c:pt>
                <c:pt idx="1038">
                  <c:v>1533</c:v>
                </c:pt>
                <c:pt idx="1039">
                  <c:v>1477</c:v>
                </c:pt>
                <c:pt idx="1040">
                  <c:v>13125</c:v>
                </c:pt>
                <c:pt idx="1041">
                  <c:v>9130</c:v>
                </c:pt>
                <c:pt idx="1042">
                  <c:v>5381</c:v>
                </c:pt>
                <c:pt idx="1043">
                  <c:v>11839</c:v>
                </c:pt>
                <c:pt idx="1044">
                  <c:v>9600</c:v>
                </c:pt>
                <c:pt idx="1045">
                  <c:v>13680</c:v>
                </c:pt>
                <c:pt idx="1046">
                  <c:v>16056</c:v>
                </c:pt>
                <c:pt idx="1047">
                  <c:v>9245</c:v>
                </c:pt>
                <c:pt idx="1048">
                  <c:v>21750</c:v>
                </c:pt>
                <c:pt idx="1049">
                  <c:v>11100</c:v>
                </c:pt>
                <c:pt idx="1050">
                  <c:v>8993</c:v>
                </c:pt>
                <c:pt idx="1051">
                  <c:v>11175</c:v>
                </c:pt>
                <c:pt idx="1052">
                  <c:v>9500</c:v>
                </c:pt>
                <c:pt idx="1053">
                  <c:v>8562</c:v>
                </c:pt>
                <c:pt idx="1054">
                  <c:v>11367</c:v>
                </c:pt>
                <c:pt idx="1055">
                  <c:v>11361</c:v>
                </c:pt>
                <c:pt idx="1056">
                  <c:v>7052</c:v>
                </c:pt>
                <c:pt idx="1057">
                  <c:v>29959</c:v>
                </c:pt>
                <c:pt idx="1058">
                  <c:v>11308</c:v>
                </c:pt>
                <c:pt idx="1059">
                  <c:v>11275</c:v>
                </c:pt>
                <c:pt idx="1060">
                  <c:v>4920</c:v>
                </c:pt>
                <c:pt idx="1061">
                  <c:v>18000</c:v>
                </c:pt>
                <c:pt idx="1062">
                  <c:v>13600</c:v>
                </c:pt>
                <c:pt idx="1063">
                  <c:v>6000</c:v>
                </c:pt>
                <c:pt idx="1064">
                  <c:v>11000</c:v>
                </c:pt>
                <c:pt idx="1065">
                  <c:v>14000</c:v>
                </c:pt>
                <c:pt idx="1066">
                  <c:v>7837</c:v>
                </c:pt>
                <c:pt idx="1067">
                  <c:v>9760</c:v>
                </c:pt>
                <c:pt idx="1068">
                  <c:v>3964</c:v>
                </c:pt>
                <c:pt idx="1069">
                  <c:v>9600</c:v>
                </c:pt>
                <c:pt idx="1070">
                  <c:v>10152</c:v>
                </c:pt>
                <c:pt idx="1071">
                  <c:v>11700</c:v>
                </c:pt>
                <c:pt idx="1072">
                  <c:v>7585</c:v>
                </c:pt>
                <c:pt idx="1073">
                  <c:v>7950</c:v>
                </c:pt>
                <c:pt idx="1074">
                  <c:v>8556</c:v>
                </c:pt>
                <c:pt idx="1075">
                  <c:v>13125</c:v>
                </c:pt>
                <c:pt idx="1076">
                  <c:v>10800</c:v>
                </c:pt>
                <c:pt idx="1077">
                  <c:v>15870</c:v>
                </c:pt>
                <c:pt idx="1078">
                  <c:v>4435</c:v>
                </c:pt>
                <c:pt idx="1079">
                  <c:v>8775</c:v>
                </c:pt>
                <c:pt idx="1080">
                  <c:v>11040</c:v>
                </c:pt>
                <c:pt idx="1081">
                  <c:v>7500</c:v>
                </c:pt>
                <c:pt idx="1082">
                  <c:v>8749</c:v>
                </c:pt>
                <c:pt idx="1083">
                  <c:v>8800</c:v>
                </c:pt>
                <c:pt idx="1084">
                  <c:v>13031</c:v>
                </c:pt>
                <c:pt idx="1085">
                  <c:v>9069</c:v>
                </c:pt>
                <c:pt idx="1086">
                  <c:v>1974</c:v>
                </c:pt>
                <c:pt idx="1087">
                  <c:v>10574</c:v>
                </c:pt>
                <c:pt idx="1088">
                  <c:v>2522</c:v>
                </c:pt>
                <c:pt idx="1089">
                  <c:v>3316</c:v>
                </c:pt>
                <c:pt idx="1090">
                  <c:v>8544</c:v>
                </c:pt>
                <c:pt idx="1091">
                  <c:v>2160</c:v>
                </c:pt>
                <c:pt idx="1092">
                  <c:v>8400</c:v>
                </c:pt>
                <c:pt idx="1093">
                  <c:v>9230</c:v>
                </c:pt>
                <c:pt idx="1094">
                  <c:v>5868</c:v>
                </c:pt>
                <c:pt idx="1095">
                  <c:v>9317</c:v>
                </c:pt>
                <c:pt idx="1096">
                  <c:v>6882</c:v>
                </c:pt>
                <c:pt idx="1097">
                  <c:v>3696</c:v>
                </c:pt>
                <c:pt idx="1098">
                  <c:v>6000</c:v>
                </c:pt>
                <c:pt idx="1099">
                  <c:v>11880</c:v>
                </c:pt>
                <c:pt idx="1100">
                  <c:v>8400</c:v>
                </c:pt>
                <c:pt idx="1101">
                  <c:v>9758</c:v>
                </c:pt>
                <c:pt idx="1102">
                  <c:v>7000</c:v>
                </c:pt>
                <c:pt idx="1103">
                  <c:v>8910</c:v>
                </c:pt>
                <c:pt idx="1104">
                  <c:v>2016</c:v>
                </c:pt>
                <c:pt idx="1105">
                  <c:v>12256</c:v>
                </c:pt>
                <c:pt idx="1106">
                  <c:v>10357</c:v>
                </c:pt>
                <c:pt idx="1107">
                  <c:v>23257</c:v>
                </c:pt>
                <c:pt idx="1108">
                  <c:v>8063</c:v>
                </c:pt>
                <c:pt idx="1109">
                  <c:v>11362</c:v>
                </c:pt>
                <c:pt idx="1110">
                  <c:v>8000</c:v>
                </c:pt>
                <c:pt idx="1111">
                  <c:v>10480</c:v>
                </c:pt>
                <c:pt idx="1112">
                  <c:v>7100</c:v>
                </c:pt>
                <c:pt idx="1113">
                  <c:v>8923</c:v>
                </c:pt>
                <c:pt idx="1114">
                  <c:v>5400</c:v>
                </c:pt>
                <c:pt idx="1115">
                  <c:v>12085</c:v>
                </c:pt>
                <c:pt idx="1116">
                  <c:v>7750</c:v>
                </c:pt>
                <c:pt idx="1117">
                  <c:v>9764</c:v>
                </c:pt>
                <c:pt idx="1118">
                  <c:v>13825</c:v>
                </c:pt>
                <c:pt idx="1119">
                  <c:v>7560</c:v>
                </c:pt>
                <c:pt idx="1120">
                  <c:v>8263</c:v>
                </c:pt>
                <c:pt idx="1121">
                  <c:v>10084</c:v>
                </c:pt>
                <c:pt idx="1122">
                  <c:v>8926</c:v>
                </c:pt>
                <c:pt idx="1123">
                  <c:v>9405</c:v>
                </c:pt>
                <c:pt idx="1124">
                  <c:v>9125</c:v>
                </c:pt>
                <c:pt idx="1125">
                  <c:v>10434</c:v>
                </c:pt>
                <c:pt idx="1126">
                  <c:v>3684</c:v>
                </c:pt>
                <c:pt idx="1127">
                  <c:v>14572</c:v>
                </c:pt>
                <c:pt idx="1128">
                  <c:v>11796</c:v>
                </c:pt>
                <c:pt idx="1129">
                  <c:v>7200</c:v>
                </c:pt>
                <c:pt idx="1130">
                  <c:v>7804</c:v>
                </c:pt>
                <c:pt idx="1131">
                  <c:v>10712</c:v>
                </c:pt>
                <c:pt idx="1132">
                  <c:v>9900</c:v>
                </c:pt>
                <c:pt idx="1133">
                  <c:v>9828</c:v>
                </c:pt>
                <c:pt idx="1134">
                  <c:v>8773</c:v>
                </c:pt>
                <c:pt idx="1135">
                  <c:v>6180</c:v>
                </c:pt>
                <c:pt idx="1136">
                  <c:v>9600</c:v>
                </c:pt>
                <c:pt idx="1137">
                  <c:v>6342</c:v>
                </c:pt>
                <c:pt idx="1138">
                  <c:v>9819</c:v>
                </c:pt>
                <c:pt idx="1139">
                  <c:v>8731</c:v>
                </c:pt>
                <c:pt idx="1140">
                  <c:v>7350</c:v>
                </c:pt>
                <c:pt idx="1141">
                  <c:v>10304</c:v>
                </c:pt>
                <c:pt idx="1142">
                  <c:v>9965</c:v>
                </c:pt>
                <c:pt idx="1143">
                  <c:v>9000</c:v>
                </c:pt>
                <c:pt idx="1144">
                  <c:v>12180</c:v>
                </c:pt>
                <c:pt idx="1145">
                  <c:v>6240</c:v>
                </c:pt>
                <c:pt idx="1146">
                  <c:v>11200</c:v>
                </c:pt>
                <c:pt idx="1147">
                  <c:v>12000</c:v>
                </c:pt>
                <c:pt idx="1148">
                  <c:v>5700</c:v>
                </c:pt>
                <c:pt idx="1149">
                  <c:v>9000</c:v>
                </c:pt>
                <c:pt idx="1150">
                  <c:v>8280</c:v>
                </c:pt>
                <c:pt idx="1151">
                  <c:v>17755</c:v>
                </c:pt>
                <c:pt idx="1152">
                  <c:v>14115</c:v>
                </c:pt>
                <c:pt idx="1153">
                  <c:v>5890</c:v>
                </c:pt>
                <c:pt idx="1154">
                  <c:v>13700</c:v>
                </c:pt>
                <c:pt idx="1155">
                  <c:v>10768</c:v>
                </c:pt>
                <c:pt idx="1156">
                  <c:v>9350</c:v>
                </c:pt>
                <c:pt idx="1157">
                  <c:v>5001</c:v>
                </c:pt>
                <c:pt idx="1158">
                  <c:v>11932</c:v>
                </c:pt>
                <c:pt idx="1159">
                  <c:v>9120</c:v>
                </c:pt>
                <c:pt idx="1160">
                  <c:v>2280</c:v>
                </c:pt>
                <c:pt idx="1161">
                  <c:v>14778</c:v>
                </c:pt>
                <c:pt idx="1162">
                  <c:v>8724</c:v>
                </c:pt>
                <c:pt idx="1163">
                  <c:v>12900</c:v>
                </c:pt>
                <c:pt idx="1164">
                  <c:v>16157</c:v>
                </c:pt>
                <c:pt idx="1165">
                  <c:v>9541</c:v>
                </c:pt>
                <c:pt idx="1166">
                  <c:v>10475</c:v>
                </c:pt>
                <c:pt idx="1167">
                  <c:v>10852</c:v>
                </c:pt>
                <c:pt idx="1168">
                  <c:v>13728</c:v>
                </c:pt>
                <c:pt idx="1169">
                  <c:v>35760</c:v>
                </c:pt>
                <c:pt idx="1170">
                  <c:v>9880</c:v>
                </c:pt>
                <c:pt idx="1171">
                  <c:v>9120</c:v>
                </c:pt>
                <c:pt idx="1172">
                  <c:v>4017</c:v>
                </c:pt>
                <c:pt idx="1173">
                  <c:v>18030</c:v>
                </c:pt>
                <c:pt idx="1174">
                  <c:v>16560</c:v>
                </c:pt>
                <c:pt idx="1175">
                  <c:v>10678</c:v>
                </c:pt>
                <c:pt idx="1176">
                  <c:v>6951</c:v>
                </c:pt>
                <c:pt idx="1177">
                  <c:v>3950</c:v>
                </c:pt>
                <c:pt idx="1178">
                  <c:v>7681</c:v>
                </c:pt>
                <c:pt idx="1179">
                  <c:v>8335</c:v>
                </c:pt>
                <c:pt idx="1180">
                  <c:v>11170</c:v>
                </c:pt>
                <c:pt idx="1181">
                  <c:v>5587</c:v>
                </c:pt>
                <c:pt idx="1182">
                  <c:v>15623</c:v>
                </c:pt>
                <c:pt idx="1183">
                  <c:v>10800</c:v>
                </c:pt>
                <c:pt idx="1184">
                  <c:v>35133</c:v>
                </c:pt>
                <c:pt idx="1185">
                  <c:v>9738</c:v>
                </c:pt>
                <c:pt idx="1186">
                  <c:v>10615</c:v>
                </c:pt>
                <c:pt idx="1187">
                  <c:v>12461</c:v>
                </c:pt>
                <c:pt idx="1188">
                  <c:v>8935</c:v>
                </c:pt>
                <c:pt idx="1189">
                  <c:v>7500</c:v>
                </c:pt>
                <c:pt idx="1190">
                  <c:v>32463</c:v>
                </c:pt>
                <c:pt idx="1191">
                  <c:v>2645</c:v>
                </c:pt>
                <c:pt idx="1192">
                  <c:v>9600</c:v>
                </c:pt>
                <c:pt idx="1193">
                  <c:v>4500</c:v>
                </c:pt>
                <c:pt idx="1194">
                  <c:v>9364</c:v>
                </c:pt>
                <c:pt idx="1195">
                  <c:v>8029</c:v>
                </c:pt>
                <c:pt idx="1196">
                  <c:v>14054</c:v>
                </c:pt>
                <c:pt idx="1197">
                  <c:v>8850</c:v>
                </c:pt>
                <c:pt idx="1198">
                  <c:v>9100</c:v>
                </c:pt>
                <c:pt idx="1199">
                  <c:v>11235</c:v>
                </c:pt>
                <c:pt idx="1200">
                  <c:v>9353</c:v>
                </c:pt>
                <c:pt idx="1201">
                  <c:v>10400</c:v>
                </c:pt>
                <c:pt idx="1202">
                  <c:v>6000</c:v>
                </c:pt>
                <c:pt idx="1203">
                  <c:v>9750</c:v>
                </c:pt>
                <c:pt idx="1204">
                  <c:v>10140</c:v>
                </c:pt>
                <c:pt idx="1205">
                  <c:v>14684</c:v>
                </c:pt>
                <c:pt idx="1206">
                  <c:v>8900</c:v>
                </c:pt>
                <c:pt idx="1207">
                  <c:v>9135</c:v>
                </c:pt>
                <c:pt idx="1208">
                  <c:v>7763</c:v>
                </c:pt>
                <c:pt idx="1209">
                  <c:v>10182</c:v>
                </c:pt>
                <c:pt idx="1210">
                  <c:v>11218</c:v>
                </c:pt>
                <c:pt idx="1211">
                  <c:v>12134</c:v>
                </c:pt>
                <c:pt idx="1212">
                  <c:v>9340</c:v>
                </c:pt>
                <c:pt idx="1213">
                  <c:v>10246</c:v>
                </c:pt>
                <c:pt idx="1214">
                  <c:v>10205</c:v>
                </c:pt>
                <c:pt idx="1215">
                  <c:v>7094</c:v>
                </c:pt>
                <c:pt idx="1216">
                  <c:v>8930</c:v>
                </c:pt>
                <c:pt idx="1217">
                  <c:v>8640</c:v>
                </c:pt>
                <c:pt idx="1218">
                  <c:v>6240</c:v>
                </c:pt>
                <c:pt idx="1219">
                  <c:v>1680</c:v>
                </c:pt>
                <c:pt idx="1220">
                  <c:v>7800</c:v>
                </c:pt>
                <c:pt idx="1221">
                  <c:v>8250</c:v>
                </c:pt>
                <c:pt idx="1222">
                  <c:v>10496</c:v>
                </c:pt>
                <c:pt idx="1223">
                  <c:v>10680</c:v>
                </c:pt>
                <c:pt idx="1224">
                  <c:v>15384</c:v>
                </c:pt>
                <c:pt idx="1225">
                  <c:v>10482</c:v>
                </c:pt>
                <c:pt idx="1226">
                  <c:v>14598</c:v>
                </c:pt>
                <c:pt idx="1227">
                  <c:v>8872</c:v>
                </c:pt>
                <c:pt idx="1228">
                  <c:v>8769</c:v>
                </c:pt>
                <c:pt idx="1229">
                  <c:v>7910</c:v>
                </c:pt>
                <c:pt idx="1230">
                  <c:v>18890</c:v>
                </c:pt>
                <c:pt idx="1231">
                  <c:v>7728</c:v>
                </c:pt>
                <c:pt idx="1232">
                  <c:v>9842</c:v>
                </c:pt>
                <c:pt idx="1233">
                  <c:v>12160</c:v>
                </c:pt>
                <c:pt idx="1234">
                  <c:v>8525</c:v>
                </c:pt>
                <c:pt idx="1235">
                  <c:v>13132</c:v>
                </c:pt>
                <c:pt idx="1236">
                  <c:v>2628</c:v>
                </c:pt>
                <c:pt idx="1237">
                  <c:v>12393</c:v>
                </c:pt>
                <c:pt idx="1238">
                  <c:v>13072</c:v>
                </c:pt>
                <c:pt idx="1239">
                  <c:v>9037</c:v>
                </c:pt>
                <c:pt idx="1240">
                  <c:v>8158</c:v>
                </c:pt>
                <c:pt idx="1241">
                  <c:v>9849</c:v>
                </c:pt>
                <c:pt idx="1242">
                  <c:v>10625</c:v>
                </c:pt>
                <c:pt idx="1243">
                  <c:v>13891</c:v>
                </c:pt>
                <c:pt idx="1244">
                  <c:v>11435</c:v>
                </c:pt>
                <c:pt idx="1245">
                  <c:v>12090</c:v>
                </c:pt>
                <c:pt idx="1246">
                  <c:v>8125</c:v>
                </c:pt>
                <c:pt idx="1247">
                  <c:v>12328</c:v>
                </c:pt>
                <c:pt idx="1248">
                  <c:v>9600</c:v>
                </c:pt>
                <c:pt idx="1249">
                  <c:v>7200</c:v>
                </c:pt>
                <c:pt idx="1250">
                  <c:v>11160</c:v>
                </c:pt>
                <c:pt idx="1251">
                  <c:v>3136</c:v>
                </c:pt>
                <c:pt idx="1252">
                  <c:v>9858</c:v>
                </c:pt>
                <c:pt idx="1253">
                  <c:v>17542</c:v>
                </c:pt>
                <c:pt idx="1254">
                  <c:v>6931</c:v>
                </c:pt>
                <c:pt idx="1255">
                  <c:v>6240</c:v>
                </c:pt>
                <c:pt idx="1256">
                  <c:v>14303</c:v>
                </c:pt>
                <c:pt idx="1257">
                  <c:v>4060</c:v>
                </c:pt>
                <c:pt idx="1258">
                  <c:v>9587</c:v>
                </c:pt>
                <c:pt idx="1259">
                  <c:v>9750</c:v>
                </c:pt>
                <c:pt idx="1260">
                  <c:v>24682</c:v>
                </c:pt>
                <c:pt idx="1261">
                  <c:v>9600</c:v>
                </c:pt>
                <c:pt idx="1262">
                  <c:v>11250</c:v>
                </c:pt>
                <c:pt idx="1263">
                  <c:v>13515</c:v>
                </c:pt>
                <c:pt idx="1264">
                  <c:v>4060</c:v>
                </c:pt>
                <c:pt idx="1265">
                  <c:v>3735</c:v>
                </c:pt>
                <c:pt idx="1266">
                  <c:v>10120</c:v>
                </c:pt>
                <c:pt idx="1267">
                  <c:v>13214</c:v>
                </c:pt>
                <c:pt idx="1268">
                  <c:v>14100</c:v>
                </c:pt>
                <c:pt idx="1269">
                  <c:v>11344</c:v>
                </c:pt>
                <c:pt idx="1270">
                  <c:v>23595</c:v>
                </c:pt>
                <c:pt idx="1271">
                  <c:v>9156</c:v>
                </c:pt>
                <c:pt idx="1272">
                  <c:v>13526</c:v>
                </c:pt>
                <c:pt idx="1273">
                  <c:v>11512</c:v>
                </c:pt>
                <c:pt idx="1274">
                  <c:v>5362</c:v>
                </c:pt>
                <c:pt idx="1275">
                  <c:v>11345</c:v>
                </c:pt>
                <c:pt idx="1276">
                  <c:v>12936</c:v>
                </c:pt>
                <c:pt idx="1277">
                  <c:v>17871</c:v>
                </c:pt>
                <c:pt idx="1278">
                  <c:v>9473</c:v>
                </c:pt>
                <c:pt idx="1279">
                  <c:v>7500</c:v>
                </c:pt>
                <c:pt idx="1280">
                  <c:v>9808</c:v>
                </c:pt>
                <c:pt idx="1281">
                  <c:v>8049</c:v>
                </c:pt>
                <c:pt idx="1282">
                  <c:v>8800</c:v>
                </c:pt>
                <c:pt idx="1283">
                  <c:v>9400</c:v>
                </c:pt>
                <c:pt idx="1284">
                  <c:v>9638</c:v>
                </c:pt>
                <c:pt idx="1285">
                  <c:v>6000</c:v>
                </c:pt>
                <c:pt idx="1286">
                  <c:v>9790</c:v>
                </c:pt>
                <c:pt idx="1287">
                  <c:v>36500</c:v>
                </c:pt>
                <c:pt idx="1288">
                  <c:v>5664</c:v>
                </c:pt>
                <c:pt idx="1289">
                  <c:v>11065</c:v>
                </c:pt>
                <c:pt idx="1290">
                  <c:v>14112</c:v>
                </c:pt>
                <c:pt idx="1291">
                  <c:v>1680</c:v>
                </c:pt>
                <c:pt idx="1292">
                  <c:v>6600</c:v>
                </c:pt>
                <c:pt idx="1293">
                  <c:v>10140</c:v>
                </c:pt>
                <c:pt idx="1294">
                  <c:v>8172</c:v>
                </c:pt>
                <c:pt idx="1295">
                  <c:v>8400</c:v>
                </c:pt>
                <c:pt idx="1296">
                  <c:v>8700</c:v>
                </c:pt>
                <c:pt idx="1297">
                  <c:v>3675</c:v>
                </c:pt>
                <c:pt idx="1298">
                  <c:v>63887</c:v>
                </c:pt>
                <c:pt idx="1299">
                  <c:v>7500</c:v>
                </c:pt>
                <c:pt idx="1300">
                  <c:v>10762</c:v>
                </c:pt>
                <c:pt idx="1301">
                  <c:v>7500</c:v>
                </c:pt>
                <c:pt idx="1302">
                  <c:v>10120</c:v>
                </c:pt>
                <c:pt idx="1303">
                  <c:v>8688</c:v>
                </c:pt>
                <c:pt idx="1304">
                  <c:v>3363</c:v>
                </c:pt>
                <c:pt idx="1305">
                  <c:v>13173</c:v>
                </c:pt>
                <c:pt idx="1306">
                  <c:v>6955</c:v>
                </c:pt>
                <c:pt idx="1307">
                  <c:v>8072</c:v>
                </c:pt>
                <c:pt idx="1308">
                  <c:v>12000</c:v>
                </c:pt>
                <c:pt idx="1309">
                  <c:v>7153</c:v>
                </c:pt>
                <c:pt idx="1310">
                  <c:v>17500</c:v>
                </c:pt>
                <c:pt idx="1311">
                  <c:v>8814</c:v>
                </c:pt>
                <c:pt idx="1312">
                  <c:v>9572</c:v>
                </c:pt>
                <c:pt idx="1313">
                  <c:v>14774</c:v>
                </c:pt>
                <c:pt idx="1314">
                  <c:v>8190</c:v>
                </c:pt>
                <c:pt idx="1315">
                  <c:v>11075</c:v>
                </c:pt>
                <c:pt idx="1316">
                  <c:v>10226</c:v>
                </c:pt>
                <c:pt idx="1317">
                  <c:v>4230</c:v>
                </c:pt>
                <c:pt idx="1318">
                  <c:v>14781</c:v>
                </c:pt>
                <c:pt idx="1319">
                  <c:v>10215</c:v>
                </c:pt>
                <c:pt idx="1320">
                  <c:v>8400</c:v>
                </c:pt>
                <c:pt idx="1321">
                  <c:v>6627</c:v>
                </c:pt>
                <c:pt idx="1322">
                  <c:v>10186</c:v>
                </c:pt>
                <c:pt idx="1323">
                  <c:v>5330</c:v>
                </c:pt>
                <c:pt idx="1324">
                  <c:v>9986</c:v>
                </c:pt>
                <c:pt idx="1325">
                  <c:v>3636</c:v>
                </c:pt>
                <c:pt idx="1326">
                  <c:v>4270</c:v>
                </c:pt>
                <c:pt idx="1327">
                  <c:v>6600</c:v>
                </c:pt>
                <c:pt idx="1328">
                  <c:v>10440</c:v>
                </c:pt>
                <c:pt idx="1329">
                  <c:v>9084</c:v>
                </c:pt>
                <c:pt idx="1330">
                  <c:v>10000</c:v>
                </c:pt>
                <c:pt idx="1331">
                  <c:v>10780</c:v>
                </c:pt>
                <c:pt idx="1332">
                  <c:v>8877</c:v>
                </c:pt>
                <c:pt idx="1333">
                  <c:v>7200</c:v>
                </c:pt>
                <c:pt idx="1334">
                  <c:v>2368</c:v>
                </c:pt>
                <c:pt idx="1335">
                  <c:v>9650</c:v>
                </c:pt>
                <c:pt idx="1336">
                  <c:v>9246</c:v>
                </c:pt>
                <c:pt idx="1337">
                  <c:v>4118</c:v>
                </c:pt>
                <c:pt idx="1338">
                  <c:v>13450</c:v>
                </c:pt>
                <c:pt idx="1339">
                  <c:v>9560</c:v>
                </c:pt>
                <c:pt idx="1340">
                  <c:v>8294</c:v>
                </c:pt>
                <c:pt idx="1341">
                  <c:v>13695</c:v>
                </c:pt>
                <c:pt idx="1342">
                  <c:v>9375</c:v>
                </c:pt>
                <c:pt idx="1343">
                  <c:v>7558</c:v>
                </c:pt>
                <c:pt idx="1344">
                  <c:v>11103</c:v>
                </c:pt>
                <c:pt idx="1345">
                  <c:v>6000</c:v>
                </c:pt>
                <c:pt idx="1346">
                  <c:v>20781</c:v>
                </c:pt>
                <c:pt idx="1347">
                  <c:v>15306</c:v>
                </c:pt>
                <c:pt idx="1348">
                  <c:v>16196</c:v>
                </c:pt>
                <c:pt idx="1349">
                  <c:v>5250</c:v>
                </c:pt>
                <c:pt idx="1350">
                  <c:v>11643</c:v>
                </c:pt>
                <c:pt idx="1351">
                  <c:v>9247</c:v>
                </c:pt>
                <c:pt idx="1352">
                  <c:v>6000</c:v>
                </c:pt>
                <c:pt idx="1353">
                  <c:v>14720</c:v>
                </c:pt>
                <c:pt idx="1354">
                  <c:v>10316</c:v>
                </c:pt>
                <c:pt idx="1355">
                  <c:v>10192</c:v>
                </c:pt>
                <c:pt idx="1356">
                  <c:v>9477</c:v>
                </c:pt>
                <c:pt idx="1357">
                  <c:v>12537</c:v>
                </c:pt>
                <c:pt idx="1358">
                  <c:v>2117</c:v>
                </c:pt>
                <c:pt idx="1359">
                  <c:v>16737</c:v>
                </c:pt>
                <c:pt idx="1360">
                  <c:v>9842</c:v>
                </c:pt>
                <c:pt idx="1361">
                  <c:v>16158</c:v>
                </c:pt>
                <c:pt idx="1362">
                  <c:v>12513</c:v>
                </c:pt>
                <c:pt idx="1363">
                  <c:v>8499</c:v>
                </c:pt>
                <c:pt idx="1364">
                  <c:v>3180</c:v>
                </c:pt>
                <c:pt idx="1365">
                  <c:v>7500</c:v>
                </c:pt>
                <c:pt idx="1366">
                  <c:v>9179</c:v>
                </c:pt>
                <c:pt idx="1367">
                  <c:v>2665</c:v>
                </c:pt>
                <c:pt idx="1368">
                  <c:v>4435</c:v>
                </c:pt>
                <c:pt idx="1369">
                  <c:v>10635</c:v>
                </c:pt>
                <c:pt idx="1370">
                  <c:v>5400</c:v>
                </c:pt>
                <c:pt idx="1371">
                  <c:v>9600</c:v>
                </c:pt>
                <c:pt idx="1372">
                  <c:v>9750</c:v>
                </c:pt>
                <c:pt idx="1373">
                  <c:v>11400</c:v>
                </c:pt>
                <c:pt idx="1374">
                  <c:v>10625</c:v>
                </c:pt>
                <c:pt idx="1375">
                  <c:v>10991</c:v>
                </c:pt>
                <c:pt idx="1376">
                  <c:v>6292</c:v>
                </c:pt>
                <c:pt idx="1377">
                  <c:v>10998</c:v>
                </c:pt>
                <c:pt idx="1378">
                  <c:v>1953</c:v>
                </c:pt>
                <c:pt idx="1379">
                  <c:v>9735</c:v>
                </c:pt>
                <c:pt idx="1380">
                  <c:v>8212</c:v>
                </c:pt>
                <c:pt idx="1381">
                  <c:v>12925</c:v>
                </c:pt>
                <c:pt idx="1382">
                  <c:v>7200</c:v>
                </c:pt>
                <c:pt idx="1383">
                  <c:v>25339</c:v>
                </c:pt>
                <c:pt idx="1384">
                  <c:v>9060</c:v>
                </c:pt>
                <c:pt idx="1385">
                  <c:v>5436</c:v>
                </c:pt>
                <c:pt idx="1386">
                  <c:v>16692</c:v>
                </c:pt>
                <c:pt idx="1387">
                  <c:v>8520</c:v>
                </c:pt>
                <c:pt idx="1388">
                  <c:v>14892</c:v>
                </c:pt>
                <c:pt idx="1389">
                  <c:v>6000</c:v>
                </c:pt>
                <c:pt idx="1390">
                  <c:v>9100</c:v>
                </c:pt>
                <c:pt idx="1391">
                  <c:v>8944</c:v>
                </c:pt>
                <c:pt idx="1392">
                  <c:v>7838</c:v>
                </c:pt>
                <c:pt idx="1393">
                  <c:v>10800</c:v>
                </c:pt>
                <c:pt idx="1394">
                  <c:v>4045</c:v>
                </c:pt>
                <c:pt idx="1395">
                  <c:v>12665</c:v>
                </c:pt>
                <c:pt idx="1396">
                  <c:v>57200</c:v>
                </c:pt>
                <c:pt idx="1397">
                  <c:v>6120</c:v>
                </c:pt>
                <c:pt idx="1398">
                  <c:v>7200</c:v>
                </c:pt>
                <c:pt idx="1399">
                  <c:v>6171</c:v>
                </c:pt>
                <c:pt idx="1400">
                  <c:v>6000</c:v>
                </c:pt>
                <c:pt idx="1401">
                  <c:v>7415</c:v>
                </c:pt>
                <c:pt idx="1402">
                  <c:v>6762</c:v>
                </c:pt>
                <c:pt idx="1403">
                  <c:v>15256</c:v>
                </c:pt>
                <c:pt idx="1404">
                  <c:v>10410</c:v>
                </c:pt>
                <c:pt idx="1405">
                  <c:v>3842</c:v>
                </c:pt>
                <c:pt idx="1406">
                  <c:v>8445</c:v>
                </c:pt>
                <c:pt idx="1407">
                  <c:v>8780</c:v>
                </c:pt>
                <c:pt idx="1408">
                  <c:v>7740</c:v>
                </c:pt>
                <c:pt idx="1409">
                  <c:v>20544</c:v>
                </c:pt>
                <c:pt idx="1410">
                  <c:v>12420</c:v>
                </c:pt>
                <c:pt idx="1411">
                  <c:v>9600</c:v>
                </c:pt>
                <c:pt idx="1412">
                  <c:v>7200</c:v>
                </c:pt>
                <c:pt idx="1413">
                  <c:v>10994</c:v>
                </c:pt>
                <c:pt idx="1414">
                  <c:v>13053</c:v>
                </c:pt>
                <c:pt idx="1415">
                  <c:v>3635</c:v>
                </c:pt>
                <c:pt idx="1416">
                  <c:v>11340</c:v>
                </c:pt>
                <c:pt idx="1417">
                  <c:v>16545</c:v>
                </c:pt>
                <c:pt idx="1418">
                  <c:v>9204</c:v>
                </c:pt>
                <c:pt idx="1419">
                  <c:v>16381</c:v>
                </c:pt>
                <c:pt idx="1420">
                  <c:v>11700</c:v>
                </c:pt>
                <c:pt idx="1421">
                  <c:v>4043</c:v>
                </c:pt>
                <c:pt idx="1422">
                  <c:v>4435</c:v>
                </c:pt>
                <c:pt idx="1423">
                  <c:v>19690</c:v>
                </c:pt>
                <c:pt idx="1424">
                  <c:v>9503</c:v>
                </c:pt>
                <c:pt idx="1425">
                  <c:v>10721</c:v>
                </c:pt>
                <c:pt idx="1426">
                  <c:v>10944</c:v>
                </c:pt>
                <c:pt idx="1427">
                  <c:v>10930</c:v>
                </c:pt>
                <c:pt idx="1428">
                  <c:v>7200</c:v>
                </c:pt>
                <c:pt idx="1429">
                  <c:v>12546</c:v>
                </c:pt>
                <c:pt idx="1430">
                  <c:v>21930</c:v>
                </c:pt>
                <c:pt idx="1431">
                  <c:v>4928</c:v>
                </c:pt>
                <c:pt idx="1432">
                  <c:v>10800</c:v>
                </c:pt>
                <c:pt idx="1433">
                  <c:v>10261</c:v>
                </c:pt>
                <c:pt idx="1434">
                  <c:v>17400</c:v>
                </c:pt>
                <c:pt idx="1435">
                  <c:v>8400</c:v>
                </c:pt>
                <c:pt idx="1436">
                  <c:v>9000</c:v>
                </c:pt>
                <c:pt idx="1437">
                  <c:v>12444</c:v>
                </c:pt>
                <c:pt idx="1438">
                  <c:v>7407</c:v>
                </c:pt>
                <c:pt idx="1439">
                  <c:v>11584</c:v>
                </c:pt>
                <c:pt idx="1440">
                  <c:v>11526</c:v>
                </c:pt>
                <c:pt idx="1441">
                  <c:v>4426</c:v>
                </c:pt>
                <c:pt idx="1442">
                  <c:v>11003</c:v>
                </c:pt>
                <c:pt idx="1443">
                  <c:v>8854</c:v>
                </c:pt>
                <c:pt idx="1444">
                  <c:v>8500</c:v>
                </c:pt>
                <c:pt idx="1445">
                  <c:v>8400</c:v>
                </c:pt>
                <c:pt idx="1446">
                  <c:v>26142</c:v>
                </c:pt>
                <c:pt idx="1447">
                  <c:v>10000</c:v>
                </c:pt>
                <c:pt idx="1448">
                  <c:v>11767</c:v>
                </c:pt>
                <c:pt idx="1449">
                  <c:v>1533</c:v>
                </c:pt>
                <c:pt idx="1450">
                  <c:v>9000</c:v>
                </c:pt>
                <c:pt idx="1451">
                  <c:v>9262</c:v>
                </c:pt>
                <c:pt idx="1452">
                  <c:v>3675</c:v>
                </c:pt>
                <c:pt idx="1453">
                  <c:v>17217</c:v>
                </c:pt>
                <c:pt idx="1454">
                  <c:v>7500</c:v>
                </c:pt>
                <c:pt idx="1455">
                  <c:v>7917</c:v>
                </c:pt>
                <c:pt idx="1456">
                  <c:v>13175</c:v>
                </c:pt>
                <c:pt idx="1457">
                  <c:v>9042</c:v>
                </c:pt>
                <c:pt idx="1458">
                  <c:v>9717</c:v>
                </c:pt>
                <c:pt idx="1459">
                  <c:v>9937</c:v>
                </c:pt>
              </c:numCache>
            </c:numRef>
          </c:xVal>
          <c:yVal>
            <c:numRef>
              <c:f>'Column numbers'!$CC$3:$CC$1462</c:f>
              <c:numCache>
                <c:formatCode>General</c:formatCode>
                <c:ptCount val="1460"/>
                <c:pt idx="0">
                  <c:v>208500</c:v>
                </c:pt>
                <c:pt idx="1">
                  <c:v>181500</c:v>
                </c:pt>
                <c:pt idx="2">
                  <c:v>223500</c:v>
                </c:pt>
                <c:pt idx="3">
                  <c:v>140000</c:v>
                </c:pt>
                <c:pt idx="4">
                  <c:v>250000</c:v>
                </c:pt>
                <c:pt idx="5">
                  <c:v>143000</c:v>
                </c:pt>
                <c:pt idx="6">
                  <c:v>307000</c:v>
                </c:pt>
                <c:pt idx="7">
                  <c:v>200000</c:v>
                </c:pt>
                <c:pt idx="8">
                  <c:v>129900</c:v>
                </c:pt>
                <c:pt idx="9">
                  <c:v>118000</c:v>
                </c:pt>
                <c:pt idx="10">
                  <c:v>129500</c:v>
                </c:pt>
                <c:pt idx="11">
                  <c:v>345000</c:v>
                </c:pt>
                <c:pt idx="12">
                  <c:v>144000</c:v>
                </c:pt>
                <c:pt idx="13">
                  <c:v>279500</c:v>
                </c:pt>
                <c:pt idx="14">
                  <c:v>157000</c:v>
                </c:pt>
                <c:pt idx="15">
                  <c:v>132000</c:v>
                </c:pt>
                <c:pt idx="16">
                  <c:v>149000</c:v>
                </c:pt>
                <c:pt idx="17">
                  <c:v>90000</c:v>
                </c:pt>
                <c:pt idx="18">
                  <c:v>159000</c:v>
                </c:pt>
                <c:pt idx="19">
                  <c:v>139000</c:v>
                </c:pt>
                <c:pt idx="20">
                  <c:v>325300</c:v>
                </c:pt>
                <c:pt idx="21">
                  <c:v>139400</c:v>
                </c:pt>
                <c:pt idx="22">
                  <c:v>230000</c:v>
                </c:pt>
                <c:pt idx="23">
                  <c:v>129900</c:v>
                </c:pt>
                <c:pt idx="24">
                  <c:v>154000</c:v>
                </c:pt>
                <c:pt idx="25">
                  <c:v>256300</c:v>
                </c:pt>
                <c:pt idx="26">
                  <c:v>134800</c:v>
                </c:pt>
                <c:pt idx="27">
                  <c:v>306000</c:v>
                </c:pt>
                <c:pt idx="28">
                  <c:v>207500</c:v>
                </c:pt>
                <c:pt idx="29">
                  <c:v>68500</c:v>
                </c:pt>
                <c:pt idx="30">
                  <c:v>40000</c:v>
                </c:pt>
                <c:pt idx="31">
                  <c:v>149350</c:v>
                </c:pt>
                <c:pt idx="32">
                  <c:v>179900</c:v>
                </c:pt>
                <c:pt idx="33">
                  <c:v>165500</c:v>
                </c:pt>
                <c:pt idx="34">
                  <c:v>277500</c:v>
                </c:pt>
                <c:pt idx="35">
                  <c:v>309000</c:v>
                </c:pt>
                <c:pt idx="36">
                  <c:v>145000</c:v>
                </c:pt>
                <c:pt idx="37">
                  <c:v>153000</c:v>
                </c:pt>
                <c:pt idx="38">
                  <c:v>109000</c:v>
                </c:pt>
                <c:pt idx="39">
                  <c:v>82000</c:v>
                </c:pt>
                <c:pt idx="40">
                  <c:v>160000</c:v>
                </c:pt>
                <c:pt idx="41">
                  <c:v>170000</c:v>
                </c:pt>
                <c:pt idx="42">
                  <c:v>144000</c:v>
                </c:pt>
                <c:pt idx="43">
                  <c:v>130250</c:v>
                </c:pt>
                <c:pt idx="44">
                  <c:v>141000</c:v>
                </c:pt>
                <c:pt idx="45">
                  <c:v>319900</c:v>
                </c:pt>
                <c:pt idx="46">
                  <c:v>239686</c:v>
                </c:pt>
                <c:pt idx="47">
                  <c:v>249700</c:v>
                </c:pt>
                <c:pt idx="48">
                  <c:v>113000</c:v>
                </c:pt>
                <c:pt idx="49">
                  <c:v>127000</c:v>
                </c:pt>
                <c:pt idx="50">
                  <c:v>177000</c:v>
                </c:pt>
                <c:pt idx="51">
                  <c:v>114500</c:v>
                </c:pt>
                <c:pt idx="52">
                  <c:v>110000</c:v>
                </c:pt>
                <c:pt idx="53">
                  <c:v>385000</c:v>
                </c:pt>
                <c:pt idx="54">
                  <c:v>130000</c:v>
                </c:pt>
                <c:pt idx="55">
                  <c:v>180500</c:v>
                </c:pt>
                <c:pt idx="56">
                  <c:v>172500</c:v>
                </c:pt>
                <c:pt idx="57">
                  <c:v>196500</c:v>
                </c:pt>
                <c:pt idx="58">
                  <c:v>438780</c:v>
                </c:pt>
                <c:pt idx="59">
                  <c:v>124900</c:v>
                </c:pt>
                <c:pt idx="60">
                  <c:v>158000</c:v>
                </c:pt>
                <c:pt idx="61">
                  <c:v>101000</c:v>
                </c:pt>
                <c:pt idx="62">
                  <c:v>202500</c:v>
                </c:pt>
                <c:pt idx="63">
                  <c:v>140000</c:v>
                </c:pt>
                <c:pt idx="64">
                  <c:v>219500</c:v>
                </c:pt>
                <c:pt idx="65">
                  <c:v>317000</c:v>
                </c:pt>
                <c:pt idx="66">
                  <c:v>180000</c:v>
                </c:pt>
                <c:pt idx="67">
                  <c:v>226000</c:v>
                </c:pt>
                <c:pt idx="68">
                  <c:v>80000</c:v>
                </c:pt>
                <c:pt idx="69">
                  <c:v>225000</c:v>
                </c:pt>
                <c:pt idx="70">
                  <c:v>244000</c:v>
                </c:pt>
                <c:pt idx="71">
                  <c:v>129500</c:v>
                </c:pt>
                <c:pt idx="72">
                  <c:v>185000</c:v>
                </c:pt>
                <c:pt idx="73">
                  <c:v>144900</c:v>
                </c:pt>
                <c:pt idx="74">
                  <c:v>107400</c:v>
                </c:pt>
                <c:pt idx="75">
                  <c:v>91000</c:v>
                </c:pt>
                <c:pt idx="76">
                  <c:v>135750</c:v>
                </c:pt>
                <c:pt idx="77">
                  <c:v>127000</c:v>
                </c:pt>
                <c:pt idx="78">
                  <c:v>136500</c:v>
                </c:pt>
                <c:pt idx="79">
                  <c:v>110000</c:v>
                </c:pt>
                <c:pt idx="80">
                  <c:v>193500</c:v>
                </c:pt>
                <c:pt idx="81">
                  <c:v>153500</c:v>
                </c:pt>
                <c:pt idx="82">
                  <c:v>245000</c:v>
                </c:pt>
                <c:pt idx="83">
                  <c:v>126500</c:v>
                </c:pt>
                <c:pt idx="84">
                  <c:v>168500</c:v>
                </c:pt>
                <c:pt idx="85">
                  <c:v>260000</c:v>
                </c:pt>
                <c:pt idx="86">
                  <c:v>174000</c:v>
                </c:pt>
                <c:pt idx="87">
                  <c:v>164500</c:v>
                </c:pt>
                <c:pt idx="88">
                  <c:v>85000</c:v>
                </c:pt>
                <c:pt idx="89">
                  <c:v>123600</c:v>
                </c:pt>
                <c:pt idx="90">
                  <c:v>109900</c:v>
                </c:pt>
                <c:pt idx="91">
                  <c:v>98600</c:v>
                </c:pt>
                <c:pt idx="92">
                  <c:v>163500</c:v>
                </c:pt>
                <c:pt idx="93">
                  <c:v>133900</c:v>
                </c:pt>
                <c:pt idx="94">
                  <c:v>204750</c:v>
                </c:pt>
                <c:pt idx="95">
                  <c:v>185000</c:v>
                </c:pt>
                <c:pt idx="96">
                  <c:v>214000</c:v>
                </c:pt>
                <c:pt idx="97">
                  <c:v>94750</c:v>
                </c:pt>
                <c:pt idx="98">
                  <c:v>83000</c:v>
                </c:pt>
                <c:pt idx="99">
                  <c:v>128950</c:v>
                </c:pt>
                <c:pt idx="100">
                  <c:v>205000</c:v>
                </c:pt>
                <c:pt idx="101">
                  <c:v>178000</c:v>
                </c:pt>
                <c:pt idx="102">
                  <c:v>118964</c:v>
                </c:pt>
                <c:pt idx="103">
                  <c:v>198900</c:v>
                </c:pt>
                <c:pt idx="104">
                  <c:v>169500</c:v>
                </c:pt>
                <c:pt idx="105">
                  <c:v>250000</c:v>
                </c:pt>
                <c:pt idx="106">
                  <c:v>100000</c:v>
                </c:pt>
                <c:pt idx="107">
                  <c:v>115000</c:v>
                </c:pt>
                <c:pt idx="108">
                  <c:v>115000</c:v>
                </c:pt>
                <c:pt idx="109">
                  <c:v>190000</c:v>
                </c:pt>
                <c:pt idx="110">
                  <c:v>136900</c:v>
                </c:pt>
                <c:pt idx="111">
                  <c:v>180000</c:v>
                </c:pt>
                <c:pt idx="112">
                  <c:v>383970</c:v>
                </c:pt>
                <c:pt idx="113">
                  <c:v>217000</c:v>
                </c:pt>
                <c:pt idx="114">
                  <c:v>259500</c:v>
                </c:pt>
                <c:pt idx="115">
                  <c:v>176000</c:v>
                </c:pt>
                <c:pt idx="116">
                  <c:v>139000</c:v>
                </c:pt>
                <c:pt idx="117">
                  <c:v>155000</c:v>
                </c:pt>
                <c:pt idx="118">
                  <c:v>320000</c:v>
                </c:pt>
                <c:pt idx="119">
                  <c:v>163990</c:v>
                </c:pt>
                <c:pt idx="120">
                  <c:v>180000</c:v>
                </c:pt>
                <c:pt idx="121">
                  <c:v>100000</c:v>
                </c:pt>
                <c:pt idx="122">
                  <c:v>136000</c:v>
                </c:pt>
                <c:pt idx="123">
                  <c:v>153900</c:v>
                </c:pt>
                <c:pt idx="124">
                  <c:v>181000</c:v>
                </c:pt>
                <c:pt idx="125">
                  <c:v>84500</c:v>
                </c:pt>
                <c:pt idx="126">
                  <c:v>128000</c:v>
                </c:pt>
                <c:pt idx="127">
                  <c:v>87000</c:v>
                </c:pt>
                <c:pt idx="128">
                  <c:v>155000</c:v>
                </c:pt>
                <c:pt idx="129">
                  <c:v>150000</c:v>
                </c:pt>
                <c:pt idx="130">
                  <c:v>226000</c:v>
                </c:pt>
                <c:pt idx="131">
                  <c:v>244000</c:v>
                </c:pt>
                <c:pt idx="132">
                  <c:v>150750</c:v>
                </c:pt>
                <c:pt idx="133">
                  <c:v>220000</c:v>
                </c:pt>
                <c:pt idx="134">
                  <c:v>180000</c:v>
                </c:pt>
                <c:pt idx="135">
                  <c:v>174000</c:v>
                </c:pt>
                <c:pt idx="136">
                  <c:v>143000</c:v>
                </c:pt>
                <c:pt idx="137">
                  <c:v>171000</c:v>
                </c:pt>
                <c:pt idx="138">
                  <c:v>230000</c:v>
                </c:pt>
                <c:pt idx="139">
                  <c:v>231500</c:v>
                </c:pt>
                <c:pt idx="140">
                  <c:v>115000</c:v>
                </c:pt>
                <c:pt idx="141">
                  <c:v>260000</c:v>
                </c:pt>
                <c:pt idx="142">
                  <c:v>166000</c:v>
                </c:pt>
                <c:pt idx="143">
                  <c:v>204000</c:v>
                </c:pt>
                <c:pt idx="144">
                  <c:v>125000</c:v>
                </c:pt>
                <c:pt idx="145">
                  <c:v>130000</c:v>
                </c:pt>
                <c:pt idx="146">
                  <c:v>105000</c:v>
                </c:pt>
                <c:pt idx="147">
                  <c:v>222500</c:v>
                </c:pt>
                <c:pt idx="148">
                  <c:v>141000</c:v>
                </c:pt>
                <c:pt idx="149">
                  <c:v>115000</c:v>
                </c:pt>
                <c:pt idx="150">
                  <c:v>122000</c:v>
                </c:pt>
                <c:pt idx="151">
                  <c:v>372402</c:v>
                </c:pt>
                <c:pt idx="152">
                  <c:v>190000</c:v>
                </c:pt>
                <c:pt idx="153">
                  <c:v>235000</c:v>
                </c:pt>
                <c:pt idx="154">
                  <c:v>125000</c:v>
                </c:pt>
                <c:pt idx="155">
                  <c:v>79000</c:v>
                </c:pt>
                <c:pt idx="156">
                  <c:v>109500</c:v>
                </c:pt>
                <c:pt idx="157">
                  <c:v>269500</c:v>
                </c:pt>
                <c:pt idx="158">
                  <c:v>254900</c:v>
                </c:pt>
                <c:pt idx="159">
                  <c:v>320000</c:v>
                </c:pt>
                <c:pt idx="160">
                  <c:v>162500</c:v>
                </c:pt>
                <c:pt idx="161">
                  <c:v>412500</c:v>
                </c:pt>
                <c:pt idx="162">
                  <c:v>220000</c:v>
                </c:pt>
                <c:pt idx="163">
                  <c:v>103200</c:v>
                </c:pt>
                <c:pt idx="164">
                  <c:v>152000</c:v>
                </c:pt>
                <c:pt idx="165">
                  <c:v>127500</c:v>
                </c:pt>
                <c:pt idx="166">
                  <c:v>190000</c:v>
                </c:pt>
                <c:pt idx="167">
                  <c:v>325624</c:v>
                </c:pt>
                <c:pt idx="168">
                  <c:v>183500</c:v>
                </c:pt>
                <c:pt idx="169">
                  <c:v>228000</c:v>
                </c:pt>
                <c:pt idx="170">
                  <c:v>128500</c:v>
                </c:pt>
                <c:pt idx="171">
                  <c:v>215000</c:v>
                </c:pt>
                <c:pt idx="172">
                  <c:v>239000</c:v>
                </c:pt>
                <c:pt idx="173">
                  <c:v>163000</c:v>
                </c:pt>
                <c:pt idx="174">
                  <c:v>184000</c:v>
                </c:pt>
                <c:pt idx="175">
                  <c:v>243000</c:v>
                </c:pt>
                <c:pt idx="176">
                  <c:v>211000</c:v>
                </c:pt>
                <c:pt idx="177">
                  <c:v>172500</c:v>
                </c:pt>
                <c:pt idx="178">
                  <c:v>501837</c:v>
                </c:pt>
                <c:pt idx="179">
                  <c:v>100000</c:v>
                </c:pt>
                <c:pt idx="180">
                  <c:v>177000</c:v>
                </c:pt>
                <c:pt idx="181">
                  <c:v>200100</c:v>
                </c:pt>
                <c:pt idx="182">
                  <c:v>120000</c:v>
                </c:pt>
                <c:pt idx="183">
                  <c:v>200000</c:v>
                </c:pt>
                <c:pt idx="184">
                  <c:v>127000</c:v>
                </c:pt>
                <c:pt idx="185">
                  <c:v>475000</c:v>
                </c:pt>
                <c:pt idx="186">
                  <c:v>173000</c:v>
                </c:pt>
                <c:pt idx="187">
                  <c:v>135000</c:v>
                </c:pt>
                <c:pt idx="188">
                  <c:v>153337</c:v>
                </c:pt>
                <c:pt idx="189">
                  <c:v>286000</c:v>
                </c:pt>
                <c:pt idx="190">
                  <c:v>315000</c:v>
                </c:pt>
                <c:pt idx="191">
                  <c:v>184000</c:v>
                </c:pt>
                <c:pt idx="192">
                  <c:v>192000</c:v>
                </c:pt>
                <c:pt idx="193">
                  <c:v>130000</c:v>
                </c:pt>
                <c:pt idx="194">
                  <c:v>127000</c:v>
                </c:pt>
                <c:pt idx="195">
                  <c:v>148500</c:v>
                </c:pt>
                <c:pt idx="196">
                  <c:v>311872</c:v>
                </c:pt>
                <c:pt idx="197">
                  <c:v>235000</c:v>
                </c:pt>
                <c:pt idx="198">
                  <c:v>104000</c:v>
                </c:pt>
                <c:pt idx="199">
                  <c:v>274900</c:v>
                </c:pt>
                <c:pt idx="200">
                  <c:v>140000</c:v>
                </c:pt>
                <c:pt idx="201">
                  <c:v>171500</c:v>
                </c:pt>
                <c:pt idx="202">
                  <c:v>112000</c:v>
                </c:pt>
                <c:pt idx="203">
                  <c:v>149000</c:v>
                </c:pt>
                <c:pt idx="204">
                  <c:v>110000</c:v>
                </c:pt>
                <c:pt idx="205">
                  <c:v>180500</c:v>
                </c:pt>
                <c:pt idx="206">
                  <c:v>143900</c:v>
                </c:pt>
                <c:pt idx="207">
                  <c:v>141000</c:v>
                </c:pt>
                <c:pt idx="208">
                  <c:v>277000</c:v>
                </c:pt>
                <c:pt idx="209">
                  <c:v>145000</c:v>
                </c:pt>
                <c:pt idx="210">
                  <c:v>98000</c:v>
                </c:pt>
                <c:pt idx="211">
                  <c:v>186000</c:v>
                </c:pt>
                <c:pt idx="212">
                  <c:v>252678</c:v>
                </c:pt>
                <c:pt idx="213">
                  <c:v>156000</c:v>
                </c:pt>
                <c:pt idx="214">
                  <c:v>161750</c:v>
                </c:pt>
                <c:pt idx="215">
                  <c:v>134450</c:v>
                </c:pt>
                <c:pt idx="216">
                  <c:v>210000</c:v>
                </c:pt>
                <c:pt idx="217">
                  <c:v>107000</c:v>
                </c:pt>
                <c:pt idx="218">
                  <c:v>311500</c:v>
                </c:pt>
                <c:pt idx="219">
                  <c:v>167240</c:v>
                </c:pt>
                <c:pt idx="220">
                  <c:v>204900</c:v>
                </c:pt>
                <c:pt idx="221">
                  <c:v>200000</c:v>
                </c:pt>
                <c:pt idx="222">
                  <c:v>179900</c:v>
                </c:pt>
                <c:pt idx="223">
                  <c:v>97000</c:v>
                </c:pt>
                <c:pt idx="224">
                  <c:v>386250</c:v>
                </c:pt>
                <c:pt idx="225">
                  <c:v>112000</c:v>
                </c:pt>
                <c:pt idx="226">
                  <c:v>290000</c:v>
                </c:pt>
                <c:pt idx="227">
                  <c:v>106000</c:v>
                </c:pt>
                <c:pt idx="228">
                  <c:v>125000</c:v>
                </c:pt>
                <c:pt idx="229">
                  <c:v>192500</c:v>
                </c:pt>
                <c:pt idx="230">
                  <c:v>148000</c:v>
                </c:pt>
                <c:pt idx="231">
                  <c:v>403000</c:v>
                </c:pt>
                <c:pt idx="232">
                  <c:v>94500</c:v>
                </c:pt>
                <c:pt idx="233">
                  <c:v>128200</c:v>
                </c:pt>
                <c:pt idx="234">
                  <c:v>216500</c:v>
                </c:pt>
                <c:pt idx="235">
                  <c:v>89500</c:v>
                </c:pt>
                <c:pt idx="236">
                  <c:v>185500</c:v>
                </c:pt>
                <c:pt idx="237">
                  <c:v>194500</c:v>
                </c:pt>
                <c:pt idx="238">
                  <c:v>318000</c:v>
                </c:pt>
                <c:pt idx="239">
                  <c:v>113000</c:v>
                </c:pt>
                <c:pt idx="240">
                  <c:v>262500</c:v>
                </c:pt>
                <c:pt idx="241">
                  <c:v>110500</c:v>
                </c:pt>
                <c:pt idx="242">
                  <c:v>79000</c:v>
                </c:pt>
                <c:pt idx="243">
                  <c:v>120000</c:v>
                </c:pt>
                <c:pt idx="244">
                  <c:v>205000</c:v>
                </c:pt>
                <c:pt idx="245">
                  <c:v>241500</c:v>
                </c:pt>
                <c:pt idx="246">
                  <c:v>137000</c:v>
                </c:pt>
                <c:pt idx="247">
                  <c:v>140000</c:v>
                </c:pt>
                <c:pt idx="248">
                  <c:v>180000</c:v>
                </c:pt>
                <c:pt idx="249">
                  <c:v>277000</c:v>
                </c:pt>
                <c:pt idx="250">
                  <c:v>76500</c:v>
                </c:pt>
                <c:pt idx="251">
                  <c:v>235000</c:v>
                </c:pt>
                <c:pt idx="252">
                  <c:v>173000</c:v>
                </c:pt>
                <c:pt idx="253">
                  <c:v>158000</c:v>
                </c:pt>
                <c:pt idx="254">
                  <c:v>145000</c:v>
                </c:pt>
                <c:pt idx="255">
                  <c:v>230000</c:v>
                </c:pt>
                <c:pt idx="256">
                  <c:v>207500</c:v>
                </c:pt>
                <c:pt idx="257">
                  <c:v>220000</c:v>
                </c:pt>
                <c:pt idx="258">
                  <c:v>231500</c:v>
                </c:pt>
                <c:pt idx="259">
                  <c:v>97000</c:v>
                </c:pt>
                <c:pt idx="260">
                  <c:v>176000</c:v>
                </c:pt>
                <c:pt idx="261">
                  <c:v>276000</c:v>
                </c:pt>
                <c:pt idx="262">
                  <c:v>151000</c:v>
                </c:pt>
                <c:pt idx="263">
                  <c:v>130000</c:v>
                </c:pt>
                <c:pt idx="264">
                  <c:v>73000</c:v>
                </c:pt>
                <c:pt idx="265">
                  <c:v>175500</c:v>
                </c:pt>
                <c:pt idx="266">
                  <c:v>185000</c:v>
                </c:pt>
                <c:pt idx="267">
                  <c:v>179500</c:v>
                </c:pt>
                <c:pt idx="268">
                  <c:v>120500</c:v>
                </c:pt>
                <c:pt idx="269">
                  <c:v>148000</c:v>
                </c:pt>
                <c:pt idx="270">
                  <c:v>266000</c:v>
                </c:pt>
                <c:pt idx="271">
                  <c:v>241500</c:v>
                </c:pt>
                <c:pt idx="272">
                  <c:v>290000</c:v>
                </c:pt>
                <c:pt idx="273">
                  <c:v>139000</c:v>
                </c:pt>
                <c:pt idx="274">
                  <c:v>124500</c:v>
                </c:pt>
                <c:pt idx="275">
                  <c:v>205000</c:v>
                </c:pt>
                <c:pt idx="276">
                  <c:v>201000</c:v>
                </c:pt>
                <c:pt idx="277">
                  <c:v>141000</c:v>
                </c:pt>
                <c:pt idx="278">
                  <c:v>415298</c:v>
                </c:pt>
                <c:pt idx="279">
                  <c:v>192000</c:v>
                </c:pt>
                <c:pt idx="280">
                  <c:v>228500</c:v>
                </c:pt>
                <c:pt idx="281">
                  <c:v>185000</c:v>
                </c:pt>
                <c:pt idx="282">
                  <c:v>207500</c:v>
                </c:pt>
                <c:pt idx="283">
                  <c:v>244600</c:v>
                </c:pt>
                <c:pt idx="284">
                  <c:v>179200</c:v>
                </c:pt>
                <c:pt idx="285">
                  <c:v>164700</c:v>
                </c:pt>
                <c:pt idx="286">
                  <c:v>159000</c:v>
                </c:pt>
                <c:pt idx="287">
                  <c:v>88000</c:v>
                </c:pt>
                <c:pt idx="288">
                  <c:v>122000</c:v>
                </c:pt>
                <c:pt idx="289">
                  <c:v>153575</c:v>
                </c:pt>
                <c:pt idx="290">
                  <c:v>233230</c:v>
                </c:pt>
                <c:pt idx="291">
                  <c:v>135900</c:v>
                </c:pt>
                <c:pt idx="292">
                  <c:v>131000</c:v>
                </c:pt>
                <c:pt idx="293">
                  <c:v>235000</c:v>
                </c:pt>
                <c:pt idx="294">
                  <c:v>167000</c:v>
                </c:pt>
                <c:pt idx="295">
                  <c:v>142500</c:v>
                </c:pt>
                <c:pt idx="296">
                  <c:v>152000</c:v>
                </c:pt>
                <c:pt idx="297">
                  <c:v>239000</c:v>
                </c:pt>
                <c:pt idx="298">
                  <c:v>175000</c:v>
                </c:pt>
                <c:pt idx="299">
                  <c:v>158500</c:v>
                </c:pt>
                <c:pt idx="300">
                  <c:v>157000</c:v>
                </c:pt>
                <c:pt idx="301">
                  <c:v>267000</c:v>
                </c:pt>
                <c:pt idx="302">
                  <c:v>205000</c:v>
                </c:pt>
                <c:pt idx="303">
                  <c:v>149900</c:v>
                </c:pt>
                <c:pt idx="304">
                  <c:v>295000</c:v>
                </c:pt>
                <c:pt idx="305">
                  <c:v>305900</c:v>
                </c:pt>
                <c:pt idx="306">
                  <c:v>225000</c:v>
                </c:pt>
                <c:pt idx="307">
                  <c:v>89500</c:v>
                </c:pt>
                <c:pt idx="308">
                  <c:v>82500</c:v>
                </c:pt>
                <c:pt idx="309">
                  <c:v>360000</c:v>
                </c:pt>
                <c:pt idx="310">
                  <c:v>165600</c:v>
                </c:pt>
                <c:pt idx="311">
                  <c:v>132000</c:v>
                </c:pt>
                <c:pt idx="312">
                  <c:v>119900</c:v>
                </c:pt>
                <c:pt idx="313">
                  <c:v>375000</c:v>
                </c:pt>
                <c:pt idx="314">
                  <c:v>178000</c:v>
                </c:pt>
                <c:pt idx="315">
                  <c:v>188500</c:v>
                </c:pt>
                <c:pt idx="316">
                  <c:v>260000</c:v>
                </c:pt>
                <c:pt idx="317">
                  <c:v>270000</c:v>
                </c:pt>
                <c:pt idx="318">
                  <c:v>260000</c:v>
                </c:pt>
                <c:pt idx="319">
                  <c:v>187500</c:v>
                </c:pt>
                <c:pt idx="320">
                  <c:v>342643</c:v>
                </c:pt>
                <c:pt idx="321">
                  <c:v>354000</c:v>
                </c:pt>
                <c:pt idx="322">
                  <c:v>301000</c:v>
                </c:pt>
                <c:pt idx="323">
                  <c:v>126175</c:v>
                </c:pt>
                <c:pt idx="324">
                  <c:v>242000</c:v>
                </c:pt>
                <c:pt idx="325">
                  <c:v>87000</c:v>
                </c:pt>
                <c:pt idx="326">
                  <c:v>324000</c:v>
                </c:pt>
                <c:pt idx="327">
                  <c:v>145250</c:v>
                </c:pt>
                <c:pt idx="328">
                  <c:v>214500</c:v>
                </c:pt>
                <c:pt idx="329">
                  <c:v>78000</c:v>
                </c:pt>
                <c:pt idx="330">
                  <c:v>119000</c:v>
                </c:pt>
                <c:pt idx="331">
                  <c:v>139000</c:v>
                </c:pt>
                <c:pt idx="332">
                  <c:v>284000</c:v>
                </c:pt>
                <c:pt idx="333">
                  <c:v>207000</c:v>
                </c:pt>
                <c:pt idx="334">
                  <c:v>192000</c:v>
                </c:pt>
                <c:pt idx="335">
                  <c:v>228950</c:v>
                </c:pt>
                <c:pt idx="336">
                  <c:v>377426</c:v>
                </c:pt>
                <c:pt idx="337">
                  <c:v>214000</c:v>
                </c:pt>
                <c:pt idx="338">
                  <c:v>202500</c:v>
                </c:pt>
                <c:pt idx="339">
                  <c:v>155000</c:v>
                </c:pt>
                <c:pt idx="340">
                  <c:v>202900</c:v>
                </c:pt>
                <c:pt idx="341">
                  <c:v>82000</c:v>
                </c:pt>
                <c:pt idx="342">
                  <c:v>87500</c:v>
                </c:pt>
                <c:pt idx="343">
                  <c:v>266000</c:v>
                </c:pt>
                <c:pt idx="344">
                  <c:v>85000</c:v>
                </c:pt>
                <c:pt idx="345">
                  <c:v>140200</c:v>
                </c:pt>
                <c:pt idx="346">
                  <c:v>151500</c:v>
                </c:pt>
                <c:pt idx="347">
                  <c:v>157500</c:v>
                </c:pt>
                <c:pt idx="348">
                  <c:v>154000</c:v>
                </c:pt>
                <c:pt idx="349">
                  <c:v>437154</c:v>
                </c:pt>
                <c:pt idx="350">
                  <c:v>318061</c:v>
                </c:pt>
                <c:pt idx="351">
                  <c:v>190000</c:v>
                </c:pt>
                <c:pt idx="352">
                  <c:v>95000</c:v>
                </c:pt>
                <c:pt idx="353">
                  <c:v>105900</c:v>
                </c:pt>
                <c:pt idx="354">
                  <c:v>140000</c:v>
                </c:pt>
                <c:pt idx="355">
                  <c:v>177500</c:v>
                </c:pt>
                <c:pt idx="356">
                  <c:v>173000</c:v>
                </c:pt>
                <c:pt idx="357">
                  <c:v>134000</c:v>
                </c:pt>
                <c:pt idx="358">
                  <c:v>130000</c:v>
                </c:pt>
                <c:pt idx="359">
                  <c:v>280000</c:v>
                </c:pt>
                <c:pt idx="360">
                  <c:v>156000</c:v>
                </c:pt>
                <c:pt idx="361">
                  <c:v>145000</c:v>
                </c:pt>
                <c:pt idx="362">
                  <c:v>198500</c:v>
                </c:pt>
                <c:pt idx="363">
                  <c:v>118000</c:v>
                </c:pt>
                <c:pt idx="364">
                  <c:v>190000</c:v>
                </c:pt>
                <c:pt idx="365">
                  <c:v>147000</c:v>
                </c:pt>
                <c:pt idx="366">
                  <c:v>159000</c:v>
                </c:pt>
                <c:pt idx="367">
                  <c:v>165000</c:v>
                </c:pt>
                <c:pt idx="368">
                  <c:v>132000</c:v>
                </c:pt>
                <c:pt idx="369">
                  <c:v>162000</c:v>
                </c:pt>
                <c:pt idx="370">
                  <c:v>172400</c:v>
                </c:pt>
                <c:pt idx="371">
                  <c:v>134432</c:v>
                </c:pt>
                <c:pt idx="372">
                  <c:v>125000</c:v>
                </c:pt>
                <c:pt idx="373">
                  <c:v>123000</c:v>
                </c:pt>
                <c:pt idx="374">
                  <c:v>219500</c:v>
                </c:pt>
                <c:pt idx="375">
                  <c:v>61000</c:v>
                </c:pt>
                <c:pt idx="376">
                  <c:v>148000</c:v>
                </c:pt>
                <c:pt idx="377">
                  <c:v>340000</c:v>
                </c:pt>
                <c:pt idx="378">
                  <c:v>394432</c:v>
                </c:pt>
                <c:pt idx="379">
                  <c:v>179000</c:v>
                </c:pt>
                <c:pt idx="380">
                  <c:v>127000</c:v>
                </c:pt>
                <c:pt idx="381">
                  <c:v>187750</c:v>
                </c:pt>
                <c:pt idx="382">
                  <c:v>213500</c:v>
                </c:pt>
                <c:pt idx="383">
                  <c:v>76000</c:v>
                </c:pt>
                <c:pt idx="384">
                  <c:v>240000</c:v>
                </c:pt>
                <c:pt idx="385">
                  <c:v>192000</c:v>
                </c:pt>
                <c:pt idx="386">
                  <c:v>81000</c:v>
                </c:pt>
                <c:pt idx="387">
                  <c:v>125000</c:v>
                </c:pt>
                <c:pt idx="388">
                  <c:v>191000</c:v>
                </c:pt>
                <c:pt idx="389">
                  <c:v>426000</c:v>
                </c:pt>
                <c:pt idx="390">
                  <c:v>119000</c:v>
                </c:pt>
                <c:pt idx="391">
                  <c:v>215000</c:v>
                </c:pt>
                <c:pt idx="392">
                  <c:v>106500</c:v>
                </c:pt>
                <c:pt idx="393">
                  <c:v>100000</c:v>
                </c:pt>
                <c:pt idx="394">
                  <c:v>109000</c:v>
                </c:pt>
                <c:pt idx="395">
                  <c:v>129000</c:v>
                </c:pt>
                <c:pt idx="396">
                  <c:v>123000</c:v>
                </c:pt>
                <c:pt idx="397">
                  <c:v>169500</c:v>
                </c:pt>
                <c:pt idx="398">
                  <c:v>67000</c:v>
                </c:pt>
                <c:pt idx="399">
                  <c:v>241000</c:v>
                </c:pt>
                <c:pt idx="400">
                  <c:v>245500</c:v>
                </c:pt>
                <c:pt idx="401">
                  <c:v>164990</c:v>
                </c:pt>
                <c:pt idx="402">
                  <c:v>108000</c:v>
                </c:pt>
                <c:pt idx="403">
                  <c:v>258000</c:v>
                </c:pt>
                <c:pt idx="404">
                  <c:v>168000</c:v>
                </c:pt>
                <c:pt idx="405">
                  <c:v>150000</c:v>
                </c:pt>
                <c:pt idx="406">
                  <c:v>115000</c:v>
                </c:pt>
                <c:pt idx="407">
                  <c:v>177000</c:v>
                </c:pt>
                <c:pt idx="408">
                  <c:v>280000</c:v>
                </c:pt>
                <c:pt idx="409">
                  <c:v>339750</c:v>
                </c:pt>
                <c:pt idx="410">
                  <c:v>60000</c:v>
                </c:pt>
                <c:pt idx="411">
                  <c:v>145000</c:v>
                </c:pt>
                <c:pt idx="412">
                  <c:v>222000</c:v>
                </c:pt>
                <c:pt idx="413">
                  <c:v>115000</c:v>
                </c:pt>
                <c:pt idx="414">
                  <c:v>228000</c:v>
                </c:pt>
                <c:pt idx="415">
                  <c:v>181134</c:v>
                </c:pt>
                <c:pt idx="416">
                  <c:v>149500</c:v>
                </c:pt>
                <c:pt idx="417">
                  <c:v>239000</c:v>
                </c:pt>
                <c:pt idx="418">
                  <c:v>126000</c:v>
                </c:pt>
                <c:pt idx="419">
                  <c:v>142000</c:v>
                </c:pt>
                <c:pt idx="420">
                  <c:v>206300</c:v>
                </c:pt>
                <c:pt idx="421">
                  <c:v>215000</c:v>
                </c:pt>
                <c:pt idx="422">
                  <c:v>113000</c:v>
                </c:pt>
                <c:pt idx="423">
                  <c:v>315000</c:v>
                </c:pt>
                <c:pt idx="424">
                  <c:v>139000</c:v>
                </c:pt>
                <c:pt idx="425">
                  <c:v>135000</c:v>
                </c:pt>
                <c:pt idx="426">
                  <c:v>275000</c:v>
                </c:pt>
                <c:pt idx="427">
                  <c:v>109008</c:v>
                </c:pt>
                <c:pt idx="428">
                  <c:v>195400</c:v>
                </c:pt>
                <c:pt idx="429">
                  <c:v>175000</c:v>
                </c:pt>
                <c:pt idx="430">
                  <c:v>85400</c:v>
                </c:pt>
                <c:pt idx="431">
                  <c:v>79900</c:v>
                </c:pt>
                <c:pt idx="432">
                  <c:v>122500</c:v>
                </c:pt>
                <c:pt idx="433">
                  <c:v>181000</c:v>
                </c:pt>
                <c:pt idx="434">
                  <c:v>81000</c:v>
                </c:pt>
                <c:pt idx="435">
                  <c:v>212000</c:v>
                </c:pt>
                <c:pt idx="436">
                  <c:v>116000</c:v>
                </c:pt>
                <c:pt idx="437">
                  <c:v>119000</c:v>
                </c:pt>
                <c:pt idx="438">
                  <c:v>90350</c:v>
                </c:pt>
                <c:pt idx="439">
                  <c:v>110000</c:v>
                </c:pt>
                <c:pt idx="440">
                  <c:v>555000</c:v>
                </c:pt>
                <c:pt idx="441">
                  <c:v>118000</c:v>
                </c:pt>
                <c:pt idx="442">
                  <c:v>162900</c:v>
                </c:pt>
                <c:pt idx="443">
                  <c:v>172500</c:v>
                </c:pt>
                <c:pt idx="444">
                  <c:v>210000</c:v>
                </c:pt>
                <c:pt idx="445">
                  <c:v>127500</c:v>
                </c:pt>
                <c:pt idx="446">
                  <c:v>190000</c:v>
                </c:pt>
                <c:pt idx="447">
                  <c:v>199900</c:v>
                </c:pt>
                <c:pt idx="448">
                  <c:v>119500</c:v>
                </c:pt>
                <c:pt idx="449">
                  <c:v>120000</c:v>
                </c:pt>
                <c:pt idx="450">
                  <c:v>110000</c:v>
                </c:pt>
                <c:pt idx="451">
                  <c:v>280000</c:v>
                </c:pt>
                <c:pt idx="452">
                  <c:v>204000</c:v>
                </c:pt>
                <c:pt idx="453">
                  <c:v>210000</c:v>
                </c:pt>
                <c:pt idx="454">
                  <c:v>188000</c:v>
                </c:pt>
                <c:pt idx="455">
                  <c:v>175500</c:v>
                </c:pt>
                <c:pt idx="456">
                  <c:v>98000</c:v>
                </c:pt>
                <c:pt idx="457">
                  <c:v>256000</c:v>
                </c:pt>
                <c:pt idx="458">
                  <c:v>161000</c:v>
                </c:pt>
                <c:pt idx="459">
                  <c:v>110000</c:v>
                </c:pt>
                <c:pt idx="460">
                  <c:v>263435</c:v>
                </c:pt>
                <c:pt idx="461">
                  <c:v>155000</c:v>
                </c:pt>
                <c:pt idx="462">
                  <c:v>62383</c:v>
                </c:pt>
                <c:pt idx="463">
                  <c:v>188700</c:v>
                </c:pt>
                <c:pt idx="464">
                  <c:v>124000</c:v>
                </c:pt>
                <c:pt idx="465">
                  <c:v>178740</c:v>
                </c:pt>
                <c:pt idx="466">
                  <c:v>167000</c:v>
                </c:pt>
                <c:pt idx="467">
                  <c:v>146500</c:v>
                </c:pt>
                <c:pt idx="468">
                  <c:v>250000</c:v>
                </c:pt>
                <c:pt idx="469">
                  <c:v>187000</c:v>
                </c:pt>
                <c:pt idx="470">
                  <c:v>212000</c:v>
                </c:pt>
                <c:pt idx="471">
                  <c:v>190000</c:v>
                </c:pt>
                <c:pt idx="472">
                  <c:v>148000</c:v>
                </c:pt>
                <c:pt idx="473">
                  <c:v>440000</c:v>
                </c:pt>
                <c:pt idx="474">
                  <c:v>251000</c:v>
                </c:pt>
                <c:pt idx="475">
                  <c:v>132500</c:v>
                </c:pt>
                <c:pt idx="476">
                  <c:v>208900</c:v>
                </c:pt>
                <c:pt idx="477">
                  <c:v>380000</c:v>
                </c:pt>
                <c:pt idx="478">
                  <c:v>297000</c:v>
                </c:pt>
                <c:pt idx="479">
                  <c:v>89471</c:v>
                </c:pt>
                <c:pt idx="480">
                  <c:v>326000</c:v>
                </c:pt>
                <c:pt idx="481">
                  <c:v>374000</c:v>
                </c:pt>
                <c:pt idx="482">
                  <c:v>155000</c:v>
                </c:pt>
                <c:pt idx="483">
                  <c:v>164000</c:v>
                </c:pt>
                <c:pt idx="484">
                  <c:v>132500</c:v>
                </c:pt>
                <c:pt idx="485">
                  <c:v>147000</c:v>
                </c:pt>
                <c:pt idx="486">
                  <c:v>156000</c:v>
                </c:pt>
                <c:pt idx="487">
                  <c:v>175000</c:v>
                </c:pt>
                <c:pt idx="488">
                  <c:v>160000</c:v>
                </c:pt>
                <c:pt idx="489">
                  <c:v>86000</c:v>
                </c:pt>
                <c:pt idx="490">
                  <c:v>115000</c:v>
                </c:pt>
                <c:pt idx="491">
                  <c:v>133000</c:v>
                </c:pt>
                <c:pt idx="492">
                  <c:v>172785</c:v>
                </c:pt>
                <c:pt idx="493">
                  <c:v>155000</c:v>
                </c:pt>
                <c:pt idx="494">
                  <c:v>91300</c:v>
                </c:pt>
                <c:pt idx="495">
                  <c:v>34900</c:v>
                </c:pt>
                <c:pt idx="496">
                  <c:v>430000</c:v>
                </c:pt>
                <c:pt idx="497">
                  <c:v>184000</c:v>
                </c:pt>
                <c:pt idx="498">
                  <c:v>130000</c:v>
                </c:pt>
                <c:pt idx="499">
                  <c:v>120000</c:v>
                </c:pt>
                <c:pt idx="500">
                  <c:v>113000</c:v>
                </c:pt>
                <c:pt idx="501">
                  <c:v>226700</c:v>
                </c:pt>
                <c:pt idx="502">
                  <c:v>140000</c:v>
                </c:pt>
                <c:pt idx="503">
                  <c:v>289000</c:v>
                </c:pt>
                <c:pt idx="504">
                  <c:v>147000</c:v>
                </c:pt>
                <c:pt idx="505">
                  <c:v>124500</c:v>
                </c:pt>
                <c:pt idx="506">
                  <c:v>215000</c:v>
                </c:pt>
                <c:pt idx="507">
                  <c:v>208300</c:v>
                </c:pt>
                <c:pt idx="508">
                  <c:v>161000</c:v>
                </c:pt>
                <c:pt idx="509">
                  <c:v>124500</c:v>
                </c:pt>
                <c:pt idx="510">
                  <c:v>164900</c:v>
                </c:pt>
                <c:pt idx="511">
                  <c:v>202665</c:v>
                </c:pt>
                <c:pt idx="512">
                  <c:v>129900</c:v>
                </c:pt>
                <c:pt idx="513">
                  <c:v>134000</c:v>
                </c:pt>
                <c:pt idx="514">
                  <c:v>96500</c:v>
                </c:pt>
                <c:pt idx="515">
                  <c:v>402861</c:v>
                </c:pt>
                <c:pt idx="516">
                  <c:v>158000</c:v>
                </c:pt>
                <c:pt idx="517">
                  <c:v>265000</c:v>
                </c:pt>
                <c:pt idx="518">
                  <c:v>211000</c:v>
                </c:pt>
                <c:pt idx="519">
                  <c:v>234000</c:v>
                </c:pt>
                <c:pt idx="520">
                  <c:v>106250</c:v>
                </c:pt>
                <c:pt idx="521">
                  <c:v>150000</c:v>
                </c:pt>
                <c:pt idx="522">
                  <c:v>159000</c:v>
                </c:pt>
                <c:pt idx="523">
                  <c:v>184750</c:v>
                </c:pt>
                <c:pt idx="524">
                  <c:v>315750</c:v>
                </c:pt>
                <c:pt idx="525">
                  <c:v>176000</c:v>
                </c:pt>
                <c:pt idx="526">
                  <c:v>132000</c:v>
                </c:pt>
                <c:pt idx="527">
                  <c:v>446261</c:v>
                </c:pt>
                <c:pt idx="528">
                  <c:v>86000</c:v>
                </c:pt>
                <c:pt idx="529">
                  <c:v>200624</c:v>
                </c:pt>
                <c:pt idx="530">
                  <c:v>175000</c:v>
                </c:pt>
                <c:pt idx="531">
                  <c:v>128000</c:v>
                </c:pt>
                <c:pt idx="532">
                  <c:v>107500</c:v>
                </c:pt>
                <c:pt idx="533">
                  <c:v>39300</c:v>
                </c:pt>
                <c:pt idx="534">
                  <c:v>178000</c:v>
                </c:pt>
                <c:pt idx="535">
                  <c:v>107500</c:v>
                </c:pt>
                <c:pt idx="536">
                  <c:v>188000</c:v>
                </c:pt>
                <c:pt idx="537">
                  <c:v>111250</c:v>
                </c:pt>
                <c:pt idx="538">
                  <c:v>158000</c:v>
                </c:pt>
                <c:pt idx="539">
                  <c:v>272000</c:v>
                </c:pt>
                <c:pt idx="540">
                  <c:v>315000</c:v>
                </c:pt>
                <c:pt idx="541">
                  <c:v>248000</c:v>
                </c:pt>
                <c:pt idx="542">
                  <c:v>213250</c:v>
                </c:pt>
                <c:pt idx="543">
                  <c:v>133000</c:v>
                </c:pt>
                <c:pt idx="544">
                  <c:v>179665</c:v>
                </c:pt>
                <c:pt idx="545">
                  <c:v>229000</c:v>
                </c:pt>
                <c:pt idx="546">
                  <c:v>210000</c:v>
                </c:pt>
                <c:pt idx="547">
                  <c:v>129500</c:v>
                </c:pt>
                <c:pt idx="548">
                  <c:v>125000</c:v>
                </c:pt>
                <c:pt idx="549">
                  <c:v>263000</c:v>
                </c:pt>
                <c:pt idx="550">
                  <c:v>140000</c:v>
                </c:pt>
                <c:pt idx="551">
                  <c:v>112500</c:v>
                </c:pt>
                <c:pt idx="552">
                  <c:v>255500</c:v>
                </c:pt>
                <c:pt idx="553">
                  <c:v>108000</c:v>
                </c:pt>
                <c:pt idx="554">
                  <c:v>284000</c:v>
                </c:pt>
                <c:pt idx="555">
                  <c:v>113000</c:v>
                </c:pt>
                <c:pt idx="556">
                  <c:v>141000</c:v>
                </c:pt>
                <c:pt idx="557">
                  <c:v>108000</c:v>
                </c:pt>
                <c:pt idx="558">
                  <c:v>175000</c:v>
                </c:pt>
                <c:pt idx="559">
                  <c:v>234000</c:v>
                </c:pt>
                <c:pt idx="560">
                  <c:v>121500</c:v>
                </c:pt>
                <c:pt idx="561">
                  <c:v>170000</c:v>
                </c:pt>
                <c:pt idx="562">
                  <c:v>108000</c:v>
                </c:pt>
                <c:pt idx="563">
                  <c:v>185000</c:v>
                </c:pt>
                <c:pt idx="564">
                  <c:v>268000</c:v>
                </c:pt>
                <c:pt idx="565">
                  <c:v>128000</c:v>
                </c:pt>
                <c:pt idx="566">
                  <c:v>325000</c:v>
                </c:pt>
                <c:pt idx="567">
                  <c:v>214000</c:v>
                </c:pt>
                <c:pt idx="568">
                  <c:v>316600</c:v>
                </c:pt>
                <c:pt idx="569">
                  <c:v>135960</c:v>
                </c:pt>
                <c:pt idx="570">
                  <c:v>142600</c:v>
                </c:pt>
                <c:pt idx="571">
                  <c:v>120000</c:v>
                </c:pt>
                <c:pt idx="572">
                  <c:v>224500</c:v>
                </c:pt>
                <c:pt idx="573">
                  <c:v>170000</c:v>
                </c:pt>
                <c:pt idx="574">
                  <c:v>139000</c:v>
                </c:pt>
                <c:pt idx="575">
                  <c:v>118500</c:v>
                </c:pt>
                <c:pt idx="576">
                  <c:v>145000</c:v>
                </c:pt>
                <c:pt idx="577">
                  <c:v>164500</c:v>
                </c:pt>
                <c:pt idx="578">
                  <c:v>146000</c:v>
                </c:pt>
                <c:pt idx="579">
                  <c:v>131500</c:v>
                </c:pt>
                <c:pt idx="580">
                  <c:v>181900</c:v>
                </c:pt>
                <c:pt idx="581">
                  <c:v>253293</c:v>
                </c:pt>
                <c:pt idx="582">
                  <c:v>118500</c:v>
                </c:pt>
                <c:pt idx="583">
                  <c:v>325000</c:v>
                </c:pt>
                <c:pt idx="584">
                  <c:v>133000</c:v>
                </c:pt>
                <c:pt idx="585">
                  <c:v>369900</c:v>
                </c:pt>
                <c:pt idx="586">
                  <c:v>130000</c:v>
                </c:pt>
                <c:pt idx="587">
                  <c:v>137000</c:v>
                </c:pt>
                <c:pt idx="588">
                  <c:v>143000</c:v>
                </c:pt>
                <c:pt idx="589">
                  <c:v>79500</c:v>
                </c:pt>
                <c:pt idx="590">
                  <c:v>185900</c:v>
                </c:pt>
                <c:pt idx="591">
                  <c:v>451950</c:v>
                </c:pt>
                <c:pt idx="592">
                  <c:v>138000</c:v>
                </c:pt>
                <c:pt idx="593">
                  <c:v>140000</c:v>
                </c:pt>
                <c:pt idx="594">
                  <c:v>110000</c:v>
                </c:pt>
                <c:pt idx="595">
                  <c:v>319000</c:v>
                </c:pt>
                <c:pt idx="596">
                  <c:v>114504</c:v>
                </c:pt>
                <c:pt idx="597">
                  <c:v>194201</c:v>
                </c:pt>
                <c:pt idx="598">
                  <c:v>217500</c:v>
                </c:pt>
                <c:pt idx="599">
                  <c:v>151000</c:v>
                </c:pt>
                <c:pt idx="600">
                  <c:v>275000</c:v>
                </c:pt>
                <c:pt idx="601">
                  <c:v>141000</c:v>
                </c:pt>
                <c:pt idx="602">
                  <c:v>220000</c:v>
                </c:pt>
                <c:pt idx="603">
                  <c:v>151000</c:v>
                </c:pt>
                <c:pt idx="604">
                  <c:v>221000</c:v>
                </c:pt>
                <c:pt idx="605">
                  <c:v>205000</c:v>
                </c:pt>
                <c:pt idx="606">
                  <c:v>152000</c:v>
                </c:pt>
                <c:pt idx="607">
                  <c:v>225000</c:v>
                </c:pt>
                <c:pt idx="608">
                  <c:v>359100</c:v>
                </c:pt>
                <c:pt idx="609">
                  <c:v>118500</c:v>
                </c:pt>
                <c:pt idx="610">
                  <c:v>313000</c:v>
                </c:pt>
                <c:pt idx="611">
                  <c:v>148000</c:v>
                </c:pt>
                <c:pt idx="612">
                  <c:v>261500</c:v>
                </c:pt>
                <c:pt idx="613">
                  <c:v>147000</c:v>
                </c:pt>
                <c:pt idx="614">
                  <c:v>75500</c:v>
                </c:pt>
                <c:pt idx="615">
                  <c:v>137500</c:v>
                </c:pt>
                <c:pt idx="616">
                  <c:v>183200</c:v>
                </c:pt>
                <c:pt idx="617">
                  <c:v>105500</c:v>
                </c:pt>
                <c:pt idx="618">
                  <c:v>314813</c:v>
                </c:pt>
                <c:pt idx="619">
                  <c:v>305000</c:v>
                </c:pt>
                <c:pt idx="620">
                  <c:v>67000</c:v>
                </c:pt>
                <c:pt idx="621">
                  <c:v>240000</c:v>
                </c:pt>
                <c:pt idx="622">
                  <c:v>135000</c:v>
                </c:pt>
                <c:pt idx="623">
                  <c:v>168500</c:v>
                </c:pt>
                <c:pt idx="624">
                  <c:v>165150</c:v>
                </c:pt>
                <c:pt idx="625">
                  <c:v>160000</c:v>
                </c:pt>
                <c:pt idx="626">
                  <c:v>139900</c:v>
                </c:pt>
                <c:pt idx="627">
                  <c:v>153000</c:v>
                </c:pt>
                <c:pt idx="628">
                  <c:v>135000</c:v>
                </c:pt>
                <c:pt idx="629">
                  <c:v>168500</c:v>
                </c:pt>
                <c:pt idx="630">
                  <c:v>124000</c:v>
                </c:pt>
                <c:pt idx="631">
                  <c:v>209500</c:v>
                </c:pt>
                <c:pt idx="632">
                  <c:v>82500</c:v>
                </c:pt>
                <c:pt idx="633">
                  <c:v>139400</c:v>
                </c:pt>
                <c:pt idx="634">
                  <c:v>144000</c:v>
                </c:pt>
                <c:pt idx="635">
                  <c:v>200000</c:v>
                </c:pt>
                <c:pt idx="636">
                  <c:v>60000</c:v>
                </c:pt>
                <c:pt idx="637">
                  <c:v>93000</c:v>
                </c:pt>
                <c:pt idx="638">
                  <c:v>85000</c:v>
                </c:pt>
                <c:pt idx="639">
                  <c:v>264561</c:v>
                </c:pt>
                <c:pt idx="640">
                  <c:v>274000</c:v>
                </c:pt>
                <c:pt idx="641">
                  <c:v>226000</c:v>
                </c:pt>
                <c:pt idx="642">
                  <c:v>345000</c:v>
                </c:pt>
                <c:pt idx="643">
                  <c:v>152000</c:v>
                </c:pt>
                <c:pt idx="644">
                  <c:v>370878</c:v>
                </c:pt>
                <c:pt idx="645">
                  <c:v>143250</c:v>
                </c:pt>
                <c:pt idx="646">
                  <c:v>98300</c:v>
                </c:pt>
                <c:pt idx="647">
                  <c:v>155000</c:v>
                </c:pt>
                <c:pt idx="648">
                  <c:v>155000</c:v>
                </c:pt>
                <c:pt idx="649">
                  <c:v>84500</c:v>
                </c:pt>
                <c:pt idx="650">
                  <c:v>205950</c:v>
                </c:pt>
                <c:pt idx="651">
                  <c:v>108000</c:v>
                </c:pt>
                <c:pt idx="652">
                  <c:v>191000</c:v>
                </c:pt>
                <c:pt idx="653">
                  <c:v>135000</c:v>
                </c:pt>
                <c:pt idx="654">
                  <c:v>350000</c:v>
                </c:pt>
                <c:pt idx="655">
                  <c:v>88000</c:v>
                </c:pt>
                <c:pt idx="656">
                  <c:v>145500</c:v>
                </c:pt>
                <c:pt idx="657">
                  <c:v>149000</c:v>
                </c:pt>
                <c:pt idx="658">
                  <c:v>97500</c:v>
                </c:pt>
                <c:pt idx="659">
                  <c:v>167000</c:v>
                </c:pt>
                <c:pt idx="660">
                  <c:v>197900</c:v>
                </c:pt>
                <c:pt idx="661">
                  <c:v>402000</c:v>
                </c:pt>
                <c:pt idx="662">
                  <c:v>110000</c:v>
                </c:pt>
                <c:pt idx="663">
                  <c:v>137500</c:v>
                </c:pt>
                <c:pt idx="664">
                  <c:v>423000</c:v>
                </c:pt>
                <c:pt idx="665">
                  <c:v>230500</c:v>
                </c:pt>
                <c:pt idx="666">
                  <c:v>129000</c:v>
                </c:pt>
                <c:pt idx="667">
                  <c:v>193500</c:v>
                </c:pt>
                <c:pt idx="668">
                  <c:v>168000</c:v>
                </c:pt>
                <c:pt idx="669">
                  <c:v>137500</c:v>
                </c:pt>
                <c:pt idx="670">
                  <c:v>173500</c:v>
                </c:pt>
                <c:pt idx="671">
                  <c:v>103600</c:v>
                </c:pt>
                <c:pt idx="672">
                  <c:v>165000</c:v>
                </c:pt>
                <c:pt idx="673">
                  <c:v>257500</c:v>
                </c:pt>
                <c:pt idx="674">
                  <c:v>140000</c:v>
                </c:pt>
                <c:pt idx="675">
                  <c:v>148500</c:v>
                </c:pt>
                <c:pt idx="676">
                  <c:v>87000</c:v>
                </c:pt>
                <c:pt idx="677">
                  <c:v>109500</c:v>
                </c:pt>
                <c:pt idx="678">
                  <c:v>372500</c:v>
                </c:pt>
                <c:pt idx="679">
                  <c:v>128500</c:v>
                </c:pt>
                <c:pt idx="680">
                  <c:v>143000</c:v>
                </c:pt>
                <c:pt idx="681">
                  <c:v>159434</c:v>
                </c:pt>
                <c:pt idx="682">
                  <c:v>173000</c:v>
                </c:pt>
                <c:pt idx="683">
                  <c:v>285000</c:v>
                </c:pt>
                <c:pt idx="684">
                  <c:v>221000</c:v>
                </c:pt>
                <c:pt idx="685">
                  <c:v>207500</c:v>
                </c:pt>
                <c:pt idx="686">
                  <c:v>227875</c:v>
                </c:pt>
                <c:pt idx="687">
                  <c:v>148800</c:v>
                </c:pt>
                <c:pt idx="688">
                  <c:v>392000</c:v>
                </c:pt>
                <c:pt idx="689">
                  <c:v>194700</c:v>
                </c:pt>
                <c:pt idx="690">
                  <c:v>141000</c:v>
                </c:pt>
                <c:pt idx="691">
                  <c:v>755000</c:v>
                </c:pt>
                <c:pt idx="692">
                  <c:v>335000</c:v>
                </c:pt>
                <c:pt idx="693">
                  <c:v>108480</c:v>
                </c:pt>
                <c:pt idx="694">
                  <c:v>141500</c:v>
                </c:pt>
                <c:pt idx="695">
                  <c:v>176000</c:v>
                </c:pt>
                <c:pt idx="696">
                  <c:v>89000</c:v>
                </c:pt>
                <c:pt idx="697">
                  <c:v>123500</c:v>
                </c:pt>
                <c:pt idx="698">
                  <c:v>138500</c:v>
                </c:pt>
                <c:pt idx="699">
                  <c:v>196000</c:v>
                </c:pt>
                <c:pt idx="700">
                  <c:v>312500</c:v>
                </c:pt>
                <c:pt idx="701">
                  <c:v>140000</c:v>
                </c:pt>
                <c:pt idx="702">
                  <c:v>361919</c:v>
                </c:pt>
                <c:pt idx="703">
                  <c:v>140000</c:v>
                </c:pt>
                <c:pt idx="704">
                  <c:v>213000</c:v>
                </c:pt>
                <c:pt idx="705">
                  <c:v>55000</c:v>
                </c:pt>
                <c:pt idx="706">
                  <c:v>302000</c:v>
                </c:pt>
                <c:pt idx="707">
                  <c:v>254000</c:v>
                </c:pt>
                <c:pt idx="708">
                  <c:v>179540</c:v>
                </c:pt>
                <c:pt idx="709">
                  <c:v>109900</c:v>
                </c:pt>
                <c:pt idx="710">
                  <c:v>52000</c:v>
                </c:pt>
                <c:pt idx="711">
                  <c:v>102776</c:v>
                </c:pt>
                <c:pt idx="712">
                  <c:v>189000</c:v>
                </c:pt>
                <c:pt idx="713">
                  <c:v>129000</c:v>
                </c:pt>
                <c:pt idx="714">
                  <c:v>130500</c:v>
                </c:pt>
                <c:pt idx="715">
                  <c:v>165000</c:v>
                </c:pt>
                <c:pt idx="716">
                  <c:v>159500</c:v>
                </c:pt>
                <c:pt idx="717">
                  <c:v>157000</c:v>
                </c:pt>
                <c:pt idx="718">
                  <c:v>341000</c:v>
                </c:pt>
                <c:pt idx="719">
                  <c:v>128500</c:v>
                </c:pt>
                <c:pt idx="720">
                  <c:v>275000</c:v>
                </c:pt>
                <c:pt idx="721">
                  <c:v>143000</c:v>
                </c:pt>
                <c:pt idx="722">
                  <c:v>124500</c:v>
                </c:pt>
                <c:pt idx="723">
                  <c:v>135000</c:v>
                </c:pt>
                <c:pt idx="724">
                  <c:v>320000</c:v>
                </c:pt>
                <c:pt idx="725">
                  <c:v>120500</c:v>
                </c:pt>
                <c:pt idx="726">
                  <c:v>222000</c:v>
                </c:pt>
                <c:pt idx="727">
                  <c:v>194500</c:v>
                </c:pt>
                <c:pt idx="728">
                  <c:v>110000</c:v>
                </c:pt>
                <c:pt idx="729">
                  <c:v>103000</c:v>
                </c:pt>
                <c:pt idx="730">
                  <c:v>236500</c:v>
                </c:pt>
                <c:pt idx="731">
                  <c:v>187500</c:v>
                </c:pt>
                <c:pt idx="732">
                  <c:v>222500</c:v>
                </c:pt>
                <c:pt idx="733">
                  <c:v>131400</c:v>
                </c:pt>
                <c:pt idx="734">
                  <c:v>108000</c:v>
                </c:pt>
                <c:pt idx="735">
                  <c:v>163000</c:v>
                </c:pt>
                <c:pt idx="736">
                  <c:v>93500</c:v>
                </c:pt>
                <c:pt idx="737">
                  <c:v>239900</c:v>
                </c:pt>
                <c:pt idx="738">
                  <c:v>179000</c:v>
                </c:pt>
                <c:pt idx="739">
                  <c:v>190000</c:v>
                </c:pt>
                <c:pt idx="740">
                  <c:v>132000</c:v>
                </c:pt>
                <c:pt idx="741">
                  <c:v>142000</c:v>
                </c:pt>
                <c:pt idx="742">
                  <c:v>179000</c:v>
                </c:pt>
                <c:pt idx="743">
                  <c:v>175000</c:v>
                </c:pt>
                <c:pt idx="744">
                  <c:v>180000</c:v>
                </c:pt>
                <c:pt idx="745">
                  <c:v>299800</c:v>
                </c:pt>
                <c:pt idx="746">
                  <c:v>236000</c:v>
                </c:pt>
                <c:pt idx="747">
                  <c:v>265979</c:v>
                </c:pt>
                <c:pt idx="748">
                  <c:v>260400</c:v>
                </c:pt>
                <c:pt idx="749">
                  <c:v>98000</c:v>
                </c:pt>
                <c:pt idx="750">
                  <c:v>96500</c:v>
                </c:pt>
                <c:pt idx="751">
                  <c:v>162000</c:v>
                </c:pt>
                <c:pt idx="752">
                  <c:v>217000</c:v>
                </c:pt>
                <c:pt idx="753">
                  <c:v>275500</c:v>
                </c:pt>
                <c:pt idx="754">
                  <c:v>156000</c:v>
                </c:pt>
                <c:pt idx="755">
                  <c:v>172500</c:v>
                </c:pt>
                <c:pt idx="756">
                  <c:v>212000</c:v>
                </c:pt>
                <c:pt idx="757">
                  <c:v>158900</c:v>
                </c:pt>
                <c:pt idx="758">
                  <c:v>179400</c:v>
                </c:pt>
                <c:pt idx="759">
                  <c:v>290000</c:v>
                </c:pt>
                <c:pt idx="760">
                  <c:v>127500</c:v>
                </c:pt>
                <c:pt idx="761">
                  <c:v>100000</c:v>
                </c:pt>
                <c:pt idx="762">
                  <c:v>215200</c:v>
                </c:pt>
                <c:pt idx="763">
                  <c:v>337000</c:v>
                </c:pt>
                <c:pt idx="764">
                  <c:v>270000</c:v>
                </c:pt>
                <c:pt idx="765">
                  <c:v>264132</c:v>
                </c:pt>
                <c:pt idx="766">
                  <c:v>196500</c:v>
                </c:pt>
                <c:pt idx="767">
                  <c:v>160000</c:v>
                </c:pt>
                <c:pt idx="768">
                  <c:v>216837</c:v>
                </c:pt>
                <c:pt idx="769">
                  <c:v>538000</c:v>
                </c:pt>
                <c:pt idx="770">
                  <c:v>134900</c:v>
                </c:pt>
                <c:pt idx="771">
                  <c:v>102000</c:v>
                </c:pt>
                <c:pt idx="772">
                  <c:v>107000</c:v>
                </c:pt>
                <c:pt idx="773">
                  <c:v>114500</c:v>
                </c:pt>
                <c:pt idx="774">
                  <c:v>395000</c:v>
                </c:pt>
                <c:pt idx="775">
                  <c:v>162000</c:v>
                </c:pt>
                <c:pt idx="776">
                  <c:v>221500</c:v>
                </c:pt>
                <c:pt idx="777">
                  <c:v>142500</c:v>
                </c:pt>
                <c:pt idx="778">
                  <c:v>144000</c:v>
                </c:pt>
                <c:pt idx="779">
                  <c:v>135000</c:v>
                </c:pt>
                <c:pt idx="780">
                  <c:v>176000</c:v>
                </c:pt>
                <c:pt idx="781">
                  <c:v>175900</c:v>
                </c:pt>
                <c:pt idx="782">
                  <c:v>187100</c:v>
                </c:pt>
                <c:pt idx="783">
                  <c:v>165500</c:v>
                </c:pt>
                <c:pt idx="784">
                  <c:v>128000</c:v>
                </c:pt>
                <c:pt idx="785">
                  <c:v>161500</c:v>
                </c:pt>
                <c:pt idx="786">
                  <c:v>139000</c:v>
                </c:pt>
                <c:pt idx="787">
                  <c:v>233000</c:v>
                </c:pt>
                <c:pt idx="788">
                  <c:v>107900</c:v>
                </c:pt>
                <c:pt idx="789">
                  <c:v>187500</c:v>
                </c:pt>
                <c:pt idx="790">
                  <c:v>160200</c:v>
                </c:pt>
                <c:pt idx="791">
                  <c:v>146800</c:v>
                </c:pt>
                <c:pt idx="792">
                  <c:v>269790</c:v>
                </c:pt>
                <c:pt idx="793">
                  <c:v>225000</c:v>
                </c:pt>
                <c:pt idx="794">
                  <c:v>194500</c:v>
                </c:pt>
                <c:pt idx="795">
                  <c:v>171000</c:v>
                </c:pt>
                <c:pt idx="796">
                  <c:v>143500</c:v>
                </c:pt>
                <c:pt idx="797">
                  <c:v>110000</c:v>
                </c:pt>
                <c:pt idx="798">
                  <c:v>485000</c:v>
                </c:pt>
                <c:pt idx="799">
                  <c:v>175000</c:v>
                </c:pt>
                <c:pt idx="800">
                  <c:v>200000</c:v>
                </c:pt>
                <c:pt idx="801">
                  <c:v>109900</c:v>
                </c:pt>
                <c:pt idx="802">
                  <c:v>189000</c:v>
                </c:pt>
                <c:pt idx="803">
                  <c:v>582933</c:v>
                </c:pt>
                <c:pt idx="804">
                  <c:v>118000</c:v>
                </c:pt>
                <c:pt idx="805">
                  <c:v>227680</c:v>
                </c:pt>
                <c:pt idx="806">
                  <c:v>135500</c:v>
                </c:pt>
                <c:pt idx="807">
                  <c:v>223500</c:v>
                </c:pt>
                <c:pt idx="808">
                  <c:v>159950</c:v>
                </c:pt>
                <c:pt idx="809">
                  <c:v>106000</c:v>
                </c:pt>
                <c:pt idx="810">
                  <c:v>181000</c:v>
                </c:pt>
                <c:pt idx="811">
                  <c:v>144500</c:v>
                </c:pt>
                <c:pt idx="812">
                  <c:v>55993</c:v>
                </c:pt>
                <c:pt idx="813">
                  <c:v>157900</c:v>
                </c:pt>
                <c:pt idx="814">
                  <c:v>116000</c:v>
                </c:pt>
                <c:pt idx="815">
                  <c:v>224900</c:v>
                </c:pt>
                <c:pt idx="816">
                  <c:v>137000</c:v>
                </c:pt>
                <c:pt idx="817">
                  <c:v>271000</c:v>
                </c:pt>
                <c:pt idx="818">
                  <c:v>155000</c:v>
                </c:pt>
                <c:pt idx="819">
                  <c:v>224000</c:v>
                </c:pt>
                <c:pt idx="820">
                  <c:v>183000</c:v>
                </c:pt>
                <c:pt idx="821">
                  <c:v>93000</c:v>
                </c:pt>
                <c:pt idx="822">
                  <c:v>225000</c:v>
                </c:pt>
                <c:pt idx="823">
                  <c:v>139500</c:v>
                </c:pt>
                <c:pt idx="824">
                  <c:v>232600</c:v>
                </c:pt>
                <c:pt idx="825">
                  <c:v>385000</c:v>
                </c:pt>
                <c:pt idx="826">
                  <c:v>109500</c:v>
                </c:pt>
                <c:pt idx="827">
                  <c:v>189000</c:v>
                </c:pt>
                <c:pt idx="828">
                  <c:v>185000</c:v>
                </c:pt>
                <c:pt idx="829">
                  <c:v>147400</c:v>
                </c:pt>
                <c:pt idx="830">
                  <c:v>166000</c:v>
                </c:pt>
                <c:pt idx="831">
                  <c:v>151000</c:v>
                </c:pt>
                <c:pt idx="832">
                  <c:v>237000</c:v>
                </c:pt>
                <c:pt idx="833">
                  <c:v>167000</c:v>
                </c:pt>
                <c:pt idx="834">
                  <c:v>139950</c:v>
                </c:pt>
                <c:pt idx="835">
                  <c:v>128000</c:v>
                </c:pt>
                <c:pt idx="836">
                  <c:v>153500</c:v>
                </c:pt>
                <c:pt idx="837">
                  <c:v>100000</c:v>
                </c:pt>
                <c:pt idx="838">
                  <c:v>144000</c:v>
                </c:pt>
                <c:pt idx="839">
                  <c:v>130500</c:v>
                </c:pt>
                <c:pt idx="840">
                  <c:v>140000</c:v>
                </c:pt>
                <c:pt idx="841">
                  <c:v>157500</c:v>
                </c:pt>
                <c:pt idx="842">
                  <c:v>174900</c:v>
                </c:pt>
                <c:pt idx="843">
                  <c:v>141000</c:v>
                </c:pt>
                <c:pt idx="844">
                  <c:v>153900</c:v>
                </c:pt>
                <c:pt idx="845">
                  <c:v>171000</c:v>
                </c:pt>
                <c:pt idx="846">
                  <c:v>213000</c:v>
                </c:pt>
                <c:pt idx="847">
                  <c:v>133500</c:v>
                </c:pt>
                <c:pt idx="848">
                  <c:v>240000</c:v>
                </c:pt>
                <c:pt idx="849">
                  <c:v>187000</c:v>
                </c:pt>
                <c:pt idx="850">
                  <c:v>131500</c:v>
                </c:pt>
                <c:pt idx="851">
                  <c:v>215000</c:v>
                </c:pt>
                <c:pt idx="852">
                  <c:v>164000</c:v>
                </c:pt>
                <c:pt idx="853">
                  <c:v>158000</c:v>
                </c:pt>
                <c:pt idx="854">
                  <c:v>170000</c:v>
                </c:pt>
                <c:pt idx="855">
                  <c:v>127000</c:v>
                </c:pt>
                <c:pt idx="856">
                  <c:v>147000</c:v>
                </c:pt>
                <c:pt idx="857">
                  <c:v>174000</c:v>
                </c:pt>
                <c:pt idx="858">
                  <c:v>152000</c:v>
                </c:pt>
                <c:pt idx="859">
                  <c:v>250000</c:v>
                </c:pt>
                <c:pt idx="860">
                  <c:v>189950</c:v>
                </c:pt>
                <c:pt idx="861">
                  <c:v>131500</c:v>
                </c:pt>
                <c:pt idx="862">
                  <c:v>152000</c:v>
                </c:pt>
                <c:pt idx="863">
                  <c:v>132500</c:v>
                </c:pt>
                <c:pt idx="864">
                  <c:v>250580</c:v>
                </c:pt>
                <c:pt idx="865">
                  <c:v>148500</c:v>
                </c:pt>
                <c:pt idx="866">
                  <c:v>248900</c:v>
                </c:pt>
                <c:pt idx="867">
                  <c:v>129000</c:v>
                </c:pt>
                <c:pt idx="868">
                  <c:v>169000</c:v>
                </c:pt>
                <c:pt idx="869">
                  <c:v>236000</c:v>
                </c:pt>
                <c:pt idx="870">
                  <c:v>109500</c:v>
                </c:pt>
                <c:pt idx="871">
                  <c:v>200500</c:v>
                </c:pt>
                <c:pt idx="872">
                  <c:v>116000</c:v>
                </c:pt>
                <c:pt idx="873">
                  <c:v>133000</c:v>
                </c:pt>
                <c:pt idx="874">
                  <c:v>66500</c:v>
                </c:pt>
                <c:pt idx="875">
                  <c:v>303477</c:v>
                </c:pt>
                <c:pt idx="876">
                  <c:v>132250</c:v>
                </c:pt>
                <c:pt idx="877">
                  <c:v>350000</c:v>
                </c:pt>
                <c:pt idx="878">
                  <c:v>148000</c:v>
                </c:pt>
                <c:pt idx="879">
                  <c:v>136500</c:v>
                </c:pt>
                <c:pt idx="880">
                  <c:v>157000</c:v>
                </c:pt>
                <c:pt idx="881">
                  <c:v>187500</c:v>
                </c:pt>
                <c:pt idx="882">
                  <c:v>178000</c:v>
                </c:pt>
                <c:pt idx="883">
                  <c:v>118500</c:v>
                </c:pt>
                <c:pt idx="884">
                  <c:v>100000</c:v>
                </c:pt>
                <c:pt idx="885">
                  <c:v>328900</c:v>
                </c:pt>
                <c:pt idx="886">
                  <c:v>145000</c:v>
                </c:pt>
                <c:pt idx="887">
                  <c:v>135500</c:v>
                </c:pt>
                <c:pt idx="888">
                  <c:v>268000</c:v>
                </c:pt>
                <c:pt idx="889">
                  <c:v>149500</c:v>
                </c:pt>
                <c:pt idx="890">
                  <c:v>122900</c:v>
                </c:pt>
                <c:pt idx="891">
                  <c:v>172500</c:v>
                </c:pt>
                <c:pt idx="892">
                  <c:v>154500</c:v>
                </c:pt>
                <c:pt idx="893">
                  <c:v>165000</c:v>
                </c:pt>
                <c:pt idx="894">
                  <c:v>118858</c:v>
                </c:pt>
                <c:pt idx="895">
                  <c:v>140000</c:v>
                </c:pt>
                <c:pt idx="896">
                  <c:v>106500</c:v>
                </c:pt>
                <c:pt idx="897">
                  <c:v>142953</c:v>
                </c:pt>
                <c:pt idx="898">
                  <c:v>611657</c:v>
                </c:pt>
                <c:pt idx="899">
                  <c:v>135000</c:v>
                </c:pt>
                <c:pt idx="900">
                  <c:v>110000</c:v>
                </c:pt>
                <c:pt idx="901">
                  <c:v>153000</c:v>
                </c:pt>
                <c:pt idx="902">
                  <c:v>180000</c:v>
                </c:pt>
                <c:pt idx="903">
                  <c:v>240000</c:v>
                </c:pt>
                <c:pt idx="904">
                  <c:v>125500</c:v>
                </c:pt>
                <c:pt idx="905">
                  <c:v>128000</c:v>
                </c:pt>
                <c:pt idx="906">
                  <c:v>255000</c:v>
                </c:pt>
                <c:pt idx="907">
                  <c:v>250000</c:v>
                </c:pt>
                <c:pt idx="908">
                  <c:v>131000</c:v>
                </c:pt>
                <c:pt idx="909">
                  <c:v>174000</c:v>
                </c:pt>
                <c:pt idx="910">
                  <c:v>154300</c:v>
                </c:pt>
                <c:pt idx="911">
                  <c:v>143500</c:v>
                </c:pt>
                <c:pt idx="912">
                  <c:v>88000</c:v>
                </c:pt>
                <c:pt idx="913">
                  <c:v>145000</c:v>
                </c:pt>
                <c:pt idx="914">
                  <c:v>173733</c:v>
                </c:pt>
                <c:pt idx="915">
                  <c:v>75000</c:v>
                </c:pt>
                <c:pt idx="916">
                  <c:v>35311</c:v>
                </c:pt>
                <c:pt idx="917">
                  <c:v>135000</c:v>
                </c:pt>
                <c:pt idx="918">
                  <c:v>238000</c:v>
                </c:pt>
                <c:pt idx="919">
                  <c:v>176500</c:v>
                </c:pt>
                <c:pt idx="920">
                  <c:v>201000</c:v>
                </c:pt>
                <c:pt idx="921">
                  <c:v>145900</c:v>
                </c:pt>
                <c:pt idx="922">
                  <c:v>169990</c:v>
                </c:pt>
                <c:pt idx="923">
                  <c:v>193000</c:v>
                </c:pt>
                <c:pt idx="924">
                  <c:v>207500</c:v>
                </c:pt>
                <c:pt idx="925">
                  <c:v>175000</c:v>
                </c:pt>
                <c:pt idx="926">
                  <c:v>285000</c:v>
                </c:pt>
                <c:pt idx="927">
                  <c:v>176000</c:v>
                </c:pt>
                <c:pt idx="928">
                  <c:v>236500</c:v>
                </c:pt>
                <c:pt idx="929">
                  <c:v>222000</c:v>
                </c:pt>
                <c:pt idx="930">
                  <c:v>201000</c:v>
                </c:pt>
                <c:pt idx="931">
                  <c:v>117500</c:v>
                </c:pt>
                <c:pt idx="932">
                  <c:v>320000</c:v>
                </c:pt>
                <c:pt idx="933">
                  <c:v>190000</c:v>
                </c:pt>
                <c:pt idx="934">
                  <c:v>242000</c:v>
                </c:pt>
                <c:pt idx="935">
                  <c:v>79900</c:v>
                </c:pt>
                <c:pt idx="936">
                  <c:v>184900</c:v>
                </c:pt>
                <c:pt idx="937">
                  <c:v>253000</c:v>
                </c:pt>
                <c:pt idx="938">
                  <c:v>239799</c:v>
                </c:pt>
                <c:pt idx="939">
                  <c:v>244400</c:v>
                </c:pt>
                <c:pt idx="940">
                  <c:v>150900</c:v>
                </c:pt>
                <c:pt idx="941">
                  <c:v>214000</c:v>
                </c:pt>
                <c:pt idx="942">
                  <c:v>150000</c:v>
                </c:pt>
                <c:pt idx="943">
                  <c:v>143000</c:v>
                </c:pt>
                <c:pt idx="944">
                  <c:v>137500</c:v>
                </c:pt>
                <c:pt idx="945">
                  <c:v>124900</c:v>
                </c:pt>
                <c:pt idx="946">
                  <c:v>143000</c:v>
                </c:pt>
                <c:pt idx="947">
                  <c:v>270000</c:v>
                </c:pt>
                <c:pt idx="948">
                  <c:v>192500</c:v>
                </c:pt>
                <c:pt idx="949">
                  <c:v>197500</c:v>
                </c:pt>
                <c:pt idx="950">
                  <c:v>129000</c:v>
                </c:pt>
                <c:pt idx="951">
                  <c:v>119900</c:v>
                </c:pt>
                <c:pt idx="952">
                  <c:v>133900</c:v>
                </c:pt>
                <c:pt idx="953">
                  <c:v>172000</c:v>
                </c:pt>
                <c:pt idx="954">
                  <c:v>127500</c:v>
                </c:pt>
                <c:pt idx="955">
                  <c:v>145000</c:v>
                </c:pt>
                <c:pt idx="956">
                  <c:v>124000</c:v>
                </c:pt>
                <c:pt idx="957">
                  <c:v>132000</c:v>
                </c:pt>
                <c:pt idx="958">
                  <c:v>185000</c:v>
                </c:pt>
                <c:pt idx="959">
                  <c:v>155000</c:v>
                </c:pt>
                <c:pt idx="960">
                  <c:v>116500</c:v>
                </c:pt>
                <c:pt idx="961">
                  <c:v>272000</c:v>
                </c:pt>
                <c:pt idx="962">
                  <c:v>155000</c:v>
                </c:pt>
                <c:pt idx="963">
                  <c:v>239000</c:v>
                </c:pt>
                <c:pt idx="964">
                  <c:v>214900</c:v>
                </c:pt>
                <c:pt idx="965">
                  <c:v>178900</c:v>
                </c:pt>
                <c:pt idx="966">
                  <c:v>160000</c:v>
                </c:pt>
                <c:pt idx="967">
                  <c:v>135000</c:v>
                </c:pt>
                <c:pt idx="968">
                  <c:v>37900</c:v>
                </c:pt>
                <c:pt idx="969">
                  <c:v>140000</c:v>
                </c:pt>
                <c:pt idx="970">
                  <c:v>135000</c:v>
                </c:pt>
                <c:pt idx="971">
                  <c:v>173000</c:v>
                </c:pt>
                <c:pt idx="972">
                  <c:v>99500</c:v>
                </c:pt>
                <c:pt idx="973">
                  <c:v>182000</c:v>
                </c:pt>
                <c:pt idx="974">
                  <c:v>167500</c:v>
                </c:pt>
                <c:pt idx="975">
                  <c:v>165000</c:v>
                </c:pt>
                <c:pt idx="976">
                  <c:v>85500</c:v>
                </c:pt>
                <c:pt idx="977">
                  <c:v>199900</c:v>
                </c:pt>
                <c:pt idx="978">
                  <c:v>110000</c:v>
                </c:pt>
                <c:pt idx="979">
                  <c:v>139000</c:v>
                </c:pt>
                <c:pt idx="980">
                  <c:v>178400</c:v>
                </c:pt>
                <c:pt idx="981">
                  <c:v>336000</c:v>
                </c:pt>
                <c:pt idx="982">
                  <c:v>159895</c:v>
                </c:pt>
                <c:pt idx="983">
                  <c:v>255900</c:v>
                </c:pt>
                <c:pt idx="984">
                  <c:v>126000</c:v>
                </c:pt>
                <c:pt idx="985">
                  <c:v>125000</c:v>
                </c:pt>
                <c:pt idx="986">
                  <c:v>117000</c:v>
                </c:pt>
                <c:pt idx="987">
                  <c:v>395192</c:v>
                </c:pt>
                <c:pt idx="988">
                  <c:v>195000</c:v>
                </c:pt>
                <c:pt idx="989">
                  <c:v>197000</c:v>
                </c:pt>
                <c:pt idx="990">
                  <c:v>348000</c:v>
                </c:pt>
                <c:pt idx="991">
                  <c:v>168000</c:v>
                </c:pt>
                <c:pt idx="992">
                  <c:v>187000</c:v>
                </c:pt>
                <c:pt idx="993">
                  <c:v>173900</c:v>
                </c:pt>
                <c:pt idx="994">
                  <c:v>337500</c:v>
                </c:pt>
                <c:pt idx="995">
                  <c:v>121600</c:v>
                </c:pt>
                <c:pt idx="996">
                  <c:v>136500</c:v>
                </c:pt>
                <c:pt idx="997">
                  <c:v>185000</c:v>
                </c:pt>
                <c:pt idx="998">
                  <c:v>91000</c:v>
                </c:pt>
                <c:pt idx="999">
                  <c:v>206000</c:v>
                </c:pt>
                <c:pt idx="1000">
                  <c:v>82000</c:v>
                </c:pt>
                <c:pt idx="1001">
                  <c:v>86000</c:v>
                </c:pt>
                <c:pt idx="1002">
                  <c:v>232000</c:v>
                </c:pt>
                <c:pt idx="1003">
                  <c:v>136905</c:v>
                </c:pt>
                <c:pt idx="1004">
                  <c:v>181000</c:v>
                </c:pt>
                <c:pt idx="1005">
                  <c:v>149900</c:v>
                </c:pt>
                <c:pt idx="1006">
                  <c:v>163500</c:v>
                </c:pt>
                <c:pt idx="1007">
                  <c:v>88000</c:v>
                </c:pt>
                <c:pt idx="1008">
                  <c:v>240000</c:v>
                </c:pt>
                <c:pt idx="1009">
                  <c:v>102000</c:v>
                </c:pt>
                <c:pt idx="1010">
                  <c:v>135000</c:v>
                </c:pt>
                <c:pt idx="1011">
                  <c:v>100000</c:v>
                </c:pt>
                <c:pt idx="1012">
                  <c:v>165000</c:v>
                </c:pt>
                <c:pt idx="1013">
                  <c:v>85000</c:v>
                </c:pt>
                <c:pt idx="1014">
                  <c:v>119200</c:v>
                </c:pt>
                <c:pt idx="1015">
                  <c:v>227000</c:v>
                </c:pt>
                <c:pt idx="1016">
                  <c:v>203000</c:v>
                </c:pt>
                <c:pt idx="1017">
                  <c:v>187500</c:v>
                </c:pt>
                <c:pt idx="1018">
                  <c:v>160000</c:v>
                </c:pt>
                <c:pt idx="1019">
                  <c:v>213490</c:v>
                </c:pt>
                <c:pt idx="1020">
                  <c:v>176000</c:v>
                </c:pt>
                <c:pt idx="1021">
                  <c:v>194000</c:v>
                </c:pt>
                <c:pt idx="1022">
                  <c:v>87000</c:v>
                </c:pt>
                <c:pt idx="1023">
                  <c:v>191000</c:v>
                </c:pt>
                <c:pt idx="1024">
                  <c:v>287000</c:v>
                </c:pt>
                <c:pt idx="1025">
                  <c:v>112500</c:v>
                </c:pt>
                <c:pt idx="1026">
                  <c:v>167500</c:v>
                </c:pt>
                <c:pt idx="1027">
                  <c:v>293077</c:v>
                </c:pt>
                <c:pt idx="1028">
                  <c:v>105000</c:v>
                </c:pt>
                <c:pt idx="1029">
                  <c:v>118000</c:v>
                </c:pt>
                <c:pt idx="1030">
                  <c:v>160000</c:v>
                </c:pt>
                <c:pt idx="1031">
                  <c:v>197000</c:v>
                </c:pt>
                <c:pt idx="1032">
                  <c:v>310000</c:v>
                </c:pt>
                <c:pt idx="1033">
                  <c:v>230000</c:v>
                </c:pt>
                <c:pt idx="1034">
                  <c:v>119750</c:v>
                </c:pt>
                <c:pt idx="1035">
                  <c:v>84000</c:v>
                </c:pt>
                <c:pt idx="1036">
                  <c:v>315500</c:v>
                </c:pt>
                <c:pt idx="1037">
                  <c:v>287000</c:v>
                </c:pt>
                <c:pt idx="1038">
                  <c:v>97000</c:v>
                </c:pt>
                <c:pt idx="1039">
                  <c:v>80000</c:v>
                </c:pt>
                <c:pt idx="1040">
                  <c:v>155000</c:v>
                </c:pt>
                <c:pt idx="1041">
                  <c:v>173000</c:v>
                </c:pt>
                <c:pt idx="1042">
                  <c:v>196000</c:v>
                </c:pt>
                <c:pt idx="1043">
                  <c:v>262280</c:v>
                </c:pt>
                <c:pt idx="1044">
                  <c:v>278000</c:v>
                </c:pt>
                <c:pt idx="1045">
                  <c:v>139600</c:v>
                </c:pt>
                <c:pt idx="1046">
                  <c:v>556581</c:v>
                </c:pt>
                <c:pt idx="1047">
                  <c:v>145000</c:v>
                </c:pt>
                <c:pt idx="1048">
                  <c:v>115000</c:v>
                </c:pt>
                <c:pt idx="1049">
                  <c:v>84900</c:v>
                </c:pt>
                <c:pt idx="1050">
                  <c:v>176485</c:v>
                </c:pt>
                <c:pt idx="1051">
                  <c:v>200141</c:v>
                </c:pt>
                <c:pt idx="1052">
                  <c:v>165000</c:v>
                </c:pt>
                <c:pt idx="1053">
                  <c:v>144500</c:v>
                </c:pt>
                <c:pt idx="1054">
                  <c:v>255000</c:v>
                </c:pt>
                <c:pt idx="1055">
                  <c:v>180000</c:v>
                </c:pt>
                <c:pt idx="1056">
                  <c:v>185850</c:v>
                </c:pt>
                <c:pt idx="1057">
                  <c:v>248000</c:v>
                </c:pt>
                <c:pt idx="1058">
                  <c:v>335000</c:v>
                </c:pt>
                <c:pt idx="1059">
                  <c:v>220000</c:v>
                </c:pt>
                <c:pt idx="1060">
                  <c:v>213500</c:v>
                </c:pt>
                <c:pt idx="1061">
                  <c:v>81000</c:v>
                </c:pt>
                <c:pt idx="1062">
                  <c:v>90000</c:v>
                </c:pt>
                <c:pt idx="1063">
                  <c:v>110500</c:v>
                </c:pt>
                <c:pt idx="1064">
                  <c:v>154000</c:v>
                </c:pt>
                <c:pt idx="1065">
                  <c:v>328000</c:v>
                </c:pt>
                <c:pt idx="1066">
                  <c:v>178000</c:v>
                </c:pt>
                <c:pt idx="1067">
                  <c:v>167900</c:v>
                </c:pt>
                <c:pt idx="1068">
                  <c:v>151400</c:v>
                </c:pt>
                <c:pt idx="1069">
                  <c:v>135000</c:v>
                </c:pt>
                <c:pt idx="1070">
                  <c:v>135000</c:v>
                </c:pt>
                <c:pt idx="1071">
                  <c:v>154000</c:v>
                </c:pt>
                <c:pt idx="1072">
                  <c:v>91500</c:v>
                </c:pt>
                <c:pt idx="1073">
                  <c:v>159500</c:v>
                </c:pt>
                <c:pt idx="1074">
                  <c:v>194000</c:v>
                </c:pt>
                <c:pt idx="1075">
                  <c:v>219500</c:v>
                </c:pt>
                <c:pt idx="1076">
                  <c:v>170000</c:v>
                </c:pt>
                <c:pt idx="1077">
                  <c:v>138800</c:v>
                </c:pt>
                <c:pt idx="1078">
                  <c:v>155900</c:v>
                </c:pt>
                <c:pt idx="1079">
                  <c:v>126000</c:v>
                </c:pt>
                <c:pt idx="1080">
                  <c:v>145000</c:v>
                </c:pt>
                <c:pt idx="1081">
                  <c:v>133000</c:v>
                </c:pt>
                <c:pt idx="1082">
                  <c:v>192000</c:v>
                </c:pt>
                <c:pt idx="1083">
                  <c:v>160000</c:v>
                </c:pt>
                <c:pt idx="1084">
                  <c:v>187500</c:v>
                </c:pt>
                <c:pt idx="1085">
                  <c:v>147000</c:v>
                </c:pt>
                <c:pt idx="1086">
                  <c:v>83500</c:v>
                </c:pt>
                <c:pt idx="1087">
                  <c:v>252000</c:v>
                </c:pt>
                <c:pt idx="1088">
                  <c:v>137500</c:v>
                </c:pt>
                <c:pt idx="1089">
                  <c:v>197000</c:v>
                </c:pt>
                <c:pt idx="1090">
                  <c:v>92900</c:v>
                </c:pt>
                <c:pt idx="1091">
                  <c:v>160000</c:v>
                </c:pt>
                <c:pt idx="1092">
                  <c:v>136500</c:v>
                </c:pt>
                <c:pt idx="1093">
                  <c:v>146000</c:v>
                </c:pt>
                <c:pt idx="1094">
                  <c:v>129000</c:v>
                </c:pt>
                <c:pt idx="1095">
                  <c:v>176432</c:v>
                </c:pt>
                <c:pt idx="1096">
                  <c:v>127000</c:v>
                </c:pt>
                <c:pt idx="1097">
                  <c:v>170000</c:v>
                </c:pt>
                <c:pt idx="1098">
                  <c:v>128000</c:v>
                </c:pt>
                <c:pt idx="1099">
                  <c:v>157000</c:v>
                </c:pt>
                <c:pt idx="1100">
                  <c:v>60000</c:v>
                </c:pt>
                <c:pt idx="1101">
                  <c:v>119500</c:v>
                </c:pt>
                <c:pt idx="1102">
                  <c:v>135000</c:v>
                </c:pt>
                <c:pt idx="1103">
                  <c:v>159500</c:v>
                </c:pt>
                <c:pt idx="1104">
                  <c:v>106000</c:v>
                </c:pt>
                <c:pt idx="1105">
                  <c:v>325000</c:v>
                </c:pt>
                <c:pt idx="1106">
                  <c:v>179900</c:v>
                </c:pt>
                <c:pt idx="1107">
                  <c:v>274725</c:v>
                </c:pt>
                <c:pt idx="1108">
                  <c:v>181000</c:v>
                </c:pt>
                <c:pt idx="1109">
                  <c:v>280000</c:v>
                </c:pt>
                <c:pt idx="1110">
                  <c:v>188000</c:v>
                </c:pt>
                <c:pt idx="1111">
                  <c:v>205000</c:v>
                </c:pt>
                <c:pt idx="1112">
                  <c:v>129900</c:v>
                </c:pt>
                <c:pt idx="1113">
                  <c:v>134500</c:v>
                </c:pt>
                <c:pt idx="1114">
                  <c:v>117000</c:v>
                </c:pt>
                <c:pt idx="1115">
                  <c:v>318000</c:v>
                </c:pt>
                <c:pt idx="1116">
                  <c:v>184100</c:v>
                </c:pt>
                <c:pt idx="1117">
                  <c:v>130000</c:v>
                </c:pt>
                <c:pt idx="1118">
                  <c:v>140000</c:v>
                </c:pt>
                <c:pt idx="1119">
                  <c:v>133700</c:v>
                </c:pt>
                <c:pt idx="1120">
                  <c:v>118400</c:v>
                </c:pt>
                <c:pt idx="1121">
                  <c:v>212900</c:v>
                </c:pt>
                <c:pt idx="1122">
                  <c:v>112000</c:v>
                </c:pt>
                <c:pt idx="1123">
                  <c:v>118000</c:v>
                </c:pt>
                <c:pt idx="1124">
                  <c:v>163900</c:v>
                </c:pt>
                <c:pt idx="1125">
                  <c:v>115000</c:v>
                </c:pt>
                <c:pt idx="1126">
                  <c:v>174000</c:v>
                </c:pt>
                <c:pt idx="1127">
                  <c:v>259000</c:v>
                </c:pt>
                <c:pt idx="1128">
                  <c:v>215000</c:v>
                </c:pt>
                <c:pt idx="1129">
                  <c:v>140000</c:v>
                </c:pt>
                <c:pt idx="1130">
                  <c:v>135000</c:v>
                </c:pt>
                <c:pt idx="1131">
                  <c:v>93500</c:v>
                </c:pt>
                <c:pt idx="1132">
                  <c:v>117500</c:v>
                </c:pt>
                <c:pt idx="1133">
                  <c:v>239500</c:v>
                </c:pt>
                <c:pt idx="1134">
                  <c:v>169000</c:v>
                </c:pt>
                <c:pt idx="1135">
                  <c:v>102000</c:v>
                </c:pt>
                <c:pt idx="1136">
                  <c:v>119000</c:v>
                </c:pt>
                <c:pt idx="1137">
                  <c:v>94000</c:v>
                </c:pt>
                <c:pt idx="1138">
                  <c:v>196000</c:v>
                </c:pt>
                <c:pt idx="1139">
                  <c:v>144000</c:v>
                </c:pt>
                <c:pt idx="1140">
                  <c:v>139000</c:v>
                </c:pt>
                <c:pt idx="1141">
                  <c:v>197500</c:v>
                </c:pt>
                <c:pt idx="1142">
                  <c:v>424870</c:v>
                </c:pt>
                <c:pt idx="1143">
                  <c:v>80000</c:v>
                </c:pt>
                <c:pt idx="1144">
                  <c:v>80000</c:v>
                </c:pt>
                <c:pt idx="1145">
                  <c:v>149000</c:v>
                </c:pt>
                <c:pt idx="1146">
                  <c:v>180000</c:v>
                </c:pt>
                <c:pt idx="1147">
                  <c:v>174500</c:v>
                </c:pt>
                <c:pt idx="1148">
                  <c:v>116900</c:v>
                </c:pt>
                <c:pt idx="1149">
                  <c:v>143000</c:v>
                </c:pt>
                <c:pt idx="1150">
                  <c:v>124000</c:v>
                </c:pt>
                <c:pt idx="1151">
                  <c:v>149900</c:v>
                </c:pt>
                <c:pt idx="1152">
                  <c:v>230000</c:v>
                </c:pt>
                <c:pt idx="1153">
                  <c:v>120500</c:v>
                </c:pt>
                <c:pt idx="1154">
                  <c:v>201800</c:v>
                </c:pt>
                <c:pt idx="1155">
                  <c:v>218000</c:v>
                </c:pt>
                <c:pt idx="1156">
                  <c:v>179900</c:v>
                </c:pt>
                <c:pt idx="1157">
                  <c:v>230000</c:v>
                </c:pt>
                <c:pt idx="1158">
                  <c:v>235128</c:v>
                </c:pt>
                <c:pt idx="1159">
                  <c:v>185000</c:v>
                </c:pt>
                <c:pt idx="1160">
                  <c:v>146000</c:v>
                </c:pt>
                <c:pt idx="1161">
                  <c:v>224000</c:v>
                </c:pt>
                <c:pt idx="1162">
                  <c:v>129000</c:v>
                </c:pt>
                <c:pt idx="1163">
                  <c:v>108959</c:v>
                </c:pt>
                <c:pt idx="1164">
                  <c:v>194000</c:v>
                </c:pt>
                <c:pt idx="1165">
                  <c:v>233170</c:v>
                </c:pt>
                <c:pt idx="1166">
                  <c:v>245350</c:v>
                </c:pt>
                <c:pt idx="1167">
                  <c:v>173000</c:v>
                </c:pt>
                <c:pt idx="1168">
                  <c:v>235000</c:v>
                </c:pt>
                <c:pt idx="1169">
                  <c:v>625000</c:v>
                </c:pt>
                <c:pt idx="1170">
                  <c:v>171000</c:v>
                </c:pt>
                <c:pt idx="1171">
                  <c:v>163000</c:v>
                </c:pt>
                <c:pt idx="1172">
                  <c:v>171900</c:v>
                </c:pt>
                <c:pt idx="1173">
                  <c:v>200500</c:v>
                </c:pt>
                <c:pt idx="1174">
                  <c:v>239000</c:v>
                </c:pt>
                <c:pt idx="1175">
                  <c:v>285000</c:v>
                </c:pt>
                <c:pt idx="1176">
                  <c:v>119500</c:v>
                </c:pt>
                <c:pt idx="1177">
                  <c:v>115000</c:v>
                </c:pt>
                <c:pt idx="1178">
                  <c:v>154900</c:v>
                </c:pt>
                <c:pt idx="1179">
                  <c:v>93000</c:v>
                </c:pt>
                <c:pt idx="1180">
                  <c:v>250000</c:v>
                </c:pt>
                <c:pt idx="1181">
                  <c:v>392500</c:v>
                </c:pt>
                <c:pt idx="1182">
                  <c:v>745000</c:v>
                </c:pt>
                <c:pt idx="1183">
                  <c:v>120000</c:v>
                </c:pt>
                <c:pt idx="1184">
                  <c:v>186700</c:v>
                </c:pt>
                <c:pt idx="1185">
                  <c:v>104900</c:v>
                </c:pt>
                <c:pt idx="1186">
                  <c:v>95000</c:v>
                </c:pt>
                <c:pt idx="1187">
                  <c:v>262000</c:v>
                </c:pt>
                <c:pt idx="1188">
                  <c:v>195000</c:v>
                </c:pt>
                <c:pt idx="1189">
                  <c:v>189000</c:v>
                </c:pt>
                <c:pt idx="1190">
                  <c:v>168000</c:v>
                </c:pt>
                <c:pt idx="1191">
                  <c:v>174000</c:v>
                </c:pt>
                <c:pt idx="1192">
                  <c:v>125000</c:v>
                </c:pt>
                <c:pt idx="1193">
                  <c:v>165000</c:v>
                </c:pt>
                <c:pt idx="1194">
                  <c:v>158000</c:v>
                </c:pt>
                <c:pt idx="1195">
                  <c:v>176000</c:v>
                </c:pt>
                <c:pt idx="1196">
                  <c:v>219210</c:v>
                </c:pt>
                <c:pt idx="1197">
                  <c:v>144000</c:v>
                </c:pt>
                <c:pt idx="1198">
                  <c:v>178000</c:v>
                </c:pt>
                <c:pt idx="1199">
                  <c:v>148000</c:v>
                </c:pt>
                <c:pt idx="1200">
                  <c:v>116050</c:v>
                </c:pt>
                <c:pt idx="1201">
                  <c:v>197900</c:v>
                </c:pt>
                <c:pt idx="1202">
                  <c:v>117000</c:v>
                </c:pt>
                <c:pt idx="1203">
                  <c:v>213000</c:v>
                </c:pt>
                <c:pt idx="1204">
                  <c:v>153500</c:v>
                </c:pt>
                <c:pt idx="1205">
                  <c:v>271900</c:v>
                </c:pt>
                <c:pt idx="1206">
                  <c:v>107000</c:v>
                </c:pt>
                <c:pt idx="1207">
                  <c:v>200000</c:v>
                </c:pt>
                <c:pt idx="1208">
                  <c:v>140000</c:v>
                </c:pt>
                <c:pt idx="1209">
                  <c:v>290000</c:v>
                </c:pt>
                <c:pt idx="1210">
                  <c:v>189000</c:v>
                </c:pt>
                <c:pt idx="1211">
                  <c:v>164000</c:v>
                </c:pt>
                <c:pt idx="1212">
                  <c:v>113000</c:v>
                </c:pt>
                <c:pt idx="1213">
                  <c:v>145000</c:v>
                </c:pt>
                <c:pt idx="1214">
                  <c:v>134500</c:v>
                </c:pt>
                <c:pt idx="1215">
                  <c:v>125000</c:v>
                </c:pt>
                <c:pt idx="1216">
                  <c:v>112000</c:v>
                </c:pt>
                <c:pt idx="1217">
                  <c:v>229456</c:v>
                </c:pt>
                <c:pt idx="1218">
                  <c:v>80500</c:v>
                </c:pt>
                <c:pt idx="1219">
                  <c:v>91500</c:v>
                </c:pt>
                <c:pt idx="1220">
                  <c:v>115000</c:v>
                </c:pt>
                <c:pt idx="1221">
                  <c:v>134000</c:v>
                </c:pt>
                <c:pt idx="1222">
                  <c:v>143000</c:v>
                </c:pt>
                <c:pt idx="1223">
                  <c:v>137900</c:v>
                </c:pt>
                <c:pt idx="1224">
                  <c:v>184000</c:v>
                </c:pt>
                <c:pt idx="1225">
                  <c:v>145000</c:v>
                </c:pt>
                <c:pt idx="1226">
                  <c:v>214000</c:v>
                </c:pt>
                <c:pt idx="1227">
                  <c:v>147000</c:v>
                </c:pt>
                <c:pt idx="1228">
                  <c:v>367294</c:v>
                </c:pt>
                <c:pt idx="1229">
                  <c:v>127000</c:v>
                </c:pt>
                <c:pt idx="1230">
                  <c:v>190000</c:v>
                </c:pt>
                <c:pt idx="1231">
                  <c:v>132500</c:v>
                </c:pt>
                <c:pt idx="1232">
                  <c:v>101800</c:v>
                </c:pt>
                <c:pt idx="1233">
                  <c:v>142000</c:v>
                </c:pt>
                <c:pt idx="1234">
                  <c:v>130000</c:v>
                </c:pt>
                <c:pt idx="1235">
                  <c:v>138887</c:v>
                </c:pt>
                <c:pt idx="1236">
                  <c:v>175500</c:v>
                </c:pt>
                <c:pt idx="1237">
                  <c:v>195000</c:v>
                </c:pt>
                <c:pt idx="1238">
                  <c:v>142500</c:v>
                </c:pt>
                <c:pt idx="1239">
                  <c:v>265900</c:v>
                </c:pt>
                <c:pt idx="1240">
                  <c:v>224900</c:v>
                </c:pt>
                <c:pt idx="1241">
                  <c:v>248328</c:v>
                </c:pt>
                <c:pt idx="1242">
                  <c:v>170000</c:v>
                </c:pt>
                <c:pt idx="1243">
                  <c:v>465000</c:v>
                </c:pt>
                <c:pt idx="1244">
                  <c:v>230000</c:v>
                </c:pt>
                <c:pt idx="1245">
                  <c:v>178000</c:v>
                </c:pt>
                <c:pt idx="1246">
                  <c:v>186500</c:v>
                </c:pt>
                <c:pt idx="1247">
                  <c:v>169900</c:v>
                </c:pt>
                <c:pt idx="1248">
                  <c:v>129500</c:v>
                </c:pt>
                <c:pt idx="1249">
                  <c:v>119000</c:v>
                </c:pt>
                <c:pt idx="1250">
                  <c:v>244000</c:v>
                </c:pt>
                <c:pt idx="1251">
                  <c:v>171750</c:v>
                </c:pt>
                <c:pt idx="1252">
                  <c:v>130000</c:v>
                </c:pt>
                <c:pt idx="1253">
                  <c:v>294000</c:v>
                </c:pt>
                <c:pt idx="1254">
                  <c:v>165400</c:v>
                </c:pt>
                <c:pt idx="1255">
                  <c:v>127500</c:v>
                </c:pt>
                <c:pt idx="1256">
                  <c:v>301500</c:v>
                </c:pt>
                <c:pt idx="1257">
                  <c:v>99900</c:v>
                </c:pt>
                <c:pt idx="1258">
                  <c:v>190000</c:v>
                </c:pt>
                <c:pt idx="1259">
                  <c:v>151000</c:v>
                </c:pt>
                <c:pt idx="1260">
                  <c:v>181000</c:v>
                </c:pt>
                <c:pt idx="1261">
                  <c:v>128900</c:v>
                </c:pt>
                <c:pt idx="1262">
                  <c:v>161500</c:v>
                </c:pt>
                <c:pt idx="1263">
                  <c:v>180500</c:v>
                </c:pt>
                <c:pt idx="1264">
                  <c:v>181000</c:v>
                </c:pt>
                <c:pt idx="1265">
                  <c:v>183900</c:v>
                </c:pt>
                <c:pt idx="1266">
                  <c:v>122000</c:v>
                </c:pt>
                <c:pt idx="1267">
                  <c:v>378500</c:v>
                </c:pt>
                <c:pt idx="1268">
                  <c:v>381000</c:v>
                </c:pt>
                <c:pt idx="1269">
                  <c:v>144000</c:v>
                </c:pt>
                <c:pt idx="1270">
                  <c:v>260000</c:v>
                </c:pt>
                <c:pt idx="1271">
                  <c:v>185750</c:v>
                </c:pt>
                <c:pt idx="1272">
                  <c:v>137000</c:v>
                </c:pt>
                <c:pt idx="1273">
                  <c:v>177000</c:v>
                </c:pt>
                <c:pt idx="1274">
                  <c:v>139000</c:v>
                </c:pt>
                <c:pt idx="1275">
                  <c:v>137000</c:v>
                </c:pt>
                <c:pt idx="1276">
                  <c:v>162000</c:v>
                </c:pt>
                <c:pt idx="1277">
                  <c:v>197900</c:v>
                </c:pt>
                <c:pt idx="1278">
                  <c:v>237000</c:v>
                </c:pt>
                <c:pt idx="1279">
                  <c:v>68400</c:v>
                </c:pt>
                <c:pt idx="1280">
                  <c:v>227000</c:v>
                </c:pt>
                <c:pt idx="1281">
                  <c:v>180000</c:v>
                </c:pt>
                <c:pt idx="1282">
                  <c:v>150500</c:v>
                </c:pt>
                <c:pt idx="1283">
                  <c:v>139000</c:v>
                </c:pt>
                <c:pt idx="1284">
                  <c:v>169000</c:v>
                </c:pt>
                <c:pt idx="1285">
                  <c:v>132500</c:v>
                </c:pt>
                <c:pt idx="1286">
                  <c:v>143000</c:v>
                </c:pt>
                <c:pt idx="1287">
                  <c:v>190000</c:v>
                </c:pt>
                <c:pt idx="1288">
                  <c:v>278000</c:v>
                </c:pt>
                <c:pt idx="1289">
                  <c:v>281000</c:v>
                </c:pt>
                <c:pt idx="1290">
                  <c:v>180500</c:v>
                </c:pt>
                <c:pt idx="1291">
                  <c:v>119500</c:v>
                </c:pt>
                <c:pt idx="1292">
                  <c:v>107500</c:v>
                </c:pt>
                <c:pt idx="1293">
                  <c:v>162900</c:v>
                </c:pt>
                <c:pt idx="1294">
                  <c:v>115000</c:v>
                </c:pt>
                <c:pt idx="1295">
                  <c:v>138500</c:v>
                </c:pt>
                <c:pt idx="1296">
                  <c:v>155000</c:v>
                </c:pt>
                <c:pt idx="1297">
                  <c:v>140000</c:v>
                </c:pt>
                <c:pt idx="1298">
                  <c:v>160000</c:v>
                </c:pt>
                <c:pt idx="1299">
                  <c:v>154000</c:v>
                </c:pt>
                <c:pt idx="1300">
                  <c:v>225000</c:v>
                </c:pt>
                <c:pt idx="1301">
                  <c:v>177500</c:v>
                </c:pt>
                <c:pt idx="1302">
                  <c:v>290000</c:v>
                </c:pt>
                <c:pt idx="1303">
                  <c:v>232000</c:v>
                </c:pt>
                <c:pt idx="1304">
                  <c:v>130000</c:v>
                </c:pt>
                <c:pt idx="1305">
                  <c:v>325000</c:v>
                </c:pt>
                <c:pt idx="1306">
                  <c:v>202500</c:v>
                </c:pt>
                <c:pt idx="1307">
                  <c:v>138000</c:v>
                </c:pt>
                <c:pt idx="1308">
                  <c:v>147000</c:v>
                </c:pt>
                <c:pt idx="1309">
                  <c:v>179200</c:v>
                </c:pt>
                <c:pt idx="1310">
                  <c:v>335000</c:v>
                </c:pt>
                <c:pt idx="1311">
                  <c:v>203000</c:v>
                </c:pt>
                <c:pt idx="1312">
                  <c:v>302000</c:v>
                </c:pt>
                <c:pt idx="1313">
                  <c:v>333168</c:v>
                </c:pt>
                <c:pt idx="1314">
                  <c:v>119000</c:v>
                </c:pt>
                <c:pt idx="1315">
                  <c:v>206900</c:v>
                </c:pt>
                <c:pt idx="1316">
                  <c:v>295493</c:v>
                </c:pt>
                <c:pt idx="1317">
                  <c:v>208900</c:v>
                </c:pt>
                <c:pt idx="1318">
                  <c:v>275000</c:v>
                </c:pt>
                <c:pt idx="1319">
                  <c:v>111000</c:v>
                </c:pt>
                <c:pt idx="1320">
                  <c:v>156500</c:v>
                </c:pt>
                <c:pt idx="1321">
                  <c:v>72500</c:v>
                </c:pt>
                <c:pt idx="1322">
                  <c:v>190000</c:v>
                </c:pt>
                <c:pt idx="1323">
                  <c:v>82500</c:v>
                </c:pt>
                <c:pt idx="1324">
                  <c:v>147000</c:v>
                </c:pt>
                <c:pt idx="1325">
                  <c:v>55000</c:v>
                </c:pt>
                <c:pt idx="1326">
                  <c:v>79000</c:v>
                </c:pt>
                <c:pt idx="1327">
                  <c:v>130500</c:v>
                </c:pt>
                <c:pt idx="1328">
                  <c:v>256000</c:v>
                </c:pt>
                <c:pt idx="1329">
                  <c:v>176500</c:v>
                </c:pt>
                <c:pt idx="1330">
                  <c:v>227000</c:v>
                </c:pt>
                <c:pt idx="1331">
                  <c:v>132500</c:v>
                </c:pt>
                <c:pt idx="1332">
                  <c:v>100000</c:v>
                </c:pt>
                <c:pt idx="1333">
                  <c:v>125500</c:v>
                </c:pt>
                <c:pt idx="1334">
                  <c:v>125000</c:v>
                </c:pt>
                <c:pt idx="1335">
                  <c:v>167900</c:v>
                </c:pt>
                <c:pt idx="1336">
                  <c:v>135000</c:v>
                </c:pt>
                <c:pt idx="1337">
                  <c:v>52500</c:v>
                </c:pt>
                <c:pt idx="1338">
                  <c:v>200000</c:v>
                </c:pt>
                <c:pt idx="1339">
                  <c:v>128500</c:v>
                </c:pt>
                <c:pt idx="1340">
                  <c:v>123000</c:v>
                </c:pt>
                <c:pt idx="1341">
                  <c:v>155000</c:v>
                </c:pt>
                <c:pt idx="1342">
                  <c:v>228500</c:v>
                </c:pt>
                <c:pt idx="1343">
                  <c:v>177000</c:v>
                </c:pt>
                <c:pt idx="1344">
                  <c:v>155835</c:v>
                </c:pt>
                <c:pt idx="1345">
                  <c:v>108500</c:v>
                </c:pt>
                <c:pt idx="1346">
                  <c:v>262500</c:v>
                </c:pt>
                <c:pt idx="1347">
                  <c:v>283463</c:v>
                </c:pt>
                <c:pt idx="1348">
                  <c:v>215000</c:v>
                </c:pt>
                <c:pt idx="1349">
                  <c:v>122000</c:v>
                </c:pt>
                <c:pt idx="1350">
                  <c:v>200000</c:v>
                </c:pt>
                <c:pt idx="1351">
                  <c:v>171000</c:v>
                </c:pt>
                <c:pt idx="1352">
                  <c:v>134900</c:v>
                </c:pt>
                <c:pt idx="1353">
                  <c:v>410000</c:v>
                </c:pt>
                <c:pt idx="1354">
                  <c:v>235000</c:v>
                </c:pt>
                <c:pt idx="1355">
                  <c:v>170000</c:v>
                </c:pt>
                <c:pt idx="1356">
                  <c:v>110000</c:v>
                </c:pt>
                <c:pt idx="1357">
                  <c:v>149900</c:v>
                </c:pt>
                <c:pt idx="1358">
                  <c:v>177500</c:v>
                </c:pt>
                <c:pt idx="1359">
                  <c:v>315000</c:v>
                </c:pt>
                <c:pt idx="1360">
                  <c:v>189000</c:v>
                </c:pt>
                <c:pt idx="1361">
                  <c:v>260000</c:v>
                </c:pt>
                <c:pt idx="1362">
                  <c:v>104900</c:v>
                </c:pt>
                <c:pt idx="1363">
                  <c:v>156932</c:v>
                </c:pt>
                <c:pt idx="1364">
                  <c:v>144152</c:v>
                </c:pt>
                <c:pt idx="1365">
                  <c:v>216000</c:v>
                </c:pt>
                <c:pt idx="1366">
                  <c:v>193000</c:v>
                </c:pt>
                <c:pt idx="1367">
                  <c:v>127000</c:v>
                </c:pt>
                <c:pt idx="1368">
                  <c:v>144000</c:v>
                </c:pt>
                <c:pt idx="1369">
                  <c:v>232000</c:v>
                </c:pt>
                <c:pt idx="1370">
                  <c:v>105000</c:v>
                </c:pt>
                <c:pt idx="1371">
                  <c:v>165500</c:v>
                </c:pt>
                <c:pt idx="1372">
                  <c:v>274300</c:v>
                </c:pt>
                <c:pt idx="1373">
                  <c:v>466500</c:v>
                </c:pt>
                <c:pt idx="1374">
                  <c:v>250000</c:v>
                </c:pt>
                <c:pt idx="1375">
                  <c:v>239000</c:v>
                </c:pt>
                <c:pt idx="1376">
                  <c:v>91000</c:v>
                </c:pt>
                <c:pt idx="1377">
                  <c:v>117000</c:v>
                </c:pt>
                <c:pt idx="1378">
                  <c:v>83000</c:v>
                </c:pt>
                <c:pt idx="1379">
                  <c:v>167500</c:v>
                </c:pt>
                <c:pt idx="1380">
                  <c:v>58500</c:v>
                </c:pt>
                <c:pt idx="1381">
                  <c:v>237500</c:v>
                </c:pt>
                <c:pt idx="1382">
                  <c:v>157000</c:v>
                </c:pt>
                <c:pt idx="1383">
                  <c:v>112000</c:v>
                </c:pt>
                <c:pt idx="1384">
                  <c:v>105000</c:v>
                </c:pt>
                <c:pt idx="1385">
                  <c:v>125500</c:v>
                </c:pt>
                <c:pt idx="1386">
                  <c:v>250000</c:v>
                </c:pt>
                <c:pt idx="1387">
                  <c:v>136000</c:v>
                </c:pt>
                <c:pt idx="1388">
                  <c:v>377500</c:v>
                </c:pt>
                <c:pt idx="1389">
                  <c:v>131000</c:v>
                </c:pt>
                <c:pt idx="1390">
                  <c:v>235000</c:v>
                </c:pt>
                <c:pt idx="1391">
                  <c:v>124000</c:v>
                </c:pt>
                <c:pt idx="1392">
                  <c:v>123000</c:v>
                </c:pt>
                <c:pt idx="1393">
                  <c:v>163000</c:v>
                </c:pt>
                <c:pt idx="1394">
                  <c:v>246578</c:v>
                </c:pt>
                <c:pt idx="1395">
                  <c:v>281213</c:v>
                </c:pt>
                <c:pt idx="1396">
                  <c:v>160000</c:v>
                </c:pt>
                <c:pt idx="1397">
                  <c:v>137500</c:v>
                </c:pt>
                <c:pt idx="1398">
                  <c:v>138000</c:v>
                </c:pt>
                <c:pt idx="1399">
                  <c:v>137450</c:v>
                </c:pt>
                <c:pt idx="1400">
                  <c:v>120000</c:v>
                </c:pt>
                <c:pt idx="1401">
                  <c:v>193000</c:v>
                </c:pt>
                <c:pt idx="1402">
                  <c:v>193879</c:v>
                </c:pt>
                <c:pt idx="1403">
                  <c:v>282922</c:v>
                </c:pt>
                <c:pt idx="1404">
                  <c:v>105000</c:v>
                </c:pt>
                <c:pt idx="1405">
                  <c:v>275000</c:v>
                </c:pt>
                <c:pt idx="1406">
                  <c:v>133000</c:v>
                </c:pt>
                <c:pt idx="1407">
                  <c:v>112000</c:v>
                </c:pt>
                <c:pt idx="1408">
                  <c:v>125500</c:v>
                </c:pt>
                <c:pt idx="1409">
                  <c:v>215000</c:v>
                </c:pt>
                <c:pt idx="1410">
                  <c:v>230000</c:v>
                </c:pt>
                <c:pt idx="1411">
                  <c:v>140000</c:v>
                </c:pt>
                <c:pt idx="1412">
                  <c:v>90000</c:v>
                </c:pt>
                <c:pt idx="1413">
                  <c:v>257000</c:v>
                </c:pt>
                <c:pt idx="1414">
                  <c:v>207000</c:v>
                </c:pt>
                <c:pt idx="1415">
                  <c:v>175900</c:v>
                </c:pt>
                <c:pt idx="1416">
                  <c:v>122500</c:v>
                </c:pt>
                <c:pt idx="1417">
                  <c:v>340000</c:v>
                </c:pt>
                <c:pt idx="1418">
                  <c:v>124000</c:v>
                </c:pt>
                <c:pt idx="1419">
                  <c:v>223000</c:v>
                </c:pt>
                <c:pt idx="1420">
                  <c:v>179900</c:v>
                </c:pt>
                <c:pt idx="1421">
                  <c:v>127500</c:v>
                </c:pt>
                <c:pt idx="1422">
                  <c:v>136500</c:v>
                </c:pt>
                <c:pt idx="1423">
                  <c:v>274970</c:v>
                </c:pt>
                <c:pt idx="1424">
                  <c:v>144000</c:v>
                </c:pt>
                <c:pt idx="1425">
                  <c:v>142000</c:v>
                </c:pt>
                <c:pt idx="1426">
                  <c:v>271000</c:v>
                </c:pt>
                <c:pt idx="1427">
                  <c:v>140000</c:v>
                </c:pt>
                <c:pt idx="1428">
                  <c:v>119000</c:v>
                </c:pt>
                <c:pt idx="1429">
                  <c:v>182900</c:v>
                </c:pt>
                <c:pt idx="1430">
                  <c:v>192140</c:v>
                </c:pt>
                <c:pt idx="1431">
                  <c:v>143750</c:v>
                </c:pt>
                <c:pt idx="1432">
                  <c:v>64500</c:v>
                </c:pt>
                <c:pt idx="1433">
                  <c:v>186500</c:v>
                </c:pt>
                <c:pt idx="1434">
                  <c:v>160000</c:v>
                </c:pt>
                <c:pt idx="1435">
                  <c:v>174000</c:v>
                </c:pt>
                <c:pt idx="1436">
                  <c:v>120500</c:v>
                </c:pt>
                <c:pt idx="1437">
                  <c:v>394617</c:v>
                </c:pt>
                <c:pt idx="1438">
                  <c:v>149700</c:v>
                </c:pt>
                <c:pt idx="1439">
                  <c:v>197000</c:v>
                </c:pt>
                <c:pt idx="1440">
                  <c:v>191000</c:v>
                </c:pt>
                <c:pt idx="1441">
                  <c:v>149300</c:v>
                </c:pt>
                <c:pt idx="1442">
                  <c:v>310000</c:v>
                </c:pt>
                <c:pt idx="1443">
                  <c:v>121000</c:v>
                </c:pt>
                <c:pt idx="1444">
                  <c:v>179600</c:v>
                </c:pt>
                <c:pt idx="1445">
                  <c:v>129000</c:v>
                </c:pt>
                <c:pt idx="1446">
                  <c:v>157900</c:v>
                </c:pt>
                <c:pt idx="1447">
                  <c:v>240000</c:v>
                </c:pt>
                <c:pt idx="1448">
                  <c:v>112000</c:v>
                </c:pt>
                <c:pt idx="1449">
                  <c:v>92000</c:v>
                </c:pt>
                <c:pt idx="1450">
                  <c:v>136000</c:v>
                </c:pt>
                <c:pt idx="1451">
                  <c:v>287090</c:v>
                </c:pt>
                <c:pt idx="1452">
                  <c:v>145000</c:v>
                </c:pt>
                <c:pt idx="1453">
                  <c:v>84500</c:v>
                </c:pt>
                <c:pt idx="1454">
                  <c:v>185000</c:v>
                </c:pt>
                <c:pt idx="1455">
                  <c:v>175000</c:v>
                </c:pt>
                <c:pt idx="1456">
                  <c:v>210000</c:v>
                </c:pt>
                <c:pt idx="1457">
                  <c:v>266500</c:v>
                </c:pt>
                <c:pt idx="1458">
                  <c:v>142125</c:v>
                </c:pt>
                <c:pt idx="1459">
                  <c:v>147500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9E-4BB8-8311-8E9C6E825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73216"/>
        <c:axId val="94075520"/>
      </c:scatterChart>
      <c:valAx>
        <c:axId val="94073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Lot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75520"/>
        <c:crosses val="autoZero"/>
        <c:crossBetween val="midCat"/>
      </c:valAx>
      <c:valAx>
        <c:axId val="9407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 Price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73216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Relevance Vector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Prediction on training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0000087489063867"/>
                  <c:y val="-4.774920713035870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CorrSVM!$B$3:$B$1063</c:f>
              <c:numCache>
                <c:formatCode>General</c:formatCode>
                <c:ptCount val="1061"/>
                <c:pt idx="0">
                  <c:v>202882</c:v>
                </c:pt>
                <c:pt idx="1">
                  <c:v>220477</c:v>
                </c:pt>
                <c:pt idx="2">
                  <c:v>188704</c:v>
                </c:pt>
                <c:pt idx="3">
                  <c:v>104735</c:v>
                </c:pt>
                <c:pt idx="4">
                  <c:v>274719</c:v>
                </c:pt>
                <c:pt idx="5">
                  <c:v>180478</c:v>
                </c:pt>
                <c:pt idx="6">
                  <c:v>147913</c:v>
                </c:pt>
                <c:pt idx="7">
                  <c:v>153571</c:v>
                </c:pt>
                <c:pt idx="8">
                  <c:v>154942</c:v>
                </c:pt>
                <c:pt idx="9">
                  <c:v>256430</c:v>
                </c:pt>
                <c:pt idx="10">
                  <c:v>300691</c:v>
                </c:pt>
                <c:pt idx="11">
                  <c:v>132954</c:v>
                </c:pt>
                <c:pt idx="12">
                  <c:v>131428</c:v>
                </c:pt>
                <c:pt idx="13">
                  <c:v>198821</c:v>
                </c:pt>
                <c:pt idx="14">
                  <c:v>129648</c:v>
                </c:pt>
                <c:pt idx="15">
                  <c:v>251683</c:v>
                </c:pt>
                <c:pt idx="16">
                  <c:v>190583</c:v>
                </c:pt>
                <c:pt idx="17">
                  <c:v>170389</c:v>
                </c:pt>
                <c:pt idx="18">
                  <c:v>255661</c:v>
                </c:pt>
                <c:pt idx="19">
                  <c:v>126911</c:v>
                </c:pt>
                <c:pt idx="20">
                  <c:v>123424</c:v>
                </c:pt>
                <c:pt idx="21">
                  <c:v>165429</c:v>
                </c:pt>
                <c:pt idx="22">
                  <c:v>182197</c:v>
                </c:pt>
                <c:pt idx="23">
                  <c:v>127099</c:v>
                </c:pt>
                <c:pt idx="24">
                  <c:v>334190</c:v>
                </c:pt>
                <c:pt idx="25">
                  <c:v>136013</c:v>
                </c:pt>
                <c:pt idx="26">
                  <c:v>150919</c:v>
                </c:pt>
                <c:pt idx="27">
                  <c:v>207979</c:v>
                </c:pt>
                <c:pt idx="28">
                  <c:v>107119</c:v>
                </c:pt>
                <c:pt idx="29">
                  <c:v>182061</c:v>
                </c:pt>
                <c:pt idx="30">
                  <c:v>171107</c:v>
                </c:pt>
                <c:pt idx="31">
                  <c:v>125975</c:v>
                </c:pt>
                <c:pt idx="32">
                  <c:v>107014</c:v>
                </c:pt>
                <c:pt idx="33">
                  <c:v>150861</c:v>
                </c:pt>
                <c:pt idx="34">
                  <c:v>182311</c:v>
                </c:pt>
                <c:pt idx="35">
                  <c:v>85869.6</c:v>
                </c:pt>
                <c:pt idx="36">
                  <c:v>208880</c:v>
                </c:pt>
                <c:pt idx="37">
                  <c:v>152771</c:v>
                </c:pt>
                <c:pt idx="38">
                  <c:v>121698</c:v>
                </c:pt>
                <c:pt idx="39">
                  <c:v>105864</c:v>
                </c:pt>
                <c:pt idx="40">
                  <c:v>157792</c:v>
                </c:pt>
                <c:pt idx="41">
                  <c:v>442522</c:v>
                </c:pt>
                <c:pt idx="42">
                  <c:v>106100</c:v>
                </c:pt>
                <c:pt idx="43">
                  <c:v>163647</c:v>
                </c:pt>
                <c:pt idx="44">
                  <c:v>197701</c:v>
                </c:pt>
                <c:pt idx="45">
                  <c:v>221462</c:v>
                </c:pt>
                <c:pt idx="46">
                  <c:v>187121</c:v>
                </c:pt>
                <c:pt idx="47">
                  <c:v>198102</c:v>
                </c:pt>
                <c:pt idx="48">
                  <c:v>220368</c:v>
                </c:pt>
                <c:pt idx="49">
                  <c:v>143762</c:v>
                </c:pt>
                <c:pt idx="50">
                  <c:v>100920</c:v>
                </c:pt>
                <c:pt idx="51">
                  <c:v>116836</c:v>
                </c:pt>
                <c:pt idx="52">
                  <c:v>201936</c:v>
                </c:pt>
                <c:pt idx="53">
                  <c:v>190859</c:v>
                </c:pt>
                <c:pt idx="54">
                  <c:v>240735</c:v>
                </c:pt>
                <c:pt idx="55">
                  <c:v>172948</c:v>
                </c:pt>
                <c:pt idx="56">
                  <c:v>184320</c:v>
                </c:pt>
                <c:pt idx="57">
                  <c:v>144589</c:v>
                </c:pt>
                <c:pt idx="58">
                  <c:v>150391</c:v>
                </c:pt>
                <c:pt idx="59">
                  <c:v>173022</c:v>
                </c:pt>
                <c:pt idx="60">
                  <c:v>129898</c:v>
                </c:pt>
                <c:pt idx="61">
                  <c:v>259111</c:v>
                </c:pt>
                <c:pt idx="62">
                  <c:v>177057</c:v>
                </c:pt>
                <c:pt idx="63">
                  <c:v>114371</c:v>
                </c:pt>
                <c:pt idx="64">
                  <c:v>154278</c:v>
                </c:pt>
                <c:pt idx="65">
                  <c:v>103400</c:v>
                </c:pt>
                <c:pt idx="66">
                  <c:v>195080</c:v>
                </c:pt>
                <c:pt idx="67">
                  <c:v>186599</c:v>
                </c:pt>
                <c:pt idx="68">
                  <c:v>146612</c:v>
                </c:pt>
                <c:pt idx="69">
                  <c:v>273757</c:v>
                </c:pt>
                <c:pt idx="70">
                  <c:v>188297</c:v>
                </c:pt>
                <c:pt idx="71">
                  <c:v>235331</c:v>
                </c:pt>
                <c:pt idx="72">
                  <c:v>224482</c:v>
                </c:pt>
                <c:pt idx="73">
                  <c:v>149753</c:v>
                </c:pt>
                <c:pt idx="74">
                  <c:v>294753</c:v>
                </c:pt>
                <c:pt idx="75">
                  <c:v>244332</c:v>
                </c:pt>
                <c:pt idx="76">
                  <c:v>125951</c:v>
                </c:pt>
                <c:pt idx="77">
                  <c:v>175897</c:v>
                </c:pt>
                <c:pt idx="78">
                  <c:v>396885</c:v>
                </c:pt>
                <c:pt idx="79">
                  <c:v>279210</c:v>
                </c:pt>
                <c:pt idx="80">
                  <c:v>119072</c:v>
                </c:pt>
                <c:pt idx="81">
                  <c:v>350575</c:v>
                </c:pt>
                <c:pt idx="82">
                  <c:v>346434</c:v>
                </c:pt>
                <c:pt idx="83">
                  <c:v>166375</c:v>
                </c:pt>
                <c:pt idx="84">
                  <c:v>159061</c:v>
                </c:pt>
                <c:pt idx="85">
                  <c:v>120804</c:v>
                </c:pt>
                <c:pt idx="86">
                  <c:v>125984</c:v>
                </c:pt>
                <c:pt idx="87">
                  <c:v>132508</c:v>
                </c:pt>
                <c:pt idx="88">
                  <c:v>158212</c:v>
                </c:pt>
                <c:pt idx="89">
                  <c:v>208348</c:v>
                </c:pt>
                <c:pt idx="90">
                  <c:v>95005.4</c:v>
                </c:pt>
                <c:pt idx="91">
                  <c:v>134098</c:v>
                </c:pt>
                <c:pt idx="92">
                  <c:v>151453</c:v>
                </c:pt>
                <c:pt idx="93">
                  <c:v>173722</c:v>
                </c:pt>
                <c:pt idx="94">
                  <c:v>132666</c:v>
                </c:pt>
                <c:pt idx="95">
                  <c:v>115440</c:v>
                </c:pt>
                <c:pt idx="96">
                  <c:v>88903.7</c:v>
                </c:pt>
                <c:pt idx="97">
                  <c:v>312418</c:v>
                </c:pt>
                <c:pt idx="98">
                  <c:v>166198</c:v>
                </c:pt>
                <c:pt idx="99">
                  <c:v>116068</c:v>
                </c:pt>
                <c:pt idx="100">
                  <c:v>116693</c:v>
                </c:pt>
                <c:pt idx="101">
                  <c:v>137006</c:v>
                </c:pt>
                <c:pt idx="102">
                  <c:v>214428</c:v>
                </c:pt>
                <c:pt idx="103">
                  <c:v>141420</c:v>
                </c:pt>
                <c:pt idx="104">
                  <c:v>216104</c:v>
                </c:pt>
                <c:pt idx="105">
                  <c:v>165660</c:v>
                </c:pt>
                <c:pt idx="106">
                  <c:v>186294</c:v>
                </c:pt>
                <c:pt idx="107">
                  <c:v>257933</c:v>
                </c:pt>
                <c:pt idx="108">
                  <c:v>159188</c:v>
                </c:pt>
                <c:pt idx="109">
                  <c:v>192916</c:v>
                </c:pt>
                <c:pt idx="110">
                  <c:v>122740</c:v>
                </c:pt>
                <c:pt idx="111">
                  <c:v>136453</c:v>
                </c:pt>
                <c:pt idx="112">
                  <c:v>192307</c:v>
                </c:pt>
                <c:pt idx="113">
                  <c:v>119171</c:v>
                </c:pt>
                <c:pt idx="114">
                  <c:v>150281</c:v>
                </c:pt>
                <c:pt idx="115">
                  <c:v>110670</c:v>
                </c:pt>
                <c:pt idx="116">
                  <c:v>419424</c:v>
                </c:pt>
                <c:pt idx="117">
                  <c:v>210400</c:v>
                </c:pt>
                <c:pt idx="118">
                  <c:v>267568</c:v>
                </c:pt>
                <c:pt idx="119">
                  <c:v>193070</c:v>
                </c:pt>
                <c:pt idx="120">
                  <c:v>173138</c:v>
                </c:pt>
                <c:pt idx="121">
                  <c:v>103737</c:v>
                </c:pt>
                <c:pt idx="122">
                  <c:v>138162</c:v>
                </c:pt>
                <c:pt idx="123">
                  <c:v>185714</c:v>
                </c:pt>
                <c:pt idx="124">
                  <c:v>276694</c:v>
                </c:pt>
                <c:pt idx="125">
                  <c:v>271120</c:v>
                </c:pt>
                <c:pt idx="126">
                  <c:v>185888</c:v>
                </c:pt>
                <c:pt idx="127">
                  <c:v>117459</c:v>
                </c:pt>
                <c:pt idx="128">
                  <c:v>400448</c:v>
                </c:pt>
                <c:pt idx="129">
                  <c:v>84997.9</c:v>
                </c:pt>
                <c:pt idx="130">
                  <c:v>229518</c:v>
                </c:pt>
                <c:pt idx="131">
                  <c:v>176832</c:v>
                </c:pt>
                <c:pt idx="132">
                  <c:v>168098</c:v>
                </c:pt>
                <c:pt idx="133">
                  <c:v>112556</c:v>
                </c:pt>
                <c:pt idx="134">
                  <c:v>41871.9</c:v>
                </c:pt>
                <c:pt idx="135">
                  <c:v>229533</c:v>
                </c:pt>
                <c:pt idx="136">
                  <c:v>111562</c:v>
                </c:pt>
                <c:pt idx="137">
                  <c:v>212169</c:v>
                </c:pt>
                <c:pt idx="138">
                  <c:v>103511</c:v>
                </c:pt>
                <c:pt idx="139">
                  <c:v>128004</c:v>
                </c:pt>
                <c:pt idx="140">
                  <c:v>241386</c:v>
                </c:pt>
                <c:pt idx="141">
                  <c:v>349734</c:v>
                </c:pt>
                <c:pt idx="142">
                  <c:v>312905</c:v>
                </c:pt>
                <c:pt idx="143">
                  <c:v>209880</c:v>
                </c:pt>
                <c:pt idx="144">
                  <c:v>118416</c:v>
                </c:pt>
                <c:pt idx="145">
                  <c:v>199850</c:v>
                </c:pt>
                <c:pt idx="146">
                  <c:v>257132</c:v>
                </c:pt>
                <c:pt idx="147">
                  <c:v>184075</c:v>
                </c:pt>
                <c:pt idx="148">
                  <c:v>113016</c:v>
                </c:pt>
                <c:pt idx="149">
                  <c:v>116672</c:v>
                </c:pt>
                <c:pt idx="150">
                  <c:v>230639</c:v>
                </c:pt>
                <c:pt idx="151">
                  <c:v>149555</c:v>
                </c:pt>
                <c:pt idx="152">
                  <c:v>117459</c:v>
                </c:pt>
                <c:pt idx="153">
                  <c:v>279147</c:v>
                </c:pt>
                <c:pt idx="154">
                  <c:v>118778</c:v>
                </c:pt>
                <c:pt idx="155">
                  <c:v>248493</c:v>
                </c:pt>
                <c:pt idx="156">
                  <c:v>123060</c:v>
                </c:pt>
                <c:pt idx="157">
                  <c:v>125048</c:v>
                </c:pt>
                <c:pt idx="158">
                  <c:v>123726</c:v>
                </c:pt>
                <c:pt idx="159">
                  <c:v>196967</c:v>
                </c:pt>
                <c:pt idx="160">
                  <c:v>203269</c:v>
                </c:pt>
                <c:pt idx="161">
                  <c:v>152536</c:v>
                </c:pt>
                <c:pt idx="162">
                  <c:v>152350</c:v>
                </c:pt>
                <c:pt idx="163">
                  <c:v>102023</c:v>
                </c:pt>
                <c:pt idx="164">
                  <c:v>186278</c:v>
                </c:pt>
                <c:pt idx="165">
                  <c:v>240535</c:v>
                </c:pt>
                <c:pt idx="166">
                  <c:v>153842</c:v>
                </c:pt>
                <c:pt idx="167">
                  <c:v>389510</c:v>
                </c:pt>
                <c:pt idx="168">
                  <c:v>202048</c:v>
                </c:pt>
                <c:pt idx="169">
                  <c:v>268536</c:v>
                </c:pt>
                <c:pt idx="170">
                  <c:v>124227</c:v>
                </c:pt>
                <c:pt idx="171">
                  <c:v>172948</c:v>
                </c:pt>
                <c:pt idx="172">
                  <c:v>119582</c:v>
                </c:pt>
                <c:pt idx="173">
                  <c:v>210507</c:v>
                </c:pt>
                <c:pt idx="174">
                  <c:v>196028</c:v>
                </c:pt>
                <c:pt idx="175">
                  <c:v>125806</c:v>
                </c:pt>
                <c:pt idx="176">
                  <c:v>130450</c:v>
                </c:pt>
                <c:pt idx="177">
                  <c:v>154494</c:v>
                </c:pt>
                <c:pt idx="178">
                  <c:v>148060</c:v>
                </c:pt>
                <c:pt idx="179">
                  <c:v>193763</c:v>
                </c:pt>
                <c:pt idx="180">
                  <c:v>151287</c:v>
                </c:pt>
                <c:pt idx="181">
                  <c:v>172121</c:v>
                </c:pt>
                <c:pt idx="182">
                  <c:v>298596</c:v>
                </c:pt>
                <c:pt idx="183">
                  <c:v>93655.3</c:v>
                </c:pt>
                <c:pt idx="184">
                  <c:v>384878</c:v>
                </c:pt>
                <c:pt idx="185">
                  <c:v>131496</c:v>
                </c:pt>
                <c:pt idx="186">
                  <c:v>297782</c:v>
                </c:pt>
                <c:pt idx="187">
                  <c:v>118189</c:v>
                </c:pt>
                <c:pt idx="188">
                  <c:v>118915</c:v>
                </c:pt>
                <c:pt idx="189">
                  <c:v>140643</c:v>
                </c:pt>
                <c:pt idx="190">
                  <c:v>117793</c:v>
                </c:pt>
                <c:pt idx="191">
                  <c:v>204641</c:v>
                </c:pt>
                <c:pt idx="192">
                  <c:v>436985</c:v>
                </c:pt>
                <c:pt idx="193">
                  <c:v>116095</c:v>
                </c:pt>
                <c:pt idx="194">
                  <c:v>134492</c:v>
                </c:pt>
                <c:pt idx="195">
                  <c:v>117268</c:v>
                </c:pt>
                <c:pt idx="196">
                  <c:v>285880</c:v>
                </c:pt>
                <c:pt idx="197">
                  <c:v>143435</c:v>
                </c:pt>
                <c:pt idx="198">
                  <c:v>207945</c:v>
                </c:pt>
                <c:pt idx="199">
                  <c:v>168116</c:v>
                </c:pt>
                <c:pt idx="200">
                  <c:v>179557</c:v>
                </c:pt>
                <c:pt idx="201">
                  <c:v>257587</c:v>
                </c:pt>
                <c:pt idx="202">
                  <c:v>143721</c:v>
                </c:pt>
                <c:pt idx="203">
                  <c:v>258130</c:v>
                </c:pt>
                <c:pt idx="204">
                  <c:v>181523</c:v>
                </c:pt>
                <c:pt idx="205">
                  <c:v>199737</c:v>
                </c:pt>
                <c:pt idx="206">
                  <c:v>225321</c:v>
                </c:pt>
                <c:pt idx="207">
                  <c:v>130411</c:v>
                </c:pt>
                <c:pt idx="208">
                  <c:v>156812</c:v>
                </c:pt>
                <c:pt idx="209">
                  <c:v>311931</c:v>
                </c:pt>
                <c:pt idx="210">
                  <c:v>112135</c:v>
                </c:pt>
                <c:pt idx="211">
                  <c:v>369794</c:v>
                </c:pt>
                <c:pt idx="212">
                  <c:v>147096</c:v>
                </c:pt>
                <c:pt idx="213">
                  <c:v>255996</c:v>
                </c:pt>
                <c:pt idx="214">
                  <c:v>105777</c:v>
                </c:pt>
                <c:pt idx="215">
                  <c:v>85869.6</c:v>
                </c:pt>
                <c:pt idx="216">
                  <c:v>148562</c:v>
                </c:pt>
                <c:pt idx="217">
                  <c:v>176832</c:v>
                </c:pt>
                <c:pt idx="218">
                  <c:v>133368</c:v>
                </c:pt>
                <c:pt idx="219">
                  <c:v>349027</c:v>
                </c:pt>
                <c:pt idx="220">
                  <c:v>311526</c:v>
                </c:pt>
                <c:pt idx="221">
                  <c:v>82410.8</c:v>
                </c:pt>
                <c:pt idx="222">
                  <c:v>233553</c:v>
                </c:pt>
                <c:pt idx="223">
                  <c:v>126589</c:v>
                </c:pt>
                <c:pt idx="224">
                  <c:v>177007</c:v>
                </c:pt>
                <c:pt idx="225">
                  <c:v>192739</c:v>
                </c:pt>
                <c:pt idx="226">
                  <c:v>152640</c:v>
                </c:pt>
                <c:pt idx="227">
                  <c:v>138733</c:v>
                </c:pt>
                <c:pt idx="228">
                  <c:v>149352</c:v>
                </c:pt>
                <c:pt idx="229">
                  <c:v>192786</c:v>
                </c:pt>
                <c:pt idx="230">
                  <c:v>167370</c:v>
                </c:pt>
                <c:pt idx="231">
                  <c:v>149956</c:v>
                </c:pt>
                <c:pt idx="232">
                  <c:v>238569</c:v>
                </c:pt>
                <c:pt idx="233">
                  <c:v>194902</c:v>
                </c:pt>
                <c:pt idx="234">
                  <c:v>123424</c:v>
                </c:pt>
                <c:pt idx="235">
                  <c:v>148694</c:v>
                </c:pt>
                <c:pt idx="236">
                  <c:v>94030.5</c:v>
                </c:pt>
                <c:pt idx="237">
                  <c:v>65507.6</c:v>
                </c:pt>
                <c:pt idx="238">
                  <c:v>137389</c:v>
                </c:pt>
                <c:pt idx="239">
                  <c:v>95176.2</c:v>
                </c:pt>
                <c:pt idx="240">
                  <c:v>269192</c:v>
                </c:pt>
                <c:pt idx="241">
                  <c:v>236341</c:v>
                </c:pt>
                <c:pt idx="242">
                  <c:v>222504</c:v>
                </c:pt>
                <c:pt idx="243">
                  <c:v>295433</c:v>
                </c:pt>
                <c:pt idx="244">
                  <c:v>166491</c:v>
                </c:pt>
                <c:pt idx="245">
                  <c:v>344513</c:v>
                </c:pt>
                <c:pt idx="246">
                  <c:v>143664</c:v>
                </c:pt>
                <c:pt idx="247">
                  <c:v>130920</c:v>
                </c:pt>
                <c:pt idx="248">
                  <c:v>151202</c:v>
                </c:pt>
                <c:pt idx="249">
                  <c:v>195431</c:v>
                </c:pt>
                <c:pt idx="250">
                  <c:v>85869.6</c:v>
                </c:pt>
                <c:pt idx="251">
                  <c:v>209091</c:v>
                </c:pt>
                <c:pt idx="252">
                  <c:v>129544</c:v>
                </c:pt>
                <c:pt idx="253">
                  <c:v>211755</c:v>
                </c:pt>
                <c:pt idx="254">
                  <c:v>147433</c:v>
                </c:pt>
                <c:pt idx="255">
                  <c:v>302732</c:v>
                </c:pt>
                <c:pt idx="256">
                  <c:v>131154</c:v>
                </c:pt>
                <c:pt idx="257">
                  <c:v>123287</c:v>
                </c:pt>
                <c:pt idx="258">
                  <c:v>155464</c:v>
                </c:pt>
                <c:pt idx="259">
                  <c:v>147011</c:v>
                </c:pt>
                <c:pt idx="260">
                  <c:v>158334</c:v>
                </c:pt>
                <c:pt idx="261">
                  <c:v>222801</c:v>
                </c:pt>
                <c:pt idx="262">
                  <c:v>322856</c:v>
                </c:pt>
                <c:pt idx="263">
                  <c:v>169908</c:v>
                </c:pt>
                <c:pt idx="264">
                  <c:v>122023</c:v>
                </c:pt>
                <c:pt idx="265">
                  <c:v>301799</c:v>
                </c:pt>
                <c:pt idx="266">
                  <c:v>259159</c:v>
                </c:pt>
                <c:pt idx="267">
                  <c:v>223427</c:v>
                </c:pt>
                <c:pt idx="268">
                  <c:v>186559</c:v>
                </c:pt>
                <c:pt idx="269">
                  <c:v>155319</c:v>
                </c:pt>
                <c:pt idx="270">
                  <c:v>118032</c:v>
                </c:pt>
                <c:pt idx="271">
                  <c:v>174900</c:v>
                </c:pt>
                <c:pt idx="272">
                  <c:v>143476</c:v>
                </c:pt>
                <c:pt idx="273">
                  <c:v>158555</c:v>
                </c:pt>
                <c:pt idx="274">
                  <c:v>195431</c:v>
                </c:pt>
                <c:pt idx="275">
                  <c:v>133244</c:v>
                </c:pt>
                <c:pt idx="276">
                  <c:v>172834</c:v>
                </c:pt>
                <c:pt idx="277">
                  <c:v>155222</c:v>
                </c:pt>
                <c:pt idx="278">
                  <c:v>110819</c:v>
                </c:pt>
                <c:pt idx="279">
                  <c:v>298829</c:v>
                </c:pt>
                <c:pt idx="280">
                  <c:v>127099</c:v>
                </c:pt>
                <c:pt idx="281">
                  <c:v>122691</c:v>
                </c:pt>
                <c:pt idx="282">
                  <c:v>142351</c:v>
                </c:pt>
                <c:pt idx="283">
                  <c:v>163752</c:v>
                </c:pt>
                <c:pt idx="284">
                  <c:v>336875</c:v>
                </c:pt>
                <c:pt idx="285">
                  <c:v>218019</c:v>
                </c:pt>
                <c:pt idx="286">
                  <c:v>230442</c:v>
                </c:pt>
                <c:pt idx="287">
                  <c:v>214070</c:v>
                </c:pt>
                <c:pt idx="288">
                  <c:v>174725</c:v>
                </c:pt>
                <c:pt idx="289">
                  <c:v>229873</c:v>
                </c:pt>
                <c:pt idx="290">
                  <c:v>168098</c:v>
                </c:pt>
                <c:pt idx="291">
                  <c:v>134492</c:v>
                </c:pt>
                <c:pt idx="292">
                  <c:v>349724</c:v>
                </c:pt>
                <c:pt idx="293">
                  <c:v>251445</c:v>
                </c:pt>
                <c:pt idx="294">
                  <c:v>124194</c:v>
                </c:pt>
                <c:pt idx="295">
                  <c:v>161577</c:v>
                </c:pt>
                <c:pt idx="296">
                  <c:v>154005</c:v>
                </c:pt>
                <c:pt idx="297">
                  <c:v>101833</c:v>
                </c:pt>
                <c:pt idx="298">
                  <c:v>127525</c:v>
                </c:pt>
                <c:pt idx="299">
                  <c:v>115827</c:v>
                </c:pt>
                <c:pt idx="300">
                  <c:v>193703</c:v>
                </c:pt>
                <c:pt idx="301">
                  <c:v>284303</c:v>
                </c:pt>
                <c:pt idx="302">
                  <c:v>179070</c:v>
                </c:pt>
                <c:pt idx="303">
                  <c:v>330826</c:v>
                </c:pt>
                <c:pt idx="304">
                  <c:v>177876</c:v>
                </c:pt>
                <c:pt idx="305">
                  <c:v>199165</c:v>
                </c:pt>
                <c:pt idx="306">
                  <c:v>99482.6</c:v>
                </c:pt>
                <c:pt idx="307">
                  <c:v>217265</c:v>
                </c:pt>
                <c:pt idx="308">
                  <c:v>223158</c:v>
                </c:pt>
                <c:pt idx="309">
                  <c:v>197550</c:v>
                </c:pt>
                <c:pt idx="310">
                  <c:v>116309</c:v>
                </c:pt>
                <c:pt idx="311">
                  <c:v>79174</c:v>
                </c:pt>
                <c:pt idx="312">
                  <c:v>117956</c:v>
                </c:pt>
                <c:pt idx="313">
                  <c:v>215835</c:v>
                </c:pt>
                <c:pt idx="314">
                  <c:v>109061</c:v>
                </c:pt>
                <c:pt idx="315">
                  <c:v>175076</c:v>
                </c:pt>
                <c:pt idx="316">
                  <c:v>167370</c:v>
                </c:pt>
                <c:pt idx="317">
                  <c:v>253104</c:v>
                </c:pt>
                <c:pt idx="318">
                  <c:v>139153</c:v>
                </c:pt>
                <c:pt idx="319">
                  <c:v>272439</c:v>
                </c:pt>
                <c:pt idx="320">
                  <c:v>119495</c:v>
                </c:pt>
                <c:pt idx="321">
                  <c:v>249285</c:v>
                </c:pt>
                <c:pt idx="322">
                  <c:v>134492</c:v>
                </c:pt>
                <c:pt idx="323">
                  <c:v>103511</c:v>
                </c:pt>
                <c:pt idx="324">
                  <c:v>128260</c:v>
                </c:pt>
                <c:pt idx="325">
                  <c:v>339284</c:v>
                </c:pt>
                <c:pt idx="326">
                  <c:v>103511</c:v>
                </c:pt>
                <c:pt idx="327">
                  <c:v>186615</c:v>
                </c:pt>
                <c:pt idx="328">
                  <c:v>183661</c:v>
                </c:pt>
                <c:pt idx="329">
                  <c:v>177032</c:v>
                </c:pt>
                <c:pt idx="330">
                  <c:v>123620</c:v>
                </c:pt>
                <c:pt idx="331">
                  <c:v>242264</c:v>
                </c:pt>
                <c:pt idx="332">
                  <c:v>177825</c:v>
                </c:pt>
                <c:pt idx="333">
                  <c:v>227539</c:v>
                </c:pt>
                <c:pt idx="334">
                  <c:v>127350</c:v>
                </c:pt>
                <c:pt idx="335">
                  <c:v>118410</c:v>
                </c:pt>
                <c:pt idx="336">
                  <c:v>214428</c:v>
                </c:pt>
                <c:pt idx="337">
                  <c:v>94263.3</c:v>
                </c:pt>
                <c:pt idx="338">
                  <c:v>284364</c:v>
                </c:pt>
                <c:pt idx="339">
                  <c:v>107982</c:v>
                </c:pt>
                <c:pt idx="340">
                  <c:v>212376</c:v>
                </c:pt>
                <c:pt idx="341">
                  <c:v>155010</c:v>
                </c:pt>
                <c:pt idx="342">
                  <c:v>122117</c:v>
                </c:pt>
                <c:pt idx="343">
                  <c:v>191141</c:v>
                </c:pt>
                <c:pt idx="344">
                  <c:v>156982</c:v>
                </c:pt>
                <c:pt idx="345">
                  <c:v>224108</c:v>
                </c:pt>
                <c:pt idx="346">
                  <c:v>295926</c:v>
                </c:pt>
                <c:pt idx="347">
                  <c:v>238615</c:v>
                </c:pt>
                <c:pt idx="348">
                  <c:v>236426</c:v>
                </c:pt>
                <c:pt idx="349">
                  <c:v>211962</c:v>
                </c:pt>
                <c:pt idx="350">
                  <c:v>130142</c:v>
                </c:pt>
                <c:pt idx="351">
                  <c:v>100594</c:v>
                </c:pt>
                <c:pt idx="352">
                  <c:v>189334</c:v>
                </c:pt>
                <c:pt idx="353">
                  <c:v>175956</c:v>
                </c:pt>
                <c:pt idx="354">
                  <c:v>301857</c:v>
                </c:pt>
                <c:pt idx="355">
                  <c:v>146695</c:v>
                </c:pt>
                <c:pt idx="356">
                  <c:v>174606</c:v>
                </c:pt>
                <c:pt idx="357">
                  <c:v>250665</c:v>
                </c:pt>
                <c:pt idx="358">
                  <c:v>169548</c:v>
                </c:pt>
                <c:pt idx="359">
                  <c:v>200135</c:v>
                </c:pt>
                <c:pt idx="360">
                  <c:v>328018</c:v>
                </c:pt>
                <c:pt idx="361">
                  <c:v>119582</c:v>
                </c:pt>
                <c:pt idx="362">
                  <c:v>146874</c:v>
                </c:pt>
                <c:pt idx="363">
                  <c:v>202716</c:v>
                </c:pt>
                <c:pt idx="364">
                  <c:v>317751</c:v>
                </c:pt>
                <c:pt idx="365">
                  <c:v>234821</c:v>
                </c:pt>
                <c:pt idx="366">
                  <c:v>277398</c:v>
                </c:pt>
                <c:pt idx="367">
                  <c:v>211652</c:v>
                </c:pt>
                <c:pt idx="368">
                  <c:v>157186</c:v>
                </c:pt>
                <c:pt idx="369">
                  <c:v>217868</c:v>
                </c:pt>
                <c:pt idx="370">
                  <c:v>364818</c:v>
                </c:pt>
                <c:pt idx="371">
                  <c:v>118787</c:v>
                </c:pt>
                <c:pt idx="372">
                  <c:v>124330</c:v>
                </c:pt>
                <c:pt idx="373">
                  <c:v>152705</c:v>
                </c:pt>
                <c:pt idx="374">
                  <c:v>116693</c:v>
                </c:pt>
                <c:pt idx="375">
                  <c:v>294578</c:v>
                </c:pt>
                <c:pt idx="376">
                  <c:v>158301</c:v>
                </c:pt>
                <c:pt idx="377">
                  <c:v>221856</c:v>
                </c:pt>
                <c:pt idx="378">
                  <c:v>121093</c:v>
                </c:pt>
                <c:pt idx="379">
                  <c:v>189584</c:v>
                </c:pt>
                <c:pt idx="380">
                  <c:v>145218</c:v>
                </c:pt>
                <c:pt idx="381">
                  <c:v>185041</c:v>
                </c:pt>
                <c:pt idx="382">
                  <c:v>182254</c:v>
                </c:pt>
                <c:pt idx="383">
                  <c:v>196028</c:v>
                </c:pt>
                <c:pt idx="384">
                  <c:v>134855</c:v>
                </c:pt>
                <c:pt idx="385">
                  <c:v>114440</c:v>
                </c:pt>
                <c:pt idx="386">
                  <c:v>166883</c:v>
                </c:pt>
                <c:pt idx="387">
                  <c:v>146874</c:v>
                </c:pt>
                <c:pt idx="388">
                  <c:v>230147</c:v>
                </c:pt>
                <c:pt idx="389">
                  <c:v>106867</c:v>
                </c:pt>
                <c:pt idx="390">
                  <c:v>208729</c:v>
                </c:pt>
                <c:pt idx="391">
                  <c:v>177755</c:v>
                </c:pt>
                <c:pt idx="392">
                  <c:v>149092</c:v>
                </c:pt>
                <c:pt idx="393">
                  <c:v>226652</c:v>
                </c:pt>
                <c:pt idx="394">
                  <c:v>234948</c:v>
                </c:pt>
                <c:pt idx="395">
                  <c:v>220816</c:v>
                </c:pt>
                <c:pt idx="396">
                  <c:v>180018</c:v>
                </c:pt>
                <c:pt idx="397">
                  <c:v>163380</c:v>
                </c:pt>
                <c:pt idx="398">
                  <c:v>109869</c:v>
                </c:pt>
                <c:pt idx="399">
                  <c:v>416937</c:v>
                </c:pt>
                <c:pt idx="400">
                  <c:v>150495</c:v>
                </c:pt>
                <c:pt idx="401">
                  <c:v>187065</c:v>
                </c:pt>
                <c:pt idx="402">
                  <c:v>122910</c:v>
                </c:pt>
                <c:pt idx="403">
                  <c:v>197550</c:v>
                </c:pt>
                <c:pt idx="404">
                  <c:v>405680</c:v>
                </c:pt>
                <c:pt idx="405">
                  <c:v>126647</c:v>
                </c:pt>
                <c:pt idx="406">
                  <c:v>195910</c:v>
                </c:pt>
                <c:pt idx="407">
                  <c:v>119917</c:v>
                </c:pt>
                <c:pt idx="408">
                  <c:v>163829</c:v>
                </c:pt>
                <c:pt idx="409">
                  <c:v>133333</c:v>
                </c:pt>
                <c:pt idx="410">
                  <c:v>195786</c:v>
                </c:pt>
                <c:pt idx="411">
                  <c:v>164862</c:v>
                </c:pt>
                <c:pt idx="412">
                  <c:v>134492</c:v>
                </c:pt>
                <c:pt idx="413">
                  <c:v>130666</c:v>
                </c:pt>
                <c:pt idx="414">
                  <c:v>146391</c:v>
                </c:pt>
                <c:pt idx="415">
                  <c:v>131878</c:v>
                </c:pt>
                <c:pt idx="416">
                  <c:v>208880</c:v>
                </c:pt>
                <c:pt idx="417">
                  <c:v>121221</c:v>
                </c:pt>
                <c:pt idx="418">
                  <c:v>277358</c:v>
                </c:pt>
                <c:pt idx="419">
                  <c:v>148429</c:v>
                </c:pt>
                <c:pt idx="420">
                  <c:v>191695</c:v>
                </c:pt>
                <c:pt idx="421">
                  <c:v>207766</c:v>
                </c:pt>
                <c:pt idx="422">
                  <c:v>107668</c:v>
                </c:pt>
                <c:pt idx="423">
                  <c:v>212634</c:v>
                </c:pt>
                <c:pt idx="424">
                  <c:v>148194</c:v>
                </c:pt>
                <c:pt idx="425">
                  <c:v>234500</c:v>
                </c:pt>
                <c:pt idx="426">
                  <c:v>423951</c:v>
                </c:pt>
                <c:pt idx="427">
                  <c:v>94737</c:v>
                </c:pt>
                <c:pt idx="428">
                  <c:v>196263</c:v>
                </c:pt>
                <c:pt idx="429">
                  <c:v>195173</c:v>
                </c:pt>
                <c:pt idx="430">
                  <c:v>183063</c:v>
                </c:pt>
                <c:pt idx="431">
                  <c:v>169908</c:v>
                </c:pt>
                <c:pt idx="432">
                  <c:v>181523</c:v>
                </c:pt>
                <c:pt idx="433">
                  <c:v>217516</c:v>
                </c:pt>
                <c:pt idx="434">
                  <c:v>177240</c:v>
                </c:pt>
                <c:pt idx="435">
                  <c:v>137006</c:v>
                </c:pt>
                <c:pt idx="436">
                  <c:v>115309</c:v>
                </c:pt>
                <c:pt idx="437">
                  <c:v>162796</c:v>
                </c:pt>
                <c:pt idx="438">
                  <c:v>125975</c:v>
                </c:pt>
                <c:pt idx="439">
                  <c:v>125360</c:v>
                </c:pt>
                <c:pt idx="440">
                  <c:v>129770</c:v>
                </c:pt>
                <c:pt idx="441">
                  <c:v>147929</c:v>
                </c:pt>
                <c:pt idx="442">
                  <c:v>161577</c:v>
                </c:pt>
                <c:pt idx="443">
                  <c:v>155811</c:v>
                </c:pt>
                <c:pt idx="444">
                  <c:v>118376</c:v>
                </c:pt>
                <c:pt idx="445">
                  <c:v>149948</c:v>
                </c:pt>
                <c:pt idx="446">
                  <c:v>171345</c:v>
                </c:pt>
                <c:pt idx="447">
                  <c:v>214784</c:v>
                </c:pt>
                <c:pt idx="448">
                  <c:v>114371</c:v>
                </c:pt>
                <c:pt idx="449">
                  <c:v>222383</c:v>
                </c:pt>
                <c:pt idx="450">
                  <c:v>196305</c:v>
                </c:pt>
                <c:pt idx="451">
                  <c:v>134492</c:v>
                </c:pt>
                <c:pt idx="452">
                  <c:v>232352</c:v>
                </c:pt>
                <c:pt idx="453">
                  <c:v>160676</c:v>
                </c:pt>
                <c:pt idx="454">
                  <c:v>173071</c:v>
                </c:pt>
                <c:pt idx="455">
                  <c:v>175951</c:v>
                </c:pt>
                <c:pt idx="456">
                  <c:v>122694</c:v>
                </c:pt>
                <c:pt idx="457">
                  <c:v>146695</c:v>
                </c:pt>
                <c:pt idx="458">
                  <c:v>175194</c:v>
                </c:pt>
                <c:pt idx="459">
                  <c:v>192429</c:v>
                </c:pt>
                <c:pt idx="460">
                  <c:v>235056</c:v>
                </c:pt>
                <c:pt idx="461">
                  <c:v>152453</c:v>
                </c:pt>
                <c:pt idx="462">
                  <c:v>130348</c:v>
                </c:pt>
                <c:pt idx="463">
                  <c:v>151398</c:v>
                </c:pt>
                <c:pt idx="464">
                  <c:v>127525</c:v>
                </c:pt>
                <c:pt idx="465">
                  <c:v>192551</c:v>
                </c:pt>
                <c:pt idx="466">
                  <c:v>127992</c:v>
                </c:pt>
                <c:pt idx="467">
                  <c:v>274553</c:v>
                </c:pt>
                <c:pt idx="468">
                  <c:v>118424</c:v>
                </c:pt>
                <c:pt idx="469">
                  <c:v>204439</c:v>
                </c:pt>
                <c:pt idx="470">
                  <c:v>223494</c:v>
                </c:pt>
                <c:pt idx="471">
                  <c:v>115827</c:v>
                </c:pt>
                <c:pt idx="472">
                  <c:v>186728</c:v>
                </c:pt>
                <c:pt idx="473">
                  <c:v>122117</c:v>
                </c:pt>
                <c:pt idx="474">
                  <c:v>132625</c:v>
                </c:pt>
                <c:pt idx="475">
                  <c:v>126779</c:v>
                </c:pt>
                <c:pt idx="476">
                  <c:v>291128</c:v>
                </c:pt>
                <c:pt idx="477">
                  <c:v>113727</c:v>
                </c:pt>
                <c:pt idx="478">
                  <c:v>373916</c:v>
                </c:pt>
                <c:pt idx="479">
                  <c:v>137701</c:v>
                </c:pt>
                <c:pt idx="480">
                  <c:v>114371</c:v>
                </c:pt>
                <c:pt idx="481">
                  <c:v>133587</c:v>
                </c:pt>
                <c:pt idx="482">
                  <c:v>211807</c:v>
                </c:pt>
                <c:pt idx="483">
                  <c:v>181682</c:v>
                </c:pt>
                <c:pt idx="484">
                  <c:v>145214</c:v>
                </c:pt>
                <c:pt idx="485">
                  <c:v>115730</c:v>
                </c:pt>
                <c:pt idx="486">
                  <c:v>292399</c:v>
                </c:pt>
                <c:pt idx="487">
                  <c:v>171999</c:v>
                </c:pt>
                <c:pt idx="488">
                  <c:v>137622</c:v>
                </c:pt>
                <c:pt idx="489">
                  <c:v>272547</c:v>
                </c:pt>
                <c:pt idx="490">
                  <c:v>176599</c:v>
                </c:pt>
                <c:pt idx="491">
                  <c:v>123012</c:v>
                </c:pt>
                <c:pt idx="492">
                  <c:v>186784</c:v>
                </c:pt>
                <c:pt idx="493">
                  <c:v>129994</c:v>
                </c:pt>
                <c:pt idx="494">
                  <c:v>137234</c:v>
                </c:pt>
                <c:pt idx="495">
                  <c:v>161333</c:v>
                </c:pt>
                <c:pt idx="496">
                  <c:v>193070</c:v>
                </c:pt>
                <c:pt idx="497">
                  <c:v>108953</c:v>
                </c:pt>
                <c:pt idx="498">
                  <c:v>200793</c:v>
                </c:pt>
                <c:pt idx="499">
                  <c:v>381823</c:v>
                </c:pt>
                <c:pt idx="500">
                  <c:v>131293</c:v>
                </c:pt>
                <c:pt idx="501">
                  <c:v>105046</c:v>
                </c:pt>
                <c:pt idx="502">
                  <c:v>134179</c:v>
                </c:pt>
                <c:pt idx="503">
                  <c:v>200588</c:v>
                </c:pt>
                <c:pt idx="504">
                  <c:v>225368</c:v>
                </c:pt>
                <c:pt idx="505">
                  <c:v>116213</c:v>
                </c:pt>
                <c:pt idx="506">
                  <c:v>123741</c:v>
                </c:pt>
                <c:pt idx="507">
                  <c:v>273890</c:v>
                </c:pt>
                <c:pt idx="508">
                  <c:v>172579</c:v>
                </c:pt>
                <c:pt idx="509">
                  <c:v>121605</c:v>
                </c:pt>
                <c:pt idx="510">
                  <c:v>175370</c:v>
                </c:pt>
                <c:pt idx="511">
                  <c:v>202376</c:v>
                </c:pt>
                <c:pt idx="512">
                  <c:v>132625</c:v>
                </c:pt>
                <c:pt idx="513">
                  <c:v>121545</c:v>
                </c:pt>
                <c:pt idx="514">
                  <c:v>193859</c:v>
                </c:pt>
                <c:pt idx="515">
                  <c:v>159567</c:v>
                </c:pt>
                <c:pt idx="516">
                  <c:v>114639</c:v>
                </c:pt>
                <c:pt idx="517">
                  <c:v>62023.9</c:v>
                </c:pt>
                <c:pt idx="518">
                  <c:v>119866</c:v>
                </c:pt>
                <c:pt idx="519">
                  <c:v>253574</c:v>
                </c:pt>
                <c:pt idx="520">
                  <c:v>171227</c:v>
                </c:pt>
                <c:pt idx="521">
                  <c:v>188912</c:v>
                </c:pt>
                <c:pt idx="522">
                  <c:v>118534</c:v>
                </c:pt>
                <c:pt idx="523">
                  <c:v>165292</c:v>
                </c:pt>
                <c:pt idx="524">
                  <c:v>183052</c:v>
                </c:pt>
                <c:pt idx="525">
                  <c:v>186952</c:v>
                </c:pt>
                <c:pt idx="526">
                  <c:v>135868</c:v>
                </c:pt>
                <c:pt idx="527">
                  <c:v>318301</c:v>
                </c:pt>
                <c:pt idx="528">
                  <c:v>224927</c:v>
                </c:pt>
                <c:pt idx="529">
                  <c:v>251712</c:v>
                </c:pt>
                <c:pt idx="530">
                  <c:v>237629</c:v>
                </c:pt>
                <c:pt idx="531">
                  <c:v>261880</c:v>
                </c:pt>
                <c:pt idx="532">
                  <c:v>117316</c:v>
                </c:pt>
                <c:pt idx="533">
                  <c:v>354335</c:v>
                </c:pt>
                <c:pt idx="534">
                  <c:v>200078</c:v>
                </c:pt>
                <c:pt idx="535">
                  <c:v>229409</c:v>
                </c:pt>
                <c:pt idx="536">
                  <c:v>96832.3</c:v>
                </c:pt>
                <c:pt idx="537">
                  <c:v>181523</c:v>
                </c:pt>
                <c:pt idx="538">
                  <c:v>224581</c:v>
                </c:pt>
                <c:pt idx="539">
                  <c:v>243296</c:v>
                </c:pt>
                <c:pt idx="540">
                  <c:v>179939</c:v>
                </c:pt>
                <c:pt idx="541">
                  <c:v>189302</c:v>
                </c:pt>
                <c:pt idx="542">
                  <c:v>228966</c:v>
                </c:pt>
                <c:pt idx="543">
                  <c:v>106100</c:v>
                </c:pt>
                <c:pt idx="544">
                  <c:v>167214</c:v>
                </c:pt>
                <c:pt idx="545">
                  <c:v>167005</c:v>
                </c:pt>
                <c:pt idx="546">
                  <c:v>181163</c:v>
                </c:pt>
                <c:pt idx="547">
                  <c:v>127350</c:v>
                </c:pt>
                <c:pt idx="548">
                  <c:v>273423</c:v>
                </c:pt>
                <c:pt idx="549">
                  <c:v>214835</c:v>
                </c:pt>
                <c:pt idx="550">
                  <c:v>169246</c:v>
                </c:pt>
                <c:pt idx="551">
                  <c:v>119171</c:v>
                </c:pt>
                <c:pt idx="552">
                  <c:v>119213</c:v>
                </c:pt>
                <c:pt idx="553">
                  <c:v>109618</c:v>
                </c:pt>
                <c:pt idx="554">
                  <c:v>186737</c:v>
                </c:pt>
                <c:pt idx="555">
                  <c:v>99815.1</c:v>
                </c:pt>
                <c:pt idx="556">
                  <c:v>201882</c:v>
                </c:pt>
                <c:pt idx="557">
                  <c:v>159882</c:v>
                </c:pt>
                <c:pt idx="558">
                  <c:v>131492</c:v>
                </c:pt>
                <c:pt idx="559">
                  <c:v>190397</c:v>
                </c:pt>
                <c:pt idx="560">
                  <c:v>195199</c:v>
                </c:pt>
                <c:pt idx="561">
                  <c:v>97396.2</c:v>
                </c:pt>
                <c:pt idx="562">
                  <c:v>241604</c:v>
                </c:pt>
                <c:pt idx="563">
                  <c:v>179096</c:v>
                </c:pt>
                <c:pt idx="564">
                  <c:v>298273</c:v>
                </c:pt>
                <c:pt idx="565">
                  <c:v>220767</c:v>
                </c:pt>
                <c:pt idx="566">
                  <c:v>175370</c:v>
                </c:pt>
                <c:pt idx="567">
                  <c:v>134260</c:v>
                </c:pt>
                <c:pt idx="568">
                  <c:v>125316</c:v>
                </c:pt>
                <c:pt idx="569">
                  <c:v>84612.6</c:v>
                </c:pt>
                <c:pt idx="570">
                  <c:v>131298</c:v>
                </c:pt>
                <c:pt idx="571">
                  <c:v>101728</c:v>
                </c:pt>
                <c:pt idx="572">
                  <c:v>207019</c:v>
                </c:pt>
                <c:pt idx="573">
                  <c:v>122430</c:v>
                </c:pt>
                <c:pt idx="574">
                  <c:v>195910</c:v>
                </c:pt>
                <c:pt idx="575">
                  <c:v>226948</c:v>
                </c:pt>
                <c:pt idx="576">
                  <c:v>193159</c:v>
                </c:pt>
                <c:pt idx="577">
                  <c:v>93540.3</c:v>
                </c:pt>
                <c:pt idx="578">
                  <c:v>184254</c:v>
                </c:pt>
                <c:pt idx="579">
                  <c:v>105239</c:v>
                </c:pt>
                <c:pt idx="580">
                  <c:v>135551</c:v>
                </c:pt>
                <c:pt idx="581">
                  <c:v>167171</c:v>
                </c:pt>
                <c:pt idx="582">
                  <c:v>333070</c:v>
                </c:pt>
                <c:pt idx="583">
                  <c:v>185888</c:v>
                </c:pt>
                <c:pt idx="584">
                  <c:v>275995</c:v>
                </c:pt>
                <c:pt idx="585">
                  <c:v>173303</c:v>
                </c:pt>
                <c:pt idx="586">
                  <c:v>128221</c:v>
                </c:pt>
                <c:pt idx="587">
                  <c:v>153435</c:v>
                </c:pt>
                <c:pt idx="588">
                  <c:v>356652</c:v>
                </c:pt>
                <c:pt idx="589">
                  <c:v>205724</c:v>
                </c:pt>
                <c:pt idx="590">
                  <c:v>204313</c:v>
                </c:pt>
                <c:pt idx="591">
                  <c:v>319404</c:v>
                </c:pt>
                <c:pt idx="592">
                  <c:v>249285</c:v>
                </c:pt>
                <c:pt idx="593">
                  <c:v>196087</c:v>
                </c:pt>
                <c:pt idx="594">
                  <c:v>176307</c:v>
                </c:pt>
                <c:pt idx="595">
                  <c:v>393411</c:v>
                </c:pt>
                <c:pt idx="596">
                  <c:v>119903</c:v>
                </c:pt>
                <c:pt idx="597">
                  <c:v>123151</c:v>
                </c:pt>
                <c:pt idx="598">
                  <c:v>172893</c:v>
                </c:pt>
                <c:pt idx="599">
                  <c:v>97711.6</c:v>
                </c:pt>
                <c:pt idx="600">
                  <c:v>182061</c:v>
                </c:pt>
                <c:pt idx="601">
                  <c:v>89610.1</c:v>
                </c:pt>
                <c:pt idx="602">
                  <c:v>105711</c:v>
                </c:pt>
                <c:pt idx="603">
                  <c:v>269679</c:v>
                </c:pt>
                <c:pt idx="604">
                  <c:v>170093</c:v>
                </c:pt>
                <c:pt idx="605">
                  <c:v>200305</c:v>
                </c:pt>
                <c:pt idx="606">
                  <c:v>120151</c:v>
                </c:pt>
                <c:pt idx="607">
                  <c:v>185319</c:v>
                </c:pt>
                <c:pt idx="608">
                  <c:v>114639</c:v>
                </c:pt>
                <c:pt idx="609">
                  <c:v>211444</c:v>
                </c:pt>
                <c:pt idx="610">
                  <c:v>114978</c:v>
                </c:pt>
                <c:pt idx="611">
                  <c:v>132748</c:v>
                </c:pt>
                <c:pt idx="612">
                  <c:v>117036</c:v>
                </c:pt>
                <c:pt idx="613">
                  <c:v>148683</c:v>
                </c:pt>
                <c:pt idx="614">
                  <c:v>121868</c:v>
                </c:pt>
                <c:pt idx="615">
                  <c:v>130673</c:v>
                </c:pt>
                <c:pt idx="616">
                  <c:v>245066</c:v>
                </c:pt>
                <c:pt idx="617">
                  <c:v>200305</c:v>
                </c:pt>
                <c:pt idx="618">
                  <c:v>225764</c:v>
                </c:pt>
                <c:pt idx="619">
                  <c:v>198476</c:v>
                </c:pt>
                <c:pt idx="620">
                  <c:v>200418</c:v>
                </c:pt>
                <c:pt idx="621">
                  <c:v>119131</c:v>
                </c:pt>
                <c:pt idx="622">
                  <c:v>182864</c:v>
                </c:pt>
                <c:pt idx="623">
                  <c:v>131795</c:v>
                </c:pt>
                <c:pt idx="624">
                  <c:v>200305</c:v>
                </c:pt>
                <c:pt idx="625">
                  <c:v>303567</c:v>
                </c:pt>
                <c:pt idx="626">
                  <c:v>120324</c:v>
                </c:pt>
                <c:pt idx="627">
                  <c:v>144559</c:v>
                </c:pt>
                <c:pt idx="628">
                  <c:v>274553</c:v>
                </c:pt>
                <c:pt idx="629">
                  <c:v>136962</c:v>
                </c:pt>
                <c:pt idx="630">
                  <c:v>137006</c:v>
                </c:pt>
                <c:pt idx="631">
                  <c:v>119053</c:v>
                </c:pt>
                <c:pt idx="632">
                  <c:v>272605</c:v>
                </c:pt>
                <c:pt idx="633">
                  <c:v>327332</c:v>
                </c:pt>
                <c:pt idx="634">
                  <c:v>224369</c:v>
                </c:pt>
                <c:pt idx="635">
                  <c:v>118694</c:v>
                </c:pt>
                <c:pt idx="636">
                  <c:v>104491</c:v>
                </c:pt>
                <c:pt idx="637">
                  <c:v>332883</c:v>
                </c:pt>
                <c:pt idx="638">
                  <c:v>274719</c:v>
                </c:pt>
                <c:pt idx="639">
                  <c:v>104615</c:v>
                </c:pt>
                <c:pt idx="640">
                  <c:v>95005.4</c:v>
                </c:pt>
                <c:pt idx="641">
                  <c:v>177353</c:v>
                </c:pt>
                <c:pt idx="642">
                  <c:v>183904</c:v>
                </c:pt>
                <c:pt idx="643">
                  <c:v>164678</c:v>
                </c:pt>
                <c:pt idx="644">
                  <c:v>242208</c:v>
                </c:pt>
                <c:pt idx="645">
                  <c:v>287091</c:v>
                </c:pt>
                <c:pt idx="646">
                  <c:v>128298</c:v>
                </c:pt>
                <c:pt idx="647">
                  <c:v>407735</c:v>
                </c:pt>
                <c:pt idx="648">
                  <c:v>127227</c:v>
                </c:pt>
                <c:pt idx="649">
                  <c:v>175482</c:v>
                </c:pt>
                <c:pt idx="650">
                  <c:v>108081</c:v>
                </c:pt>
                <c:pt idx="651">
                  <c:v>188198</c:v>
                </c:pt>
                <c:pt idx="652">
                  <c:v>189083</c:v>
                </c:pt>
                <c:pt idx="653">
                  <c:v>202900</c:v>
                </c:pt>
                <c:pt idx="654">
                  <c:v>142566</c:v>
                </c:pt>
                <c:pt idx="655">
                  <c:v>261730</c:v>
                </c:pt>
                <c:pt idx="656">
                  <c:v>177647</c:v>
                </c:pt>
                <c:pt idx="657">
                  <c:v>192063</c:v>
                </c:pt>
                <c:pt idx="658">
                  <c:v>218570</c:v>
                </c:pt>
                <c:pt idx="659">
                  <c:v>371605</c:v>
                </c:pt>
                <c:pt idx="660">
                  <c:v>203649</c:v>
                </c:pt>
                <c:pt idx="661">
                  <c:v>224181</c:v>
                </c:pt>
                <c:pt idx="662">
                  <c:v>73398.100000000006</c:v>
                </c:pt>
                <c:pt idx="663">
                  <c:v>205178</c:v>
                </c:pt>
                <c:pt idx="664">
                  <c:v>151791</c:v>
                </c:pt>
                <c:pt idx="665">
                  <c:v>137638</c:v>
                </c:pt>
                <c:pt idx="666">
                  <c:v>238812</c:v>
                </c:pt>
                <c:pt idx="667">
                  <c:v>180421</c:v>
                </c:pt>
                <c:pt idx="668">
                  <c:v>182710</c:v>
                </c:pt>
                <c:pt idx="669">
                  <c:v>229774</c:v>
                </c:pt>
                <c:pt idx="670">
                  <c:v>121029</c:v>
                </c:pt>
                <c:pt idx="671">
                  <c:v>123060</c:v>
                </c:pt>
                <c:pt idx="672">
                  <c:v>179557</c:v>
                </c:pt>
                <c:pt idx="673">
                  <c:v>140013</c:v>
                </c:pt>
                <c:pt idx="674">
                  <c:v>171942</c:v>
                </c:pt>
                <c:pt idx="675">
                  <c:v>196365</c:v>
                </c:pt>
                <c:pt idx="676">
                  <c:v>163757</c:v>
                </c:pt>
                <c:pt idx="677">
                  <c:v>157106</c:v>
                </c:pt>
                <c:pt idx="678">
                  <c:v>125226</c:v>
                </c:pt>
                <c:pt idx="679">
                  <c:v>134492</c:v>
                </c:pt>
                <c:pt idx="680">
                  <c:v>120385</c:v>
                </c:pt>
                <c:pt idx="681">
                  <c:v>161701</c:v>
                </c:pt>
                <c:pt idx="682">
                  <c:v>122694</c:v>
                </c:pt>
                <c:pt idx="683">
                  <c:v>197724</c:v>
                </c:pt>
                <c:pt idx="684">
                  <c:v>138470</c:v>
                </c:pt>
                <c:pt idx="685">
                  <c:v>176190</c:v>
                </c:pt>
                <c:pt idx="686">
                  <c:v>144679</c:v>
                </c:pt>
                <c:pt idx="687">
                  <c:v>114639</c:v>
                </c:pt>
                <c:pt idx="688">
                  <c:v>293410</c:v>
                </c:pt>
                <c:pt idx="689">
                  <c:v>211392</c:v>
                </c:pt>
                <c:pt idx="690">
                  <c:v>217328</c:v>
                </c:pt>
                <c:pt idx="691">
                  <c:v>94263.3</c:v>
                </c:pt>
                <c:pt idx="692">
                  <c:v>184976</c:v>
                </c:pt>
                <c:pt idx="693">
                  <c:v>187401</c:v>
                </c:pt>
                <c:pt idx="694">
                  <c:v>140539</c:v>
                </c:pt>
                <c:pt idx="695">
                  <c:v>117840</c:v>
                </c:pt>
                <c:pt idx="696">
                  <c:v>165170</c:v>
                </c:pt>
                <c:pt idx="697">
                  <c:v>111394</c:v>
                </c:pt>
                <c:pt idx="698">
                  <c:v>204169</c:v>
                </c:pt>
                <c:pt idx="699">
                  <c:v>123304</c:v>
                </c:pt>
                <c:pt idx="700">
                  <c:v>205673</c:v>
                </c:pt>
                <c:pt idx="701">
                  <c:v>60828.4</c:v>
                </c:pt>
                <c:pt idx="702">
                  <c:v>118505</c:v>
                </c:pt>
                <c:pt idx="703">
                  <c:v>126911</c:v>
                </c:pt>
                <c:pt idx="704">
                  <c:v>157665</c:v>
                </c:pt>
                <c:pt idx="705">
                  <c:v>146936</c:v>
                </c:pt>
                <c:pt idx="706">
                  <c:v>291685</c:v>
                </c:pt>
                <c:pt idx="707">
                  <c:v>196733</c:v>
                </c:pt>
                <c:pt idx="708">
                  <c:v>227046</c:v>
                </c:pt>
                <c:pt idx="709">
                  <c:v>187177</c:v>
                </c:pt>
                <c:pt idx="710">
                  <c:v>286483</c:v>
                </c:pt>
                <c:pt idx="711">
                  <c:v>185376</c:v>
                </c:pt>
                <c:pt idx="712">
                  <c:v>224235</c:v>
                </c:pt>
                <c:pt idx="713">
                  <c:v>112012</c:v>
                </c:pt>
                <c:pt idx="714">
                  <c:v>121221</c:v>
                </c:pt>
                <c:pt idx="715">
                  <c:v>112852</c:v>
                </c:pt>
                <c:pt idx="716">
                  <c:v>280220</c:v>
                </c:pt>
                <c:pt idx="717">
                  <c:v>229873</c:v>
                </c:pt>
                <c:pt idx="718">
                  <c:v>121093</c:v>
                </c:pt>
                <c:pt idx="719">
                  <c:v>145176</c:v>
                </c:pt>
                <c:pt idx="720">
                  <c:v>122694</c:v>
                </c:pt>
                <c:pt idx="721">
                  <c:v>127232</c:v>
                </c:pt>
                <c:pt idx="722">
                  <c:v>217903</c:v>
                </c:pt>
                <c:pt idx="723">
                  <c:v>109324</c:v>
                </c:pt>
                <c:pt idx="724">
                  <c:v>91504.4</c:v>
                </c:pt>
                <c:pt idx="725">
                  <c:v>199051</c:v>
                </c:pt>
                <c:pt idx="726">
                  <c:v>111681</c:v>
                </c:pt>
                <c:pt idx="727">
                  <c:v>218096</c:v>
                </c:pt>
                <c:pt idx="728">
                  <c:v>216480</c:v>
                </c:pt>
                <c:pt idx="729">
                  <c:v>223988</c:v>
                </c:pt>
                <c:pt idx="730">
                  <c:v>123779</c:v>
                </c:pt>
                <c:pt idx="731">
                  <c:v>167693</c:v>
                </c:pt>
                <c:pt idx="732">
                  <c:v>101316</c:v>
                </c:pt>
                <c:pt idx="733">
                  <c:v>168902</c:v>
                </c:pt>
                <c:pt idx="734">
                  <c:v>263218</c:v>
                </c:pt>
                <c:pt idx="735">
                  <c:v>182083</c:v>
                </c:pt>
                <c:pt idx="736">
                  <c:v>125925</c:v>
                </c:pt>
                <c:pt idx="737">
                  <c:v>138514</c:v>
                </c:pt>
                <c:pt idx="738">
                  <c:v>102780</c:v>
                </c:pt>
                <c:pt idx="739">
                  <c:v>180191</c:v>
                </c:pt>
                <c:pt idx="740">
                  <c:v>138459</c:v>
                </c:pt>
                <c:pt idx="741">
                  <c:v>124801</c:v>
                </c:pt>
                <c:pt idx="742">
                  <c:v>181106</c:v>
                </c:pt>
                <c:pt idx="743">
                  <c:v>346134</c:v>
                </c:pt>
                <c:pt idx="744">
                  <c:v>102340</c:v>
                </c:pt>
                <c:pt idx="745">
                  <c:v>107831</c:v>
                </c:pt>
                <c:pt idx="746">
                  <c:v>144321</c:v>
                </c:pt>
                <c:pt idx="747">
                  <c:v>164184</c:v>
                </c:pt>
                <c:pt idx="748">
                  <c:v>157784</c:v>
                </c:pt>
                <c:pt idx="749">
                  <c:v>137916</c:v>
                </c:pt>
                <c:pt idx="750">
                  <c:v>199051</c:v>
                </c:pt>
                <c:pt idx="751">
                  <c:v>123158</c:v>
                </c:pt>
                <c:pt idx="752">
                  <c:v>157106</c:v>
                </c:pt>
                <c:pt idx="753">
                  <c:v>193895</c:v>
                </c:pt>
                <c:pt idx="754">
                  <c:v>116999</c:v>
                </c:pt>
                <c:pt idx="755">
                  <c:v>217063</c:v>
                </c:pt>
                <c:pt idx="756">
                  <c:v>155319</c:v>
                </c:pt>
                <c:pt idx="757">
                  <c:v>144621</c:v>
                </c:pt>
                <c:pt idx="758">
                  <c:v>188957</c:v>
                </c:pt>
                <c:pt idx="759">
                  <c:v>270094</c:v>
                </c:pt>
                <c:pt idx="760">
                  <c:v>197450</c:v>
                </c:pt>
                <c:pt idx="761">
                  <c:v>173722</c:v>
                </c:pt>
                <c:pt idx="762">
                  <c:v>184358</c:v>
                </c:pt>
                <c:pt idx="763">
                  <c:v>121093</c:v>
                </c:pt>
                <c:pt idx="764">
                  <c:v>126580</c:v>
                </c:pt>
                <c:pt idx="765">
                  <c:v>155010</c:v>
                </c:pt>
                <c:pt idx="766">
                  <c:v>200191</c:v>
                </c:pt>
                <c:pt idx="767">
                  <c:v>277679</c:v>
                </c:pt>
                <c:pt idx="768">
                  <c:v>186109</c:v>
                </c:pt>
                <c:pt idx="769">
                  <c:v>209827</c:v>
                </c:pt>
                <c:pt idx="770">
                  <c:v>443975</c:v>
                </c:pt>
                <c:pt idx="771">
                  <c:v>132395</c:v>
                </c:pt>
                <c:pt idx="772">
                  <c:v>161888</c:v>
                </c:pt>
                <c:pt idx="773">
                  <c:v>184845</c:v>
                </c:pt>
                <c:pt idx="774">
                  <c:v>98265.5</c:v>
                </c:pt>
                <c:pt idx="775">
                  <c:v>221761</c:v>
                </c:pt>
                <c:pt idx="776">
                  <c:v>302561</c:v>
                </c:pt>
                <c:pt idx="777">
                  <c:v>117220</c:v>
                </c:pt>
                <c:pt idx="778">
                  <c:v>137274</c:v>
                </c:pt>
                <c:pt idx="779">
                  <c:v>135663</c:v>
                </c:pt>
                <c:pt idx="780">
                  <c:v>105892</c:v>
                </c:pt>
                <c:pt idx="781">
                  <c:v>251206</c:v>
                </c:pt>
                <c:pt idx="782">
                  <c:v>244332</c:v>
                </c:pt>
                <c:pt idx="783">
                  <c:v>318346</c:v>
                </c:pt>
                <c:pt idx="784">
                  <c:v>136121</c:v>
                </c:pt>
                <c:pt idx="785">
                  <c:v>161649</c:v>
                </c:pt>
                <c:pt idx="786">
                  <c:v>130662</c:v>
                </c:pt>
                <c:pt idx="787">
                  <c:v>126706</c:v>
                </c:pt>
                <c:pt idx="788">
                  <c:v>273088</c:v>
                </c:pt>
                <c:pt idx="789">
                  <c:v>208827</c:v>
                </c:pt>
                <c:pt idx="790">
                  <c:v>216256</c:v>
                </c:pt>
                <c:pt idx="791">
                  <c:v>111283</c:v>
                </c:pt>
                <c:pt idx="792">
                  <c:v>231356</c:v>
                </c:pt>
                <c:pt idx="793">
                  <c:v>140606</c:v>
                </c:pt>
                <c:pt idx="794">
                  <c:v>159567</c:v>
                </c:pt>
                <c:pt idx="795">
                  <c:v>142777</c:v>
                </c:pt>
                <c:pt idx="796">
                  <c:v>173722</c:v>
                </c:pt>
                <c:pt idx="797">
                  <c:v>237230</c:v>
                </c:pt>
                <c:pt idx="798">
                  <c:v>162148</c:v>
                </c:pt>
                <c:pt idx="799">
                  <c:v>182329</c:v>
                </c:pt>
                <c:pt idx="800">
                  <c:v>133932</c:v>
                </c:pt>
                <c:pt idx="801">
                  <c:v>105302</c:v>
                </c:pt>
                <c:pt idx="802">
                  <c:v>214988</c:v>
                </c:pt>
                <c:pt idx="803">
                  <c:v>135861</c:v>
                </c:pt>
                <c:pt idx="804">
                  <c:v>207233</c:v>
                </c:pt>
                <c:pt idx="805">
                  <c:v>132572</c:v>
                </c:pt>
                <c:pt idx="806">
                  <c:v>257964</c:v>
                </c:pt>
                <c:pt idx="807">
                  <c:v>113215</c:v>
                </c:pt>
                <c:pt idx="808">
                  <c:v>187738</c:v>
                </c:pt>
                <c:pt idx="809">
                  <c:v>145748</c:v>
                </c:pt>
                <c:pt idx="810">
                  <c:v>244785</c:v>
                </c:pt>
                <c:pt idx="811">
                  <c:v>195759</c:v>
                </c:pt>
                <c:pt idx="812">
                  <c:v>249818</c:v>
                </c:pt>
                <c:pt idx="813">
                  <c:v>96899.9</c:v>
                </c:pt>
                <c:pt idx="814">
                  <c:v>109324</c:v>
                </c:pt>
                <c:pt idx="815">
                  <c:v>120804</c:v>
                </c:pt>
                <c:pt idx="816">
                  <c:v>115827</c:v>
                </c:pt>
                <c:pt idx="817">
                  <c:v>198861</c:v>
                </c:pt>
                <c:pt idx="818">
                  <c:v>222421</c:v>
                </c:pt>
                <c:pt idx="819">
                  <c:v>94782.5</c:v>
                </c:pt>
                <c:pt idx="820">
                  <c:v>107611</c:v>
                </c:pt>
                <c:pt idx="821">
                  <c:v>116693</c:v>
                </c:pt>
                <c:pt idx="822">
                  <c:v>130238</c:v>
                </c:pt>
                <c:pt idx="823">
                  <c:v>160068</c:v>
                </c:pt>
                <c:pt idx="824">
                  <c:v>195684</c:v>
                </c:pt>
                <c:pt idx="825">
                  <c:v>199508</c:v>
                </c:pt>
                <c:pt idx="826">
                  <c:v>133337</c:v>
                </c:pt>
                <c:pt idx="827">
                  <c:v>209720</c:v>
                </c:pt>
                <c:pt idx="828">
                  <c:v>122244</c:v>
                </c:pt>
                <c:pt idx="829">
                  <c:v>339600</c:v>
                </c:pt>
                <c:pt idx="830">
                  <c:v>141884</c:v>
                </c:pt>
                <c:pt idx="831">
                  <c:v>215170</c:v>
                </c:pt>
                <c:pt idx="832">
                  <c:v>139909</c:v>
                </c:pt>
                <c:pt idx="833">
                  <c:v>124566</c:v>
                </c:pt>
                <c:pt idx="834">
                  <c:v>139783</c:v>
                </c:pt>
                <c:pt idx="835">
                  <c:v>119139</c:v>
                </c:pt>
                <c:pt idx="836">
                  <c:v>150967</c:v>
                </c:pt>
                <c:pt idx="837">
                  <c:v>207019</c:v>
                </c:pt>
                <c:pt idx="838">
                  <c:v>223445</c:v>
                </c:pt>
                <c:pt idx="839">
                  <c:v>154264</c:v>
                </c:pt>
                <c:pt idx="840">
                  <c:v>234178</c:v>
                </c:pt>
                <c:pt idx="841">
                  <c:v>214428</c:v>
                </c:pt>
                <c:pt idx="842">
                  <c:v>226549</c:v>
                </c:pt>
                <c:pt idx="843">
                  <c:v>179688</c:v>
                </c:pt>
                <c:pt idx="844">
                  <c:v>423402</c:v>
                </c:pt>
                <c:pt idx="845">
                  <c:v>236279</c:v>
                </c:pt>
                <c:pt idx="846">
                  <c:v>197014</c:v>
                </c:pt>
                <c:pt idx="847">
                  <c:v>203048</c:v>
                </c:pt>
                <c:pt idx="848">
                  <c:v>146497</c:v>
                </c:pt>
                <c:pt idx="849">
                  <c:v>207204</c:v>
                </c:pt>
                <c:pt idx="850">
                  <c:v>120291</c:v>
                </c:pt>
                <c:pt idx="851">
                  <c:v>231426</c:v>
                </c:pt>
                <c:pt idx="852">
                  <c:v>194543</c:v>
                </c:pt>
                <c:pt idx="853">
                  <c:v>114858</c:v>
                </c:pt>
                <c:pt idx="854">
                  <c:v>234231</c:v>
                </c:pt>
                <c:pt idx="855">
                  <c:v>208616</c:v>
                </c:pt>
                <c:pt idx="856">
                  <c:v>143394</c:v>
                </c:pt>
                <c:pt idx="857">
                  <c:v>261634</c:v>
                </c:pt>
                <c:pt idx="858">
                  <c:v>97606.6</c:v>
                </c:pt>
                <c:pt idx="859">
                  <c:v>179208</c:v>
                </c:pt>
                <c:pt idx="860">
                  <c:v>148562</c:v>
                </c:pt>
                <c:pt idx="861">
                  <c:v>186334</c:v>
                </c:pt>
                <c:pt idx="862">
                  <c:v>123151</c:v>
                </c:pt>
                <c:pt idx="863">
                  <c:v>137445</c:v>
                </c:pt>
                <c:pt idx="864">
                  <c:v>194609</c:v>
                </c:pt>
                <c:pt idx="865">
                  <c:v>166578</c:v>
                </c:pt>
                <c:pt idx="866">
                  <c:v>197317</c:v>
                </c:pt>
                <c:pt idx="867">
                  <c:v>168181</c:v>
                </c:pt>
                <c:pt idx="868">
                  <c:v>361635</c:v>
                </c:pt>
                <c:pt idx="869">
                  <c:v>365835</c:v>
                </c:pt>
                <c:pt idx="870">
                  <c:v>142495</c:v>
                </c:pt>
                <c:pt idx="871">
                  <c:v>201432</c:v>
                </c:pt>
                <c:pt idx="872">
                  <c:v>175663</c:v>
                </c:pt>
                <c:pt idx="873">
                  <c:v>117793</c:v>
                </c:pt>
                <c:pt idx="874">
                  <c:v>142984</c:v>
                </c:pt>
                <c:pt idx="875">
                  <c:v>143681</c:v>
                </c:pt>
                <c:pt idx="876">
                  <c:v>184058</c:v>
                </c:pt>
                <c:pt idx="877">
                  <c:v>170089</c:v>
                </c:pt>
                <c:pt idx="878">
                  <c:v>189079</c:v>
                </c:pt>
                <c:pt idx="879">
                  <c:v>263744</c:v>
                </c:pt>
                <c:pt idx="880">
                  <c:v>118896</c:v>
                </c:pt>
                <c:pt idx="881">
                  <c:v>204149</c:v>
                </c:pt>
                <c:pt idx="882">
                  <c:v>190521</c:v>
                </c:pt>
                <c:pt idx="883">
                  <c:v>130411</c:v>
                </c:pt>
                <c:pt idx="884">
                  <c:v>119894</c:v>
                </c:pt>
                <c:pt idx="885">
                  <c:v>172664</c:v>
                </c:pt>
                <c:pt idx="886">
                  <c:v>145210</c:v>
                </c:pt>
                <c:pt idx="887">
                  <c:v>166028</c:v>
                </c:pt>
                <c:pt idx="888">
                  <c:v>164193</c:v>
                </c:pt>
                <c:pt idx="889">
                  <c:v>244728</c:v>
                </c:pt>
                <c:pt idx="890">
                  <c:v>294403</c:v>
                </c:pt>
                <c:pt idx="891">
                  <c:v>137512</c:v>
                </c:pt>
                <c:pt idx="892">
                  <c:v>134016</c:v>
                </c:pt>
                <c:pt idx="893">
                  <c:v>162702</c:v>
                </c:pt>
                <c:pt idx="894">
                  <c:v>209038</c:v>
                </c:pt>
                <c:pt idx="895">
                  <c:v>119171</c:v>
                </c:pt>
                <c:pt idx="896">
                  <c:v>123242</c:v>
                </c:pt>
                <c:pt idx="897">
                  <c:v>135994</c:v>
                </c:pt>
                <c:pt idx="898">
                  <c:v>149753</c:v>
                </c:pt>
                <c:pt idx="899">
                  <c:v>80181.7</c:v>
                </c:pt>
                <c:pt idx="900">
                  <c:v>131711</c:v>
                </c:pt>
                <c:pt idx="901">
                  <c:v>225173</c:v>
                </c:pt>
                <c:pt idx="902">
                  <c:v>148382</c:v>
                </c:pt>
                <c:pt idx="903">
                  <c:v>327706</c:v>
                </c:pt>
                <c:pt idx="904">
                  <c:v>221983</c:v>
                </c:pt>
                <c:pt idx="905">
                  <c:v>211341</c:v>
                </c:pt>
                <c:pt idx="906">
                  <c:v>288467</c:v>
                </c:pt>
                <c:pt idx="907">
                  <c:v>192307</c:v>
                </c:pt>
                <c:pt idx="908">
                  <c:v>127227</c:v>
                </c:pt>
                <c:pt idx="909">
                  <c:v>135614</c:v>
                </c:pt>
                <c:pt idx="910">
                  <c:v>163937</c:v>
                </c:pt>
                <c:pt idx="911">
                  <c:v>221164</c:v>
                </c:pt>
                <c:pt idx="912">
                  <c:v>186405</c:v>
                </c:pt>
                <c:pt idx="913">
                  <c:v>300044</c:v>
                </c:pt>
                <c:pt idx="914">
                  <c:v>394587</c:v>
                </c:pt>
                <c:pt idx="915">
                  <c:v>108829</c:v>
                </c:pt>
                <c:pt idx="916">
                  <c:v>210036</c:v>
                </c:pt>
                <c:pt idx="917">
                  <c:v>273490</c:v>
                </c:pt>
                <c:pt idx="918">
                  <c:v>191326</c:v>
                </c:pt>
                <c:pt idx="919">
                  <c:v>283508</c:v>
                </c:pt>
                <c:pt idx="920">
                  <c:v>108829</c:v>
                </c:pt>
                <c:pt idx="921">
                  <c:v>175018</c:v>
                </c:pt>
                <c:pt idx="922">
                  <c:v>85791.8</c:v>
                </c:pt>
                <c:pt idx="923">
                  <c:v>222207</c:v>
                </c:pt>
                <c:pt idx="924">
                  <c:v>88508.800000000003</c:v>
                </c:pt>
                <c:pt idx="925">
                  <c:v>283998</c:v>
                </c:pt>
                <c:pt idx="926">
                  <c:v>91331.5</c:v>
                </c:pt>
                <c:pt idx="927">
                  <c:v>80299.199999999997</c:v>
                </c:pt>
                <c:pt idx="928">
                  <c:v>112012</c:v>
                </c:pt>
                <c:pt idx="929">
                  <c:v>239559</c:v>
                </c:pt>
                <c:pt idx="930">
                  <c:v>207340</c:v>
                </c:pt>
                <c:pt idx="931">
                  <c:v>270645</c:v>
                </c:pt>
                <c:pt idx="932">
                  <c:v>124929</c:v>
                </c:pt>
                <c:pt idx="933">
                  <c:v>103244</c:v>
                </c:pt>
                <c:pt idx="934">
                  <c:v>136335</c:v>
                </c:pt>
                <c:pt idx="935">
                  <c:v>150861</c:v>
                </c:pt>
                <c:pt idx="936">
                  <c:v>166395</c:v>
                </c:pt>
                <c:pt idx="937">
                  <c:v>168657</c:v>
                </c:pt>
                <c:pt idx="938">
                  <c:v>88011</c:v>
                </c:pt>
                <c:pt idx="939">
                  <c:v>219121</c:v>
                </c:pt>
                <c:pt idx="940">
                  <c:v>114371</c:v>
                </c:pt>
                <c:pt idx="941">
                  <c:v>65969.399999999994</c:v>
                </c:pt>
                <c:pt idx="942">
                  <c:v>152510</c:v>
                </c:pt>
                <c:pt idx="943">
                  <c:v>270283</c:v>
                </c:pt>
                <c:pt idx="944">
                  <c:v>199457</c:v>
                </c:pt>
                <c:pt idx="945">
                  <c:v>197550</c:v>
                </c:pt>
                <c:pt idx="946">
                  <c:v>109324</c:v>
                </c:pt>
                <c:pt idx="947">
                  <c:v>233690</c:v>
                </c:pt>
                <c:pt idx="948">
                  <c:v>282832</c:v>
                </c:pt>
                <c:pt idx="949">
                  <c:v>199737</c:v>
                </c:pt>
                <c:pt idx="950">
                  <c:v>115374</c:v>
                </c:pt>
                <c:pt idx="951">
                  <c:v>189353</c:v>
                </c:pt>
                <c:pt idx="952">
                  <c:v>188632</c:v>
                </c:pt>
                <c:pt idx="953">
                  <c:v>156516</c:v>
                </c:pt>
                <c:pt idx="954">
                  <c:v>363962</c:v>
                </c:pt>
                <c:pt idx="955">
                  <c:v>237352</c:v>
                </c:pt>
                <c:pt idx="956">
                  <c:v>222058</c:v>
                </c:pt>
                <c:pt idx="957">
                  <c:v>115730</c:v>
                </c:pt>
                <c:pt idx="958">
                  <c:v>132826</c:v>
                </c:pt>
                <c:pt idx="959">
                  <c:v>180536</c:v>
                </c:pt>
                <c:pt idx="960">
                  <c:v>359237</c:v>
                </c:pt>
                <c:pt idx="961">
                  <c:v>214656</c:v>
                </c:pt>
                <c:pt idx="962">
                  <c:v>201769</c:v>
                </c:pt>
                <c:pt idx="963">
                  <c:v>136167</c:v>
                </c:pt>
                <c:pt idx="964">
                  <c:v>171107</c:v>
                </c:pt>
                <c:pt idx="965">
                  <c:v>181523</c:v>
                </c:pt>
                <c:pt idx="966">
                  <c:v>209565</c:v>
                </c:pt>
                <c:pt idx="967">
                  <c:v>215547</c:v>
                </c:pt>
                <c:pt idx="968">
                  <c:v>140717</c:v>
                </c:pt>
                <c:pt idx="969">
                  <c:v>134492</c:v>
                </c:pt>
                <c:pt idx="970">
                  <c:v>245234</c:v>
                </c:pt>
                <c:pt idx="971">
                  <c:v>125047</c:v>
                </c:pt>
                <c:pt idx="972">
                  <c:v>154312</c:v>
                </c:pt>
                <c:pt idx="973">
                  <c:v>230786</c:v>
                </c:pt>
                <c:pt idx="974">
                  <c:v>452576</c:v>
                </c:pt>
                <c:pt idx="975">
                  <c:v>243050</c:v>
                </c:pt>
                <c:pt idx="976">
                  <c:v>269470</c:v>
                </c:pt>
                <c:pt idx="977">
                  <c:v>115581</c:v>
                </c:pt>
                <c:pt idx="978">
                  <c:v>165525</c:v>
                </c:pt>
                <c:pt idx="979">
                  <c:v>125975</c:v>
                </c:pt>
                <c:pt idx="980">
                  <c:v>152660</c:v>
                </c:pt>
                <c:pt idx="981">
                  <c:v>90794.6</c:v>
                </c:pt>
                <c:pt idx="982">
                  <c:v>210296</c:v>
                </c:pt>
                <c:pt idx="983">
                  <c:v>214121</c:v>
                </c:pt>
                <c:pt idx="984">
                  <c:v>154022</c:v>
                </c:pt>
                <c:pt idx="985">
                  <c:v>138778</c:v>
                </c:pt>
                <c:pt idx="986">
                  <c:v>117042</c:v>
                </c:pt>
                <c:pt idx="987">
                  <c:v>263254</c:v>
                </c:pt>
                <c:pt idx="988">
                  <c:v>173501</c:v>
                </c:pt>
                <c:pt idx="989">
                  <c:v>343007</c:v>
                </c:pt>
                <c:pt idx="990">
                  <c:v>159188</c:v>
                </c:pt>
                <c:pt idx="991">
                  <c:v>201489</c:v>
                </c:pt>
                <c:pt idx="992">
                  <c:v>162553</c:v>
                </c:pt>
                <c:pt idx="993">
                  <c:v>116116</c:v>
                </c:pt>
                <c:pt idx="994">
                  <c:v>199403</c:v>
                </c:pt>
                <c:pt idx="995">
                  <c:v>214521</c:v>
                </c:pt>
                <c:pt idx="996">
                  <c:v>324966</c:v>
                </c:pt>
                <c:pt idx="997">
                  <c:v>170511</c:v>
                </c:pt>
                <c:pt idx="998">
                  <c:v>142100</c:v>
                </c:pt>
                <c:pt idx="999">
                  <c:v>154282</c:v>
                </c:pt>
                <c:pt idx="1000">
                  <c:v>152506</c:v>
                </c:pt>
                <c:pt idx="1001">
                  <c:v>134270</c:v>
                </c:pt>
                <c:pt idx="1002">
                  <c:v>181682</c:v>
                </c:pt>
                <c:pt idx="1003">
                  <c:v>187689</c:v>
                </c:pt>
                <c:pt idx="1004">
                  <c:v>261729</c:v>
                </c:pt>
                <c:pt idx="1005">
                  <c:v>91993.4</c:v>
                </c:pt>
                <c:pt idx="1006">
                  <c:v>243991</c:v>
                </c:pt>
                <c:pt idx="1007">
                  <c:v>113016</c:v>
                </c:pt>
                <c:pt idx="1008">
                  <c:v>96511.1</c:v>
                </c:pt>
                <c:pt idx="1009">
                  <c:v>132806</c:v>
                </c:pt>
                <c:pt idx="1010">
                  <c:v>230590</c:v>
                </c:pt>
                <c:pt idx="1011">
                  <c:v>218069</c:v>
                </c:pt>
                <c:pt idx="1012">
                  <c:v>154545</c:v>
                </c:pt>
                <c:pt idx="1013">
                  <c:v>113727</c:v>
                </c:pt>
                <c:pt idx="1014">
                  <c:v>254587</c:v>
                </c:pt>
                <c:pt idx="1015">
                  <c:v>195923</c:v>
                </c:pt>
                <c:pt idx="1016">
                  <c:v>218995</c:v>
                </c:pt>
                <c:pt idx="1017">
                  <c:v>181336</c:v>
                </c:pt>
                <c:pt idx="1018">
                  <c:v>322980</c:v>
                </c:pt>
                <c:pt idx="1019">
                  <c:v>127350</c:v>
                </c:pt>
                <c:pt idx="1020">
                  <c:v>195704</c:v>
                </c:pt>
                <c:pt idx="1021">
                  <c:v>171346</c:v>
                </c:pt>
                <c:pt idx="1022">
                  <c:v>149555</c:v>
                </c:pt>
                <c:pt idx="1023">
                  <c:v>134492</c:v>
                </c:pt>
                <c:pt idx="1024">
                  <c:v>214622</c:v>
                </c:pt>
                <c:pt idx="1025">
                  <c:v>135702</c:v>
                </c:pt>
                <c:pt idx="1026">
                  <c:v>161326</c:v>
                </c:pt>
                <c:pt idx="1027">
                  <c:v>232262</c:v>
                </c:pt>
                <c:pt idx="1028">
                  <c:v>143696</c:v>
                </c:pt>
                <c:pt idx="1029">
                  <c:v>111417</c:v>
                </c:pt>
                <c:pt idx="1030">
                  <c:v>172774</c:v>
                </c:pt>
                <c:pt idx="1031">
                  <c:v>179382</c:v>
                </c:pt>
                <c:pt idx="1032">
                  <c:v>142101</c:v>
                </c:pt>
                <c:pt idx="1033">
                  <c:v>109654</c:v>
                </c:pt>
                <c:pt idx="1034">
                  <c:v>192849</c:v>
                </c:pt>
                <c:pt idx="1035">
                  <c:v>135868</c:v>
                </c:pt>
                <c:pt idx="1036">
                  <c:v>178459</c:v>
                </c:pt>
                <c:pt idx="1037">
                  <c:v>103511</c:v>
                </c:pt>
                <c:pt idx="1038">
                  <c:v>292179</c:v>
                </c:pt>
                <c:pt idx="1039">
                  <c:v>160322</c:v>
                </c:pt>
                <c:pt idx="1040">
                  <c:v>212221</c:v>
                </c:pt>
                <c:pt idx="1041">
                  <c:v>231199</c:v>
                </c:pt>
                <c:pt idx="1042">
                  <c:v>134492</c:v>
                </c:pt>
                <c:pt idx="1043">
                  <c:v>418466</c:v>
                </c:pt>
                <c:pt idx="1044">
                  <c:v>124191</c:v>
                </c:pt>
                <c:pt idx="1045">
                  <c:v>195555</c:v>
                </c:pt>
                <c:pt idx="1046">
                  <c:v>122169</c:v>
                </c:pt>
                <c:pt idx="1047">
                  <c:v>129257</c:v>
                </c:pt>
                <c:pt idx="1048">
                  <c:v>266550</c:v>
                </c:pt>
                <c:pt idx="1049">
                  <c:v>124077</c:v>
                </c:pt>
                <c:pt idx="1050">
                  <c:v>88849.1</c:v>
                </c:pt>
                <c:pt idx="1051">
                  <c:v>118315</c:v>
                </c:pt>
                <c:pt idx="1052">
                  <c:v>269956</c:v>
                </c:pt>
                <c:pt idx="1053">
                  <c:v>132445</c:v>
                </c:pt>
                <c:pt idx="1054">
                  <c:v>106345</c:v>
                </c:pt>
                <c:pt idx="1055">
                  <c:v>182930</c:v>
                </c:pt>
                <c:pt idx="1056">
                  <c:v>184754</c:v>
                </c:pt>
                <c:pt idx="1057">
                  <c:v>207994</c:v>
                </c:pt>
                <c:pt idx="1058">
                  <c:v>178768</c:v>
                </c:pt>
                <c:pt idx="1059">
                  <c:v>124419</c:v>
                </c:pt>
                <c:pt idx="1060">
                  <c:v>132128</c:v>
                </c:pt>
              </c:numCache>
            </c:numRef>
          </c:xVal>
          <c:yVal>
            <c:numRef>
              <c:f>CorrSVM!$C$3:$C$1063</c:f>
              <c:numCache>
                <c:formatCode>General</c:formatCode>
                <c:ptCount val="1061"/>
                <c:pt idx="0">
                  <c:v>241000</c:v>
                </c:pt>
                <c:pt idx="1">
                  <c:v>245500</c:v>
                </c:pt>
                <c:pt idx="2">
                  <c:v>164990</c:v>
                </c:pt>
                <c:pt idx="3">
                  <c:v>108000</c:v>
                </c:pt>
                <c:pt idx="4">
                  <c:v>258000</c:v>
                </c:pt>
                <c:pt idx="5">
                  <c:v>168000</c:v>
                </c:pt>
                <c:pt idx="6">
                  <c:v>150000</c:v>
                </c:pt>
                <c:pt idx="7">
                  <c:v>115000</c:v>
                </c:pt>
                <c:pt idx="8">
                  <c:v>177000</c:v>
                </c:pt>
                <c:pt idx="9">
                  <c:v>280000</c:v>
                </c:pt>
                <c:pt idx="10">
                  <c:v>339750</c:v>
                </c:pt>
                <c:pt idx="11">
                  <c:v>60000</c:v>
                </c:pt>
                <c:pt idx="12">
                  <c:v>145000</c:v>
                </c:pt>
                <c:pt idx="13">
                  <c:v>222000</c:v>
                </c:pt>
                <c:pt idx="14">
                  <c:v>115000</c:v>
                </c:pt>
                <c:pt idx="15">
                  <c:v>228000</c:v>
                </c:pt>
                <c:pt idx="16">
                  <c:v>181134</c:v>
                </c:pt>
                <c:pt idx="17">
                  <c:v>149500</c:v>
                </c:pt>
                <c:pt idx="18">
                  <c:v>239000</c:v>
                </c:pt>
                <c:pt idx="19">
                  <c:v>126000</c:v>
                </c:pt>
                <c:pt idx="20">
                  <c:v>142000</c:v>
                </c:pt>
                <c:pt idx="21">
                  <c:v>206300</c:v>
                </c:pt>
                <c:pt idx="22">
                  <c:v>215000</c:v>
                </c:pt>
                <c:pt idx="23">
                  <c:v>113000</c:v>
                </c:pt>
                <c:pt idx="24">
                  <c:v>315000</c:v>
                </c:pt>
                <c:pt idx="25">
                  <c:v>139000</c:v>
                </c:pt>
                <c:pt idx="26">
                  <c:v>135000</c:v>
                </c:pt>
                <c:pt idx="27">
                  <c:v>275000</c:v>
                </c:pt>
                <c:pt idx="28">
                  <c:v>109008</c:v>
                </c:pt>
                <c:pt idx="29">
                  <c:v>195400</c:v>
                </c:pt>
                <c:pt idx="30">
                  <c:v>175000</c:v>
                </c:pt>
                <c:pt idx="31">
                  <c:v>85400</c:v>
                </c:pt>
                <c:pt idx="32">
                  <c:v>79900</c:v>
                </c:pt>
                <c:pt idx="33">
                  <c:v>122500</c:v>
                </c:pt>
                <c:pt idx="34">
                  <c:v>181000</c:v>
                </c:pt>
                <c:pt idx="35">
                  <c:v>81000</c:v>
                </c:pt>
                <c:pt idx="36">
                  <c:v>212000</c:v>
                </c:pt>
                <c:pt idx="37">
                  <c:v>116000</c:v>
                </c:pt>
                <c:pt idx="38">
                  <c:v>119000</c:v>
                </c:pt>
                <c:pt idx="39">
                  <c:v>90350</c:v>
                </c:pt>
                <c:pt idx="40">
                  <c:v>110000</c:v>
                </c:pt>
                <c:pt idx="41">
                  <c:v>555000</c:v>
                </c:pt>
                <c:pt idx="42">
                  <c:v>118000</c:v>
                </c:pt>
                <c:pt idx="43">
                  <c:v>162900</c:v>
                </c:pt>
                <c:pt idx="44">
                  <c:v>172500</c:v>
                </c:pt>
                <c:pt idx="45">
                  <c:v>210000</c:v>
                </c:pt>
                <c:pt idx="46">
                  <c:v>127500</c:v>
                </c:pt>
                <c:pt idx="47">
                  <c:v>190000</c:v>
                </c:pt>
                <c:pt idx="48">
                  <c:v>199900</c:v>
                </c:pt>
                <c:pt idx="49">
                  <c:v>119500</c:v>
                </c:pt>
                <c:pt idx="50">
                  <c:v>120000</c:v>
                </c:pt>
                <c:pt idx="51">
                  <c:v>110000</c:v>
                </c:pt>
                <c:pt idx="52">
                  <c:v>280000</c:v>
                </c:pt>
                <c:pt idx="53">
                  <c:v>204000</c:v>
                </c:pt>
                <c:pt idx="54">
                  <c:v>210000</c:v>
                </c:pt>
                <c:pt idx="55">
                  <c:v>188000</c:v>
                </c:pt>
                <c:pt idx="56">
                  <c:v>175500</c:v>
                </c:pt>
                <c:pt idx="57">
                  <c:v>98000</c:v>
                </c:pt>
                <c:pt idx="58">
                  <c:v>256000</c:v>
                </c:pt>
                <c:pt idx="59">
                  <c:v>161000</c:v>
                </c:pt>
                <c:pt idx="60">
                  <c:v>110000</c:v>
                </c:pt>
                <c:pt idx="61">
                  <c:v>263435</c:v>
                </c:pt>
                <c:pt idx="62">
                  <c:v>155000</c:v>
                </c:pt>
                <c:pt idx="63">
                  <c:v>62383</c:v>
                </c:pt>
                <c:pt idx="64">
                  <c:v>188700</c:v>
                </c:pt>
                <c:pt idx="65">
                  <c:v>124000</c:v>
                </c:pt>
                <c:pt idx="66">
                  <c:v>178740</c:v>
                </c:pt>
                <c:pt idx="67">
                  <c:v>167000</c:v>
                </c:pt>
                <c:pt idx="68">
                  <c:v>146500</c:v>
                </c:pt>
                <c:pt idx="69">
                  <c:v>250000</c:v>
                </c:pt>
                <c:pt idx="70">
                  <c:v>187000</c:v>
                </c:pt>
                <c:pt idx="71">
                  <c:v>212000</c:v>
                </c:pt>
                <c:pt idx="72">
                  <c:v>190000</c:v>
                </c:pt>
                <c:pt idx="73">
                  <c:v>148000</c:v>
                </c:pt>
                <c:pt idx="74">
                  <c:v>440000</c:v>
                </c:pt>
                <c:pt idx="75">
                  <c:v>251000</c:v>
                </c:pt>
                <c:pt idx="76">
                  <c:v>132500</c:v>
                </c:pt>
                <c:pt idx="77">
                  <c:v>208900</c:v>
                </c:pt>
                <c:pt idx="78">
                  <c:v>380000</c:v>
                </c:pt>
                <c:pt idx="79">
                  <c:v>297000</c:v>
                </c:pt>
                <c:pt idx="80">
                  <c:v>89471</c:v>
                </c:pt>
                <c:pt idx="81">
                  <c:v>326000</c:v>
                </c:pt>
                <c:pt idx="82">
                  <c:v>374000</c:v>
                </c:pt>
                <c:pt idx="83">
                  <c:v>155000</c:v>
                </c:pt>
                <c:pt idx="84">
                  <c:v>164000</c:v>
                </c:pt>
                <c:pt idx="85">
                  <c:v>132500</c:v>
                </c:pt>
                <c:pt idx="86">
                  <c:v>147000</c:v>
                </c:pt>
                <c:pt idx="87">
                  <c:v>156000</c:v>
                </c:pt>
                <c:pt idx="88">
                  <c:v>175000</c:v>
                </c:pt>
                <c:pt idx="89">
                  <c:v>160000</c:v>
                </c:pt>
                <c:pt idx="90">
                  <c:v>86000</c:v>
                </c:pt>
                <c:pt idx="91">
                  <c:v>115000</c:v>
                </c:pt>
                <c:pt idx="92">
                  <c:v>133000</c:v>
                </c:pt>
                <c:pt idx="93">
                  <c:v>172785</c:v>
                </c:pt>
                <c:pt idx="94">
                  <c:v>155000</c:v>
                </c:pt>
                <c:pt idx="95">
                  <c:v>91300</c:v>
                </c:pt>
                <c:pt idx="96">
                  <c:v>34900</c:v>
                </c:pt>
                <c:pt idx="97">
                  <c:v>430000</c:v>
                </c:pt>
                <c:pt idx="98">
                  <c:v>184000</c:v>
                </c:pt>
                <c:pt idx="99">
                  <c:v>130000</c:v>
                </c:pt>
                <c:pt idx="100">
                  <c:v>120000</c:v>
                </c:pt>
                <c:pt idx="101">
                  <c:v>113000</c:v>
                </c:pt>
                <c:pt idx="102">
                  <c:v>226700</c:v>
                </c:pt>
                <c:pt idx="103">
                  <c:v>140000</c:v>
                </c:pt>
                <c:pt idx="104">
                  <c:v>289000</c:v>
                </c:pt>
                <c:pt idx="105">
                  <c:v>147000</c:v>
                </c:pt>
                <c:pt idx="106">
                  <c:v>124500</c:v>
                </c:pt>
                <c:pt idx="107">
                  <c:v>215000</c:v>
                </c:pt>
                <c:pt idx="108">
                  <c:v>208300</c:v>
                </c:pt>
                <c:pt idx="109">
                  <c:v>161000</c:v>
                </c:pt>
                <c:pt idx="110">
                  <c:v>124500</c:v>
                </c:pt>
                <c:pt idx="111">
                  <c:v>164900</c:v>
                </c:pt>
                <c:pt idx="112">
                  <c:v>202665</c:v>
                </c:pt>
                <c:pt idx="113">
                  <c:v>129900</c:v>
                </c:pt>
                <c:pt idx="114">
                  <c:v>134000</c:v>
                </c:pt>
                <c:pt idx="115">
                  <c:v>96500</c:v>
                </c:pt>
                <c:pt idx="116">
                  <c:v>402861</c:v>
                </c:pt>
                <c:pt idx="117">
                  <c:v>158000</c:v>
                </c:pt>
                <c:pt idx="118">
                  <c:v>265000</c:v>
                </c:pt>
                <c:pt idx="119">
                  <c:v>211000</c:v>
                </c:pt>
                <c:pt idx="120">
                  <c:v>234000</c:v>
                </c:pt>
                <c:pt idx="121">
                  <c:v>106250</c:v>
                </c:pt>
                <c:pt idx="122">
                  <c:v>150000</c:v>
                </c:pt>
                <c:pt idx="123">
                  <c:v>159000</c:v>
                </c:pt>
                <c:pt idx="124">
                  <c:v>184750</c:v>
                </c:pt>
                <c:pt idx="125">
                  <c:v>315750</c:v>
                </c:pt>
                <c:pt idx="126">
                  <c:v>176000</c:v>
                </c:pt>
                <c:pt idx="127">
                  <c:v>132000</c:v>
                </c:pt>
                <c:pt idx="128">
                  <c:v>446261</c:v>
                </c:pt>
                <c:pt idx="129">
                  <c:v>86000</c:v>
                </c:pt>
                <c:pt idx="130">
                  <c:v>200624</c:v>
                </c:pt>
                <c:pt idx="131">
                  <c:v>175000</c:v>
                </c:pt>
                <c:pt idx="132">
                  <c:v>128000</c:v>
                </c:pt>
                <c:pt idx="133">
                  <c:v>107500</c:v>
                </c:pt>
                <c:pt idx="134">
                  <c:v>39300</c:v>
                </c:pt>
                <c:pt idx="135">
                  <c:v>178000</c:v>
                </c:pt>
                <c:pt idx="136">
                  <c:v>107500</c:v>
                </c:pt>
                <c:pt idx="137">
                  <c:v>188000</c:v>
                </c:pt>
                <c:pt idx="138">
                  <c:v>111250</c:v>
                </c:pt>
                <c:pt idx="139">
                  <c:v>158000</c:v>
                </c:pt>
                <c:pt idx="140">
                  <c:v>272000</c:v>
                </c:pt>
                <c:pt idx="141">
                  <c:v>315000</c:v>
                </c:pt>
                <c:pt idx="142">
                  <c:v>248000</c:v>
                </c:pt>
                <c:pt idx="143">
                  <c:v>213250</c:v>
                </c:pt>
                <c:pt idx="144">
                  <c:v>133000</c:v>
                </c:pt>
                <c:pt idx="145">
                  <c:v>179665</c:v>
                </c:pt>
                <c:pt idx="146">
                  <c:v>229000</c:v>
                </c:pt>
                <c:pt idx="147">
                  <c:v>210000</c:v>
                </c:pt>
                <c:pt idx="148">
                  <c:v>129500</c:v>
                </c:pt>
                <c:pt idx="149">
                  <c:v>125000</c:v>
                </c:pt>
                <c:pt idx="150">
                  <c:v>263000</c:v>
                </c:pt>
                <c:pt idx="151">
                  <c:v>140000</c:v>
                </c:pt>
                <c:pt idx="152">
                  <c:v>112500</c:v>
                </c:pt>
                <c:pt idx="153">
                  <c:v>255500</c:v>
                </c:pt>
                <c:pt idx="154">
                  <c:v>108000</c:v>
                </c:pt>
                <c:pt idx="155">
                  <c:v>284000</c:v>
                </c:pt>
                <c:pt idx="156">
                  <c:v>113000</c:v>
                </c:pt>
                <c:pt idx="157">
                  <c:v>141000</c:v>
                </c:pt>
                <c:pt idx="158">
                  <c:v>108000</c:v>
                </c:pt>
                <c:pt idx="159">
                  <c:v>175000</c:v>
                </c:pt>
                <c:pt idx="160">
                  <c:v>234000</c:v>
                </c:pt>
                <c:pt idx="161">
                  <c:v>121500</c:v>
                </c:pt>
                <c:pt idx="162">
                  <c:v>170000</c:v>
                </c:pt>
                <c:pt idx="163">
                  <c:v>108000</c:v>
                </c:pt>
                <c:pt idx="164">
                  <c:v>185000</c:v>
                </c:pt>
                <c:pt idx="165">
                  <c:v>268000</c:v>
                </c:pt>
                <c:pt idx="166">
                  <c:v>128000</c:v>
                </c:pt>
                <c:pt idx="167">
                  <c:v>325000</c:v>
                </c:pt>
                <c:pt idx="168">
                  <c:v>214000</c:v>
                </c:pt>
                <c:pt idx="169">
                  <c:v>316600</c:v>
                </c:pt>
                <c:pt idx="170">
                  <c:v>135960</c:v>
                </c:pt>
                <c:pt idx="171">
                  <c:v>142600</c:v>
                </c:pt>
                <c:pt idx="172">
                  <c:v>120000</c:v>
                </c:pt>
                <c:pt idx="173">
                  <c:v>224500</c:v>
                </c:pt>
                <c:pt idx="174">
                  <c:v>170000</c:v>
                </c:pt>
                <c:pt idx="175">
                  <c:v>139000</c:v>
                </c:pt>
                <c:pt idx="176">
                  <c:v>118500</c:v>
                </c:pt>
                <c:pt idx="177">
                  <c:v>145000</c:v>
                </c:pt>
                <c:pt idx="178">
                  <c:v>164500</c:v>
                </c:pt>
                <c:pt idx="179">
                  <c:v>146000</c:v>
                </c:pt>
                <c:pt idx="180">
                  <c:v>131500</c:v>
                </c:pt>
                <c:pt idx="181">
                  <c:v>181900</c:v>
                </c:pt>
                <c:pt idx="182">
                  <c:v>253293</c:v>
                </c:pt>
                <c:pt idx="183">
                  <c:v>118500</c:v>
                </c:pt>
                <c:pt idx="184">
                  <c:v>325000</c:v>
                </c:pt>
                <c:pt idx="185">
                  <c:v>133000</c:v>
                </c:pt>
                <c:pt idx="186">
                  <c:v>369900</c:v>
                </c:pt>
                <c:pt idx="187">
                  <c:v>130000</c:v>
                </c:pt>
                <c:pt idx="188">
                  <c:v>137000</c:v>
                </c:pt>
                <c:pt idx="189">
                  <c:v>143000</c:v>
                </c:pt>
                <c:pt idx="190">
                  <c:v>79500</c:v>
                </c:pt>
                <c:pt idx="191">
                  <c:v>185900</c:v>
                </c:pt>
                <c:pt idx="192">
                  <c:v>451950</c:v>
                </c:pt>
                <c:pt idx="193">
                  <c:v>138000</c:v>
                </c:pt>
                <c:pt idx="194">
                  <c:v>140000</c:v>
                </c:pt>
                <c:pt idx="195">
                  <c:v>110000</c:v>
                </c:pt>
                <c:pt idx="196">
                  <c:v>319000</c:v>
                </c:pt>
                <c:pt idx="197">
                  <c:v>114504</c:v>
                </c:pt>
                <c:pt idx="198">
                  <c:v>194201</c:v>
                </c:pt>
                <c:pt idx="199">
                  <c:v>217500</c:v>
                </c:pt>
                <c:pt idx="200">
                  <c:v>151000</c:v>
                </c:pt>
                <c:pt idx="201">
                  <c:v>275000</c:v>
                </c:pt>
                <c:pt idx="202">
                  <c:v>141000</c:v>
                </c:pt>
                <c:pt idx="203">
                  <c:v>220000</c:v>
                </c:pt>
                <c:pt idx="204">
                  <c:v>151000</c:v>
                </c:pt>
                <c:pt idx="205">
                  <c:v>221000</c:v>
                </c:pt>
                <c:pt idx="206">
                  <c:v>205000</c:v>
                </c:pt>
                <c:pt idx="207">
                  <c:v>152000</c:v>
                </c:pt>
                <c:pt idx="208">
                  <c:v>225000</c:v>
                </c:pt>
                <c:pt idx="209">
                  <c:v>359100</c:v>
                </c:pt>
                <c:pt idx="210">
                  <c:v>118500</c:v>
                </c:pt>
                <c:pt idx="211">
                  <c:v>313000</c:v>
                </c:pt>
                <c:pt idx="212">
                  <c:v>148000</c:v>
                </c:pt>
                <c:pt idx="213">
                  <c:v>261500</c:v>
                </c:pt>
                <c:pt idx="214">
                  <c:v>147000</c:v>
                </c:pt>
                <c:pt idx="215">
                  <c:v>75500</c:v>
                </c:pt>
                <c:pt idx="216">
                  <c:v>137500</c:v>
                </c:pt>
                <c:pt idx="217">
                  <c:v>183200</c:v>
                </c:pt>
                <c:pt idx="218">
                  <c:v>105500</c:v>
                </c:pt>
                <c:pt idx="219">
                  <c:v>314813</c:v>
                </c:pt>
                <c:pt idx="220">
                  <c:v>305000</c:v>
                </c:pt>
                <c:pt idx="221">
                  <c:v>67000</c:v>
                </c:pt>
                <c:pt idx="222">
                  <c:v>240000</c:v>
                </c:pt>
                <c:pt idx="223">
                  <c:v>135000</c:v>
                </c:pt>
                <c:pt idx="224">
                  <c:v>168500</c:v>
                </c:pt>
                <c:pt idx="225">
                  <c:v>165150</c:v>
                </c:pt>
                <c:pt idx="226">
                  <c:v>160000</c:v>
                </c:pt>
                <c:pt idx="227">
                  <c:v>139900</c:v>
                </c:pt>
                <c:pt idx="228">
                  <c:v>153000</c:v>
                </c:pt>
                <c:pt idx="229">
                  <c:v>135000</c:v>
                </c:pt>
                <c:pt idx="230">
                  <c:v>168500</c:v>
                </c:pt>
                <c:pt idx="231">
                  <c:v>124000</c:v>
                </c:pt>
                <c:pt idx="232">
                  <c:v>209500</c:v>
                </c:pt>
                <c:pt idx="233">
                  <c:v>82500</c:v>
                </c:pt>
                <c:pt idx="234">
                  <c:v>139400</c:v>
                </c:pt>
                <c:pt idx="235">
                  <c:v>144000</c:v>
                </c:pt>
                <c:pt idx="236">
                  <c:v>200000</c:v>
                </c:pt>
                <c:pt idx="237">
                  <c:v>60000</c:v>
                </c:pt>
                <c:pt idx="238">
                  <c:v>93000</c:v>
                </c:pt>
                <c:pt idx="239">
                  <c:v>85000</c:v>
                </c:pt>
                <c:pt idx="240">
                  <c:v>264561</c:v>
                </c:pt>
                <c:pt idx="241">
                  <c:v>274000</c:v>
                </c:pt>
                <c:pt idx="242">
                  <c:v>226000</c:v>
                </c:pt>
                <c:pt idx="243">
                  <c:v>345000</c:v>
                </c:pt>
                <c:pt idx="244">
                  <c:v>152000</c:v>
                </c:pt>
                <c:pt idx="245">
                  <c:v>370878</c:v>
                </c:pt>
                <c:pt idx="246">
                  <c:v>143250</c:v>
                </c:pt>
                <c:pt idx="247">
                  <c:v>98300</c:v>
                </c:pt>
                <c:pt idx="248">
                  <c:v>155000</c:v>
                </c:pt>
                <c:pt idx="249">
                  <c:v>155000</c:v>
                </c:pt>
                <c:pt idx="250">
                  <c:v>84500</c:v>
                </c:pt>
                <c:pt idx="251">
                  <c:v>205950</c:v>
                </c:pt>
                <c:pt idx="252">
                  <c:v>108000</c:v>
                </c:pt>
                <c:pt idx="253">
                  <c:v>191000</c:v>
                </c:pt>
                <c:pt idx="254">
                  <c:v>135000</c:v>
                </c:pt>
                <c:pt idx="255">
                  <c:v>350000</c:v>
                </c:pt>
                <c:pt idx="256">
                  <c:v>88000</c:v>
                </c:pt>
                <c:pt idx="257">
                  <c:v>145500</c:v>
                </c:pt>
                <c:pt idx="258">
                  <c:v>149000</c:v>
                </c:pt>
                <c:pt idx="259">
                  <c:v>97500</c:v>
                </c:pt>
                <c:pt idx="260">
                  <c:v>167000</c:v>
                </c:pt>
                <c:pt idx="261">
                  <c:v>197900</c:v>
                </c:pt>
                <c:pt idx="262">
                  <c:v>402000</c:v>
                </c:pt>
                <c:pt idx="263">
                  <c:v>110000</c:v>
                </c:pt>
                <c:pt idx="264">
                  <c:v>137500</c:v>
                </c:pt>
                <c:pt idx="265">
                  <c:v>423000</c:v>
                </c:pt>
                <c:pt idx="266">
                  <c:v>230500</c:v>
                </c:pt>
                <c:pt idx="267">
                  <c:v>129000</c:v>
                </c:pt>
                <c:pt idx="268">
                  <c:v>193500</c:v>
                </c:pt>
                <c:pt idx="269">
                  <c:v>168000</c:v>
                </c:pt>
                <c:pt idx="270">
                  <c:v>137500</c:v>
                </c:pt>
                <c:pt idx="271">
                  <c:v>173500</c:v>
                </c:pt>
                <c:pt idx="272">
                  <c:v>103600</c:v>
                </c:pt>
                <c:pt idx="273">
                  <c:v>165000</c:v>
                </c:pt>
                <c:pt idx="274">
                  <c:v>257500</c:v>
                </c:pt>
                <c:pt idx="275">
                  <c:v>140000</c:v>
                </c:pt>
                <c:pt idx="276">
                  <c:v>148500</c:v>
                </c:pt>
                <c:pt idx="277">
                  <c:v>87000</c:v>
                </c:pt>
                <c:pt idx="278">
                  <c:v>109500</c:v>
                </c:pt>
                <c:pt idx="279">
                  <c:v>372500</c:v>
                </c:pt>
                <c:pt idx="280">
                  <c:v>128500</c:v>
                </c:pt>
                <c:pt idx="281">
                  <c:v>143000</c:v>
                </c:pt>
                <c:pt idx="282">
                  <c:v>159434</c:v>
                </c:pt>
                <c:pt idx="283">
                  <c:v>173000</c:v>
                </c:pt>
                <c:pt idx="284">
                  <c:v>285000</c:v>
                </c:pt>
                <c:pt idx="285">
                  <c:v>221000</c:v>
                </c:pt>
                <c:pt idx="286">
                  <c:v>207500</c:v>
                </c:pt>
                <c:pt idx="287">
                  <c:v>227875</c:v>
                </c:pt>
                <c:pt idx="288">
                  <c:v>148800</c:v>
                </c:pt>
                <c:pt idx="289">
                  <c:v>392000</c:v>
                </c:pt>
                <c:pt idx="290">
                  <c:v>194700</c:v>
                </c:pt>
                <c:pt idx="291">
                  <c:v>141000</c:v>
                </c:pt>
                <c:pt idx="292">
                  <c:v>755000</c:v>
                </c:pt>
                <c:pt idx="293">
                  <c:v>335000</c:v>
                </c:pt>
                <c:pt idx="294">
                  <c:v>108480</c:v>
                </c:pt>
                <c:pt idx="295">
                  <c:v>141500</c:v>
                </c:pt>
                <c:pt idx="296">
                  <c:v>176000</c:v>
                </c:pt>
                <c:pt idx="297">
                  <c:v>89000</c:v>
                </c:pt>
                <c:pt idx="298">
                  <c:v>123500</c:v>
                </c:pt>
                <c:pt idx="299">
                  <c:v>138500</c:v>
                </c:pt>
                <c:pt idx="300">
                  <c:v>196000</c:v>
                </c:pt>
                <c:pt idx="301">
                  <c:v>312500</c:v>
                </c:pt>
                <c:pt idx="302">
                  <c:v>140000</c:v>
                </c:pt>
                <c:pt idx="303">
                  <c:v>361919</c:v>
                </c:pt>
                <c:pt idx="304">
                  <c:v>140000</c:v>
                </c:pt>
                <c:pt idx="305">
                  <c:v>213000</c:v>
                </c:pt>
                <c:pt idx="306">
                  <c:v>55000</c:v>
                </c:pt>
                <c:pt idx="307">
                  <c:v>302000</c:v>
                </c:pt>
                <c:pt idx="308">
                  <c:v>254000</c:v>
                </c:pt>
                <c:pt idx="309">
                  <c:v>179540</c:v>
                </c:pt>
                <c:pt idx="310">
                  <c:v>109900</c:v>
                </c:pt>
                <c:pt idx="311">
                  <c:v>52000</c:v>
                </c:pt>
                <c:pt idx="312">
                  <c:v>102776</c:v>
                </c:pt>
                <c:pt idx="313">
                  <c:v>189000</c:v>
                </c:pt>
                <c:pt idx="314">
                  <c:v>129000</c:v>
                </c:pt>
                <c:pt idx="315">
                  <c:v>130500</c:v>
                </c:pt>
                <c:pt idx="316">
                  <c:v>165000</c:v>
                </c:pt>
                <c:pt idx="317">
                  <c:v>159500</c:v>
                </c:pt>
                <c:pt idx="318">
                  <c:v>157000</c:v>
                </c:pt>
                <c:pt idx="319">
                  <c:v>341000</c:v>
                </c:pt>
                <c:pt idx="320">
                  <c:v>128500</c:v>
                </c:pt>
                <c:pt idx="321">
                  <c:v>275000</c:v>
                </c:pt>
                <c:pt idx="322">
                  <c:v>143000</c:v>
                </c:pt>
                <c:pt idx="323">
                  <c:v>124500</c:v>
                </c:pt>
                <c:pt idx="324">
                  <c:v>135000</c:v>
                </c:pt>
                <c:pt idx="325">
                  <c:v>320000</c:v>
                </c:pt>
                <c:pt idx="326">
                  <c:v>120500</c:v>
                </c:pt>
                <c:pt idx="327">
                  <c:v>222000</c:v>
                </c:pt>
                <c:pt idx="328">
                  <c:v>194500</c:v>
                </c:pt>
                <c:pt idx="329">
                  <c:v>110000</c:v>
                </c:pt>
                <c:pt idx="330">
                  <c:v>103000</c:v>
                </c:pt>
                <c:pt idx="331">
                  <c:v>236500</c:v>
                </c:pt>
                <c:pt idx="332">
                  <c:v>187500</c:v>
                </c:pt>
                <c:pt idx="333">
                  <c:v>222500</c:v>
                </c:pt>
                <c:pt idx="334">
                  <c:v>131400</c:v>
                </c:pt>
                <c:pt idx="335">
                  <c:v>108000</c:v>
                </c:pt>
                <c:pt idx="336">
                  <c:v>163000</c:v>
                </c:pt>
                <c:pt idx="337">
                  <c:v>93500</c:v>
                </c:pt>
                <c:pt idx="338">
                  <c:v>239900</c:v>
                </c:pt>
                <c:pt idx="339">
                  <c:v>179000</c:v>
                </c:pt>
                <c:pt idx="340">
                  <c:v>190000</c:v>
                </c:pt>
                <c:pt idx="341">
                  <c:v>132000</c:v>
                </c:pt>
                <c:pt idx="342">
                  <c:v>142000</c:v>
                </c:pt>
                <c:pt idx="343">
                  <c:v>179000</c:v>
                </c:pt>
                <c:pt idx="344">
                  <c:v>175000</c:v>
                </c:pt>
                <c:pt idx="345">
                  <c:v>180000</c:v>
                </c:pt>
                <c:pt idx="346">
                  <c:v>299800</c:v>
                </c:pt>
                <c:pt idx="347">
                  <c:v>236000</c:v>
                </c:pt>
                <c:pt idx="348">
                  <c:v>265979</c:v>
                </c:pt>
                <c:pt idx="349">
                  <c:v>260400</c:v>
                </c:pt>
                <c:pt idx="350">
                  <c:v>98000</c:v>
                </c:pt>
                <c:pt idx="351">
                  <c:v>96500</c:v>
                </c:pt>
                <c:pt idx="352">
                  <c:v>162000</c:v>
                </c:pt>
                <c:pt idx="353">
                  <c:v>217000</c:v>
                </c:pt>
                <c:pt idx="354">
                  <c:v>275500</c:v>
                </c:pt>
                <c:pt idx="355">
                  <c:v>156000</c:v>
                </c:pt>
                <c:pt idx="356">
                  <c:v>172500</c:v>
                </c:pt>
                <c:pt idx="357">
                  <c:v>212000</c:v>
                </c:pt>
                <c:pt idx="358">
                  <c:v>158900</c:v>
                </c:pt>
                <c:pt idx="359">
                  <c:v>179400</c:v>
                </c:pt>
                <c:pt idx="360">
                  <c:v>290000</c:v>
                </c:pt>
                <c:pt idx="361">
                  <c:v>127500</c:v>
                </c:pt>
                <c:pt idx="362">
                  <c:v>100000</c:v>
                </c:pt>
                <c:pt idx="363">
                  <c:v>215200</c:v>
                </c:pt>
                <c:pt idx="364">
                  <c:v>337000</c:v>
                </c:pt>
                <c:pt idx="365">
                  <c:v>270000</c:v>
                </c:pt>
                <c:pt idx="366">
                  <c:v>264132</c:v>
                </c:pt>
                <c:pt idx="367">
                  <c:v>196500</c:v>
                </c:pt>
                <c:pt idx="368">
                  <c:v>160000</c:v>
                </c:pt>
                <c:pt idx="369">
                  <c:v>216837</c:v>
                </c:pt>
                <c:pt idx="370">
                  <c:v>538000</c:v>
                </c:pt>
                <c:pt idx="371">
                  <c:v>134900</c:v>
                </c:pt>
                <c:pt idx="372">
                  <c:v>102000</c:v>
                </c:pt>
                <c:pt idx="373">
                  <c:v>107000</c:v>
                </c:pt>
                <c:pt idx="374">
                  <c:v>114500</c:v>
                </c:pt>
                <c:pt idx="375">
                  <c:v>395000</c:v>
                </c:pt>
                <c:pt idx="376">
                  <c:v>162000</c:v>
                </c:pt>
                <c:pt idx="377">
                  <c:v>221500</c:v>
                </c:pt>
                <c:pt idx="378">
                  <c:v>142500</c:v>
                </c:pt>
                <c:pt idx="379">
                  <c:v>144000</c:v>
                </c:pt>
                <c:pt idx="380">
                  <c:v>135000</c:v>
                </c:pt>
                <c:pt idx="381">
                  <c:v>176000</c:v>
                </c:pt>
                <c:pt idx="382">
                  <c:v>175900</c:v>
                </c:pt>
                <c:pt idx="383">
                  <c:v>187100</c:v>
                </c:pt>
                <c:pt idx="384">
                  <c:v>165500</c:v>
                </c:pt>
                <c:pt idx="385">
                  <c:v>128000</c:v>
                </c:pt>
                <c:pt idx="386">
                  <c:v>161500</c:v>
                </c:pt>
                <c:pt idx="387">
                  <c:v>139000</c:v>
                </c:pt>
                <c:pt idx="388">
                  <c:v>233000</c:v>
                </c:pt>
                <c:pt idx="389">
                  <c:v>107900</c:v>
                </c:pt>
                <c:pt idx="390">
                  <c:v>187500</c:v>
                </c:pt>
                <c:pt idx="391">
                  <c:v>160200</c:v>
                </c:pt>
                <c:pt idx="392">
                  <c:v>146800</c:v>
                </c:pt>
                <c:pt idx="393">
                  <c:v>269790</c:v>
                </c:pt>
                <c:pt idx="394">
                  <c:v>225000</c:v>
                </c:pt>
                <c:pt idx="395">
                  <c:v>194500</c:v>
                </c:pt>
                <c:pt idx="396">
                  <c:v>171000</c:v>
                </c:pt>
                <c:pt idx="397">
                  <c:v>143500</c:v>
                </c:pt>
                <c:pt idx="398">
                  <c:v>110000</c:v>
                </c:pt>
                <c:pt idx="399">
                  <c:v>485000</c:v>
                </c:pt>
                <c:pt idx="400">
                  <c:v>175000</c:v>
                </c:pt>
                <c:pt idx="401">
                  <c:v>200000</c:v>
                </c:pt>
                <c:pt idx="402">
                  <c:v>109900</c:v>
                </c:pt>
                <c:pt idx="403">
                  <c:v>189000</c:v>
                </c:pt>
                <c:pt idx="404">
                  <c:v>582933</c:v>
                </c:pt>
                <c:pt idx="405">
                  <c:v>118000</c:v>
                </c:pt>
                <c:pt idx="406">
                  <c:v>227680</c:v>
                </c:pt>
                <c:pt idx="407">
                  <c:v>135500</c:v>
                </c:pt>
                <c:pt idx="408">
                  <c:v>223500</c:v>
                </c:pt>
                <c:pt idx="409">
                  <c:v>159950</c:v>
                </c:pt>
                <c:pt idx="410">
                  <c:v>106000</c:v>
                </c:pt>
                <c:pt idx="411">
                  <c:v>181000</c:v>
                </c:pt>
                <c:pt idx="412">
                  <c:v>144500</c:v>
                </c:pt>
                <c:pt idx="413">
                  <c:v>55993</c:v>
                </c:pt>
                <c:pt idx="414">
                  <c:v>157900</c:v>
                </c:pt>
                <c:pt idx="415">
                  <c:v>116000</c:v>
                </c:pt>
                <c:pt idx="416">
                  <c:v>224900</c:v>
                </c:pt>
                <c:pt idx="417">
                  <c:v>137000</c:v>
                </c:pt>
                <c:pt idx="418">
                  <c:v>271000</c:v>
                </c:pt>
                <c:pt idx="419">
                  <c:v>155000</c:v>
                </c:pt>
                <c:pt idx="420">
                  <c:v>224000</c:v>
                </c:pt>
                <c:pt idx="421">
                  <c:v>183000</c:v>
                </c:pt>
                <c:pt idx="422">
                  <c:v>93000</c:v>
                </c:pt>
                <c:pt idx="423">
                  <c:v>225000</c:v>
                </c:pt>
                <c:pt idx="424">
                  <c:v>139500</c:v>
                </c:pt>
                <c:pt idx="425">
                  <c:v>232600</c:v>
                </c:pt>
                <c:pt idx="426">
                  <c:v>385000</c:v>
                </c:pt>
                <c:pt idx="427">
                  <c:v>109500</c:v>
                </c:pt>
                <c:pt idx="428">
                  <c:v>189000</c:v>
                </c:pt>
                <c:pt idx="429">
                  <c:v>185000</c:v>
                </c:pt>
                <c:pt idx="430">
                  <c:v>147400</c:v>
                </c:pt>
                <c:pt idx="431">
                  <c:v>166000</c:v>
                </c:pt>
                <c:pt idx="432">
                  <c:v>151000</c:v>
                </c:pt>
                <c:pt idx="433">
                  <c:v>237000</c:v>
                </c:pt>
                <c:pt idx="434">
                  <c:v>167000</c:v>
                </c:pt>
                <c:pt idx="435">
                  <c:v>139950</c:v>
                </c:pt>
                <c:pt idx="436">
                  <c:v>128000</c:v>
                </c:pt>
                <c:pt idx="437">
                  <c:v>153500</c:v>
                </c:pt>
                <c:pt idx="438">
                  <c:v>100000</c:v>
                </c:pt>
                <c:pt idx="439">
                  <c:v>144000</c:v>
                </c:pt>
                <c:pt idx="440">
                  <c:v>130500</c:v>
                </c:pt>
                <c:pt idx="441">
                  <c:v>140000</c:v>
                </c:pt>
                <c:pt idx="442">
                  <c:v>157500</c:v>
                </c:pt>
                <c:pt idx="443">
                  <c:v>174900</c:v>
                </c:pt>
                <c:pt idx="444">
                  <c:v>141000</c:v>
                </c:pt>
                <c:pt idx="445">
                  <c:v>153900</c:v>
                </c:pt>
                <c:pt idx="446">
                  <c:v>171000</c:v>
                </c:pt>
                <c:pt idx="447">
                  <c:v>213000</c:v>
                </c:pt>
                <c:pt idx="448">
                  <c:v>133500</c:v>
                </c:pt>
                <c:pt idx="449">
                  <c:v>240000</c:v>
                </c:pt>
                <c:pt idx="450">
                  <c:v>187000</c:v>
                </c:pt>
                <c:pt idx="451">
                  <c:v>131500</c:v>
                </c:pt>
                <c:pt idx="452">
                  <c:v>215000</c:v>
                </c:pt>
                <c:pt idx="453">
                  <c:v>164000</c:v>
                </c:pt>
                <c:pt idx="454">
                  <c:v>158000</c:v>
                </c:pt>
                <c:pt idx="455">
                  <c:v>170000</c:v>
                </c:pt>
                <c:pt idx="456">
                  <c:v>127000</c:v>
                </c:pt>
                <c:pt idx="457">
                  <c:v>147000</c:v>
                </c:pt>
                <c:pt idx="458">
                  <c:v>174000</c:v>
                </c:pt>
                <c:pt idx="459">
                  <c:v>152000</c:v>
                </c:pt>
                <c:pt idx="460">
                  <c:v>250000</c:v>
                </c:pt>
                <c:pt idx="461">
                  <c:v>189950</c:v>
                </c:pt>
                <c:pt idx="462">
                  <c:v>131500</c:v>
                </c:pt>
                <c:pt idx="463">
                  <c:v>152000</c:v>
                </c:pt>
                <c:pt idx="464">
                  <c:v>132500</c:v>
                </c:pt>
                <c:pt idx="465">
                  <c:v>250580</c:v>
                </c:pt>
                <c:pt idx="466">
                  <c:v>148500</c:v>
                </c:pt>
                <c:pt idx="467">
                  <c:v>248900</c:v>
                </c:pt>
                <c:pt idx="468">
                  <c:v>129000</c:v>
                </c:pt>
                <c:pt idx="469">
                  <c:v>169000</c:v>
                </c:pt>
                <c:pt idx="470">
                  <c:v>236000</c:v>
                </c:pt>
                <c:pt idx="471">
                  <c:v>109500</c:v>
                </c:pt>
                <c:pt idx="472">
                  <c:v>200500</c:v>
                </c:pt>
                <c:pt idx="473">
                  <c:v>116000</c:v>
                </c:pt>
                <c:pt idx="474">
                  <c:v>133000</c:v>
                </c:pt>
                <c:pt idx="475">
                  <c:v>66500</c:v>
                </c:pt>
                <c:pt idx="476">
                  <c:v>303477</c:v>
                </c:pt>
                <c:pt idx="477">
                  <c:v>132250</c:v>
                </c:pt>
                <c:pt idx="478">
                  <c:v>350000</c:v>
                </c:pt>
                <c:pt idx="479">
                  <c:v>148000</c:v>
                </c:pt>
                <c:pt idx="480">
                  <c:v>136500</c:v>
                </c:pt>
                <c:pt idx="481">
                  <c:v>157000</c:v>
                </c:pt>
                <c:pt idx="482">
                  <c:v>187500</c:v>
                </c:pt>
                <c:pt idx="483">
                  <c:v>178000</c:v>
                </c:pt>
                <c:pt idx="484">
                  <c:v>118500</c:v>
                </c:pt>
                <c:pt idx="485">
                  <c:v>100000</c:v>
                </c:pt>
                <c:pt idx="486">
                  <c:v>328900</c:v>
                </c:pt>
                <c:pt idx="487">
                  <c:v>145000</c:v>
                </c:pt>
                <c:pt idx="488">
                  <c:v>135500</c:v>
                </c:pt>
                <c:pt idx="489">
                  <c:v>268000</c:v>
                </c:pt>
                <c:pt idx="490">
                  <c:v>149500</c:v>
                </c:pt>
                <c:pt idx="491">
                  <c:v>122900</c:v>
                </c:pt>
                <c:pt idx="492">
                  <c:v>172500</c:v>
                </c:pt>
                <c:pt idx="493">
                  <c:v>154500</c:v>
                </c:pt>
                <c:pt idx="494">
                  <c:v>165000</c:v>
                </c:pt>
                <c:pt idx="495">
                  <c:v>118858</c:v>
                </c:pt>
                <c:pt idx="496">
                  <c:v>140000</c:v>
                </c:pt>
                <c:pt idx="497">
                  <c:v>106500</c:v>
                </c:pt>
                <c:pt idx="498">
                  <c:v>142953</c:v>
                </c:pt>
                <c:pt idx="499">
                  <c:v>611657</c:v>
                </c:pt>
                <c:pt idx="500">
                  <c:v>135000</c:v>
                </c:pt>
                <c:pt idx="501">
                  <c:v>110000</c:v>
                </c:pt>
                <c:pt idx="502">
                  <c:v>153000</c:v>
                </c:pt>
                <c:pt idx="503">
                  <c:v>180000</c:v>
                </c:pt>
                <c:pt idx="504">
                  <c:v>240000</c:v>
                </c:pt>
                <c:pt idx="505">
                  <c:v>125500</c:v>
                </c:pt>
                <c:pt idx="506">
                  <c:v>128000</c:v>
                </c:pt>
                <c:pt idx="507">
                  <c:v>255000</c:v>
                </c:pt>
                <c:pt idx="508">
                  <c:v>250000</c:v>
                </c:pt>
                <c:pt idx="509">
                  <c:v>131000</c:v>
                </c:pt>
                <c:pt idx="510">
                  <c:v>174000</c:v>
                </c:pt>
                <c:pt idx="511">
                  <c:v>154300</c:v>
                </c:pt>
                <c:pt idx="512">
                  <c:v>143500</c:v>
                </c:pt>
                <c:pt idx="513">
                  <c:v>88000</c:v>
                </c:pt>
                <c:pt idx="514">
                  <c:v>145000</c:v>
                </c:pt>
                <c:pt idx="515">
                  <c:v>173733</c:v>
                </c:pt>
                <c:pt idx="516">
                  <c:v>75000</c:v>
                </c:pt>
                <c:pt idx="517">
                  <c:v>35311</c:v>
                </c:pt>
                <c:pt idx="518">
                  <c:v>135000</c:v>
                </c:pt>
                <c:pt idx="519">
                  <c:v>238000</c:v>
                </c:pt>
                <c:pt idx="520">
                  <c:v>176500</c:v>
                </c:pt>
                <c:pt idx="521">
                  <c:v>201000</c:v>
                </c:pt>
                <c:pt idx="522">
                  <c:v>145900</c:v>
                </c:pt>
                <c:pt idx="523">
                  <c:v>169990</c:v>
                </c:pt>
                <c:pt idx="524">
                  <c:v>193000</c:v>
                </c:pt>
                <c:pt idx="525">
                  <c:v>207500</c:v>
                </c:pt>
                <c:pt idx="526">
                  <c:v>175000</c:v>
                </c:pt>
                <c:pt idx="527">
                  <c:v>285000</c:v>
                </c:pt>
                <c:pt idx="528">
                  <c:v>176000</c:v>
                </c:pt>
                <c:pt idx="529">
                  <c:v>236500</c:v>
                </c:pt>
                <c:pt idx="530">
                  <c:v>222000</c:v>
                </c:pt>
                <c:pt idx="531">
                  <c:v>201000</c:v>
                </c:pt>
                <c:pt idx="532">
                  <c:v>117500</c:v>
                </c:pt>
                <c:pt idx="533">
                  <c:v>320000</c:v>
                </c:pt>
                <c:pt idx="534">
                  <c:v>190000</c:v>
                </c:pt>
                <c:pt idx="535">
                  <c:v>242000</c:v>
                </c:pt>
                <c:pt idx="536">
                  <c:v>79900</c:v>
                </c:pt>
                <c:pt idx="537">
                  <c:v>184900</c:v>
                </c:pt>
                <c:pt idx="538">
                  <c:v>253000</c:v>
                </c:pt>
                <c:pt idx="539">
                  <c:v>239799</c:v>
                </c:pt>
                <c:pt idx="540">
                  <c:v>244400</c:v>
                </c:pt>
                <c:pt idx="541">
                  <c:v>150900</c:v>
                </c:pt>
                <c:pt idx="542">
                  <c:v>214000</c:v>
                </c:pt>
                <c:pt idx="543">
                  <c:v>150000</c:v>
                </c:pt>
                <c:pt idx="544">
                  <c:v>143000</c:v>
                </c:pt>
                <c:pt idx="545">
                  <c:v>137500</c:v>
                </c:pt>
                <c:pt idx="546">
                  <c:v>124900</c:v>
                </c:pt>
                <c:pt idx="547">
                  <c:v>143000</c:v>
                </c:pt>
                <c:pt idx="548">
                  <c:v>270000</c:v>
                </c:pt>
                <c:pt idx="549">
                  <c:v>192500</c:v>
                </c:pt>
                <c:pt idx="550">
                  <c:v>197500</c:v>
                </c:pt>
                <c:pt idx="551">
                  <c:v>129000</c:v>
                </c:pt>
                <c:pt idx="552">
                  <c:v>119900</c:v>
                </c:pt>
                <c:pt idx="553">
                  <c:v>133900</c:v>
                </c:pt>
                <c:pt idx="554">
                  <c:v>172000</c:v>
                </c:pt>
                <c:pt idx="555">
                  <c:v>127500</c:v>
                </c:pt>
                <c:pt idx="556">
                  <c:v>145000</c:v>
                </c:pt>
                <c:pt idx="557">
                  <c:v>124000</c:v>
                </c:pt>
                <c:pt idx="558">
                  <c:v>132000</c:v>
                </c:pt>
                <c:pt idx="559">
                  <c:v>185000</c:v>
                </c:pt>
                <c:pt idx="560">
                  <c:v>155000</c:v>
                </c:pt>
                <c:pt idx="561">
                  <c:v>116500</c:v>
                </c:pt>
                <c:pt idx="562">
                  <c:v>272000</c:v>
                </c:pt>
                <c:pt idx="563">
                  <c:v>155000</c:v>
                </c:pt>
                <c:pt idx="564">
                  <c:v>239000</c:v>
                </c:pt>
                <c:pt idx="565">
                  <c:v>214900</c:v>
                </c:pt>
                <c:pt idx="566">
                  <c:v>178900</c:v>
                </c:pt>
                <c:pt idx="567">
                  <c:v>160000</c:v>
                </c:pt>
                <c:pt idx="568">
                  <c:v>135000</c:v>
                </c:pt>
                <c:pt idx="569">
                  <c:v>37900</c:v>
                </c:pt>
                <c:pt idx="570">
                  <c:v>140000</c:v>
                </c:pt>
                <c:pt idx="571">
                  <c:v>135000</c:v>
                </c:pt>
                <c:pt idx="572">
                  <c:v>173000</c:v>
                </c:pt>
                <c:pt idx="573">
                  <c:v>99500</c:v>
                </c:pt>
                <c:pt idx="574">
                  <c:v>182000</c:v>
                </c:pt>
                <c:pt idx="575">
                  <c:v>167500</c:v>
                </c:pt>
                <c:pt idx="576">
                  <c:v>165000</c:v>
                </c:pt>
                <c:pt idx="577">
                  <c:v>85500</c:v>
                </c:pt>
                <c:pt idx="578">
                  <c:v>199900</c:v>
                </c:pt>
                <c:pt idx="579">
                  <c:v>110000</c:v>
                </c:pt>
                <c:pt idx="580">
                  <c:v>139000</c:v>
                </c:pt>
                <c:pt idx="581">
                  <c:v>178400</c:v>
                </c:pt>
                <c:pt idx="582">
                  <c:v>336000</c:v>
                </c:pt>
                <c:pt idx="583">
                  <c:v>159895</c:v>
                </c:pt>
                <c:pt idx="584">
                  <c:v>255900</c:v>
                </c:pt>
                <c:pt idx="585">
                  <c:v>126000</c:v>
                </c:pt>
                <c:pt idx="586">
                  <c:v>125000</c:v>
                </c:pt>
                <c:pt idx="587">
                  <c:v>117000</c:v>
                </c:pt>
                <c:pt idx="588">
                  <c:v>395192</c:v>
                </c:pt>
                <c:pt idx="589">
                  <c:v>195000</c:v>
                </c:pt>
                <c:pt idx="590">
                  <c:v>197000</c:v>
                </c:pt>
                <c:pt idx="591">
                  <c:v>348000</c:v>
                </c:pt>
                <c:pt idx="592">
                  <c:v>168000</c:v>
                </c:pt>
                <c:pt idx="593">
                  <c:v>187000</c:v>
                </c:pt>
                <c:pt idx="594">
                  <c:v>173900</c:v>
                </c:pt>
                <c:pt idx="595">
                  <c:v>337500</c:v>
                </c:pt>
                <c:pt idx="596">
                  <c:v>121600</c:v>
                </c:pt>
                <c:pt idx="597">
                  <c:v>136500</c:v>
                </c:pt>
                <c:pt idx="598">
                  <c:v>185000</c:v>
                </c:pt>
                <c:pt idx="599">
                  <c:v>91000</c:v>
                </c:pt>
                <c:pt idx="600">
                  <c:v>206000</c:v>
                </c:pt>
                <c:pt idx="601">
                  <c:v>82000</c:v>
                </c:pt>
                <c:pt idx="602">
                  <c:v>86000</c:v>
                </c:pt>
                <c:pt idx="603">
                  <c:v>232000</c:v>
                </c:pt>
                <c:pt idx="604">
                  <c:v>136905</c:v>
                </c:pt>
                <c:pt idx="605">
                  <c:v>181000</c:v>
                </c:pt>
                <c:pt idx="606">
                  <c:v>149900</c:v>
                </c:pt>
                <c:pt idx="607">
                  <c:v>163500</c:v>
                </c:pt>
                <c:pt idx="608">
                  <c:v>88000</c:v>
                </c:pt>
                <c:pt idx="609">
                  <c:v>240000</c:v>
                </c:pt>
                <c:pt idx="610">
                  <c:v>102000</c:v>
                </c:pt>
                <c:pt idx="611">
                  <c:v>135000</c:v>
                </c:pt>
                <c:pt idx="612">
                  <c:v>100000</c:v>
                </c:pt>
                <c:pt idx="613">
                  <c:v>165000</c:v>
                </c:pt>
                <c:pt idx="614">
                  <c:v>85000</c:v>
                </c:pt>
                <c:pt idx="615">
                  <c:v>119200</c:v>
                </c:pt>
                <c:pt idx="616">
                  <c:v>227000</c:v>
                </c:pt>
                <c:pt idx="617">
                  <c:v>203000</c:v>
                </c:pt>
                <c:pt idx="618">
                  <c:v>187500</c:v>
                </c:pt>
                <c:pt idx="619">
                  <c:v>160000</c:v>
                </c:pt>
                <c:pt idx="620">
                  <c:v>213490</c:v>
                </c:pt>
                <c:pt idx="621">
                  <c:v>176000</c:v>
                </c:pt>
                <c:pt idx="622">
                  <c:v>194000</c:v>
                </c:pt>
                <c:pt idx="623">
                  <c:v>87000</c:v>
                </c:pt>
                <c:pt idx="624">
                  <c:v>191000</c:v>
                </c:pt>
                <c:pt idx="625">
                  <c:v>287000</c:v>
                </c:pt>
                <c:pt idx="626">
                  <c:v>112500</c:v>
                </c:pt>
                <c:pt idx="627">
                  <c:v>167500</c:v>
                </c:pt>
                <c:pt idx="628">
                  <c:v>293077</c:v>
                </c:pt>
                <c:pt idx="629">
                  <c:v>105000</c:v>
                </c:pt>
                <c:pt idx="630">
                  <c:v>118000</c:v>
                </c:pt>
                <c:pt idx="631">
                  <c:v>160000</c:v>
                </c:pt>
                <c:pt idx="632">
                  <c:v>197000</c:v>
                </c:pt>
                <c:pt idx="633">
                  <c:v>310000</c:v>
                </c:pt>
                <c:pt idx="634">
                  <c:v>230000</c:v>
                </c:pt>
                <c:pt idx="635">
                  <c:v>119750</c:v>
                </c:pt>
                <c:pt idx="636">
                  <c:v>84000</c:v>
                </c:pt>
                <c:pt idx="637">
                  <c:v>315500</c:v>
                </c:pt>
                <c:pt idx="638">
                  <c:v>287000</c:v>
                </c:pt>
                <c:pt idx="639">
                  <c:v>97000</c:v>
                </c:pt>
                <c:pt idx="640">
                  <c:v>80000</c:v>
                </c:pt>
                <c:pt idx="641">
                  <c:v>155000</c:v>
                </c:pt>
                <c:pt idx="642">
                  <c:v>173000</c:v>
                </c:pt>
                <c:pt idx="643">
                  <c:v>196000</c:v>
                </c:pt>
                <c:pt idx="644">
                  <c:v>262280</c:v>
                </c:pt>
                <c:pt idx="645">
                  <c:v>278000</c:v>
                </c:pt>
                <c:pt idx="646">
                  <c:v>139600</c:v>
                </c:pt>
                <c:pt idx="647">
                  <c:v>556581</c:v>
                </c:pt>
                <c:pt idx="648">
                  <c:v>145000</c:v>
                </c:pt>
                <c:pt idx="649">
                  <c:v>115000</c:v>
                </c:pt>
                <c:pt idx="650">
                  <c:v>84900</c:v>
                </c:pt>
                <c:pt idx="651">
                  <c:v>176485</c:v>
                </c:pt>
                <c:pt idx="652">
                  <c:v>200141</c:v>
                </c:pt>
                <c:pt idx="653">
                  <c:v>165000</c:v>
                </c:pt>
                <c:pt idx="654">
                  <c:v>144500</c:v>
                </c:pt>
                <c:pt idx="655">
                  <c:v>255000</c:v>
                </c:pt>
                <c:pt idx="656">
                  <c:v>180000</c:v>
                </c:pt>
                <c:pt idx="657">
                  <c:v>185850</c:v>
                </c:pt>
                <c:pt idx="658">
                  <c:v>248000</c:v>
                </c:pt>
                <c:pt idx="659">
                  <c:v>335000</c:v>
                </c:pt>
                <c:pt idx="660">
                  <c:v>220000</c:v>
                </c:pt>
                <c:pt idx="661">
                  <c:v>213500</c:v>
                </c:pt>
                <c:pt idx="662">
                  <c:v>81000</c:v>
                </c:pt>
                <c:pt idx="663">
                  <c:v>90000</c:v>
                </c:pt>
                <c:pt idx="664">
                  <c:v>110500</c:v>
                </c:pt>
                <c:pt idx="665">
                  <c:v>154000</c:v>
                </c:pt>
                <c:pt idx="666">
                  <c:v>328000</c:v>
                </c:pt>
                <c:pt idx="667">
                  <c:v>178000</c:v>
                </c:pt>
                <c:pt idx="668">
                  <c:v>167900</c:v>
                </c:pt>
                <c:pt idx="669">
                  <c:v>151400</c:v>
                </c:pt>
                <c:pt idx="670">
                  <c:v>135000</c:v>
                </c:pt>
                <c:pt idx="671">
                  <c:v>135000</c:v>
                </c:pt>
                <c:pt idx="672">
                  <c:v>154000</c:v>
                </c:pt>
                <c:pt idx="673">
                  <c:v>91500</c:v>
                </c:pt>
                <c:pt idx="674">
                  <c:v>159500</c:v>
                </c:pt>
                <c:pt idx="675">
                  <c:v>194000</c:v>
                </c:pt>
                <c:pt idx="676">
                  <c:v>219500</c:v>
                </c:pt>
                <c:pt idx="677">
                  <c:v>170000</c:v>
                </c:pt>
                <c:pt idx="678">
                  <c:v>138800</c:v>
                </c:pt>
                <c:pt idx="679">
                  <c:v>155900</c:v>
                </c:pt>
                <c:pt idx="680">
                  <c:v>126000</c:v>
                </c:pt>
                <c:pt idx="681">
                  <c:v>145000</c:v>
                </c:pt>
                <c:pt idx="682">
                  <c:v>133000</c:v>
                </c:pt>
                <c:pt idx="683">
                  <c:v>192000</c:v>
                </c:pt>
                <c:pt idx="684">
                  <c:v>160000</c:v>
                </c:pt>
                <c:pt idx="685">
                  <c:v>187500</c:v>
                </c:pt>
                <c:pt idx="686">
                  <c:v>147000</c:v>
                </c:pt>
                <c:pt idx="687">
                  <c:v>83500</c:v>
                </c:pt>
                <c:pt idx="688">
                  <c:v>252000</c:v>
                </c:pt>
                <c:pt idx="689">
                  <c:v>137500</c:v>
                </c:pt>
                <c:pt idx="690">
                  <c:v>197000</c:v>
                </c:pt>
                <c:pt idx="691">
                  <c:v>92900</c:v>
                </c:pt>
                <c:pt idx="692">
                  <c:v>160000</c:v>
                </c:pt>
                <c:pt idx="693">
                  <c:v>136500</c:v>
                </c:pt>
                <c:pt idx="694">
                  <c:v>146000</c:v>
                </c:pt>
                <c:pt idx="695">
                  <c:v>129000</c:v>
                </c:pt>
                <c:pt idx="696">
                  <c:v>176432</c:v>
                </c:pt>
                <c:pt idx="697">
                  <c:v>127000</c:v>
                </c:pt>
                <c:pt idx="698">
                  <c:v>170000</c:v>
                </c:pt>
                <c:pt idx="699">
                  <c:v>128000</c:v>
                </c:pt>
                <c:pt idx="700">
                  <c:v>157000</c:v>
                </c:pt>
                <c:pt idx="701">
                  <c:v>60000</c:v>
                </c:pt>
                <c:pt idx="702">
                  <c:v>119500</c:v>
                </c:pt>
                <c:pt idx="703">
                  <c:v>135000</c:v>
                </c:pt>
                <c:pt idx="704">
                  <c:v>159500</c:v>
                </c:pt>
                <c:pt idx="705">
                  <c:v>106000</c:v>
                </c:pt>
                <c:pt idx="706">
                  <c:v>325000</c:v>
                </c:pt>
                <c:pt idx="707">
                  <c:v>179900</c:v>
                </c:pt>
                <c:pt idx="708">
                  <c:v>274725</c:v>
                </c:pt>
                <c:pt idx="709">
                  <c:v>181000</c:v>
                </c:pt>
                <c:pt idx="710">
                  <c:v>280000</c:v>
                </c:pt>
                <c:pt idx="711">
                  <c:v>188000</c:v>
                </c:pt>
                <c:pt idx="712">
                  <c:v>205000</c:v>
                </c:pt>
                <c:pt idx="713">
                  <c:v>129900</c:v>
                </c:pt>
                <c:pt idx="714">
                  <c:v>134500</c:v>
                </c:pt>
                <c:pt idx="715">
                  <c:v>117000</c:v>
                </c:pt>
                <c:pt idx="716">
                  <c:v>318000</c:v>
                </c:pt>
                <c:pt idx="717">
                  <c:v>184100</c:v>
                </c:pt>
                <c:pt idx="718">
                  <c:v>130000</c:v>
                </c:pt>
                <c:pt idx="719">
                  <c:v>140000</c:v>
                </c:pt>
                <c:pt idx="720">
                  <c:v>133700</c:v>
                </c:pt>
                <c:pt idx="721">
                  <c:v>118400</c:v>
                </c:pt>
                <c:pt idx="722">
                  <c:v>212900</c:v>
                </c:pt>
                <c:pt idx="723">
                  <c:v>112000</c:v>
                </c:pt>
                <c:pt idx="724">
                  <c:v>118000</c:v>
                </c:pt>
                <c:pt idx="725">
                  <c:v>163900</c:v>
                </c:pt>
                <c:pt idx="726">
                  <c:v>115000</c:v>
                </c:pt>
                <c:pt idx="727">
                  <c:v>174000</c:v>
                </c:pt>
                <c:pt idx="728">
                  <c:v>259000</c:v>
                </c:pt>
                <c:pt idx="729">
                  <c:v>215000</c:v>
                </c:pt>
                <c:pt idx="730">
                  <c:v>140000</c:v>
                </c:pt>
                <c:pt idx="731">
                  <c:v>135000</c:v>
                </c:pt>
                <c:pt idx="732">
                  <c:v>93500</c:v>
                </c:pt>
                <c:pt idx="733">
                  <c:v>117500</c:v>
                </c:pt>
                <c:pt idx="734">
                  <c:v>239500</c:v>
                </c:pt>
                <c:pt idx="735">
                  <c:v>169000</c:v>
                </c:pt>
                <c:pt idx="736">
                  <c:v>102000</c:v>
                </c:pt>
                <c:pt idx="737">
                  <c:v>119000</c:v>
                </c:pt>
                <c:pt idx="738">
                  <c:v>94000</c:v>
                </c:pt>
                <c:pt idx="739">
                  <c:v>196000</c:v>
                </c:pt>
                <c:pt idx="740">
                  <c:v>144000</c:v>
                </c:pt>
                <c:pt idx="741">
                  <c:v>139000</c:v>
                </c:pt>
                <c:pt idx="742">
                  <c:v>197500</c:v>
                </c:pt>
                <c:pt idx="743">
                  <c:v>424870</c:v>
                </c:pt>
                <c:pt idx="744">
                  <c:v>80000</c:v>
                </c:pt>
                <c:pt idx="745">
                  <c:v>80000</c:v>
                </c:pt>
                <c:pt idx="746">
                  <c:v>149000</c:v>
                </c:pt>
                <c:pt idx="747">
                  <c:v>180000</c:v>
                </c:pt>
                <c:pt idx="748">
                  <c:v>174500</c:v>
                </c:pt>
                <c:pt idx="749">
                  <c:v>116900</c:v>
                </c:pt>
                <c:pt idx="750">
                  <c:v>143000</c:v>
                </c:pt>
                <c:pt idx="751">
                  <c:v>124000</c:v>
                </c:pt>
                <c:pt idx="752">
                  <c:v>149900</c:v>
                </c:pt>
                <c:pt idx="753">
                  <c:v>230000</c:v>
                </c:pt>
                <c:pt idx="754">
                  <c:v>120500</c:v>
                </c:pt>
                <c:pt idx="755">
                  <c:v>201800</c:v>
                </c:pt>
                <c:pt idx="756">
                  <c:v>218000</c:v>
                </c:pt>
                <c:pt idx="757">
                  <c:v>179900</c:v>
                </c:pt>
                <c:pt idx="758">
                  <c:v>230000</c:v>
                </c:pt>
                <c:pt idx="759">
                  <c:v>235128</c:v>
                </c:pt>
                <c:pt idx="760">
                  <c:v>185000</c:v>
                </c:pt>
                <c:pt idx="761">
                  <c:v>146000</c:v>
                </c:pt>
                <c:pt idx="762">
                  <c:v>224000</c:v>
                </c:pt>
                <c:pt idx="763">
                  <c:v>129000</c:v>
                </c:pt>
                <c:pt idx="764">
                  <c:v>108959</c:v>
                </c:pt>
                <c:pt idx="765">
                  <c:v>194000</c:v>
                </c:pt>
                <c:pt idx="766">
                  <c:v>233170</c:v>
                </c:pt>
                <c:pt idx="767">
                  <c:v>245350</c:v>
                </c:pt>
                <c:pt idx="768">
                  <c:v>173000</c:v>
                </c:pt>
                <c:pt idx="769">
                  <c:v>235000</c:v>
                </c:pt>
                <c:pt idx="770">
                  <c:v>625000</c:v>
                </c:pt>
                <c:pt idx="771">
                  <c:v>171000</c:v>
                </c:pt>
                <c:pt idx="772">
                  <c:v>163000</c:v>
                </c:pt>
                <c:pt idx="773">
                  <c:v>171900</c:v>
                </c:pt>
                <c:pt idx="774">
                  <c:v>200500</c:v>
                </c:pt>
                <c:pt idx="775">
                  <c:v>239000</c:v>
                </c:pt>
                <c:pt idx="776">
                  <c:v>285000</c:v>
                </c:pt>
                <c:pt idx="777">
                  <c:v>119500</c:v>
                </c:pt>
                <c:pt idx="778">
                  <c:v>115000</c:v>
                </c:pt>
                <c:pt idx="779">
                  <c:v>154900</c:v>
                </c:pt>
                <c:pt idx="780">
                  <c:v>93000</c:v>
                </c:pt>
                <c:pt idx="781">
                  <c:v>250000</c:v>
                </c:pt>
                <c:pt idx="782">
                  <c:v>392500</c:v>
                </c:pt>
                <c:pt idx="783">
                  <c:v>745000</c:v>
                </c:pt>
                <c:pt idx="784">
                  <c:v>120000</c:v>
                </c:pt>
                <c:pt idx="785">
                  <c:v>186700</c:v>
                </c:pt>
                <c:pt idx="786">
                  <c:v>104900</c:v>
                </c:pt>
                <c:pt idx="787">
                  <c:v>95000</c:v>
                </c:pt>
                <c:pt idx="788">
                  <c:v>262000</c:v>
                </c:pt>
                <c:pt idx="789">
                  <c:v>195000</c:v>
                </c:pt>
                <c:pt idx="790">
                  <c:v>189000</c:v>
                </c:pt>
                <c:pt idx="791">
                  <c:v>168000</c:v>
                </c:pt>
                <c:pt idx="792">
                  <c:v>174000</c:v>
                </c:pt>
                <c:pt idx="793">
                  <c:v>125000</c:v>
                </c:pt>
                <c:pt idx="794">
                  <c:v>165000</c:v>
                </c:pt>
                <c:pt idx="795">
                  <c:v>158000</c:v>
                </c:pt>
                <c:pt idx="796">
                  <c:v>176000</c:v>
                </c:pt>
                <c:pt idx="797">
                  <c:v>219210</c:v>
                </c:pt>
                <c:pt idx="798">
                  <c:v>144000</c:v>
                </c:pt>
                <c:pt idx="799">
                  <c:v>178000</c:v>
                </c:pt>
                <c:pt idx="800">
                  <c:v>148000</c:v>
                </c:pt>
                <c:pt idx="801">
                  <c:v>116050</c:v>
                </c:pt>
                <c:pt idx="802">
                  <c:v>197900</c:v>
                </c:pt>
                <c:pt idx="803">
                  <c:v>117000</c:v>
                </c:pt>
                <c:pt idx="804">
                  <c:v>213000</c:v>
                </c:pt>
                <c:pt idx="805">
                  <c:v>153500</c:v>
                </c:pt>
                <c:pt idx="806">
                  <c:v>271900</c:v>
                </c:pt>
                <c:pt idx="807">
                  <c:v>107000</c:v>
                </c:pt>
                <c:pt idx="808">
                  <c:v>200000</c:v>
                </c:pt>
                <c:pt idx="809">
                  <c:v>140000</c:v>
                </c:pt>
                <c:pt idx="810">
                  <c:v>290000</c:v>
                </c:pt>
                <c:pt idx="811">
                  <c:v>189000</c:v>
                </c:pt>
                <c:pt idx="812">
                  <c:v>164000</c:v>
                </c:pt>
                <c:pt idx="813">
                  <c:v>113000</c:v>
                </c:pt>
                <c:pt idx="814">
                  <c:v>145000</c:v>
                </c:pt>
                <c:pt idx="815">
                  <c:v>134500</c:v>
                </c:pt>
                <c:pt idx="816">
                  <c:v>125000</c:v>
                </c:pt>
                <c:pt idx="817">
                  <c:v>112000</c:v>
                </c:pt>
                <c:pt idx="818">
                  <c:v>229456</c:v>
                </c:pt>
                <c:pt idx="819">
                  <c:v>80500</c:v>
                </c:pt>
                <c:pt idx="820">
                  <c:v>91500</c:v>
                </c:pt>
                <c:pt idx="821">
                  <c:v>115000</c:v>
                </c:pt>
                <c:pt idx="822">
                  <c:v>134000</c:v>
                </c:pt>
                <c:pt idx="823">
                  <c:v>143000</c:v>
                </c:pt>
                <c:pt idx="824">
                  <c:v>137900</c:v>
                </c:pt>
                <c:pt idx="825">
                  <c:v>184000</c:v>
                </c:pt>
                <c:pt idx="826">
                  <c:v>145000</c:v>
                </c:pt>
                <c:pt idx="827">
                  <c:v>214000</c:v>
                </c:pt>
                <c:pt idx="828">
                  <c:v>147000</c:v>
                </c:pt>
                <c:pt idx="829">
                  <c:v>367294</c:v>
                </c:pt>
                <c:pt idx="830">
                  <c:v>127000</c:v>
                </c:pt>
                <c:pt idx="831">
                  <c:v>190000</c:v>
                </c:pt>
                <c:pt idx="832">
                  <c:v>132500</c:v>
                </c:pt>
                <c:pt idx="833">
                  <c:v>101800</c:v>
                </c:pt>
                <c:pt idx="834">
                  <c:v>142000</c:v>
                </c:pt>
                <c:pt idx="835">
                  <c:v>130000</c:v>
                </c:pt>
                <c:pt idx="836">
                  <c:v>138887</c:v>
                </c:pt>
                <c:pt idx="837">
                  <c:v>175500</c:v>
                </c:pt>
                <c:pt idx="838">
                  <c:v>195000</c:v>
                </c:pt>
                <c:pt idx="839">
                  <c:v>142500</c:v>
                </c:pt>
                <c:pt idx="840">
                  <c:v>265900</c:v>
                </c:pt>
                <c:pt idx="841">
                  <c:v>224900</c:v>
                </c:pt>
                <c:pt idx="842">
                  <c:v>248328</c:v>
                </c:pt>
                <c:pt idx="843">
                  <c:v>170000</c:v>
                </c:pt>
                <c:pt idx="844">
                  <c:v>465000</c:v>
                </c:pt>
                <c:pt idx="845">
                  <c:v>230000</c:v>
                </c:pt>
                <c:pt idx="846">
                  <c:v>178000</c:v>
                </c:pt>
                <c:pt idx="847">
                  <c:v>186500</c:v>
                </c:pt>
                <c:pt idx="848">
                  <c:v>169900</c:v>
                </c:pt>
                <c:pt idx="849">
                  <c:v>129500</c:v>
                </c:pt>
                <c:pt idx="850">
                  <c:v>119000</c:v>
                </c:pt>
                <c:pt idx="851">
                  <c:v>244000</c:v>
                </c:pt>
                <c:pt idx="852">
                  <c:v>171750</c:v>
                </c:pt>
                <c:pt idx="853">
                  <c:v>130000</c:v>
                </c:pt>
                <c:pt idx="854">
                  <c:v>294000</c:v>
                </c:pt>
                <c:pt idx="855">
                  <c:v>165400</c:v>
                </c:pt>
                <c:pt idx="856">
                  <c:v>127500</c:v>
                </c:pt>
                <c:pt idx="857">
                  <c:v>301500</c:v>
                </c:pt>
                <c:pt idx="858">
                  <c:v>99900</c:v>
                </c:pt>
                <c:pt idx="859">
                  <c:v>190000</c:v>
                </c:pt>
                <c:pt idx="860">
                  <c:v>151000</c:v>
                </c:pt>
                <c:pt idx="861">
                  <c:v>181000</c:v>
                </c:pt>
                <c:pt idx="862">
                  <c:v>128900</c:v>
                </c:pt>
                <c:pt idx="863">
                  <c:v>161500</c:v>
                </c:pt>
                <c:pt idx="864">
                  <c:v>180500</c:v>
                </c:pt>
                <c:pt idx="865">
                  <c:v>181000</c:v>
                </c:pt>
                <c:pt idx="866">
                  <c:v>183900</c:v>
                </c:pt>
                <c:pt idx="867">
                  <c:v>122000</c:v>
                </c:pt>
                <c:pt idx="868">
                  <c:v>378500</c:v>
                </c:pt>
                <c:pt idx="869">
                  <c:v>381000</c:v>
                </c:pt>
                <c:pt idx="870">
                  <c:v>144000</c:v>
                </c:pt>
                <c:pt idx="871">
                  <c:v>260000</c:v>
                </c:pt>
                <c:pt idx="872">
                  <c:v>185750</c:v>
                </c:pt>
                <c:pt idx="873">
                  <c:v>137000</c:v>
                </c:pt>
                <c:pt idx="874">
                  <c:v>177000</c:v>
                </c:pt>
                <c:pt idx="875">
                  <c:v>139000</c:v>
                </c:pt>
                <c:pt idx="876">
                  <c:v>137000</c:v>
                </c:pt>
                <c:pt idx="877">
                  <c:v>162000</c:v>
                </c:pt>
                <c:pt idx="878">
                  <c:v>197900</c:v>
                </c:pt>
                <c:pt idx="879">
                  <c:v>237000</c:v>
                </c:pt>
                <c:pt idx="880">
                  <c:v>68400</c:v>
                </c:pt>
                <c:pt idx="881">
                  <c:v>227000</c:v>
                </c:pt>
                <c:pt idx="882">
                  <c:v>180000</c:v>
                </c:pt>
                <c:pt idx="883">
                  <c:v>150500</c:v>
                </c:pt>
                <c:pt idx="884">
                  <c:v>139000</c:v>
                </c:pt>
                <c:pt idx="885">
                  <c:v>169000</c:v>
                </c:pt>
                <c:pt idx="886">
                  <c:v>132500</c:v>
                </c:pt>
                <c:pt idx="887">
                  <c:v>143000</c:v>
                </c:pt>
                <c:pt idx="888">
                  <c:v>190000</c:v>
                </c:pt>
                <c:pt idx="889">
                  <c:v>278000</c:v>
                </c:pt>
                <c:pt idx="890">
                  <c:v>281000</c:v>
                </c:pt>
                <c:pt idx="891">
                  <c:v>180500</c:v>
                </c:pt>
                <c:pt idx="892">
                  <c:v>119500</c:v>
                </c:pt>
                <c:pt idx="893">
                  <c:v>107500</c:v>
                </c:pt>
                <c:pt idx="894">
                  <c:v>162900</c:v>
                </c:pt>
                <c:pt idx="895">
                  <c:v>115000</c:v>
                </c:pt>
                <c:pt idx="896">
                  <c:v>138500</c:v>
                </c:pt>
                <c:pt idx="897">
                  <c:v>155000</c:v>
                </c:pt>
                <c:pt idx="898">
                  <c:v>140000</c:v>
                </c:pt>
                <c:pt idx="899">
                  <c:v>160000</c:v>
                </c:pt>
                <c:pt idx="900">
                  <c:v>154000</c:v>
                </c:pt>
                <c:pt idx="901">
                  <c:v>225000</c:v>
                </c:pt>
                <c:pt idx="902">
                  <c:v>177500</c:v>
                </c:pt>
                <c:pt idx="903">
                  <c:v>290000</c:v>
                </c:pt>
                <c:pt idx="904">
                  <c:v>232000</c:v>
                </c:pt>
                <c:pt idx="905">
                  <c:v>130000</c:v>
                </c:pt>
                <c:pt idx="906">
                  <c:v>325000</c:v>
                </c:pt>
                <c:pt idx="907">
                  <c:v>202500</c:v>
                </c:pt>
                <c:pt idx="908">
                  <c:v>138000</c:v>
                </c:pt>
                <c:pt idx="909">
                  <c:v>147000</c:v>
                </c:pt>
                <c:pt idx="910">
                  <c:v>179200</c:v>
                </c:pt>
                <c:pt idx="911">
                  <c:v>335000</c:v>
                </c:pt>
                <c:pt idx="912">
                  <c:v>203000</c:v>
                </c:pt>
                <c:pt idx="913">
                  <c:v>302000</c:v>
                </c:pt>
                <c:pt idx="914">
                  <c:v>333168</c:v>
                </c:pt>
                <c:pt idx="915">
                  <c:v>119000</c:v>
                </c:pt>
                <c:pt idx="916">
                  <c:v>206900</c:v>
                </c:pt>
                <c:pt idx="917">
                  <c:v>295493</c:v>
                </c:pt>
                <c:pt idx="918">
                  <c:v>208900</c:v>
                </c:pt>
                <c:pt idx="919">
                  <c:v>275000</c:v>
                </c:pt>
                <c:pt idx="920">
                  <c:v>111000</c:v>
                </c:pt>
                <c:pt idx="921">
                  <c:v>156500</c:v>
                </c:pt>
                <c:pt idx="922">
                  <c:v>72500</c:v>
                </c:pt>
                <c:pt idx="923">
                  <c:v>190000</c:v>
                </c:pt>
                <c:pt idx="924">
                  <c:v>82500</c:v>
                </c:pt>
                <c:pt idx="925">
                  <c:v>147000</c:v>
                </c:pt>
                <c:pt idx="926">
                  <c:v>55000</c:v>
                </c:pt>
                <c:pt idx="927">
                  <c:v>79000</c:v>
                </c:pt>
                <c:pt idx="928">
                  <c:v>130500</c:v>
                </c:pt>
                <c:pt idx="929">
                  <c:v>256000</c:v>
                </c:pt>
                <c:pt idx="930">
                  <c:v>176500</c:v>
                </c:pt>
                <c:pt idx="931">
                  <c:v>227000</c:v>
                </c:pt>
                <c:pt idx="932">
                  <c:v>132500</c:v>
                </c:pt>
                <c:pt idx="933">
                  <c:v>100000</c:v>
                </c:pt>
                <c:pt idx="934">
                  <c:v>125500</c:v>
                </c:pt>
                <c:pt idx="935">
                  <c:v>125000</c:v>
                </c:pt>
                <c:pt idx="936">
                  <c:v>167900</c:v>
                </c:pt>
                <c:pt idx="937">
                  <c:v>135000</c:v>
                </c:pt>
                <c:pt idx="938">
                  <c:v>52500</c:v>
                </c:pt>
                <c:pt idx="939">
                  <c:v>200000</c:v>
                </c:pt>
                <c:pt idx="940">
                  <c:v>128500</c:v>
                </c:pt>
                <c:pt idx="941">
                  <c:v>123000</c:v>
                </c:pt>
                <c:pt idx="942">
                  <c:v>155000</c:v>
                </c:pt>
                <c:pt idx="943">
                  <c:v>228500</c:v>
                </c:pt>
                <c:pt idx="944">
                  <c:v>177000</c:v>
                </c:pt>
                <c:pt idx="945">
                  <c:v>155835</c:v>
                </c:pt>
                <c:pt idx="946">
                  <c:v>108500</c:v>
                </c:pt>
                <c:pt idx="947">
                  <c:v>262500</c:v>
                </c:pt>
                <c:pt idx="948">
                  <c:v>283463</c:v>
                </c:pt>
                <c:pt idx="949">
                  <c:v>215000</c:v>
                </c:pt>
                <c:pt idx="950">
                  <c:v>122000</c:v>
                </c:pt>
                <c:pt idx="951">
                  <c:v>200000</c:v>
                </c:pt>
                <c:pt idx="952">
                  <c:v>171000</c:v>
                </c:pt>
                <c:pt idx="953">
                  <c:v>134900</c:v>
                </c:pt>
                <c:pt idx="954">
                  <c:v>410000</c:v>
                </c:pt>
                <c:pt idx="955">
                  <c:v>235000</c:v>
                </c:pt>
                <c:pt idx="956">
                  <c:v>170000</c:v>
                </c:pt>
                <c:pt idx="957">
                  <c:v>110000</c:v>
                </c:pt>
                <c:pt idx="958">
                  <c:v>149900</c:v>
                </c:pt>
                <c:pt idx="959">
                  <c:v>177500</c:v>
                </c:pt>
                <c:pt idx="960">
                  <c:v>315000</c:v>
                </c:pt>
                <c:pt idx="961">
                  <c:v>189000</c:v>
                </c:pt>
                <c:pt idx="962">
                  <c:v>260000</c:v>
                </c:pt>
                <c:pt idx="963">
                  <c:v>104900</c:v>
                </c:pt>
                <c:pt idx="964">
                  <c:v>156932</c:v>
                </c:pt>
                <c:pt idx="965">
                  <c:v>144152</c:v>
                </c:pt>
                <c:pt idx="966">
                  <c:v>216000</c:v>
                </c:pt>
                <c:pt idx="967">
                  <c:v>193000</c:v>
                </c:pt>
                <c:pt idx="968">
                  <c:v>127000</c:v>
                </c:pt>
                <c:pt idx="969">
                  <c:v>144000</c:v>
                </c:pt>
                <c:pt idx="970">
                  <c:v>232000</c:v>
                </c:pt>
                <c:pt idx="971">
                  <c:v>105000</c:v>
                </c:pt>
                <c:pt idx="972">
                  <c:v>165500</c:v>
                </c:pt>
                <c:pt idx="973">
                  <c:v>274300</c:v>
                </c:pt>
                <c:pt idx="974">
                  <c:v>466500</c:v>
                </c:pt>
                <c:pt idx="975">
                  <c:v>250000</c:v>
                </c:pt>
                <c:pt idx="976">
                  <c:v>239000</c:v>
                </c:pt>
                <c:pt idx="977">
                  <c:v>91000</c:v>
                </c:pt>
                <c:pt idx="978">
                  <c:v>117000</c:v>
                </c:pt>
                <c:pt idx="979">
                  <c:v>83000</c:v>
                </c:pt>
                <c:pt idx="980">
                  <c:v>167500</c:v>
                </c:pt>
                <c:pt idx="981">
                  <c:v>58500</c:v>
                </c:pt>
                <c:pt idx="982">
                  <c:v>237500</c:v>
                </c:pt>
                <c:pt idx="983">
                  <c:v>157000</c:v>
                </c:pt>
                <c:pt idx="984">
                  <c:v>112000</c:v>
                </c:pt>
                <c:pt idx="985">
                  <c:v>105000</c:v>
                </c:pt>
                <c:pt idx="986">
                  <c:v>125500</c:v>
                </c:pt>
                <c:pt idx="987">
                  <c:v>250000</c:v>
                </c:pt>
                <c:pt idx="988">
                  <c:v>136000</c:v>
                </c:pt>
                <c:pt idx="989">
                  <c:v>377500</c:v>
                </c:pt>
                <c:pt idx="990">
                  <c:v>131000</c:v>
                </c:pt>
                <c:pt idx="991">
                  <c:v>235000</c:v>
                </c:pt>
                <c:pt idx="992">
                  <c:v>124000</c:v>
                </c:pt>
                <c:pt idx="993">
                  <c:v>123000</c:v>
                </c:pt>
                <c:pt idx="994">
                  <c:v>163000</c:v>
                </c:pt>
                <c:pt idx="995">
                  <c:v>246578</c:v>
                </c:pt>
                <c:pt idx="996">
                  <c:v>281213</c:v>
                </c:pt>
                <c:pt idx="997">
                  <c:v>160000</c:v>
                </c:pt>
                <c:pt idx="998">
                  <c:v>137500</c:v>
                </c:pt>
                <c:pt idx="999">
                  <c:v>138000</c:v>
                </c:pt>
                <c:pt idx="1000">
                  <c:v>137450</c:v>
                </c:pt>
                <c:pt idx="1001">
                  <c:v>120000</c:v>
                </c:pt>
                <c:pt idx="1002">
                  <c:v>193000</c:v>
                </c:pt>
                <c:pt idx="1003">
                  <c:v>193879</c:v>
                </c:pt>
                <c:pt idx="1004">
                  <c:v>282922</c:v>
                </c:pt>
                <c:pt idx="1005">
                  <c:v>105000</c:v>
                </c:pt>
                <c:pt idx="1006">
                  <c:v>275000</c:v>
                </c:pt>
                <c:pt idx="1007">
                  <c:v>133000</c:v>
                </c:pt>
                <c:pt idx="1008">
                  <c:v>112000</c:v>
                </c:pt>
                <c:pt idx="1009">
                  <c:v>125500</c:v>
                </c:pt>
                <c:pt idx="1010">
                  <c:v>215000</c:v>
                </c:pt>
                <c:pt idx="1011">
                  <c:v>230000</c:v>
                </c:pt>
                <c:pt idx="1012">
                  <c:v>140000</c:v>
                </c:pt>
                <c:pt idx="1013">
                  <c:v>90000</c:v>
                </c:pt>
                <c:pt idx="1014">
                  <c:v>257000</c:v>
                </c:pt>
                <c:pt idx="1015">
                  <c:v>207000</c:v>
                </c:pt>
                <c:pt idx="1016">
                  <c:v>175900</c:v>
                </c:pt>
                <c:pt idx="1017">
                  <c:v>122500</c:v>
                </c:pt>
                <c:pt idx="1018">
                  <c:v>340000</c:v>
                </c:pt>
                <c:pt idx="1019">
                  <c:v>124000</c:v>
                </c:pt>
                <c:pt idx="1020">
                  <c:v>223000</c:v>
                </c:pt>
                <c:pt idx="1021">
                  <c:v>179900</c:v>
                </c:pt>
                <c:pt idx="1022">
                  <c:v>127500</c:v>
                </c:pt>
                <c:pt idx="1023">
                  <c:v>136500</c:v>
                </c:pt>
                <c:pt idx="1024">
                  <c:v>274970</c:v>
                </c:pt>
                <c:pt idx="1025">
                  <c:v>144000</c:v>
                </c:pt>
                <c:pt idx="1026">
                  <c:v>142000</c:v>
                </c:pt>
                <c:pt idx="1027">
                  <c:v>271000</c:v>
                </c:pt>
                <c:pt idx="1028">
                  <c:v>140000</c:v>
                </c:pt>
                <c:pt idx="1029">
                  <c:v>119000</c:v>
                </c:pt>
                <c:pt idx="1030">
                  <c:v>182900</c:v>
                </c:pt>
                <c:pt idx="1031">
                  <c:v>192140</c:v>
                </c:pt>
                <c:pt idx="1032">
                  <c:v>143750</c:v>
                </c:pt>
                <c:pt idx="1033">
                  <c:v>64500</c:v>
                </c:pt>
                <c:pt idx="1034">
                  <c:v>186500</c:v>
                </c:pt>
                <c:pt idx="1035">
                  <c:v>160000</c:v>
                </c:pt>
                <c:pt idx="1036">
                  <c:v>174000</c:v>
                </c:pt>
                <c:pt idx="1037">
                  <c:v>120500</c:v>
                </c:pt>
                <c:pt idx="1038">
                  <c:v>394617</c:v>
                </c:pt>
                <c:pt idx="1039">
                  <c:v>149700</c:v>
                </c:pt>
                <c:pt idx="1040">
                  <c:v>197000</c:v>
                </c:pt>
                <c:pt idx="1041">
                  <c:v>191000</c:v>
                </c:pt>
                <c:pt idx="1042">
                  <c:v>149300</c:v>
                </c:pt>
                <c:pt idx="1043">
                  <c:v>310000</c:v>
                </c:pt>
                <c:pt idx="1044">
                  <c:v>121000</c:v>
                </c:pt>
                <c:pt idx="1045">
                  <c:v>179600</c:v>
                </c:pt>
                <c:pt idx="1046">
                  <c:v>129000</c:v>
                </c:pt>
                <c:pt idx="1047">
                  <c:v>157900</c:v>
                </c:pt>
                <c:pt idx="1048">
                  <c:v>240000</c:v>
                </c:pt>
                <c:pt idx="1049">
                  <c:v>112000</c:v>
                </c:pt>
                <c:pt idx="1050">
                  <c:v>92000</c:v>
                </c:pt>
                <c:pt idx="1051">
                  <c:v>136000</c:v>
                </c:pt>
                <c:pt idx="1052">
                  <c:v>287090</c:v>
                </c:pt>
                <c:pt idx="1053">
                  <c:v>145000</c:v>
                </c:pt>
                <c:pt idx="1054">
                  <c:v>84500</c:v>
                </c:pt>
                <c:pt idx="1055">
                  <c:v>185000</c:v>
                </c:pt>
                <c:pt idx="1056">
                  <c:v>175000</c:v>
                </c:pt>
                <c:pt idx="1057">
                  <c:v>210000</c:v>
                </c:pt>
                <c:pt idx="1058">
                  <c:v>266500</c:v>
                </c:pt>
                <c:pt idx="1059">
                  <c:v>142125</c:v>
                </c:pt>
                <c:pt idx="1060">
                  <c:v>147500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E3-4D4F-ACF9-83244001D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280768"/>
        <c:axId val="99291136"/>
      </c:scatterChart>
      <c:valAx>
        <c:axId val="9928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Predicted Sale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91136"/>
        <c:crosses val="autoZero"/>
        <c:crossBetween val="midCat"/>
      </c:valAx>
      <c:valAx>
        <c:axId val="9929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Actual Sale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80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Plot Neighborhood(x)</a:t>
            </a:r>
            <a:r>
              <a:rPr lang="en-CA" baseline="0"/>
              <a:t> Sale Price(y)</a:t>
            </a:r>
            <a:r>
              <a:rPr lang="en-CA"/>
              <a:t>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data'!$N$2:$N$1461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0-57DA-448D-AC44-1B1D246B91F4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data'!$O$2:$O$1461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1-57DA-448D-AC44-1B1D246B91F4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data'!$P$2:$P$1461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2-57DA-448D-AC44-1B1D246B91F4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data'!$Q$2:$Q$1461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3-57DA-448D-AC44-1B1D246B91F4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data'!$R$2:$R$1461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4-57DA-448D-AC44-1B1D246B91F4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data'!$S$2:$S$1461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5-57DA-448D-AC44-1B1D246B91F4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data'!$T$2:$T$1461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6-57DA-448D-AC44-1B1D246B91F4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data'!$U$2:$U$1461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7-57DA-448D-AC44-1B1D246B91F4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data'!$V$2:$V$1461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8-57DA-448D-AC44-1B1D246B91F4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data'!$W$2:$W$1461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9-57DA-448D-AC44-1B1D246B91F4}"/>
            </c:ext>
          </c:extLst>
        </c:ser>
        <c:ser>
          <c:idx val="10"/>
          <c:order val="10"/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data'!$X$2:$X$1461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A-57DA-448D-AC44-1B1D246B91F4}"/>
            </c:ext>
          </c:extLst>
        </c:ser>
        <c:ser>
          <c:idx val="11"/>
          <c:order val="11"/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data'!$Y$2:$Y$1461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B-57DA-448D-AC44-1B1D246B91F4}"/>
            </c:ext>
          </c:extLst>
        </c:ser>
        <c:ser>
          <c:idx val="12"/>
          <c:order val="12"/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data'!$Z$2:$Z$1461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C-57DA-448D-AC44-1B1D246B91F4}"/>
            </c:ext>
          </c:extLst>
        </c:ser>
        <c:ser>
          <c:idx val="13"/>
          <c:order val="13"/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data'!$AA$2:$AA$1461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D-57DA-448D-AC44-1B1D246B91F4}"/>
            </c:ext>
          </c:extLst>
        </c:ser>
        <c:ser>
          <c:idx val="14"/>
          <c:order val="14"/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data'!$AB$2:$AB$1461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E-57DA-448D-AC44-1B1D246B91F4}"/>
            </c:ext>
          </c:extLst>
        </c:ser>
        <c:ser>
          <c:idx val="15"/>
          <c:order val="15"/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data'!$AC$2:$AC$1461</c:f>
            </c:numRef>
          </c:yVal>
          <c:smooth val="0"/>
          <c:extLst>
            <c:ext xmlns:c16="http://schemas.microsoft.com/office/drawing/2014/chart" uri="{C3380CC4-5D6E-409C-BE32-E72D297353CC}">
              <c16:uniqueId val="{0000000F-57DA-448D-AC44-1B1D246B91F4}"/>
            </c:ext>
          </c:extLst>
        </c:ser>
        <c:ser>
          <c:idx val="16"/>
          <c:order val="16"/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data'!$AD$2:$AD$1461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0-57DA-448D-AC44-1B1D246B91F4}"/>
            </c:ext>
          </c:extLst>
        </c:ser>
        <c:ser>
          <c:idx val="17"/>
          <c:order val="17"/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data'!$AE$2:$AE$1461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1-57DA-448D-AC44-1B1D246B91F4}"/>
            </c:ext>
          </c:extLst>
        </c:ser>
        <c:ser>
          <c:idx val="18"/>
          <c:order val="18"/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data'!$AF$2:$AF$1461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2-57DA-448D-AC44-1B1D246B91F4}"/>
            </c:ext>
          </c:extLst>
        </c:ser>
        <c:ser>
          <c:idx val="19"/>
          <c:order val="19"/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data'!$AG$2:$AG$1461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3-57DA-448D-AC44-1B1D246B91F4}"/>
            </c:ext>
          </c:extLst>
        </c:ser>
        <c:ser>
          <c:idx val="20"/>
          <c:order val="20"/>
          <c:spPr>
            <a:ln w="190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data'!$AH$2:$AH$1461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4-57DA-448D-AC44-1B1D246B91F4}"/>
            </c:ext>
          </c:extLst>
        </c:ser>
        <c:ser>
          <c:idx val="21"/>
          <c:order val="21"/>
          <c:spPr>
            <a:ln w="19050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data'!$AI$2:$AI$1461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5-57DA-448D-AC44-1B1D246B91F4}"/>
            </c:ext>
          </c:extLst>
        </c:ser>
        <c:ser>
          <c:idx val="22"/>
          <c:order val="22"/>
          <c:spPr>
            <a:ln w="19050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data'!$AJ$2:$AJ$1461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6-57DA-448D-AC44-1B1D246B91F4}"/>
            </c:ext>
          </c:extLst>
        </c:ser>
        <c:ser>
          <c:idx val="23"/>
          <c:order val="23"/>
          <c:spPr>
            <a:ln w="19050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data'!$AK$2:$AK$1461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7-57DA-448D-AC44-1B1D246B91F4}"/>
            </c:ext>
          </c:extLst>
        </c:ser>
        <c:ser>
          <c:idx val="24"/>
          <c:order val="24"/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data'!$AL$2:$AL$1461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8-57DA-448D-AC44-1B1D246B91F4}"/>
            </c:ext>
          </c:extLst>
        </c:ser>
        <c:ser>
          <c:idx val="25"/>
          <c:order val="25"/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data'!$AM$2:$AM$1461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9-57DA-448D-AC44-1B1D246B91F4}"/>
            </c:ext>
          </c:extLst>
        </c:ser>
        <c:ser>
          <c:idx val="26"/>
          <c:order val="26"/>
          <c:spPr>
            <a:ln w="1905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data'!$AN$2:$AN$1461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A-57DA-448D-AC44-1B1D246B91F4}"/>
            </c:ext>
          </c:extLst>
        </c:ser>
        <c:ser>
          <c:idx val="27"/>
          <c:order val="27"/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data'!$AO$2:$AO$1461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B-57DA-448D-AC44-1B1D246B91F4}"/>
            </c:ext>
          </c:extLst>
        </c:ser>
        <c:ser>
          <c:idx val="28"/>
          <c:order val="28"/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data'!$AP$2:$AP$1461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C-57DA-448D-AC44-1B1D246B91F4}"/>
            </c:ext>
          </c:extLst>
        </c:ser>
        <c:ser>
          <c:idx val="29"/>
          <c:order val="29"/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data'!$AQ$2:$AQ$1461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D-57DA-448D-AC44-1B1D246B91F4}"/>
            </c:ext>
          </c:extLst>
        </c:ser>
        <c:ser>
          <c:idx val="30"/>
          <c:order val="30"/>
          <c:spPr>
            <a:ln w="190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data'!$AR$2:$AR$1461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E-57DA-448D-AC44-1B1D246B91F4}"/>
            </c:ext>
          </c:extLst>
        </c:ser>
        <c:ser>
          <c:idx val="31"/>
          <c:order val="31"/>
          <c:spPr>
            <a:ln w="190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data'!$AS$2:$AS$1461</c:f>
            </c:numRef>
          </c:yVal>
          <c:smooth val="0"/>
          <c:extLst>
            <c:ext xmlns:c16="http://schemas.microsoft.com/office/drawing/2014/chart" uri="{C3380CC4-5D6E-409C-BE32-E72D297353CC}">
              <c16:uniqueId val="{0000001F-57DA-448D-AC44-1B1D246B91F4}"/>
            </c:ext>
          </c:extLst>
        </c:ser>
        <c:ser>
          <c:idx val="32"/>
          <c:order val="32"/>
          <c:spPr>
            <a:ln w="19050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data'!$AT$2:$AT$1461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0-57DA-448D-AC44-1B1D246B91F4}"/>
            </c:ext>
          </c:extLst>
        </c:ser>
        <c:ser>
          <c:idx val="33"/>
          <c:order val="33"/>
          <c:spPr>
            <a:ln w="19050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data'!$AU$2:$AU$1461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1-57DA-448D-AC44-1B1D246B91F4}"/>
            </c:ext>
          </c:extLst>
        </c:ser>
        <c:ser>
          <c:idx val="34"/>
          <c:order val="34"/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data'!$AV$2:$AV$1461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2-57DA-448D-AC44-1B1D246B91F4}"/>
            </c:ext>
          </c:extLst>
        </c:ser>
        <c:ser>
          <c:idx val="35"/>
          <c:order val="35"/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data'!$AW$2:$AW$1461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3-57DA-448D-AC44-1B1D246B91F4}"/>
            </c:ext>
          </c:extLst>
        </c:ser>
        <c:ser>
          <c:idx val="36"/>
          <c:order val="36"/>
          <c:spPr>
            <a:ln w="19050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data'!$AX$2:$AX$1461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4-57DA-448D-AC44-1B1D246B91F4}"/>
            </c:ext>
          </c:extLst>
        </c:ser>
        <c:ser>
          <c:idx val="37"/>
          <c:order val="37"/>
          <c:spPr>
            <a:ln w="19050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data'!$AY$2:$AY$1461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5-57DA-448D-AC44-1B1D246B91F4}"/>
            </c:ext>
          </c:extLst>
        </c:ser>
        <c:ser>
          <c:idx val="38"/>
          <c:order val="38"/>
          <c:spPr>
            <a:ln w="19050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data'!$AZ$2:$AZ$1461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6-57DA-448D-AC44-1B1D246B91F4}"/>
            </c:ext>
          </c:extLst>
        </c:ser>
        <c:ser>
          <c:idx val="39"/>
          <c:order val="39"/>
          <c:spPr>
            <a:ln w="19050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data'!$BA$2:$BA$1461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7-57DA-448D-AC44-1B1D246B91F4}"/>
            </c:ext>
          </c:extLst>
        </c:ser>
        <c:ser>
          <c:idx val="40"/>
          <c:order val="40"/>
          <c:spPr>
            <a:ln w="19050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data'!$BB$2:$BB$1461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8-57DA-448D-AC44-1B1D246B91F4}"/>
            </c:ext>
          </c:extLst>
        </c:ser>
        <c:ser>
          <c:idx val="41"/>
          <c:order val="41"/>
          <c:spPr>
            <a:ln w="19050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data'!$BC$2:$BC$1461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9-57DA-448D-AC44-1B1D246B91F4}"/>
            </c:ext>
          </c:extLst>
        </c:ser>
        <c:ser>
          <c:idx val="42"/>
          <c:order val="42"/>
          <c:spPr>
            <a:ln w="19050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data'!$BD$2:$BD$1461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A-57DA-448D-AC44-1B1D246B91F4}"/>
            </c:ext>
          </c:extLst>
        </c:ser>
        <c:ser>
          <c:idx val="43"/>
          <c:order val="43"/>
          <c:spPr>
            <a:ln w="19050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data'!$BE$2:$BE$1461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B-57DA-448D-AC44-1B1D246B91F4}"/>
            </c:ext>
          </c:extLst>
        </c:ser>
        <c:ser>
          <c:idx val="44"/>
          <c:order val="44"/>
          <c:spPr>
            <a:ln w="19050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data'!$BF$2:$BF$1461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C-57DA-448D-AC44-1B1D246B91F4}"/>
            </c:ext>
          </c:extLst>
        </c:ser>
        <c:ser>
          <c:idx val="45"/>
          <c:order val="45"/>
          <c:spPr>
            <a:ln w="19050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data'!$BG$2:$BG$1461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D-57DA-448D-AC44-1B1D246B91F4}"/>
            </c:ext>
          </c:extLst>
        </c:ser>
        <c:ser>
          <c:idx val="46"/>
          <c:order val="46"/>
          <c:spPr>
            <a:ln w="19050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data'!$BH$2:$BH$1461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E-57DA-448D-AC44-1B1D246B91F4}"/>
            </c:ext>
          </c:extLst>
        </c:ser>
        <c:ser>
          <c:idx val="47"/>
          <c:order val="47"/>
          <c:spPr>
            <a:ln w="19050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data'!$BI$2:$BI$1461</c:f>
            </c:numRef>
          </c:yVal>
          <c:smooth val="0"/>
          <c:extLst>
            <c:ext xmlns:c16="http://schemas.microsoft.com/office/drawing/2014/chart" uri="{C3380CC4-5D6E-409C-BE32-E72D297353CC}">
              <c16:uniqueId val="{0000002F-57DA-448D-AC44-1B1D246B91F4}"/>
            </c:ext>
          </c:extLst>
        </c:ser>
        <c:ser>
          <c:idx val="48"/>
          <c:order val="48"/>
          <c:spPr>
            <a:ln w="19050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data'!$BJ$2:$BJ$1461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0-57DA-448D-AC44-1B1D246B91F4}"/>
            </c:ext>
          </c:extLst>
        </c:ser>
        <c:ser>
          <c:idx val="49"/>
          <c:order val="49"/>
          <c:spPr>
            <a:ln w="19050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data'!$BK$2:$BK$1461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1-57DA-448D-AC44-1B1D246B91F4}"/>
            </c:ext>
          </c:extLst>
        </c:ser>
        <c:ser>
          <c:idx val="50"/>
          <c:order val="50"/>
          <c:spPr>
            <a:ln w="19050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  <a:lumOff val="50000"/>
                </a:schemeClr>
              </a:solidFill>
              <a:ln w="9525">
                <a:solidFill>
                  <a:schemeClr val="accent3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data'!$BL$2:$BL$1461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2-57DA-448D-AC44-1B1D246B91F4}"/>
            </c:ext>
          </c:extLst>
        </c:ser>
        <c:ser>
          <c:idx val="51"/>
          <c:order val="51"/>
          <c:spPr>
            <a:ln w="19050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chemeClr val="accent4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data'!$BM$2:$BM$1461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3-57DA-448D-AC44-1B1D246B91F4}"/>
            </c:ext>
          </c:extLst>
        </c:ser>
        <c:ser>
          <c:idx val="52"/>
          <c:order val="52"/>
          <c:spPr>
            <a:ln w="19050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  <a:lumOff val="50000"/>
                </a:schemeClr>
              </a:solidFill>
              <a:ln w="9525">
                <a:solidFill>
                  <a:schemeClr val="accent5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data'!$BN$2:$BN$1461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4-57DA-448D-AC44-1B1D246B91F4}"/>
            </c:ext>
          </c:extLst>
        </c:ser>
        <c:ser>
          <c:idx val="53"/>
          <c:order val="53"/>
          <c:spPr>
            <a:ln w="19050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  <a:lumOff val="50000"/>
                </a:schemeClr>
              </a:solidFill>
              <a:ln w="9525"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data'!$BO$2:$BO$1461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5-57DA-448D-AC44-1B1D246B91F4}"/>
            </c:ext>
          </c:extLst>
        </c:ser>
        <c:ser>
          <c:idx val="54"/>
          <c:order val="54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data'!$BP$2:$BP$1461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6-57DA-448D-AC44-1B1D246B91F4}"/>
            </c:ext>
          </c:extLst>
        </c:ser>
        <c:ser>
          <c:idx val="55"/>
          <c:order val="55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data'!$BQ$2:$BQ$1461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7-57DA-448D-AC44-1B1D246B91F4}"/>
            </c:ext>
          </c:extLst>
        </c:ser>
        <c:ser>
          <c:idx val="56"/>
          <c:order val="56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data'!$BR$2:$BR$1461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8-57DA-448D-AC44-1B1D246B91F4}"/>
            </c:ext>
          </c:extLst>
        </c:ser>
        <c:ser>
          <c:idx val="57"/>
          <c:order val="57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data'!$BS$2:$BS$1461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9-57DA-448D-AC44-1B1D246B91F4}"/>
            </c:ext>
          </c:extLst>
        </c:ser>
        <c:ser>
          <c:idx val="58"/>
          <c:order val="58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data'!$BT$2:$BT$1461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A-57DA-448D-AC44-1B1D246B91F4}"/>
            </c:ext>
          </c:extLst>
        </c:ser>
        <c:ser>
          <c:idx val="59"/>
          <c:order val="59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data'!$BU$2:$BU$1461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B-57DA-448D-AC44-1B1D246B91F4}"/>
            </c:ext>
          </c:extLst>
        </c:ser>
        <c:ser>
          <c:idx val="60"/>
          <c:order val="60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data'!$BV$2:$BV$1461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C-57DA-448D-AC44-1B1D246B91F4}"/>
            </c:ext>
          </c:extLst>
        </c:ser>
        <c:ser>
          <c:idx val="61"/>
          <c:order val="61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data'!$BW$2:$BW$1461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D-57DA-448D-AC44-1B1D246B91F4}"/>
            </c:ext>
          </c:extLst>
        </c:ser>
        <c:ser>
          <c:idx val="62"/>
          <c:order val="62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data'!$BX$2:$BX$1461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E-57DA-448D-AC44-1B1D246B91F4}"/>
            </c:ext>
          </c:extLst>
        </c:ser>
        <c:ser>
          <c:idx val="63"/>
          <c:order val="63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data'!$BY$2:$BY$1461</c:f>
            </c:numRef>
          </c:yVal>
          <c:smooth val="0"/>
          <c:extLst>
            <c:ext xmlns:c16="http://schemas.microsoft.com/office/drawing/2014/chart" uri="{C3380CC4-5D6E-409C-BE32-E72D297353CC}">
              <c16:uniqueId val="{0000003F-57DA-448D-AC44-1B1D246B91F4}"/>
            </c:ext>
          </c:extLst>
        </c:ser>
        <c:ser>
          <c:idx val="64"/>
          <c:order val="64"/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data'!$BZ$2:$BZ$1461</c:f>
            </c:numRef>
          </c:yVal>
          <c:smooth val="0"/>
          <c:extLst>
            <c:ext xmlns:c16="http://schemas.microsoft.com/office/drawing/2014/chart" uri="{C3380CC4-5D6E-409C-BE32-E72D297353CC}">
              <c16:uniqueId val="{00000040-57DA-448D-AC44-1B1D246B91F4}"/>
            </c:ext>
          </c:extLst>
        </c:ser>
        <c:ser>
          <c:idx val="65"/>
          <c:order val="65"/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data'!$CA$2:$CA$1461</c:f>
            </c:numRef>
          </c:yVal>
          <c:smooth val="0"/>
          <c:extLst>
            <c:ext xmlns:c16="http://schemas.microsoft.com/office/drawing/2014/chart" uri="{C3380CC4-5D6E-409C-BE32-E72D297353CC}">
              <c16:uniqueId val="{00000041-57DA-448D-AC44-1B1D246B91F4}"/>
            </c:ext>
          </c:extLst>
        </c:ser>
        <c:ser>
          <c:idx val="66"/>
          <c:order val="66"/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data'!$CB$2:$CB$1461</c:f>
            </c:numRef>
          </c:yVal>
          <c:smooth val="0"/>
          <c:extLst>
            <c:ext xmlns:c16="http://schemas.microsoft.com/office/drawing/2014/chart" uri="{C3380CC4-5D6E-409C-BE32-E72D297353CC}">
              <c16:uniqueId val="{00000042-57DA-448D-AC44-1B1D246B91F4}"/>
            </c:ext>
          </c:extLst>
        </c:ser>
        <c:ser>
          <c:idx val="67"/>
          <c:order val="6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'converted training data'!$M$2:$M$1461</c:f>
              <c:numCache>
                <c:formatCode>General</c:formatCode>
                <c:ptCount val="1460"/>
                <c:pt idx="0">
                  <c:v>6</c:v>
                </c:pt>
                <c:pt idx="1">
                  <c:v>25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12</c:v>
                </c:pt>
                <c:pt idx="6">
                  <c:v>22</c:v>
                </c:pt>
                <c:pt idx="7">
                  <c:v>17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16</c:v>
                </c:pt>
                <c:pt idx="12">
                  <c:v>20</c:v>
                </c:pt>
                <c:pt idx="13">
                  <c:v>6</c:v>
                </c:pt>
                <c:pt idx="14">
                  <c:v>13</c:v>
                </c:pt>
                <c:pt idx="15">
                  <c:v>4</c:v>
                </c:pt>
                <c:pt idx="16">
                  <c:v>13</c:v>
                </c:pt>
                <c:pt idx="17">
                  <c:v>20</c:v>
                </c:pt>
                <c:pt idx="18">
                  <c:v>21</c:v>
                </c:pt>
                <c:pt idx="19">
                  <c:v>13</c:v>
                </c:pt>
                <c:pt idx="20">
                  <c:v>16</c:v>
                </c:pt>
                <c:pt idx="21">
                  <c:v>10</c:v>
                </c:pt>
                <c:pt idx="22">
                  <c:v>6</c:v>
                </c:pt>
                <c:pt idx="23">
                  <c:v>11</c:v>
                </c:pt>
                <c:pt idx="24">
                  <c:v>20</c:v>
                </c:pt>
                <c:pt idx="25">
                  <c:v>16</c:v>
                </c:pt>
                <c:pt idx="26">
                  <c:v>13</c:v>
                </c:pt>
                <c:pt idx="27">
                  <c:v>16</c:v>
                </c:pt>
                <c:pt idx="28">
                  <c:v>13</c:v>
                </c:pt>
                <c:pt idx="29">
                  <c:v>4</c:v>
                </c:pt>
                <c:pt idx="30">
                  <c:v>10</c:v>
                </c:pt>
                <c:pt idx="31">
                  <c:v>20</c:v>
                </c:pt>
                <c:pt idx="32">
                  <c:v>6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6</c:v>
                </c:pt>
                <c:pt idx="37">
                  <c:v>13</c:v>
                </c:pt>
                <c:pt idx="38">
                  <c:v>13</c:v>
                </c:pt>
                <c:pt idx="39">
                  <c:v>8</c:v>
                </c:pt>
                <c:pt idx="40">
                  <c:v>13</c:v>
                </c:pt>
                <c:pt idx="41">
                  <c:v>24</c:v>
                </c:pt>
                <c:pt idx="42">
                  <c:v>21</c:v>
                </c:pt>
                <c:pt idx="43">
                  <c:v>6</c:v>
                </c:pt>
                <c:pt idx="44">
                  <c:v>13</c:v>
                </c:pt>
                <c:pt idx="45">
                  <c:v>16</c:v>
                </c:pt>
                <c:pt idx="46">
                  <c:v>12</c:v>
                </c:pt>
                <c:pt idx="47">
                  <c:v>22</c:v>
                </c:pt>
                <c:pt idx="48">
                  <c:v>18</c:v>
                </c:pt>
                <c:pt idx="49">
                  <c:v>20</c:v>
                </c:pt>
                <c:pt idx="50">
                  <c:v>9</c:v>
                </c:pt>
                <c:pt idx="51">
                  <c:v>4</c:v>
                </c:pt>
                <c:pt idx="52">
                  <c:v>10</c:v>
                </c:pt>
                <c:pt idx="53">
                  <c:v>25</c:v>
                </c:pt>
                <c:pt idx="54">
                  <c:v>13</c:v>
                </c:pt>
                <c:pt idx="55">
                  <c:v>13</c:v>
                </c:pt>
                <c:pt idx="56">
                  <c:v>22</c:v>
                </c:pt>
                <c:pt idx="57">
                  <c:v>6</c:v>
                </c:pt>
                <c:pt idx="58">
                  <c:v>23</c:v>
                </c:pt>
                <c:pt idx="59">
                  <c:v>6</c:v>
                </c:pt>
                <c:pt idx="60">
                  <c:v>21</c:v>
                </c:pt>
                <c:pt idx="61">
                  <c:v>10</c:v>
                </c:pt>
                <c:pt idx="62">
                  <c:v>16</c:v>
                </c:pt>
                <c:pt idx="63">
                  <c:v>18</c:v>
                </c:pt>
                <c:pt idx="64">
                  <c:v>6</c:v>
                </c:pt>
                <c:pt idx="65">
                  <c:v>16</c:v>
                </c:pt>
                <c:pt idx="66">
                  <c:v>13</c:v>
                </c:pt>
                <c:pt idx="67">
                  <c:v>6</c:v>
                </c:pt>
                <c:pt idx="68">
                  <c:v>18</c:v>
                </c:pt>
                <c:pt idx="69">
                  <c:v>5</c:v>
                </c:pt>
                <c:pt idx="70">
                  <c:v>13</c:v>
                </c:pt>
                <c:pt idx="71">
                  <c:v>12</c:v>
                </c:pt>
                <c:pt idx="72">
                  <c:v>9</c:v>
                </c:pt>
                <c:pt idx="73">
                  <c:v>13</c:v>
                </c:pt>
                <c:pt idx="74">
                  <c:v>18</c:v>
                </c:pt>
                <c:pt idx="75">
                  <c:v>11</c:v>
                </c:pt>
                <c:pt idx="76">
                  <c:v>13</c:v>
                </c:pt>
                <c:pt idx="77">
                  <c:v>4</c:v>
                </c:pt>
                <c:pt idx="78">
                  <c:v>20</c:v>
                </c:pt>
                <c:pt idx="79">
                  <c:v>18</c:v>
                </c:pt>
                <c:pt idx="80">
                  <c:v>13</c:v>
                </c:pt>
                <c:pt idx="81">
                  <c:v>12</c:v>
                </c:pt>
                <c:pt idx="82">
                  <c:v>22</c:v>
                </c:pt>
                <c:pt idx="83">
                  <c:v>13</c:v>
                </c:pt>
                <c:pt idx="84">
                  <c:v>9</c:v>
                </c:pt>
                <c:pt idx="85">
                  <c:v>14</c:v>
                </c:pt>
                <c:pt idx="86">
                  <c:v>9</c:v>
                </c:pt>
                <c:pt idx="87">
                  <c:v>22</c:v>
                </c:pt>
                <c:pt idx="88">
                  <c:v>10</c:v>
                </c:pt>
                <c:pt idx="89">
                  <c:v>6</c:v>
                </c:pt>
                <c:pt idx="90">
                  <c:v>13</c:v>
                </c:pt>
                <c:pt idx="91">
                  <c:v>13</c:v>
                </c:pt>
                <c:pt idx="92">
                  <c:v>7</c:v>
                </c:pt>
                <c:pt idx="93">
                  <c:v>18</c:v>
                </c:pt>
                <c:pt idx="94">
                  <c:v>6</c:v>
                </c:pt>
                <c:pt idx="95">
                  <c:v>9</c:v>
                </c:pt>
                <c:pt idx="96">
                  <c:v>6</c:v>
                </c:pt>
                <c:pt idx="97">
                  <c:v>8</c:v>
                </c:pt>
                <c:pt idx="98">
                  <c:v>8</c:v>
                </c:pt>
                <c:pt idx="99">
                  <c:v>13</c:v>
                </c:pt>
                <c:pt idx="100">
                  <c:v>17</c:v>
                </c:pt>
                <c:pt idx="101">
                  <c:v>21</c:v>
                </c:pt>
                <c:pt idx="102">
                  <c:v>21</c:v>
                </c:pt>
                <c:pt idx="103">
                  <c:v>6</c:v>
                </c:pt>
                <c:pt idx="104">
                  <c:v>10</c:v>
                </c:pt>
                <c:pt idx="105">
                  <c:v>22</c:v>
                </c:pt>
                <c:pt idx="106">
                  <c:v>18</c:v>
                </c:pt>
                <c:pt idx="107">
                  <c:v>18</c:v>
                </c:pt>
                <c:pt idx="108">
                  <c:v>10</c:v>
                </c:pt>
                <c:pt idx="109">
                  <c:v>17</c:v>
                </c:pt>
                <c:pt idx="110">
                  <c:v>8</c:v>
                </c:pt>
                <c:pt idx="111">
                  <c:v>9</c:v>
                </c:pt>
                <c:pt idx="112">
                  <c:v>6</c:v>
                </c:pt>
                <c:pt idx="113">
                  <c:v>7</c:v>
                </c:pt>
                <c:pt idx="114">
                  <c:v>7</c:v>
                </c:pt>
                <c:pt idx="115">
                  <c:v>22</c:v>
                </c:pt>
                <c:pt idx="116">
                  <c:v>20</c:v>
                </c:pt>
                <c:pt idx="117">
                  <c:v>8</c:v>
                </c:pt>
                <c:pt idx="118">
                  <c:v>21</c:v>
                </c:pt>
                <c:pt idx="119">
                  <c:v>6</c:v>
                </c:pt>
                <c:pt idx="120">
                  <c:v>5</c:v>
                </c:pt>
                <c:pt idx="121">
                  <c:v>10</c:v>
                </c:pt>
                <c:pt idx="122">
                  <c:v>13</c:v>
                </c:pt>
                <c:pt idx="123">
                  <c:v>21</c:v>
                </c:pt>
                <c:pt idx="124">
                  <c:v>17</c:v>
                </c:pt>
                <c:pt idx="125">
                  <c:v>10</c:v>
                </c:pt>
                <c:pt idx="126">
                  <c:v>15</c:v>
                </c:pt>
                <c:pt idx="127">
                  <c:v>18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9</c:v>
                </c:pt>
                <c:pt idx="132">
                  <c:v>13</c:v>
                </c:pt>
                <c:pt idx="133">
                  <c:v>24</c:v>
                </c:pt>
                <c:pt idx="134">
                  <c:v>20</c:v>
                </c:pt>
                <c:pt idx="135">
                  <c:v>17</c:v>
                </c:pt>
                <c:pt idx="136">
                  <c:v>13</c:v>
                </c:pt>
                <c:pt idx="137">
                  <c:v>12</c:v>
                </c:pt>
                <c:pt idx="138">
                  <c:v>6</c:v>
                </c:pt>
                <c:pt idx="139">
                  <c:v>6</c:v>
                </c:pt>
                <c:pt idx="140">
                  <c:v>13</c:v>
                </c:pt>
                <c:pt idx="141">
                  <c:v>6</c:v>
                </c:pt>
                <c:pt idx="142">
                  <c:v>13</c:v>
                </c:pt>
                <c:pt idx="143">
                  <c:v>6</c:v>
                </c:pt>
                <c:pt idx="144">
                  <c:v>20</c:v>
                </c:pt>
                <c:pt idx="145">
                  <c:v>8</c:v>
                </c:pt>
                <c:pt idx="146">
                  <c:v>4</c:v>
                </c:pt>
                <c:pt idx="147">
                  <c:v>9</c:v>
                </c:pt>
                <c:pt idx="148">
                  <c:v>21</c:v>
                </c:pt>
                <c:pt idx="149">
                  <c:v>4</c:v>
                </c:pt>
                <c:pt idx="150">
                  <c:v>6</c:v>
                </c:pt>
                <c:pt idx="151">
                  <c:v>16</c:v>
                </c:pt>
                <c:pt idx="152">
                  <c:v>17</c:v>
                </c:pt>
                <c:pt idx="153">
                  <c:v>5</c:v>
                </c:pt>
                <c:pt idx="154">
                  <c:v>18</c:v>
                </c:pt>
                <c:pt idx="155">
                  <c:v>8</c:v>
                </c:pt>
                <c:pt idx="156">
                  <c:v>13</c:v>
                </c:pt>
                <c:pt idx="157">
                  <c:v>24</c:v>
                </c:pt>
                <c:pt idx="158">
                  <c:v>22</c:v>
                </c:pt>
                <c:pt idx="159">
                  <c:v>9</c:v>
                </c:pt>
                <c:pt idx="160">
                  <c:v>25</c:v>
                </c:pt>
                <c:pt idx="161">
                  <c:v>16</c:v>
                </c:pt>
                <c:pt idx="162">
                  <c:v>16</c:v>
                </c:pt>
                <c:pt idx="163">
                  <c:v>18</c:v>
                </c:pt>
                <c:pt idx="164">
                  <c:v>18</c:v>
                </c:pt>
                <c:pt idx="165">
                  <c:v>8</c:v>
                </c:pt>
                <c:pt idx="166">
                  <c:v>5</c:v>
                </c:pt>
                <c:pt idx="167">
                  <c:v>16</c:v>
                </c:pt>
                <c:pt idx="168">
                  <c:v>9</c:v>
                </c:pt>
                <c:pt idx="169">
                  <c:v>24</c:v>
                </c:pt>
                <c:pt idx="170">
                  <c:v>18</c:v>
                </c:pt>
                <c:pt idx="171">
                  <c:v>13</c:v>
                </c:pt>
                <c:pt idx="172">
                  <c:v>23</c:v>
                </c:pt>
                <c:pt idx="173">
                  <c:v>13</c:v>
                </c:pt>
                <c:pt idx="174">
                  <c:v>24</c:v>
                </c:pt>
                <c:pt idx="175">
                  <c:v>8</c:v>
                </c:pt>
                <c:pt idx="176">
                  <c:v>5</c:v>
                </c:pt>
                <c:pt idx="177">
                  <c:v>20</c:v>
                </c:pt>
                <c:pt idx="178">
                  <c:v>23</c:v>
                </c:pt>
                <c:pt idx="179">
                  <c:v>18</c:v>
                </c:pt>
                <c:pt idx="180">
                  <c:v>22</c:v>
                </c:pt>
                <c:pt idx="181">
                  <c:v>7</c:v>
                </c:pt>
                <c:pt idx="182">
                  <c:v>8</c:v>
                </c:pt>
                <c:pt idx="183">
                  <c:v>18</c:v>
                </c:pt>
                <c:pt idx="184">
                  <c:v>4</c:v>
                </c:pt>
                <c:pt idx="185">
                  <c:v>18</c:v>
                </c:pt>
                <c:pt idx="186">
                  <c:v>12</c:v>
                </c:pt>
                <c:pt idx="187">
                  <c:v>18</c:v>
                </c:pt>
                <c:pt idx="188">
                  <c:v>21</c:v>
                </c:pt>
                <c:pt idx="189">
                  <c:v>23</c:v>
                </c:pt>
                <c:pt idx="190">
                  <c:v>7</c:v>
                </c:pt>
                <c:pt idx="191">
                  <c:v>13</c:v>
                </c:pt>
                <c:pt idx="192">
                  <c:v>6</c:v>
                </c:pt>
                <c:pt idx="193">
                  <c:v>8</c:v>
                </c:pt>
                <c:pt idx="194">
                  <c:v>6</c:v>
                </c:pt>
                <c:pt idx="195">
                  <c:v>15</c:v>
                </c:pt>
                <c:pt idx="196">
                  <c:v>22</c:v>
                </c:pt>
                <c:pt idx="197">
                  <c:v>13</c:v>
                </c:pt>
                <c:pt idx="198">
                  <c:v>18</c:v>
                </c:pt>
                <c:pt idx="199">
                  <c:v>16</c:v>
                </c:pt>
                <c:pt idx="200">
                  <c:v>8</c:v>
                </c:pt>
                <c:pt idx="201">
                  <c:v>12</c:v>
                </c:pt>
                <c:pt idx="202">
                  <c:v>18</c:v>
                </c:pt>
                <c:pt idx="203">
                  <c:v>6</c:v>
                </c:pt>
                <c:pt idx="204">
                  <c:v>18</c:v>
                </c:pt>
                <c:pt idx="205">
                  <c:v>9</c:v>
                </c:pt>
                <c:pt idx="206">
                  <c:v>20</c:v>
                </c:pt>
                <c:pt idx="207">
                  <c:v>13</c:v>
                </c:pt>
                <c:pt idx="208">
                  <c:v>21</c:v>
                </c:pt>
                <c:pt idx="209">
                  <c:v>13</c:v>
                </c:pt>
                <c:pt idx="210">
                  <c:v>8</c:v>
                </c:pt>
                <c:pt idx="211">
                  <c:v>8</c:v>
                </c:pt>
                <c:pt idx="212">
                  <c:v>22</c:v>
                </c:pt>
                <c:pt idx="213">
                  <c:v>6</c:v>
                </c:pt>
                <c:pt idx="214">
                  <c:v>6</c:v>
                </c:pt>
                <c:pt idx="215">
                  <c:v>13</c:v>
                </c:pt>
                <c:pt idx="216">
                  <c:v>6</c:v>
                </c:pt>
                <c:pt idx="217">
                  <c:v>18</c:v>
                </c:pt>
                <c:pt idx="218">
                  <c:v>7</c:v>
                </c:pt>
                <c:pt idx="219">
                  <c:v>1</c:v>
                </c:pt>
                <c:pt idx="220">
                  <c:v>6</c:v>
                </c:pt>
                <c:pt idx="221">
                  <c:v>9</c:v>
                </c:pt>
                <c:pt idx="222">
                  <c:v>17</c:v>
                </c:pt>
                <c:pt idx="223">
                  <c:v>13</c:v>
                </c:pt>
                <c:pt idx="224">
                  <c:v>16</c:v>
                </c:pt>
                <c:pt idx="225">
                  <c:v>3</c:v>
                </c:pt>
                <c:pt idx="226">
                  <c:v>14</c:v>
                </c:pt>
                <c:pt idx="227">
                  <c:v>3</c:v>
                </c:pt>
                <c:pt idx="228">
                  <c:v>20</c:v>
                </c:pt>
                <c:pt idx="229">
                  <c:v>1</c:v>
                </c:pt>
                <c:pt idx="230">
                  <c:v>13</c:v>
                </c:pt>
                <c:pt idx="231">
                  <c:v>14</c:v>
                </c:pt>
                <c:pt idx="232">
                  <c:v>3</c:v>
                </c:pt>
                <c:pt idx="233">
                  <c:v>6</c:v>
                </c:pt>
                <c:pt idx="234">
                  <c:v>9</c:v>
                </c:pt>
                <c:pt idx="235">
                  <c:v>3</c:v>
                </c:pt>
                <c:pt idx="236">
                  <c:v>6</c:v>
                </c:pt>
                <c:pt idx="237">
                  <c:v>21</c:v>
                </c:pt>
                <c:pt idx="238">
                  <c:v>16</c:v>
                </c:pt>
                <c:pt idx="239">
                  <c:v>8</c:v>
                </c:pt>
                <c:pt idx="240">
                  <c:v>22</c:v>
                </c:pt>
                <c:pt idx="241">
                  <c:v>18</c:v>
                </c:pt>
                <c:pt idx="242">
                  <c:v>18</c:v>
                </c:pt>
                <c:pt idx="243">
                  <c:v>21</c:v>
                </c:pt>
                <c:pt idx="244">
                  <c:v>21</c:v>
                </c:pt>
                <c:pt idx="245">
                  <c:v>17</c:v>
                </c:pt>
                <c:pt idx="246">
                  <c:v>18</c:v>
                </c:pt>
                <c:pt idx="247">
                  <c:v>13</c:v>
                </c:pt>
                <c:pt idx="248">
                  <c:v>6</c:v>
                </c:pt>
                <c:pt idx="249">
                  <c:v>5</c:v>
                </c:pt>
                <c:pt idx="250">
                  <c:v>4</c:v>
                </c:pt>
                <c:pt idx="251">
                  <c:v>7</c:v>
                </c:pt>
                <c:pt idx="252">
                  <c:v>21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22</c:v>
                </c:pt>
                <c:pt idx="257">
                  <c:v>6</c:v>
                </c:pt>
                <c:pt idx="258">
                  <c:v>6</c:v>
                </c:pt>
                <c:pt idx="259">
                  <c:v>18</c:v>
                </c:pt>
                <c:pt idx="260">
                  <c:v>13</c:v>
                </c:pt>
                <c:pt idx="261">
                  <c:v>6</c:v>
                </c:pt>
                <c:pt idx="262">
                  <c:v>20</c:v>
                </c:pt>
                <c:pt idx="263">
                  <c:v>18</c:v>
                </c:pt>
                <c:pt idx="264">
                  <c:v>18</c:v>
                </c:pt>
                <c:pt idx="265">
                  <c:v>17</c:v>
                </c:pt>
                <c:pt idx="266">
                  <c:v>9</c:v>
                </c:pt>
                <c:pt idx="267">
                  <c:v>19</c:v>
                </c:pt>
                <c:pt idx="268">
                  <c:v>10</c:v>
                </c:pt>
                <c:pt idx="269">
                  <c:v>8</c:v>
                </c:pt>
                <c:pt idx="270">
                  <c:v>22</c:v>
                </c:pt>
                <c:pt idx="271">
                  <c:v>5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4</c:v>
                </c:pt>
                <c:pt idx="276">
                  <c:v>12</c:v>
                </c:pt>
                <c:pt idx="277">
                  <c:v>9</c:v>
                </c:pt>
                <c:pt idx="278">
                  <c:v>16</c:v>
                </c:pt>
                <c:pt idx="279">
                  <c:v>5</c:v>
                </c:pt>
                <c:pt idx="280">
                  <c:v>21</c:v>
                </c:pt>
                <c:pt idx="281">
                  <c:v>22</c:v>
                </c:pt>
                <c:pt idx="282">
                  <c:v>16</c:v>
                </c:pt>
                <c:pt idx="283">
                  <c:v>22</c:v>
                </c:pt>
                <c:pt idx="284">
                  <c:v>21</c:v>
                </c:pt>
                <c:pt idx="285">
                  <c:v>22</c:v>
                </c:pt>
                <c:pt idx="286">
                  <c:v>13</c:v>
                </c:pt>
                <c:pt idx="287">
                  <c:v>13</c:v>
                </c:pt>
                <c:pt idx="288">
                  <c:v>20</c:v>
                </c:pt>
                <c:pt idx="289">
                  <c:v>4</c:v>
                </c:pt>
                <c:pt idx="290">
                  <c:v>6</c:v>
                </c:pt>
                <c:pt idx="291">
                  <c:v>19</c:v>
                </c:pt>
                <c:pt idx="292">
                  <c:v>8</c:v>
                </c:pt>
                <c:pt idx="293">
                  <c:v>17</c:v>
                </c:pt>
                <c:pt idx="294">
                  <c:v>13</c:v>
                </c:pt>
                <c:pt idx="295">
                  <c:v>12</c:v>
                </c:pt>
                <c:pt idx="296">
                  <c:v>10</c:v>
                </c:pt>
                <c:pt idx="297">
                  <c:v>22</c:v>
                </c:pt>
                <c:pt idx="298">
                  <c:v>17</c:v>
                </c:pt>
                <c:pt idx="299">
                  <c:v>7</c:v>
                </c:pt>
                <c:pt idx="300">
                  <c:v>7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18</c:v>
                </c:pt>
                <c:pt idx="305">
                  <c:v>6</c:v>
                </c:pt>
                <c:pt idx="306">
                  <c:v>21</c:v>
                </c:pt>
                <c:pt idx="307">
                  <c:v>10</c:v>
                </c:pt>
                <c:pt idx="308">
                  <c:v>8</c:v>
                </c:pt>
                <c:pt idx="309">
                  <c:v>16</c:v>
                </c:pt>
                <c:pt idx="310">
                  <c:v>9</c:v>
                </c:pt>
                <c:pt idx="311">
                  <c:v>13</c:v>
                </c:pt>
                <c:pt idx="312">
                  <c:v>18</c:v>
                </c:pt>
                <c:pt idx="313">
                  <c:v>24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22</c:v>
                </c:pt>
                <c:pt idx="318">
                  <c:v>14</c:v>
                </c:pt>
                <c:pt idx="319">
                  <c:v>17</c:v>
                </c:pt>
                <c:pt idx="320">
                  <c:v>16</c:v>
                </c:pt>
                <c:pt idx="321">
                  <c:v>16</c:v>
                </c:pt>
                <c:pt idx="322">
                  <c:v>21</c:v>
                </c:pt>
                <c:pt idx="323">
                  <c:v>18</c:v>
                </c:pt>
                <c:pt idx="324">
                  <c:v>13</c:v>
                </c:pt>
                <c:pt idx="325">
                  <c:v>10</c:v>
                </c:pt>
                <c:pt idx="326">
                  <c:v>25</c:v>
                </c:pt>
                <c:pt idx="327">
                  <c:v>13</c:v>
                </c:pt>
                <c:pt idx="328">
                  <c:v>4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16</c:v>
                </c:pt>
                <c:pt idx="333">
                  <c:v>16</c:v>
                </c:pt>
                <c:pt idx="334">
                  <c:v>9</c:v>
                </c:pt>
                <c:pt idx="335">
                  <c:v>24</c:v>
                </c:pt>
                <c:pt idx="336">
                  <c:v>23</c:v>
                </c:pt>
                <c:pt idx="337">
                  <c:v>6</c:v>
                </c:pt>
                <c:pt idx="338">
                  <c:v>17</c:v>
                </c:pt>
                <c:pt idx="339">
                  <c:v>13</c:v>
                </c:pt>
                <c:pt idx="340">
                  <c:v>24</c:v>
                </c:pt>
                <c:pt idx="341">
                  <c:v>21</c:v>
                </c:pt>
                <c:pt idx="342">
                  <c:v>13</c:v>
                </c:pt>
                <c:pt idx="343">
                  <c:v>16</c:v>
                </c:pt>
                <c:pt idx="344">
                  <c:v>11</c:v>
                </c:pt>
                <c:pt idx="345">
                  <c:v>4</c:v>
                </c:pt>
                <c:pt idx="346">
                  <c:v>13</c:v>
                </c:pt>
                <c:pt idx="347">
                  <c:v>13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5</c:v>
                </c:pt>
                <c:pt idx="352">
                  <c:v>8</c:v>
                </c:pt>
                <c:pt idx="353">
                  <c:v>18</c:v>
                </c:pt>
                <c:pt idx="354">
                  <c:v>19</c:v>
                </c:pt>
                <c:pt idx="355">
                  <c:v>6</c:v>
                </c:pt>
                <c:pt idx="356">
                  <c:v>9</c:v>
                </c:pt>
                <c:pt idx="357">
                  <c:v>11</c:v>
                </c:pt>
                <c:pt idx="358">
                  <c:v>5</c:v>
                </c:pt>
                <c:pt idx="359">
                  <c:v>14</c:v>
                </c:pt>
                <c:pt idx="360">
                  <c:v>12</c:v>
                </c:pt>
                <c:pt idx="361">
                  <c:v>4</c:v>
                </c:pt>
                <c:pt idx="362">
                  <c:v>8</c:v>
                </c:pt>
                <c:pt idx="363">
                  <c:v>3</c:v>
                </c:pt>
                <c:pt idx="364">
                  <c:v>17</c:v>
                </c:pt>
                <c:pt idx="365">
                  <c:v>10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9</c:v>
                </c:pt>
                <c:pt idx="371">
                  <c:v>5</c:v>
                </c:pt>
                <c:pt idx="372">
                  <c:v>21</c:v>
                </c:pt>
                <c:pt idx="373">
                  <c:v>13</c:v>
                </c:pt>
                <c:pt idx="374">
                  <c:v>6</c:v>
                </c:pt>
                <c:pt idx="375">
                  <c:v>8</c:v>
                </c:pt>
                <c:pt idx="376">
                  <c:v>6</c:v>
                </c:pt>
                <c:pt idx="377">
                  <c:v>22</c:v>
                </c:pt>
                <c:pt idx="378">
                  <c:v>23</c:v>
                </c:pt>
                <c:pt idx="379">
                  <c:v>9</c:v>
                </c:pt>
                <c:pt idx="380">
                  <c:v>19</c:v>
                </c:pt>
                <c:pt idx="381">
                  <c:v>22</c:v>
                </c:pt>
                <c:pt idx="382">
                  <c:v>6</c:v>
                </c:pt>
                <c:pt idx="383">
                  <c:v>21</c:v>
                </c:pt>
                <c:pt idx="384">
                  <c:v>5</c:v>
                </c:pt>
                <c:pt idx="385">
                  <c:v>1</c:v>
                </c:pt>
                <c:pt idx="386">
                  <c:v>8</c:v>
                </c:pt>
                <c:pt idx="387">
                  <c:v>8</c:v>
                </c:pt>
                <c:pt idx="388">
                  <c:v>6</c:v>
                </c:pt>
                <c:pt idx="389">
                  <c:v>16</c:v>
                </c:pt>
                <c:pt idx="390">
                  <c:v>8</c:v>
                </c:pt>
                <c:pt idx="391">
                  <c:v>12</c:v>
                </c:pt>
                <c:pt idx="392">
                  <c:v>13</c:v>
                </c:pt>
                <c:pt idx="393">
                  <c:v>4</c:v>
                </c:pt>
                <c:pt idx="394">
                  <c:v>18</c:v>
                </c:pt>
                <c:pt idx="395">
                  <c:v>8</c:v>
                </c:pt>
                <c:pt idx="396">
                  <c:v>6</c:v>
                </c:pt>
                <c:pt idx="397">
                  <c:v>13</c:v>
                </c:pt>
                <c:pt idx="398">
                  <c:v>10</c:v>
                </c:pt>
                <c:pt idx="399">
                  <c:v>22</c:v>
                </c:pt>
                <c:pt idx="400">
                  <c:v>25</c:v>
                </c:pt>
                <c:pt idx="401">
                  <c:v>6</c:v>
                </c:pt>
                <c:pt idx="402">
                  <c:v>20</c:v>
                </c:pt>
                <c:pt idx="403">
                  <c:v>14</c:v>
                </c:pt>
                <c:pt idx="404">
                  <c:v>9</c:v>
                </c:pt>
                <c:pt idx="405">
                  <c:v>20</c:v>
                </c:pt>
                <c:pt idx="406">
                  <c:v>19</c:v>
                </c:pt>
                <c:pt idx="407">
                  <c:v>7</c:v>
                </c:pt>
                <c:pt idx="408">
                  <c:v>16</c:v>
                </c:pt>
                <c:pt idx="409">
                  <c:v>22</c:v>
                </c:pt>
                <c:pt idx="410">
                  <c:v>8</c:v>
                </c:pt>
                <c:pt idx="411">
                  <c:v>9</c:v>
                </c:pt>
                <c:pt idx="412">
                  <c:v>22</c:v>
                </c:pt>
                <c:pt idx="413">
                  <c:v>18</c:v>
                </c:pt>
                <c:pt idx="414">
                  <c:v>21</c:v>
                </c:pt>
                <c:pt idx="415">
                  <c:v>9</c:v>
                </c:pt>
                <c:pt idx="416">
                  <c:v>20</c:v>
                </c:pt>
                <c:pt idx="417">
                  <c:v>7</c:v>
                </c:pt>
                <c:pt idx="418">
                  <c:v>8</c:v>
                </c:pt>
                <c:pt idx="419">
                  <c:v>13</c:v>
                </c:pt>
                <c:pt idx="420">
                  <c:v>12</c:v>
                </c:pt>
                <c:pt idx="421">
                  <c:v>17</c:v>
                </c:pt>
                <c:pt idx="422">
                  <c:v>12</c:v>
                </c:pt>
                <c:pt idx="423">
                  <c:v>14</c:v>
                </c:pt>
                <c:pt idx="424">
                  <c:v>13</c:v>
                </c:pt>
                <c:pt idx="425">
                  <c:v>18</c:v>
                </c:pt>
                <c:pt idx="426">
                  <c:v>21</c:v>
                </c:pt>
                <c:pt idx="427">
                  <c:v>13</c:v>
                </c:pt>
                <c:pt idx="428">
                  <c:v>6</c:v>
                </c:pt>
                <c:pt idx="429">
                  <c:v>24</c:v>
                </c:pt>
                <c:pt idx="430">
                  <c:v>3</c:v>
                </c:pt>
                <c:pt idx="431">
                  <c:v>18</c:v>
                </c:pt>
                <c:pt idx="432">
                  <c:v>3</c:v>
                </c:pt>
                <c:pt idx="433">
                  <c:v>9</c:v>
                </c:pt>
                <c:pt idx="434">
                  <c:v>11</c:v>
                </c:pt>
                <c:pt idx="435">
                  <c:v>6</c:v>
                </c:pt>
                <c:pt idx="436">
                  <c:v>18</c:v>
                </c:pt>
                <c:pt idx="437">
                  <c:v>4</c:v>
                </c:pt>
                <c:pt idx="438">
                  <c:v>7</c:v>
                </c:pt>
                <c:pt idx="439">
                  <c:v>8</c:v>
                </c:pt>
                <c:pt idx="440">
                  <c:v>16</c:v>
                </c:pt>
                <c:pt idx="441">
                  <c:v>8</c:v>
                </c:pt>
                <c:pt idx="442">
                  <c:v>4</c:v>
                </c:pt>
                <c:pt idx="443">
                  <c:v>1</c:v>
                </c:pt>
                <c:pt idx="444">
                  <c:v>6</c:v>
                </c:pt>
                <c:pt idx="445">
                  <c:v>8</c:v>
                </c:pt>
                <c:pt idx="446">
                  <c:v>13</c:v>
                </c:pt>
                <c:pt idx="447">
                  <c:v>9</c:v>
                </c:pt>
                <c:pt idx="448">
                  <c:v>10</c:v>
                </c:pt>
                <c:pt idx="449">
                  <c:v>18</c:v>
                </c:pt>
                <c:pt idx="450">
                  <c:v>18</c:v>
                </c:pt>
                <c:pt idx="451">
                  <c:v>5</c:v>
                </c:pt>
                <c:pt idx="452">
                  <c:v>24</c:v>
                </c:pt>
                <c:pt idx="453">
                  <c:v>22</c:v>
                </c:pt>
                <c:pt idx="454">
                  <c:v>12</c:v>
                </c:pt>
                <c:pt idx="455">
                  <c:v>17</c:v>
                </c:pt>
                <c:pt idx="456">
                  <c:v>18</c:v>
                </c:pt>
                <c:pt idx="457">
                  <c:v>5</c:v>
                </c:pt>
                <c:pt idx="458">
                  <c:v>18</c:v>
                </c:pt>
                <c:pt idx="459">
                  <c:v>4</c:v>
                </c:pt>
                <c:pt idx="460">
                  <c:v>22</c:v>
                </c:pt>
                <c:pt idx="461">
                  <c:v>19</c:v>
                </c:pt>
                <c:pt idx="462">
                  <c:v>20</c:v>
                </c:pt>
                <c:pt idx="463">
                  <c:v>7</c:v>
                </c:pt>
                <c:pt idx="464">
                  <c:v>6</c:v>
                </c:pt>
                <c:pt idx="465">
                  <c:v>1</c:v>
                </c:pt>
                <c:pt idx="466">
                  <c:v>13</c:v>
                </c:pt>
                <c:pt idx="467">
                  <c:v>13</c:v>
                </c:pt>
                <c:pt idx="468">
                  <c:v>16</c:v>
                </c:pt>
                <c:pt idx="469">
                  <c:v>21</c:v>
                </c:pt>
                <c:pt idx="470">
                  <c:v>23</c:v>
                </c:pt>
                <c:pt idx="471">
                  <c:v>17</c:v>
                </c:pt>
                <c:pt idx="472">
                  <c:v>8</c:v>
                </c:pt>
                <c:pt idx="473">
                  <c:v>16</c:v>
                </c:pt>
                <c:pt idx="474">
                  <c:v>23</c:v>
                </c:pt>
                <c:pt idx="475">
                  <c:v>20</c:v>
                </c:pt>
                <c:pt idx="476">
                  <c:v>6</c:v>
                </c:pt>
                <c:pt idx="477">
                  <c:v>16</c:v>
                </c:pt>
                <c:pt idx="478">
                  <c:v>6</c:v>
                </c:pt>
                <c:pt idx="479">
                  <c:v>18</c:v>
                </c:pt>
                <c:pt idx="480">
                  <c:v>16</c:v>
                </c:pt>
                <c:pt idx="481">
                  <c:v>16</c:v>
                </c:pt>
                <c:pt idx="482">
                  <c:v>18</c:v>
                </c:pt>
                <c:pt idx="483">
                  <c:v>12</c:v>
                </c:pt>
                <c:pt idx="484">
                  <c:v>20</c:v>
                </c:pt>
                <c:pt idx="485">
                  <c:v>13</c:v>
                </c:pt>
                <c:pt idx="486">
                  <c:v>13</c:v>
                </c:pt>
                <c:pt idx="487">
                  <c:v>17</c:v>
                </c:pt>
                <c:pt idx="488">
                  <c:v>18</c:v>
                </c:pt>
                <c:pt idx="489">
                  <c:v>11</c:v>
                </c:pt>
                <c:pt idx="490">
                  <c:v>11</c:v>
                </c:pt>
                <c:pt idx="491">
                  <c:v>13</c:v>
                </c:pt>
                <c:pt idx="492">
                  <c:v>9</c:v>
                </c:pt>
                <c:pt idx="493">
                  <c:v>13</c:v>
                </c:pt>
                <c:pt idx="494">
                  <c:v>18</c:v>
                </c:pt>
                <c:pt idx="495">
                  <c:v>10</c:v>
                </c:pt>
                <c:pt idx="496">
                  <c:v>14</c:v>
                </c:pt>
                <c:pt idx="497">
                  <c:v>4</c:v>
                </c:pt>
                <c:pt idx="498">
                  <c:v>20</c:v>
                </c:pt>
                <c:pt idx="499">
                  <c:v>13</c:v>
                </c:pt>
                <c:pt idx="500">
                  <c:v>3</c:v>
                </c:pt>
                <c:pt idx="501">
                  <c:v>22</c:v>
                </c:pt>
                <c:pt idx="502">
                  <c:v>8</c:v>
                </c:pt>
                <c:pt idx="503">
                  <c:v>7</c:v>
                </c:pt>
                <c:pt idx="504">
                  <c:v>15</c:v>
                </c:pt>
                <c:pt idx="505">
                  <c:v>18</c:v>
                </c:pt>
                <c:pt idx="506">
                  <c:v>21</c:v>
                </c:pt>
                <c:pt idx="507">
                  <c:v>22</c:v>
                </c:pt>
                <c:pt idx="508">
                  <c:v>18</c:v>
                </c:pt>
                <c:pt idx="509">
                  <c:v>13</c:v>
                </c:pt>
                <c:pt idx="510">
                  <c:v>13</c:v>
                </c:pt>
                <c:pt idx="511">
                  <c:v>16</c:v>
                </c:pt>
                <c:pt idx="512">
                  <c:v>13</c:v>
                </c:pt>
                <c:pt idx="513">
                  <c:v>12</c:v>
                </c:pt>
                <c:pt idx="514">
                  <c:v>7</c:v>
                </c:pt>
                <c:pt idx="515">
                  <c:v>16</c:v>
                </c:pt>
                <c:pt idx="516">
                  <c:v>17</c:v>
                </c:pt>
                <c:pt idx="517">
                  <c:v>14</c:v>
                </c:pt>
                <c:pt idx="518">
                  <c:v>6</c:v>
                </c:pt>
                <c:pt idx="519">
                  <c:v>7</c:v>
                </c:pt>
                <c:pt idx="520">
                  <c:v>18</c:v>
                </c:pt>
                <c:pt idx="521">
                  <c:v>13</c:v>
                </c:pt>
                <c:pt idx="522">
                  <c:v>4</c:v>
                </c:pt>
                <c:pt idx="523">
                  <c:v>8</c:v>
                </c:pt>
                <c:pt idx="524">
                  <c:v>14</c:v>
                </c:pt>
                <c:pt idx="525">
                  <c:v>22</c:v>
                </c:pt>
                <c:pt idx="526">
                  <c:v>13</c:v>
                </c:pt>
                <c:pt idx="527">
                  <c:v>16</c:v>
                </c:pt>
                <c:pt idx="528">
                  <c:v>8</c:v>
                </c:pt>
                <c:pt idx="529">
                  <c:v>7</c:v>
                </c:pt>
                <c:pt idx="530">
                  <c:v>24</c:v>
                </c:pt>
                <c:pt idx="531">
                  <c:v>4</c:v>
                </c:pt>
                <c:pt idx="532">
                  <c:v>13</c:v>
                </c:pt>
                <c:pt idx="533">
                  <c:v>4</c:v>
                </c:pt>
                <c:pt idx="534">
                  <c:v>9</c:v>
                </c:pt>
                <c:pt idx="535">
                  <c:v>8</c:v>
                </c:pt>
                <c:pt idx="536">
                  <c:v>6</c:v>
                </c:pt>
                <c:pt idx="537">
                  <c:v>13</c:v>
                </c:pt>
                <c:pt idx="538">
                  <c:v>20</c:v>
                </c:pt>
                <c:pt idx="539">
                  <c:v>6</c:v>
                </c:pt>
                <c:pt idx="540">
                  <c:v>24</c:v>
                </c:pt>
                <c:pt idx="541">
                  <c:v>14</c:v>
                </c:pt>
                <c:pt idx="542">
                  <c:v>17</c:v>
                </c:pt>
                <c:pt idx="543">
                  <c:v>13</c:v>
                </c:pt>
                <c:pt idx="544">
                  <c:v>9</c:v>
                </c:pt>
                <c:pt idx="545">
                  <c:v>17</c:v>
                </c:pt>
                <c:pt idx="546">
                  <c:v>4</c:v>
                </c:pt>
                <c:pt idx="547">
                  <c:v>12</c:v>
                </c:pt>
                <c:pt idx="548">
                  <c:v>18</c:v>
                </c:pt>
                <c:pt idx="549">
                  <c:v>22</c:v>
                </c:pt>
                <c:pt idx="550">
                  <c:v>15</c:v>
                </c:pt>
                <c:pt idx="551">
                  <c:v>18</c:v>
                </c:pt>
                <c:pt idx="552">
                  <c:v>16</c:v>
                </c:pt>
                <c:pt idx="553">
                  <c:v>8</c:v>
                </c:pt>
                <c:pt idx="554">
                  <c:v>16</c:v>
                </c:pt>
                <c:pt idx="555">
                  <c:v>4</c:v>
                </c:pt>
                <c:pt idx="556">
                  <c:v>13</c:v>
                </c:pt>
                <c:pt idx="557">
                  <c:v>10</c:v>
                </c:pt>
                <c:pt idx="558">
                  <c:v>9</c:v>
                </c:pt>
                <c:pt idx="559">
                  <c:v>1</c:v>
                </c:pt>
                <c:pt idx="560">
                  <c:v>20</c:v>
                </c:pt>
                <c:pt idx="561">
                  <c:v>12</c:v>
                </c:pt>
                <c:pt idx="562">
                  <c:v>8</c:v>
                </c:pt>
                <c:pt idx="563">
                  <c:v>8</c:v>
                </c:pt>
                <c:pt idx="564">
                  <c:v>14</c:v>
                </c:pt>
                <c:pt idx="565">
                  <c:v>19</c:v>
                </c:pt>
                <c:pt idx="566">
                  <c:v>23</c:v>
                </c:pt>
                <c:pt idx="567">
                  <c:v>16</c:v>
                </c:pt>
                <c:pt idx="568">
                  <c:v>21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24</c:v>
                </c:pt>
                <c:pt idx="573">
                  <c:v>9</c:v>
                </c:pt>
                <c:pt idx="574">
                  <c:v>13</c:v>
                </c:pt>
                <c:pt idx="575">
                  <c:v>13</c:v>
                </c:pt>
                <c:pt idx="576">
                  <c:v>19</c:v>
                </c:pt>
                <c:pt idx="577">
                  <c:v>20</c:v>
                </c:pt>
                <c:pt idx="578">
                  <c:v>22</c:v>
                </c:pt>
                <c:pt idx="579">
                  <c:v>18</c:v>
                </c:pt>
                <c:pt idx="580">
                  <c:v>13</c:v>
                </c:pt>
                <c:pt idx="581">
                  <c:v>16</c:v>
                </c:pt>
                <c:pt idx="582">
                  <c:v>8</c:v>
                </c:pt>
                <c:pt idx="583">
                  <c:v>18</c:v>
                </c:pt>
                <c:pt idx="584">
                  <c:v>4</c:v>
                </c:pt>
                <c:pt idx="585">
                  <c:v>24</c:v>
                </c:pt>
                <c:pt idx="586">
                  <c:v>4</c:v>
                </c:pt>
                <c:pt idx="587">
                  <c:v>20</c:v>
                </c:pt>
                <c:pt idx="588">
                  <c:v>5</c:v>
                </c:pt>
                <c:pt idx="589">
                  <c:v>4</c:v>
                </c:pt>
                <c:pt idx="590">
                  <c:v>6</c:v>
                </c:pt>
                <c:pt idx="591">
                  <c:v>16</c:v>
                </c:pt>
                <c:pt idx="592">
                  <c:v>12</c:v>
                </c:pt>
                <c:pt idx="593">
                  <c:v>6</c:v>
                </c:pt>
                <c:pt idx="594">
                  <c:v>6</c:v>
                </c:pt>
                <c:pt idx="595">
                  <c:v>23</c:v>
                </c:pt>
                <c:pt idx="596">
                  <c:v>18</c:v>
                </c:pt>
                <c:pt idx="597">
                  <c:v>1</c:v>
                </c:pt>
                <c:pt idx="598">
                  <c:v>7</c:v>
                </c:pt>
                <c:pt idx="599">
                  <c:v>2</c:v>
                </c:pt>
                <c:pt idx="600">
                  <c:v>16</c:v>
                </c:pt>
                <c:pt idx="601">
                  <c:v>10</c:v>
                </c:pt>
                <c:pt idx="602">
                  <c:v>21</c:v>
                </c:pt>
                <c:pt idx="603">
                  <c:v>22</c:v>
                </c:pt>
                <c:pt idx="604">
                  <c:v>6</c:v>
                </c:pt>
                <c:pt idx="605">
                  <c:v>13</c:v>
                </c:pt>
                <c:pt idx="606">
                  <c:v>6</c:v>
                </c:pt>
                <c:pt idx="607">
                  <c:v>8</c:v>
                </c:pt>
                <c:pt idx="608">
                  <c:v>7</c:v>
                </c:pt>
                <c:pt idx="609">
                  <c:v>20</c:v>
                </c:pt>
                <c:pt idx="610">
                  <c:v>6</c:v>
                </c:pt>
                <c:pt idx="611">
                  <c:v>17</c:v>
                </c:pt>
                <c:pt idx="612">
                  <c:v>6</c:v>
                </c:pt>
                <c:pt idx="613">
                  <c:v>12</c:v>
                </c:pt>
                <c:pt idx="614">
                  <c:v>11</c:v>
                </c:pt>
                <c:pt idx="615">
                  <c:v>13</c:v>
                </c:pt>
                <c:pt idx="616">
                  <c:v>9</c:v>
                </c:pt>
                <c:pt idx="617">
                  <c:v>13</c:v>
                </c:pt>
                <c:pt idx="618">
                  <c:v>16</c:v>
                </c:pt>
                <c:pt idx="619">
                  <c:v>24</c:v>
                </c:pt>
                <c:pt idx="620">
                  <c:v>8</c:v>
                </c:pt>
                <c:pt idx="621">
                  <c:v>17</c:v>
                </c:pt>
                <c:pt idx="622">
                  <c:v>20</c:v>
                </c:pt>
                <c:pt idx="623">
                  <c:v>22</c:v>
                </c:pt>
                <c:pt idx="624">
                  <c:v>17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13</c:v>
                </c:pt>
                <c:pt idx="630">
                  <c:v>18</c:v>
                </c:pt>
                <c:pt idx="631">
                  <c:v>16</c:v>
                </c:pt>
                <c:pt idx="632">
                  <c:v>17</c:v>
                </c:pt>
                <c:pt idx="633">
                  <c:v>13</c:v>
                </c:pt>
                <c:pt idx="634">
                  <c:v>18</c:v>
                </c:pt>
                <c:pt idx="635">
                  <c:v>19</c:v>
                </c:pt>
                <c:pt idx="636">
                  <c:v>4</c:v>
                </c:pt>
                <c:pt idx="637">
                  <c:v>18</c:v>
                </c:pt>
                <c:pt idx="638">
                  <c:v>8</c:v>
                </c:pt>
                <c:pt idx="639">
                  <c:v>1</c:v>
                </c:pt>
                <c:pt idx="640">
                  <c:v>16</c:v>
                </c:pt>
                <c:pt idx="641">
                  <c:v>22</c:v>
                </c:pt>
                <c:pt idx="642">
                  <c:v>13</c:v>
                </c:pt>
                <c:pt idx="643">
                  <c:v>17</c:v>
                </c:pt>
                <c:pt idx="644">
                  <c:v>22</c:v>
                </c:pt>
                <c:pt idx="645">
                  <c:v>13</c:v>
                </c:pt>
                <c:pt idx="646">
                  <c:v>13</c:v>
                </c:pt>
                <c:pt idx="647">
                  <c:v>8</c:v>
                </c:pt>
                <c:pt idx="648">
                  <c:v>13</c:v>
                </c:pt>
                <c:pt idx="649">
                  <c:v>11</c:v>
                </c:pt>
                <c:pt idx="650">
                  <c:v>22</c:v>
                </c:pt>
                <c:pt idx="651">
                  <c:v>8</c:v>
                </c:pt>
                <c:pt idx="652">
                  <c:v>6</c:v>
                </c:pt>
                <c:pt idx="653">
                  <c:v>10</c:v>
                </c:pt>
                <c:pt idx="654">
                  <c:v>14</c:v>
                </c:pt>
                <c:pt idx="655">
                  <c:v>3</c:v>
                </c:pt>
                <c:pt idx="656">
                  <c:v>13</c:v>
                </c:pt>
                <c:pt idx="657">
                  <c:v>7</c:v>
                </c:pt>
                <c:pt idx="658">
                  <c:v>13</c:v>
                </c:pt>
                <c:pt idx="659">
                  <c:v>8</c:v>
                </c:pt>
                <c:pt idx="660">
                  <c:v>17</c:v>
                </c:pt>
                <c:pt idx="661">
                  <c:v>14</c:v>
                </c:pt>
                <c:pt idx="662">
                  <c:v>13</c:v>
                </c:pt>
                <c:pt idx="663">
                  <c:v>8</c:v>
                </c:pt>
                <c:pt idx="664">
                  <c:v>22</c:v>
                </c:pt>
                <c:pt idx="665">
                  <c:v>9</c:v>
                </c:pt>
                <c:pt idx="666">
                  <c:v>13</c:v>
                </c:pt>
                <c:pt idx="667">
                  <c:v>21</c:v>
                </c:pt>
                <c:pt idx="668">
                  <c:v>20</c:v>
                </c:pt>
                <c:pt idx="669">
                  <c:v>7</c:v>
                </c:pt>
                <c:pt idx="670">
                  <c:v>6</c:v>
                </c:pt>
                <c:pt idx="671">
                  <c:v>8</c:v>
                </c:pt>
                <c:pt idx="672">
                  <c:v>25</c:v>
                </c:pt>
                <c:pt idx="673">
                  <c:v>7</c:v>
                </c:pt>
                <c:pt idx="674">
                  <c:v>13</c:v>
                </c:pt>
                <c:pt idx="675">
                  <c:v>15</c:v>
                </c:pt>
                <c:pt idx="676">
                  <c:v>18</c:v>
                </c:pt>
                <c:pt idx="677">
                  <c:v>18</c:v>
                </c:pt>
                <c:pt idx="678">
                  <c:v>23</c:v>
                </c:pt>
                <c:pt idx="679">
                  <c:v>20</c:v>
                </c:pt>
                <c:pt idx="680">
                  <c:v>21</c:v>
                </c:pt>
                <c:pt idx="681">
                  <c:v>19</c:v>
                </c:pt>
                <c:pt idx="682">
                  <c:v>5</c:v>
                </c:pt>
                <c:pt idx="683">
                  <c:v>6</c:v>
                </c:pt>
                <c:pt idx="684">
                  <c:v>14</c:v>
                </c:pt>
                <c:pt idx="685">
                  <c:v>23</c:v>
                </c:pt>
                <c:pt idx="686">
                  <c:v>22</c:v>
                </c:pt>
                <c:pt idx="687">
                  <c:v>22</c:v>
                </c:pt>
                <c:pt idx="688">
                  <c:v>23</c:v>
                </c:pt>
                <c:pt idx="689">
                  <c:v>16</c:v>
                </c:pt>
                <c:pt idx="690">
                  <c:v>6</c:v>
                </c:pt>
                <c:pt idx="691">
                  <c:v>14</c:v>
                </c:pt>
                <c:pt idx="692">
                  <c:v>24</c:v>
                </c:pt>
                <c:pt idx="693">
                  <c:v>18</c:v>
                </c:pt>
                <c:pt idx="694">
                  <c:v>4</c:v>
                </c:pt>
                <c:pt idx="695">
                  <c:v>24</c:v>
                </c:pt>
                <c:pt idx="696">
                  <c:v>4</c:v>
                </c:pt>
                <c:pt idx="697">
                  <c:v>8</c:v>
                </c:pt>
                <c:pt idx="698">
                  <c:v>20</c:v>
                </c:pt>
                <c:pt idx="699">
                  <c:v>22</c:v>
                </c:pt>
                <c:pt idx="700">
                  <c:v>24</c:v>
                </c:pt>
                <c:pt idx="701">
                  <c:v>17</c:v>
                </c:pt>
                <c:pt idx="702">
                  <c:v>23</c:v>
                </c:pt>
                <c:pt idx="703">
                  <c:v>18</c:v>
                </c:pt>
                <c:pt idx="704">
                  <c:v>6</c:v>
                </c:pt>
                <c:pt idx="705">
                  <c:v>10</c:v>
                </c:pt>
                <c:pt idx="706">
                  <c:v>5</c:v>
                </c:pt>
                <c:pt idx="707">
                  <c:v>16</c:v>
                </c:pt>
                <c:pt idx="708">
                  <c:v>9</c:v>
                </c:pt>
                <c:pt idx="709">
                  <c:v>20</c:v>
                </c:pt>
                <c:pt idx="710">
                  <c:v>4</c:v>
                </c:pt>
                <c:pt idx="711">
                  <c:v>10</c:v>
                </c:pt>
                <c:pt idx="712">
                  <c:v>23</c:v>
                </c:pt>
                <c:pt idx="713">
                  <c:v>4</c:v>
                </c:pt>
                <c:pt idx="714">
                  <c:v>20</c:v>
                </c:pt>
                <c:pt idx="715">
                  <c:v>17</c:v>
                </c:pt>
                <c:pt idx="716">
                  <c:v>18</c:v>
                </c:pt>
                <c:pt idx="717">
                  <c:v>17</c:v>
                </c:pt>
                <c:pt idx="718">
                  <c:v>14</c:v>
                </c:pt>
                <c:pt idx="719">
                  <c:v>6</c:v>
                </c:pt>
                <c:pt idx="720">
                  <c:v>23</c:v>
                </c:pt>
                <c:pt idx="721">
                  <c:v>6</c:v>
                </c:pt>
                <c:pt idx="722">
                  <c:v>13</c:v>
                </c:pt>
                <c:pt idx="723">
                  <c:v>8</c:v>
                </c:pt>
                <c:pt idx="724">
                  <c:v>8</c:v>
                </c:pt>
                <c:pt idx="725">
                  <c:v>13</c:v>
                </c:pt>
                <c:pt idx="726">
                  <c:v>7</c:v>
                </c:pt>
                <c:pt idx="727">
                  <c:v>6</c:v>
                </c:pt>
                <c:pt idx="728">
                  <c:v>13</c:v>
                </c:pt>
                <c:pt idx="729">
                  <c:v>10</c:v>
                </c:pt>
                <c:pt idx="730">
                  <c:v>23</c:v>
                </c:pt>
                <c:pt idx="731">
                  <c:v>24</c:v>
                </c:pt>
                <c:pt idx="732">
                  <c:v>6</c:v>
                </c:pt>
                <c:pt idx="733">
                  <c:v>20</c:v>
                </c:pt>
                <c:pt idx="734">
                  <c:v>20</c:v>
                </c:pt>
                <c:pt idx="735">
                  <c:v>18</c:v>
                </c:pt>
                <c:pt idx="736">
                  <c:v>13</c:v>
                </c:pt>
                <c:pt idx="737">
                  <c:v>9</c:v>
                </c:pt>
                <c:pt idx="738">
                  <c:v>8</c:v>
                </c:pt>
                <c:pt idx="739">
                  <c:v>6</c:v>
                </c:pt>
                <c:pt idx="740">
                  <c:v>18</c:v>
                </c:pt>
                <c:pt idx="741">
                  <c:v>20</c:v>
                </c:pt>
                <c:pt idx="742">
                  <c:v>21</c:v>
                </c:pt>
                <c:pt idx="743">
                  <c:v>20</c:v>
                </c:pt>
                <c:pt idx="744">
                  <c:v>23</c:v>
                </c:pt>
                <c:pt idx="745">
                  <c:v>17</c:v>
                </c:pt>
                <c:pt idx="746">
                  <c:v>9</c:v>
                </c:pt>
                <c:pt idx="747">
                  <c:v>18</c:v>
                </c:pt>
                <c:pt idx="748">
                  <c:v>14</c:v>
                </c:pt>
                <c:pt idx="749">
                  <c:v>8</c:v>
                </c:pt>
                <c:pt idx="750">
                  <c:v>18</c:v>
                </c:pt>
                <c:pt idx="751">
                  <c:v>9</c:v>
                </c:pt>
                <c:pt idx="752">
                  <c:v>6</c:v>
                </c:pt>
                <c:pt idx="753">
                  <c:v>16</c:v>
                </c:pt>
                <c:pt idx="754">
                  <c:v>13</c:v>
                </c:pt>
                <c:pt idx="755">
                  <c:v>22</c:v>
                </c:pt>
                <c:pt idx="756">
                  <c:v>6</c:v>
                </c:pt>
                <c:pt idx="757">
                  <c:v>20</c:v>
                </c:pt>
                <c:pt idx="758">
                  <c:v>22</c:v>
                </c:pt>
                <c:pt idx="759">
                  <c:v>14</c:v>
                </c:pt>
                <c:pt idx="760">
                  <c:v>13</c:v>
                </c:pt>
                <c:pt idx="761">
                  <c:v>4</c:v>
                </c:pt>
                <c:pt idx="762">
                  <c:v>22</c:v>
                </c:pt>
                <c:pt idx="763">
                  <c:v>14</c:v>
                </c:pt>
                <c:pt idx="764">
                  <c:v>25</c:v>
                </c:pt>
                <c:pt idx="765">
                  <c:v>22</c:v>
                </c:pt>
                <c:pt idx="766">
                  <c:v>17</c:v>
                </c:pt>
                <c:pt idx="767">
                  <c:v>12</c:v>
                </c:pt>
                <c:pt idx="768">
                  <c:v>6</c:v>
                </c:pt>
                <c:pt idx="769">
                  <c:v>23</c:v>
                </c:pt>
                <c:pt idx="770">
                  <c:v>20</c:v>
                </c:pt>
                <c:pt idx="771">
                  <c:v>8</c:v>
                </c:pt>
                <c:pt idx="772">
                  <c:v>8</c:v>
                </c:pt>
                <c:pt idx="773">
                  <c:v>13</c:v>
                </c:pt>
                <c:pt idx="774">
                  <c:v>16</c:v>
                </c:pt>
                <c:pt idx="775">
                  <c:v>12</c:v>
                </c:pt>
                <c:pt idx="776">
                  <c:v>6</c:v>
                </c:pt>
                <c:pt idx="777">
                  <c:v>20</c:v>
                </c:pt>
                <c:pt idx="778">
                  <c:v>21</c:v>
                </c:pt>
                <c:pt idx="779">
                  <c:v>12</c:v>
                </c:pt>
                <c:pt idx="780">
                  <c:v>9</c:v>
                </c:pt>
                <c:pt idx="781">
                  <c:v>21</c:v>
                </c:pt>
                <c:pt idx="782">
                  <c:v>6</c:v>
                </c:pt>
                <c:pt idx="783">
                  <c:v>12</c:v>
                </c:pt>
                <c:pt idx="784">
                  <c:v>18</c:v>
                </c:pt>
                <c:pt idx="785">
                  <c:v>17</c:v>
                </c:pt>
                <c:pt idx="786">
                  <c:v>18</c:v>
                </c:pt>
                <c:pt idx="787">
                  <c:v>21</c:v>
                </c:pt>
                <c:pt idx="788">
                  <c:v>18</c:v>
                </c:pt>
                <c:pt idx="789">
                  <c:v>5</c:v>
                </c:pt>
                <c:pt idx="790">
                  <c:v>1</c:v>
                </c:pt>
                <c:pt idx="791">
                  <c:v>12</c:v>
                </c:pt>
                <c:pt idx="792">
                  <c:v>14</c:v>
                </c:pt>
                <c:pt idx="793">
                  <c:v>22</c:v>
                </c:pt>
                <c:pt idx="794">
                  <c:v>9</c:v>
                </c:pt>
                <c:pt idx="795">
                  <c:v>21</c:v>
                </c:pt>
                <c:pt idx="796">
                  <c:v>20</c:v>
                </c:pt>
                <c:pt idx="797">
                  <c:v>13</c:v>
                </c:pt>
                <c:pt idx="798">
                  <c:v>16</c:v>
                </c:pt>
                <c:pt idx="799">
                  <c:v>19</c:v>
                </c:pt>
                <c:pt idx="800">
                  <c:v>5</c:v>
                </c:pt>
                <c:pt idx="801">
                  <c:v>10</c:v>
                </c:pt>
                <c:pt idx="802">
                  <c:v>6</c:v>
                </c:pt>
                <c:pt idx="803">
                  <c:v>16</c:v>
                </c:pt>
                <c:pt idx="804">
                  <c:v>13</c:v>
                </c:pt>
                <c:pt idx="805">
                  <c:v>22</c:v>
                </c:pt>
                <c:pt idx="806">
                  <c:v>13</c:v>
                </c:pt>
                <c:pt idx="807">
                  <c:v>4</c:v>
                </c:pt>
                <c:pt idx="808">
                  <c:v>13</c:v>
                </c:pt>
                <c:pt idx="809">
                  <c:v>18</c:v>
                </c:pt>
                <c:pt idx="810">
                  <c:v>17</c:v>
                </c:pt>
                <c:pt idx="811">
                  <c:v>6</c:v>
                </c:pt>
                <c:pt idx="812">
                  <c:v>10</c:v>
                </c:pt>
                <c:pt idx="813">
                  <c:v>13</c:v>
                </c:pt>
                <c:pt idx="814">
                  <c:v>8</c:v>
                </c:pt>
                <c:pt idx="815">
                  <c:v>6</c:v>
                </c:pt>
                <c:pt idx="816">
                  <c:v>13</c:v>
                </c:pt>
                <c:pt idx="817">
                  <c:v>12</c:v>
                </c:pt>
                <c:pt idx="818">
                  <c:v>5</c:v>
                </c:pt>
                <c:pt idx="819">
                  <c:v>16</c:v>
                </c:pt>
                <c:pt idx="820">
                  <c:v>6</c:v>
                </c:pt>
                <c:pt idx="821">
                  <c:v>18</c:v>
                </c:pt>
                <c:pt idx="822">
                  <c:v>9</c:v>
                </c:pt>
                <c:pt idx="823">
                  <c:v>19</c:v>
                </c:pt>
                <c:pt idx="824">
                  <c:v>22</c:v>
                </c:pt>
                <c:pt idx="825">
                  <c:v>16</c:v>
                </c:pt>
                <c:pt idx="826">
                  <c:v>4</c:v>
                </c:pt>
                <c:pt idx="827">
                  <c:v>21</c:v>
                </c:pt>
                <c:pt idx="828">
                  <c:v>5</c:v>
                </c:pt>
                <c:pt idx="829">
                  <c:v>22</c:v>
                </c:pt>
                <c:pt idx="830">
                  <c:v>13</c:v>
                </c:pt>
                <c:pt idx="831">
                  <c:v>22</c:v>
                </c:pt>
                <c:pt idx="832">
                  <c:v>6</c:v>
                </c:pt>
                <c:pt idx="833">
                  <c:v>13</c:v>
                </c:pt>
                <c:pt idx="834">
                  <c:v>13</c:v>
                </c:pt>
                <c:pt idx="835">
                  <c:v>20</c:v>
                </c:pt>
                <c:pt idx="836">
                  <c:v>18</c:v>
                </c:pt>
                <c:pt idx="837">
                  <c:v>3</c:v>
                </c:pt>
                <c:pt idx="838">
                  <c:v>6</c:v>
                </c:pt>
                <c:pt idx="839">
                  <c:v>8</c:v>
                </c:pt>
                <c:pt idx="840">
                  <c:v>19</c:v>
                </c:pt>
                <c:pt idx="841">
                  <c:v>18</c:v>
                </c:pt>
                <c:pt idx="842">
                  <c:v>13</c:v>
                </c:pt>
                <c:pt idx="843">
                  <c:v>13</c:v>
                </c:pt>
                <c:pt idx="844">
                  <c:v>18</c:v>
                </c:pt>
                <c:pt idx="845">
                  <c:v>20</c:v>
                </c:pt>
                <c:pt idx="846">
                  <c:v>21</c:v>
                </c:pt>
                <c:pt idx="847">
                  <c:v>6</c:v>
                </c:pt>
                <c:pt idx="848">
                  <c:v>5</c:v>
                </c:pt>
                <c:pt idx="849">
                  <c:v>25</c:v>
                </c:pt>
                <c:pt idx="850">
                  <c:v>6</c:v>
                </c:pt>
                <c:pt idx="851">
                  <c:v>1</c:v>
                </c:pt>
                <c:pt idx="852">
                  <c:v>7</c:v>
                </c:pt>
                <c:pt idx="853">
                  <c:v>13</c:v>
                </c:pt>
                <c:pt idx="854">
                  <c:v>20</c:v>
                </c:pt>
                <c:pt idx="855">
                  <c:v>20</c:v>
                </c:pt>
                <c:pt idx="856">
                  <c:v>6</c:v>
                </c:pt>
                <c:pt idx="857">
                  <c:v>9</c:v>
                </c:pt>
                <c:pt idx="858">
                  <c:v>17</c:v>
                </c:pt>
                <c:pt idx="859">
                  <c:v>17</c:v>
                </c:pt>
                <c:pt idx="860">
                  <c:v>7</c:v>
                </c:pt>
                <c:pt idx="861">
                  <c:v>20</c:v>
                </c:pt>
                <c:pt idx="862">
                  <c:v>21</c:v>
                </c:pt>
                <c:pt idx="863">
                  <c:v>13</c:v>
                </c:pt>
                <c:pt idx="864">
                  <c:v>22</c:v>
                </c:pt>
                <c:pt idx="865">
                  <c:v>13</c:v>
                </c:pt>
                <c:pt idx="866">
                  <c:v>24</c:v>
                </c:pt>
                <c:pt idx="867">
                  <c:v>20</c:v>
                </c:pt>
                <c:pt idx="868">
                  <c:v>9</c:v>
                </c:pt>
                <c:pt idx="869">
                  <c:v>21</c:v>
                </c:pt>
                <c:pt idx="870">
                  <c:v>13</c:v>
                </c:pt>
                <c:pt idx="871">
                  <c:v>6</c:v>
                </c:pt>
                <c:pt idx="872">
                  <c:v>13</c:v>
                </c:pt>
                <c:pt idx="873">
                  <c:v>13</c:v>
                </c:pt>
                <c:pt idx="874">
                  <c:v>18</c:v>
                </c:pt>
                <c:pt idx="875">
                  <c:v>22</c:v>
                </c:pt>
                <c:pt idx="876">
                  <c:v>12</c:v>
                </c:pt>
                <c:pt idx="877">
                  <c:v>16</c:v>
                </c:pt>
                <c:pt idx="878">
                  <c:v>20</c:v>
                </c:pt>
                <c:pt idx="879">
                  <c:v>6</c:v>
                </c:pt>
                <c:pt idx="880">
                  <c:v>8</c:v>
                </c:pt>
                <c:pt idx="881">
                  <c:v>24</c:v>
                </c:pt>
                <c:pt idx="882">
                  <c:v>9</c:v>
                </c:pt>
                <c:pt idx="883">
                  <c:v>19</c:v>
                </c:pt>
                <c:pt idx="884">
                  <c:v>13</c:v>
                </c:pt>
                <c:pt idx="885">
                  <c:v>22</c:v>
                </c:pt>
                <c:pt idx="886">
                  <c:v>13</c:v>
                </c:pt>
                <c:pt idx="887">
                  <c:v>8</c:v>
                </c:pt>
                <c:pt idx="888">
                  <c:v>13</c:v>
                </c:pt>
                <c:pt idx="889">
                  <c:v>13</c:v>
                </c:pt>
                <c:pt idx="890">
                  <c:v>13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21</c:v>
                </c:pt>
                <c:pt idx="895">
                  <c:v>13</c:v>
                </c:pt>
                <c:pt idx="896">
                  <c:v>10</c:v>
                </c:pt>
                <c:pt idx="897">
                  <c:v>21</c:v>
                </c:pt>
                <c:pt idx="898">
                  <c:v>16</c:v>
                </c:pt>
                <c:pt idx="899">
                  <c:v>20</c:v>
                </c:pt>
                <c:pt idx="900">
                  <c:v>13</c:v>
                </c:pt>
                <c:pt idx="901">
                  <c:v>13</c:v>
                </c:pt>
                <c:pt idx="902">
                  <c:v>9</c:v>
                </c:pt>
                <c:pt idx="903">
                  <c:v>9</c:v>
                </c:pt>
                <c:pt idx="904">
                  <c:v>20</c:v>
                </c:pt>
                <c:pt idx="905">
                  <c:v>13</c:v>
                </c:pt>
                <c:pt idx="906">
                  <c:v>22</c:v>
                </c:pt>
                <c:pt idx="907">
                  <c:v>7</c:v>
                </c:pt>
                <c:pt idx="908">
                  <c:v>12</c:v>
                </c:pt>
                <c:pt idx="909">
                  <c:v>9</c:v>
                </c:pt>
                <c:pt idx="910">
                  <c:v>13</c:v>
                </c:pt>
                <c:pt idx="911">
                  <c:v>6</c:v>
                </c:pt>
                <c:pt idx="912">
                  <c:v>4</c:v>
                </c:pt>
                <c:pt idx="913">
                  <c:v>7</c:v>
                </c:pt>
                <c:pt idx="914">
                  <c:v>22</c:v>
                </c:pt>
                <c:pt idx="915">
                  <c:v>11</c:v>
                </c:pt>
                <c:pt idx="916">
                  <c:v>10</c:v>
                </c:pt>
                <c:pt idx="917">
                  <c:v>8</c:v>
                </c:pt>
                <c:pt idx="918">
                  <c:v>21</c:v>
                </c:pt>
                <c:pt idx="919">
                  <c:v>13</c:v>
                </c:pt>
                <c:pt idx="920">
                  <c:v>21</c:v>
                </c:pt>
                <c:pt idx="921">
                  <c:v>8</c:v>
                </c:pt>
                <c:pt idx="922">
                  <c:v>9</c:v>
                </c:pt>
                <c:pt idx="923">
                  <c:v>21</c:v>
                </c:pt>
                <c:pt idx="924">
                  <c:v>17</c:v>
                </c:pt>
                <c:pt idx="925">
                  <c:v>17</c:v>
                </c:pt>
                <c:pt idx="926">
                  <c:v>16</c:v>
                </c:pt>
                <c:pt idx="927">
                  <c:v>17</c:v>
                </c:pt>
                <c:pt idx="928">
                  <c:v>6</c:v>
                </c:pt>
                <c:pt idx="929">
                  <c:v>9</c:v>
                </c:pt>
                <c:pt idx="930">
                  <c:v>24</c:v>
                </c:pt>
                <c:pt idx="931">
                  <c:v>13</c:v>
                </c:pt>
                <c:pt idx="932">
                  <c:v>22</c:v>
                </c:pt>
                <c:pt idx="933">
                  <c:v>6</c:v>
                </c:pt>
                <c:pt idx="934">
                  <c:v>13</c:v>
                </c:pt>
                <c:pt idx="935">
                  <c:v>4</c:v>
                </c:pt>
                <c:pt idx="936">
                  <c:v>21</c:v>
                </c:pt>
                <c:pt idx="937">
                  <c:v>22</c:v>
                </c:pt>
                <c:pt idx="938">
                  <c:v>6</c:v>
                </c:pt>
                <c:pt idx="939">
                  <c:v>5</c:v>
                </c:pt>
                <c:pt idx="940">
                  <c:v>12</c:v>
                </c:pt>
                <c:pt idx="941">
                  <c:v>9</c:v>
                </c:pt>
                <c:pt idx="942">
                  <c:v>8</c:v>
                </c:pt>
                <c:pt idx="943">
                  <c:v>12</c:v>
                </c:pt>
                <c:pt idx="944">
                  <c:v>24</c:v>
                </c:pt>
                <c:pt idx="945">
                  <c:v>18</c:v>
                </c:pt>
                <c:pt idx="946">
                  <c:v>13</c:v>
                </c:pt>
                <c:pt idx="947">
                  <c:v>24</c:v>
                </c:pt>
                <c:pt idx="948">
                  <c:v>6</c:v>
                </c:pt>
                <c:pt idx="949">
                  <c:v>17</c:v>
                </c:pt>
                <c:pt idx="950">
                  <c:v>13</c:v>
                </c:pt>
                <c:pt idx="951">
                  <c:v>21</c:v>
                </c:pt>
                <c:pt idx="952">
                  <c:v>6</c:v>
                </c:pt>
                <c:pt idx="953">
                  <c:v>12</c:v>
                </c:pt>
                <c:pt idx="954">
                  <c:v>8</c:v>
                </c:pt>
                <c:pt idx="955">
                  <c:v>7</c:v>
                </c:pt>
                <c:pt idx="956">
                  <c:v>2</c:v>
                </c:pt>
                <c:pt idx="957">
                  <c:v>20</c:v>
                </c:pt>
                <c:pt idx="958">
                  <c:v>6</c:v>
                </c:pt>
                <c:pt idx="959">
                  <c:v>22</c:v>
                </c:pt>
                <c:pt idx="960">
                  <c:v>4</c:v>
                </c:pt>
                <c:pt idx="961">
                  <c:v>17</c:v>
                </c:pt>
                <c:pt idx="962">
                  <c:v>15</c:v>
                </c:pt>
                <c:pt idx="963">
                  <c:v>6</c:v>
                </c:pt>
                <c:pt idx="964">
                  <c:v>24</c:v>
                </c:pt>
                <c:pt idx="965">
                  <c:v>9</c:v>
                </c:pt>
                <c:pt idx="966">
                  <c:v>7</c:v>
                </c:pt>
                <c:pt idx="967">
                  <c:v>13</c:v>
                </c:pt>
                <c:pt idx="968">
                  <c:v>18</c:v>
                </c:pt>
                <c:pt idx="969">
                  <c:v>13</c:v>
                </c:pt>
                <c:pt idx="970">
                  <c:v>13</c:v>
                </c:pt>
                <c:pt idx="971">
                  <c:v>16</c:v>
                </c:pt>
                <c:pt idx="972">
                  <c:v>21</c:v>
                </c:pt>
                <c:pt idx="973">
                  <c:v>22</c:v>
                </c:pt>
                <c:pt idx="974">
                  <c:v>4</c:v>
                </c:pt>
                <c:pt idx="975">
                  <c:v>22</c:v>
                </c:pt>
                <c:pt idx="976">
                  <c:v>4</c:v>
                </c:pt>
                <c:pt idx="977">
                  <c:v>22</c:v>
                </c:pt>
                <c:pt idx="978">
                  <c:v>8</c:v>
                </c:pt>
                <c:pt idx="979">
                  <c:v>20</c:v>
                </c:pt>
                <c:pt idx="980">
                  <c:v>13</c:v>
                </c:pt>
                <c:pt idx="981">
                  <c:v>14</c:v>
                </c:pt>
                <c:pt idx="982">
                  <c:v>1</c:v>
                </c:pt>
                <c:pt idx="983">
                  <c:v>6</c:v>
                </c:pt>
                <c:pt idx="984">
                  <c:v>12</c:v>
                </c:pt>
                <c:pt idx="985">
                  <c:v>8</c:v>
                </c:pt>
                <c:pt idx="986">
                  <c:v>18</c:v>
                </c:pt>
                <c:pt idx="987">
                  <c:v>16</c:v>
                </c:pt>
                <c:pt idx="988">
                  <c:v>17</c:v>
                </c:pt>
                <c:pt idx="989">
                  <c:v>22</c:v>
                </c:pt>
                <c:pt idx="990">
                  <c:v>14</c:v>
                </c:pt>
                <c:pt idx="991">
                  <c:v>18</c:v>
                </c:pt>
                <c:pt idx="992">
                  <c:v>13</c:v>
                </c:pt>
                <c:pt idx="993">
                  <c:v>6</c:v>
                </c:pt>
                <c:pt idx="994">
                  <c:v>16</c:v>
                </c:pt>
                <c:pt idx="995">
                  <c:v>4</c:v>
                </c:pt>
                <c:pt idx="996">
                  <c:v>13</c:v>
                </c:pt>
                <c:pt idx="997">
                  <c:v>17</c:v>
                </c:pt>
                <c:pt idx="998">
                  <c:v>10</c:v>
                </c:pt>
                <c:pt idx="999">
                  <c:v>6</c:v>
                </c:pt>
                <c:pt idx="1000">
                  <c:v>8</c:v>
                </c:pt>
                <c:pt idx="1001">
                  <c:v>18</c:v>
                </c:pt>
                <c:pt idx="1002">
                  <c:v>22</c:v>
                </c:pt>
                <c:pt idx="1003">
                  <c:v>17</c:v>
                </c:pt>
                <c:pt idx="1004">
                  <c:v>1</c:v>
                </c:pt>
                <c:pt idx="1005">
                  <c:v>6</c:v>
                </c:pt>
                <c:pt idx="1006">
                  <c:v>13</c:v>
                </c:pt>
                <c:pt idx="1007">
                  <c:v>11</c:v>
                </c:pt>
                <c:pt idx="1008">
                  <c:v>12</c:v>
                </c:pt>
                <c:pt idx="1009">
                  <c:v>19</c:v>
                </c:pt>
                <c:pt idx="1010">
                  <c:v>20</c:v>
                </c:pt>
                <c:pt idx="1011">
                  <c:v>8</c:v>
                </c:pt>
                <c:pt idx="1012">
                  <c:v>7</c:v>
                </c:pt>
                <c:pt idx="1013">
                  <c:v>18</c:v>
                </c:pt>
                <c:pt idx="1014">
                  <c:v>13</c:v>
                </c:pt>
                <c:pt idx="1015">
                  <c:v>17</c:v>
                </c:pt>
                <c:pt idx="1016">
                  <c:v>6</c:v>
                </c:pt>
                <c:pt idx="1017">
                  <c:v>23</c:v>
                </c:pt>
                <c:pt idx="1018">
                  <c:v>9</c:v>
                </c:pt>
                <c:pt idx="1019">
                  <c:v>1</c:v>
                </c:pt>
                <c:pt idx="1020">
                  <c:v>8</c:v>
                </c:pt>
                <c:pt idx="1021">
                  <c:v>6</c:v>
                </c:pt>
                <c:pt idx="1022">
                  <c:v>18</c:v>
                </c:pt>
                <c:pt idx="1023">
                  <c:v>1</c:v>
                </c:pt>
                <c:pt idx="1024">
                  <c:v>24</c:v>
                </c:pt>
                <c:pt idx="1025">
                  <c:v>6</c:v>
                </c:pt>
                <c:pt idx="1026">
                  <c:v>13</c:v>
                </c:pt>
                <c:pt idx="1027">
                  <c:v>24</c:v>
                </c:pt>
                <c:pt idx="1028">
                  <c:v>13</c:v>
                </c:pt>
                <c:pt idx="1029">
                  <c:v>3</c:v>
                </c:pt>
                <c:pt idx="1030">
                  <c:v>19</c:v>
                </c:pt>
                <c:pt idx="1031">
                  <c:v>19</c:v>
                </c:pt>
                <c:pt idx="1032">
                  <c:v>14</c:v>
                </c:pt>
                <c:pt idx="1033">
                  <c:v>6</c:v>
                </c:pt>
                <c:pt idx="1034">
                  <c:v>7</c:v>
                </c:pt>
                <c:pt idx="1035">
                  <c:v>8</c:v>
                </c:pt>
                <c:pt idx="1036">
                  <c:v>24</c:v>
                </c:pt>
                <c:pt idx="1037">
                  <c:v>6</c:v>
                </c:pt>
                <c:pt idx="1038">
                  <c:v>11</c:v>
                </c:pt>
                <c:pt idx="1039">
                  <c:v>11</c:v>
                </c:pt>
                <c:pt idx="1040">
                  <c:v>20</c:v>
                </c:pt>
                <c:pt idx="1041">
                  <c:v>17</c:v>
                </c:pt>
                <c:pt idx="1042">
                  <c:v>16</c:v>
                </c:pt>
                <c:pt idx="1043">
                  <c:v>21</c:v>
                </c:pt>
                <c:pt idx="1044">
                  <c:v>17</c:v>
                </c:pt>
                <c:pt idx="1045">
                  <c:v>8</c:v>
                </c:pt>
                <c:pt idx="1046">
                  <c:v>23</c:v>
                </c:pt>
                <c:pt idx="1047">
                  <c:v>6</c:v>
                </c:pt>
                <c:pt idx="1048">
                  <c:v>12</c:v>
                </c:pt>
                <c:pt idx="1049">
                  <c:v>8</c:v>
                </c:pt>
                <c:pt idx="1050">
                  <c:v>9</c:v>
                </c:pt>
                <c:pt idx="1051">
                  <c:v>6</c:v>
                </c:pt>
                <c:pt idx="1052">
                  <c:v>13</c:v>
                </c:pt>
                <c:pt idx="1053">
                  <c:v>8</c:v>
                </c:pt>
                <c:pt idx="1054">
                  <c:v>6</c:v>
                </c:pt>
                <c:pt idx="1055">
                  <c:v>17</c:v>
                </c:pt>
                <c:pt idx="1056">
                  <c:v>16</c:v>
                </c:pt>
                <c:pt idx="1057">
                  <c:v>14</c:v>
                </c:pt>
                <c:pt idx="1058">
                  <c:v>16</c:v>
                </c:pt>
                <c:pt idx="1059">
                  <c:v>7</c:v>
                </c:pt>
                <c:pt idx="1060">
                  <c:v>23</c:v>
                </c:pt>
                <c:pt idx="1061">
                  <c:v>10</c:v>
                </c:pt>
                <c:pt idx="1062">
                  <c:v>18</c:v>
                </c:pt>
                <c:pt idx="1063">
                  <c:v>18</c:v>
                </c:pt>
                <c:pt idx="1064">
                  <c:v>13</c:v>
                </c:pt>
                <c:pt idx="1065">
                  <c:v>5</c:v>
                </c:pt>
                <c:pt idx="1066">
                  <c:v>9</c:v>
                </c:pt>
                <c:pt idx="1067">
                  <c:v>13</c:v>
                </c:pt>
                <c:pt idx="1068">
                  <c:v>11</c:v>
                </c:pt>
                <c:pt idx="1069">
                  <c:v>13</c:v>
                </c:pt>
                <c:pt idx="1070">
                  <c:v>13</c:v>
                </c:pt>
                <c:pt idx="1071">
                  <c:v>17</c:v>
                </c:pt>
                <c:pt idx="1072">
                  <c:v>8</c:v>
                </c:pt>
                <c:pt idx="1073">
                  <c:v>8</c:v>
                </c:pt>
                <c:pt idx="1074">
                  <c:v>6</c:v>
                </c:pt>
                <c:pt idx="1075">
                  <c:v>7</c:v>
                </c:pt>
                <c:pt idx="1076">
                  <c:v>18</c:v>
                </c:pt>
                <c:pt idx="1077">
                  <c:v>13</c:v>
                </c:pt>
                <c:pt idx="1078">
                  <c:v>6</c:v>
                </c:pt>
                <c:pt idx="1079">
                  <c:v>6</c:v>
                </c:pt>
                <c:pt idx="1080">
                  <c:v>17</c:v>
                </c:pt>
                <c:pt idx="1081">
                  <c:v>20</c:v>
                </c:pt>
                <c:pt idx="1082">
                  <c:v>6</c:v>
                </c:pt>
                <c:pt idx="1083">
                  <c:v>13</c:v>
                </c:pt>
                <c:pt idx="1084">
                  <c:v>9</c:v>
                </c:pt>
                <c:pt idx="1085">
                  <c:v>21</c:v>
                </c:pt>
                <c:pt idx="1086">
                  <c:v>11</c:v>
                </c:pt>
                <c:pt idx="1087">
                  <c:v>22</c:v>
                </c:pt>
                <c:pt idx="1088">
                  <c:v>8</c:v>
                </c:pt>
                <c:pt idx="1089">
                  <c:v>22</c:v>
                </c:pt>
                <c:pt idx="1090">
                  <c:v>13</c:v>
                </c:pt>
                <c:pt idx="1091">
                  <c:v>22</c:v>
                </c:pt>
                <c:pt idx="1092">
                  <c:v>19</c:v>
                </c:pt>
                <c:pt idx="1093">
                  <c:v>13</c:v>
                </c:pt>
                <c:pt idx="1094">
                  <c:v>13</c:v>
                </c:pt>
                <c:pt idx="1095">
                  <c:v>6</c:v>
                </c:pt>
                <c:pt idx="1096">
                  <c:v>10</c:v>
                </c:pt>
                <c:pt idx="1097">
                  <c:v>23</c:v>
                </c:pt>
                <c:pt idx="1098">
                  <c:v>4</c:v>
                </c:pt>
                <c:pt idx="1099">
                  <c:v>17</c:v>
                </c:pt>
                <c:pt idx="1100">
                  <c:v>19</c:v>
                </c:pt>
                <c:pt idx="1101">
                  <c:v>13</c:v>
                </c:pt>
                <c:pt idx="1102">
                  <c:v>13</c:v>
                </c:pt>
                <c:pt idx="1103">
                  <c:v>13</c:v>
                </c:pt>
                <c:pt idx="1104">
                  <c:v>3</c:v>
                </c:pt>
                <c:pt idx="1105">
                  <c:v>14</c:v>
                </c:pt>
                <c:pt idx="1106">
                  <c:v>21</c:v>
                </c:pt>
                <c:pt idx="1107">
                  <c:v>9</c:v>
                </c:pt>
                <c:pt idx="1108">
                  <c:v>9</c:v>
                </c:pt>
                <c:pt idx="1109">
                  <c:v>16</c:v>
                </c:pt>
                <c:pt idx="1110">
                  <c:v>9</c:v>
                </c:pt>
                <c:pt idx="1111">
                  <c:v>17</c:v>
                </c:pt>
                <c:pt idx="1112">
                  <c:v>13</c:v>
                </c:pt>
                <c:pt idx="1113">
                  <c:v>13</c:v>
                </c:pt>
                <c:pt idx="1114">
                  <c:v>18</c:v>
                </c:pt>
                <c:pt idx="1115">
                  <c:v>16</c:v>
                </c:pt>
                <c:pt idx="1116">
                  <c:v>9</c:v>
                </c:pt>
                <c:pt idx="1117">
                  <c:v>20</c:v>
                </c:pt>
                <c:pt idx="1118">
                  <c:v>20</c:v>
                </c:pt>
                <c:pt idx="1119">
                  <c:v>13</c:v>
                </c:pt>
                <c:pt idx="1120">
                  <c:v>10</c:v>
                </c:pt>
                <c:pt idx="1121">
                  <c:v>6</c:v>
                </c:pt>
                <c:pt idx="1122">
                  <c:v>8</c:v>
                </c:pt>
                <c:pt idx="1123">
                  <c:v>8</c:v>
                </c:pt>
                <c:pt idx="1124">
                  <c:v>9</c:v>
                </c:pt>
                <c:pt idx="1125">
                  <c:v>13</c:v>
                </c:pt>
                <c:pt idx="1126">
                  <c:v>1</c:v>
                </c:pt>
                <c:pt idx="1127">
                  <c:v>9</c:v>
                </c:pt>
                <c:pt idx="1128">
                  <c:v>9</c:v>
                </c:pt>
                <c:pt idx="1129">
                  <c:v>18</c:v>
                </c:pt>
                <c:pt idx="1130">
                  <c:v>19</c:v>
                </c:pt>
                <c:pt idx="1131">
                  <c:v>12</c:v>
                </c:pt>
                <c:pt idx="1132">
                  <c:v>18</c:v>
                </c:pt>
                <c:pt idx="1133">
                  <c:v>21</c:v>
                </c:pt>
                <c:pt idx="1134">
                  <c:v>9</c:v>
                </c:pt>
                <c:pt idx="1135">
                  <c:v>4</c:v>
                </c:pt>
                <c:pt idx="1136">
                  <c:v>13</c:v>
                </c:pt>
                <c:pt idx="1137">
                  <c:v>20</c:v>
                </c:pt>
                <c:pt idx="1138">
                  <c:v>12</c:v>
                </c:pt>
                <c:pt idx="1139">
                  <c:v>4</c:v>
                </c:pt>
                <c:pt idx="1140">
                  <c:v>13</c:v>
                </c:pt>
                <c:pt idx="1141">
                  <c:v>17</c:v>
                </c:pt>
                <c:pt idx="1142">
                  <c:v>6</c:v>
                </c:pt>
                <c:pt idx="1143">
                  <c:v>20</c:v>
                </c:pt>
                <c:pt idx="1144">
                  <c:v>8</c:v>
                </c:pt>
                <c:pt idx="1145">
                  <c:v>4</c:v>
                </c:pt>
                <c:pt idx="1146">
                  <c:v>21</c:v>
                </c:pt>
                <c:pt idx="1147">
                  <c:v>7</c:v>
                </c:pt>
                <c:pt idx="1148">
                  <c:v>18</c:v>
                </c:pt>
                <c:pt idx="1149">
                  <c:v>18</c:v>
                </c:pt>
                <c:pt idx="1150">
                  <c:v>13</c:v>
                </c:pt>
                <c:pt idx="1151">
                  <c:v>8</c:v>
                </c:pt>
                <c:pt idx="1152">
                  <c:v>7</c:v>
                </c:pt>
                <c:pt idx="1153">
                  <c:v>10</c:v>
                </c:pt>
                <c:pt idx="1154">
                  <c:v>13</c:v>
                </c:pt>
                <c:pt idx="1155">
                  <c:v>25</c:v>
                </c:pt>
                <c:pt idx="1156">
                  <c:v>13</c:v>
                </c:pt>
                <c:pt idx="1157">
                  <c:v>16</c:v>
                </c:pt>
                <c:pt idx="1158">
                  <c:v>22</c:v>
                </c:pt>
                <c:pt idx="1159">
                  <c:v>17</c:v>
                </c:pt>
                <c:pt idx="1160">
                  <c:v>15</c:v>
                </c:pt>
                <c:pt idx="1161">
                  <c:v>7</c:v>
                </c:pt>
                <c:pt idx="1162">
                  <c:v>20</c:v>
                </c:pt>
                <c:pt idx="1163">
                  <c:v>20</c:v>
                </c:pt>
                <c:pt idx="1164">
                  <c:v>25</c:v>
                </c:pt>
                <c:pt idx="1165">
                  <c:v>16</c:v>
                </c:pt>
                <c:pt idx="1166">
                  <c:v>6</c:v>
                </c:pt>
                <c:pt idx="1167">
                  <c:v>9</c:v>
                </c:pt>
                <c:pt idx="1168">
                  <c:v>8</c:v>
                </c:pt>
                <c:pt idx="1169">
                  <c:v>14</c:v>
                </c:pt>
                <c:pt idx="1170">
                  <c:v>12</c:v>
                </c:pt>
                <c:pt idx="1171">
                  <c:v>13</c:v>
                </c:pt>
                <c:pt idx="1172">
                  <c:v>22</c:v>
                </c:pt>
                <c:pt idx="1173">
                  <c:v>5</c:v>
                </c:pt>
                <c:pt idx="1174">
                  <c:v>7</c:v>
                </c:pt>
                <c:pt idx="1175">
                  <c:v>14</c:v>
                </c:pt>
                <c:pt idx="1176">
                  <c:v>12</c:v>
                </c:pt>
                <c:pt idx="1177">
                  <c:v>18</c:v>
                </c:pt>
                <c:pt idx="1178">
                  <c:v>7</c:v>
                </c:pt>
                <c:pt idx="1179">
                  <c:v>8</c:v>
                </c:pt>
                <c:pt idx="1180">
                  <c:v>24</c:v>
                </c:pt>
                <c:pt idx="1181">
                  <c:v>7</c:v>
                </c:pt>
                <c:pt idx="1182">
                  <c:v>14</c:v>
                </c:pt>
                <c:pt idx="1183">
                  <c:v>18</c:v>
                </c:pt>
                <c:pt idx="1184">
                  <c:v>24</c:v>
                </c:pt>
                <c:pt idx="1185">
                  <c:v>8</c:v>
                </c:pt>
                <c:pt idx="1186">
                  <c:v>18</c:v>
                </c:pt>
                <c:pt idx="1187">
                  <c:v>14</c:v>
                </c:pt>
                <c:pt idx="1188">
                  <c:v>6</c:v>
                </c:pt>
                <c:pt idx="1189">
                  <c:v>9</c:v>
                </c:pt>
                <c:pt idx="1190">
                  <c:v>12</c:v>
                </c:pt>
                <c:pt idx="1191">
                  <c:v>22</c:v>
                </c:pt>
                <c:pt idx="1192">
                  <c:v>18</c:v>
                </c:pt>
                <c:pt idx="1193">
                  <c:v>12</c:v>
                </c:pt>
                <c:pt idx="1194">
                  <c:v>20</c:v>
                </c:pt>
                <c:pt idx="1195">
                  <c:v>9</c:v>
                </c:pt>
                <c:pt idx="1196">
                  <c:v>9</c:v>
                </c:pt>
                <c:pt idx="1197">
                  <c:v>18</c:v>
                </c:pt>
                <c:pt idx="1198">
                  <c:v>6</c:v>
                </c:pt>
                <c:pt idx="1199">
                  <c:v>20</c:v>
                </c:pt>
                <c:pt idx="1200">
                  <c:v>13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17</c:v>
                </c:pt>
                <c:pt idx="1205">
                  <c:v>21</c:v>
                </c:pt>
                <c:pt idx="1206">
                  <c:v>21</c:v>
                </c:pt>
                <c:pt idx="1207">
                  <c:v>6</c:v>
                </c:pt>
                <c:pt idx="1208">
                  <c:v>13</c:v>
                </c:pt>
                <c:pt idx="1209">
                  <c:v>22</c:v>
                </c:pt>
                <c:pt idx="1210">
                  <c:v>21</c:v>
                </c:pt>
                <c:pt idx="1211">
                  <c:v>9</c:v>
                </c:pt>
                <c:pt idx="1212">
                  <c:v>8</c:v>
                </c:pt>
                <c:pt idx="1213">
                  <c:v>20</c:v>
                </c:pt>
                <c:pt idx="1214">
                  <c:v>13</c:v>
                </c:pt>
                <c:pt idx="1215">
                  <c:v>20</c:v>
                </c:pt>
                <c:pt idx="1216">
                  <c:v>20</c:v>
                </c:pt>
                <c:pt idx="1217">
                  <c:v>22</c:v>
                </c:pt>
                <c:pt idx="1218">
                  <c:v>4</c:v>
                </c:pt>
                <c:pt idx="1219">
                  <c:v>3</c:v>
                </c:pt>
                <c:pt idx="1220">
                  <c:v>13</c:v>
                </c:pt>
                <c:pt idx="1221">
                  <c:v>20</c:v>
                </c:pt>
                <c:pt idx="1222">
                  <c:v>13</c:v>
                </c:pt>
                <c:pt idx="1223">
                  <c:v>13</c:v>
                </c:pt>
                <c:pt idx="1224">
                  <c:v>9</c:v>
                </c:pt>
                <c:pt idx="1225">
                  <c:v>13</c:v>
                </c:pt>
                <c:pt idx="1226">
                  <c:v>22</c:v>
                </c:pt>
                <c:pt idx="1227">
                  <c:v>13</c:v>
                </c:pt>
                <c:pt idx="1228">
                  <c:v>16</c:v>
                </c:pt>
                <c:pt idx="1229">
                  <c:v>13</c:v>
                </c:pt>
                <c:pt idx="1230">
                  <c:v>20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19</c:v>
                </c:pt>
                <c:pt idx="1235">
                  <c:v>7</c:v>
                </c:pt>
                <c:pt idx="1236">
                  <c:v>16</c:v>
                </c:pt>
                <c:pt idx="1237">
                  <c:v>6</c:v>
                </c:pt>
                <c:pt idx="1238">
                  <c:v>21</c:v>
                </c:pt>
                <c:pt idx="1239">
                  <c:v>24</c:v>
                </c:pt>
                <c:pt idx="1240">
                  <c:v>6</c:v>
                </c:pt>
                <c:pt idx="1241">
                  <c:v>22</c:v>
                </c:pt>
                <c:pt idx="1242">
                  <c:v>17</c:v>
                </c:pt>
                <c:pt idx="1243">
                  <c:v>16</c:v>
                </c:pt>
                <c:pt idx="1244">
                  <c:v>7</c:v>
                </c:pt>
                <c:pt idx="1245">
                  <c:v>17</c:v>
                </c:pt>
                <c:pt idx="1246">
                  <c:v>22</c:v>
                </c:pt>
                <c:pt idx="1247">
                  <c:v>12</c:v>
                </c:pt>
                <c:pt idx="1248">
                  <c:v>18</c:v>
                </c:pt>
                <c:pt idx="1249">
                  <c:v>13</c:v>
                </c:pt>
                <c:pt idx="1250">
                  <c:v>13</c:v>
                </c:pt>
                <c:pt idx="1251">
                  <c:v>16</c:v>
                </c:pt>
                <c:pt idx="1252">
                  <c:v>12</c:v>
                </c:pt>
                <c:pt idx="1253">
                  <c:v>25</c:v>
                </c:pt>
                <c:pt idx="1254">
                  <c:v>8</c:v>
                </c:pt>
                <c:pt idx="1255">
                  <c:v>4</c:v>
                </c:pt>
                <c:pt idx="1256">
                  <c:v>14</c:v>
                </c:pt>
                <c:pt idx="1257">
                  <c:v>8</c:v>
                </c:pt>
                <c:pt idx="1258">
                  <c:v>9</c:v>
                </c:pt>
                <c:pt idx="1259">
                  <c:v>13</c:v>
                </c:pt>
                <c:pt idx="1260">
                  <c:v>9</c:v>
                </c:pt>
                <c:pt idx="1261">
                  <c:v>13</c:v>
                </c:pt>
                <c:pt idx="1262">
                  <c:v>5</c:v>
                </c:pt>
                <c:pt idx="1263">
                  <c:v>4</c:v>
                </c:pt>
                <c:pt idx="1264">
                  <c:v>13</c:v>
                </c:pt>
                <c:pt idx="1265">
                  <c:v>22</c:v>
                </c:pt>
                <c:pt idx="1266">
                  <c:v>18</c:v>
                </c:pt>
                <c:pt idx="1267">
                  <c:v>24</c:v>
                </c:pt>
                <c:pt idx="1268">
                  <c:v>7</c:v>
                </c:pt>
                <c:pt idx="1269">
                  <c:v>13</c:v>
                </c:pt>
                <c:pt idx="1270">
                  <c:v>5</c:v>
                </c:pt>
                <c:pt idx="1271">
                  <c:v>17</c:v>
                </c:pt>
                <c:pt idx="1272">
                  <c:v>20</c:v>
                </c:pt>
                <c:pt idx="1273">
                  <c:v>8</c:v>
                </c:pt>
                <c:pt idx="1274">
                  <c:v>7</c:v>
                </c:pt>
                <c:pt idx="1275">
                  <c:v>13</c:v>
                </c:pt>
                <c:pt idx="1276">
                  <c:v>17</c:v>
                </c:pt>
                <c:pt idx="1277">
                  <c:v>17</c:v>
                </c:pt>
                <c:pt idx="1278">
                  <c:v>6</c:v>
                </c:pt>
                <c:pt idx="1279">
                  <c:v>10</c:v>
                </c:pt>
                <c:pt idx="1280">
                  <c:v>6</c:v>
                </c:pt>
                <c:pt idx="1281">
                  <c:v>24</c:v>
                </c:pt>
                <c:pt idx="1282">
                  <c:v>6</c:v>
                </c:pt>
                <c:pt idx="1283">
                  <c:v>12</c:v>
                </c:pt>
                <c:pt idx="1284">
                  <c:v>19</c:v>
                </c:pt>
                <c:pt idx="1285">
                  <c:v>4</c:v>
                </c:pt>
                <c:pt idx="1286">
                  <c:v>17</c:v>
                </c:pt>
                <c:pt idx="1287">
                  <c:v>5</c:v>
                </c:pt>
                <c:pt idx="1288">
                  <c:v>23</c:v>
                </c:pt>
                <c:pt idx="1289">
                  <c:v>16</c:v>
                </c:pt>
                <c:pt idx="1290">
                  <c:v>13</c:v>
                </c:pt>
                <c:pt idx="1291">
                  <c:v>3</c:v>
                </c:pt>
                <c:pt idx="1292">
                  <c:v>18</c:v>
                </c:pt>
                <c:pt idx="1293">
                  <c:v>17</c:v>
                </c:pt>
                <c:pt idx="1294">
                  <c:v>8</c:v>
                </c:pt>
                <c:pt idx="1295">
                  <c:v>13</c:v>
                </c:pt>
                <c:pt idx="1296">
                  <c:v>13</c:v>
                </c:pt>
                <c:pt idx="1297">
                  <c:v>8</c:v>
                </c:pt>
                <c:pt idx="1298">
                  <c:v>8</c:v>
                </c:pt>
                <c:pt idx="1299">
                  <c:v>13</c:v>
                </c:pt>
                <c:pt idx="1300">
                  <c:v>9</c:v>
                </c:pt>
                <c:pt idx="1301">
                  <c:v>7</c:v>
                </c:pt>
                <c:pt idx="1302">
                  <c:v>14</c:v>
                </c:pt>
                <c:pt idx="1303">
                  <c:v>22</c:v>
                </c:pt>
                <c:pt idx="1304">
                  <c:v>8</c:v>
                </c:pt>
                <c:pt idx="1305">
                  <c:v>16</c:v>
                </c:pt>
                <c:pt idx="1306">
                  <c:v>16</c:v>
                </c:pt>
                <c:pt idx="1307">
                  <c:v>6</c:v>
                </c:pt>
                <c:pt idx="1308">
                  <c:v>18</c:v>
                </c:pt>
                <c:pt idx="1309">
                  <c:v>21</c:v>
                </c:pt>
                <c:pt idx="1310">
                  <c:v>7</c:v>
                </c:pt>
                <c:pt idx="1311">
                  <c:v>6</c:v>
                </c:pt>
                <c:pt idx="1312">
                  <c:v>14</c:v>
                </c:pt>
                <c:pt idx="1313">
                  <c:v>14</c:v>
                </c:pt>
                <c:pt idx="1314">
                  <c:v>8</c:v>
                </c:pt>
                <c:pt idx="1315">
                  <c:v>13</c:v>
                </c:pt>
                <c:pt idx="1316">
                  <c:v>6</c:v>
                </c:pt>
                <c:pt idx="1317">
                  <c:v>22</c:v>
                </c:pt>
                <c:pt idx="1318">
                  <c:v>6</c:v>
                </c:pt>
                <c:pt idx="1319">
                  <c:v>8</c:v>
                </c:pt>
                <c:pt idx="1320">
                  <c:v>13</c:v>
                </c:pt>
                <c:pt idx="1321">
                  <c:v>4</c:v>
                </c:pt>
                <c:pt idx="1322">
                  <c:v>14</c:v>
                </c:pt>
                <c:pt idx="1323">
                  <c:v>4</c:v>
                </c:pt>
                <c:pt idx="1324">
                  <c:v>22</c:v>
                </c:pt>
                <c:pt idx="1325">
                  <c:v>10</c:v>
                </c:pt>
                <c:pt idx="1326">
                  <c:v>8</c:v>
                </c:pt>
                <c:pt idx="1327">
                  <c:v>12</c:v>
                </c:pt>
                <c:pt idx="1328">
                  <c:v>18</c:v>
                </c:pt>
                <c:pt idx="1329">
                  <c:v>9</c:v>
                </c:pt>
                <c:pt idx="1330">
                  <c:v>22</c:v>
                </c:pt>
                <c:pt idx="1331">
                  <c:v>6</c:v>
                </c:pt>
                <c:pt idx="1332">
                  <c:v>8</c:v>
                </c:pt>
                <c:pt idx="1333">
                  <c:v>10</c:v>
                </c:pt>
                <c:pt idx="1334">
                  <c:v>3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6</c:v>
                </c:pt>
                <c:pt idx="1339">
                  <c:v>6</c:v>
                </c:pt>
                <c:pt idx="1340">
                  <c:v>13</c:v>
                </c:pt>
                <c:pt idx="1341">
                  <c:v>21</c:v>
                </c:pt>
                <c:pt idx="1342">
                  <c:v>6</c:v>
                </c:pt>
                <c:pt idx="1343">
                  <c:v>7</c:v>
                </c:pt>
                <c:pt idx="1344">
                  <c:v>6</c:v>
                </c:pt>
                <c:pt idx="1345">
                  <c:v>18</c:v>
                </c:pt>
                <c:pt idx="1346">
                  <c:v>17</c:v>
                </c:pt>
                <c:pt idx="1347">
                  <c:v>24</c:v>
                </c:pt>
                <c:pt idx="1348">
                  <c:v>21</c:v>
                </c:pt>
                <c:pt idx="1349">
                  <c:v>18</c:v>
                </c:pt>
                <c:pt idx="1350">
                  <c:v>13</c:v>
                </c:pt>
                <c:pt idx="1351">
                  <c:v>13</c:v>
                </c:pt>
                <c:pt idx="1352">
                  <c:v>4</c:v>
                </c:pt>
                <c:pt idx="1353">
                  <c:v>14</c:v>
                </c:pt>
                <c:pt idx="1354">
                  <c:v>6</c:v>
                </c:pt>
                <c:pt idx="1355">
                  <c:v>17</c:v>
                </c:pt>
                <c:pt idx="1356">
                  <c:v>13</c:v>
                </c:pt>
                <c:pt idx="1357">
                  <c:v>13</c:v>
                </c:pt>
                <c:pt idx="1358">
                  <c:v>22</c:v>
                </c:pt>
                <c:pt idx="1359">
                  <c:v>16</c:v>
                </c:pt>
                <c:pt idx="1360">
                  <c:v>19</c:v>
                </c:pt>
                <c:pt idx="1361">
                  <c:v>23</c:v>
                </c:pt>
                <c:pt idx="1362">
                  <c:v>13</c:v>
                </c:pt>
                <c:pt idx="1363">
                  <c:v>9</c:v>
                </c:pt>
                <c:pt idx="1364">
                  <c:v>22</c:v>
                </c:pt>
                <c:pt idx="1365">
                  <c:v>22</c:v>
                </c:pt>
                <c:pt idx="1366">
                  <c:v>6</c:v>
                </c:pt>
                <c:pt idx="1367">
                  <c:v>11</c:v>
                </c:pt>
                <c:pt idx="1368">
                  <c:v>6</c:v>
                </c:pt>
                <c:pt idx="1369">
                  <c:v>6</c:v>
                </c:pt>
                <c:pt idx="1370">
                  <c:v>18</c:v>
                </c:pt>
                <c:pt idx="1371">
                  <c:v>13</c:v>
                </c:pt>
                <c:pt idx="1372">
                  <c:v>6</c:v>
                </c:pt>
                <c:pt idx="1373">
                  <c:v>14</c:v>
                </c:pt>
                <c:pt idx="1374">
                  <c:v>22</c:v>
                </c:pt>
                <c:pt idx="1375">
                  <c:v>24</c:v>
                </c:pt>
                <c:pt idx="1376">
                  <c:v>19</c:v>
                </c:pt>
                <c:pt idx="1377">
                  <c:v>8</c:v>
                </c:pt>
                <c:pt idx="1378">
                  <c:v>3</c:v>
                </c:pt>
                <c:pt idx="1379">
                  <c:v>24</c:v>
                </c:pt>
                <c:pt idx="1380">
                  <c:v>8</c:v>
                </c:pt>
                <c:pt idx="1381">
                  <c:v>13</c:v>
                </c:pt>
                <c:pt idx="1382">
                  <c:v>18</c:v>
                </c:pt>
                <c:pt idx="1383">
                  <c:v>20</c:v>
                </c:pt>
                <c:pt idx="1384">
                  <c:v>8</c:v>
                </c:pt>
                <c:pt idx="1385">
                  <c:v>10</c:v>
                </c:pt>
                <c:pt idx="1386">
                  <c:v>17</c:v>
                </c:pt>
                <c:pt idx="1387">
                  <c:v>18</c:v>
                </c:pt>
                <c:pt idx="1388">
                  <c:v>9</c:v>
                </c:pt>
                <c:pt idx="1389">
                  <c:v>4</c:v>
                </c:pt>
                <c:pt idx="1390">
                  <c:v>6</c:v>
                </c:pt>
                <c:pt idx="1391">
                  <c:v>13</c:v>
                </c:pt>
                <c:pt idx="1392">
                  <c:v>13</c:v>
                </c:pt>
                <c:pt idx="1393">
                  <c:v>18</c:v>
                </c:pt>
                <c:pt idx="1394">
                  <c:v>1</c:v>
                </c:pt>
                <c:pt idx="1395">
                  <c:v>24</c:v>
                </c:pt>
                <c:pt idx="1396">
                  <c:v>24</c:v>
                </c:pt>
                <c:pt idx="1397">
                  <c:v>4</c:v>
                </c:pt>
                <c:pt idx="1398">
                  <c:v>13</c:v>
                </c:pt>
                <c:pt idx="1399">
                  <c:v>19</c:v>
                </c:pt>
                <c:pt idx="1400">
                  <c:v>4</c:v>
                </c:pt>
                <c:pt idx="1401">
                  <c:v>9</c:v>
                </c:pt>
                <c:pt idx="1402">
                  <c:v>6</c:v>
                </c:pt>
                <c:pt idx="1403">
                  <c:v>22</c:v>
                </c:pt>
                <c:pt idx="1404">
                  <c:v>18</c:v>
                </c:pt>
                <c:pt idx="1405">
                  <c:v>7</c:v>
                </c:pt>
                <c:pt idx="1406">
                  <c:v>6</c:v>
                </c:pt>
                <c:pt idx="1407">
                  <c:v>12</c:v>
                </c:pt>
                <c:pt idx="1408">
                  <c:v>18</c:v>
                </c:pt>
                <c:pt idx="1409">
                  <c:v>17</c:v>
                </c:pt>
                <c:pt idx="1410">
                  <c:v>6</c:v>
                </c:pt>
                <c:pt idx="1411">
                  <c:v>13</c:v>
                </c:pt>
                <c:pt idx="1412">
                  <c:v>13</c:v>
                </c:pt>
                <c:pt idx="1413">
                  <c:v>21</c:v>
                </c:pt>
                <c:pt idx="1414">
                  <c:v>4</c:v>
                </c:pt>
                <c:pt idx="1415">
                  <c:v>1</c:v>
                </c:pt>
                <c:pt idx="1416">
                  <c:v>18</c:v>
                </c:pt>
                <c:pt idx="1417">
                  <c:v>14</c:v>
                </c:pt>
                <c:pt idx="1418">
                  <c:v>13</c:v>
                </c:pt>
                <c:pt idx="1419">
                  <c:v>7</c:v>
                </c:pt>
                <c:pt idx="1420">
                  <c:v>17</c:v>
                </c:pt>
                <c:pt idx="1421">
                  <c:v>15</c:v>
                </c:pt>
                <c:pt idx="1422">
                  <c:v>6</c:v>
                </c:pt>
                <c:pt idx="1423">
                  <c:v>8</c:v>
                </c:pt>
                <c:pt idx="1424">
                  <c:v>13</c:v>
                </c:pt>
                <c:pt idx="1425">
                  <c:v>13</c:v>
                </c:pt>
                <c:pt idx="1426">
                  <c:v>14</c:v>
                </c:pt>
                <c:pt idx="1427">
                  <c:v>13</c:v>
                </c:pt>
                <c:pt idx="1428">
                  <c:v>18</c:v>
                </c:pt>
                <c:pt idx="1429">
                  <c:v>17</c:v>
                </c:pt>
                <c:pt idx="1430">
                  <c:v>9</c:v>
                </c:pt>
                <c:pt idx="1431">
                  <c:v>15</c:v>
                </c:pt>
                <c:pt idx="1432">
                  <c:v>18</c:v>
                </c:pt>
                <c:pt idx="1433">
                  <c:v>9</c:v>
                </c:pt>
                <c:pt idx="1434">
                  <c:v>12</c:v>
                </c:pt>
                <c:pt idx="1435">
                  <c:v>13</c:v>
                </c:pt>
                <c:pt idx="1436">
                  <c:v>13</c:v>
                </c:pt>
                <c:pt idx="1437">
                  <c:v>16</c:v>
                </c:pt>
                <c:pt idx="1438">
                  <c:v>18</c:v>
                </c:pt>
                <c:pt idx="1439">
                  <c:v>17</c:v>
                </c:pt>
                <c:pt idx="1440">
                  <c:v>7</c:v>
                </c:pt>
                <c:pt idx="1441">
                  <c:v>6</c:v>
                </c:pt>
                <c:pt idx="1442">
                  <c:v>22</c:v>
                </c:pt>
                <c:pt idx="1443">
                  <c:v>4</c:v>
                </c:pt>
                <c:pt idx="1444">
                  <c:v>6</c:v>
                </c:pt>
                <c:pt idx="1445">
                  <c:v>20</c:v>
                </c:pt>
                <c:pt idx="1446">
                  <c:v>12</c:v>
                </c:pt>
                <c:pt idx="1447">
                  <c:v>6</c:v>
                </c:pt>
                <c:pt idx="1448">
                  <c:v>8</c:v>
                </c:pt>
                <c:pt idx="1449">
                  <c:v>11</c:v>
                </c:pt>
                <c:pt idx="1450">
                  <c:v>13</c:v>
                </c:pt>
                <c:pt idx="1451">
                  <c:v>22</c:v>
                </c:pt>
                <c:pt idx="1452">
                  <c:v>8</c:v>
                </c:pt>
                <c:pt idx="1453">
                  <c:v>12</c:v>
                </c:pt>
                <c:pt idx="1454">
                  <c:v>22</c:v>
                </c:pt>
                <c:pt idx="1455">
                  <c:v>9</c:v>
                </c:pt>
                <c:pt idx="1456">
                  <c:v>17</c:v>
                </c:pt>
                <c:pt idx="1457">
                  <c:v>7</c:v>
                </c:pt>
                <c:pt idx="1458">
                  <c:v>13</c:v>
                </c:pt>
                <c:pt idx="1459">
                  <c:v>8</c:v>
                </c:pt>
              </c:numCache>
            </c:numRef>
          </c:xVal>
          <c:yVal>
            <c:numRef>
              <c:f>'converted training data'!$CC$2:$CC$1461</c:f>
              <c:numCache>
                <c:formatCode>General</c:formatCode>
                <c:ptCount val="1460"/>
                <c:pt idx="0">
                  <c:v>208500</c:v>
                </c:pt>
                <c:pt idx="1">
                  <c:v>181500</c:v>
                </c:pt>
                <c:pt idx="2">
                  <c:v>223500</c:v>
                </c:pt>
                <c:pt idx="3">
                  <c:v>140000</c:v>
                </c:pt>
                <c:pt idx="4">
                  <c:v>250000</c:v>
                </c:pt>
                <c:pt idx="5">
                  <c:v>143000</c:v>
                </c:pt>
                <c:pt idx="6">
                  <c:v>307000</c:v>
                </c:pt>
                <c:pt idx="7">
                  <c:v>200000</c:v>
                </c:pt>
                <c:pt idx="8">
                  <c:v>129900</c:v>
                </c:pt>
                <c:pt idx="9">
                  <c:v>118000</c:v>
                </c:pt>
                <c:pt idx="10">
                  <c:v>129500</c:v>
                </c:pt>
                <c:pt idx="11">
                  <c:v>345000</c:v>
                </c:pt>
                <c:pt idx="12">
                  <c:v>144000</c:v>
                </c:pt>
                <c:pt idx="13">
                  <c:v>279500</c:v>
                </c:pt>
                <c:pt idx="14">
                  <c:v>157000</c:v>
                </c:pt>
                <c:pt idx="15">
                  <c:v>132000</c:v>
                </c:pt>
                <c:pt idx="16">
                  <c:v>149000</c:v>
                </c:pt>
                <c:pt idx="17">
                  <c:v>90000</c:v>
                </c:pt>
                <c:pt idx="18">
                  <c:v>159000</c:v>
                </c:pt>
                <c:pt idx="19">
                  <c:v>139000</c:v>
                </c:pt>
                <c:pt idx="20">
                  <c:v>325300</c:v>
                </c:pt>
                <c:pt idx="21">
                  <c:v>139400</c:v>
                </c:pt>
                <c:pt idx="22">
                  <c:v>230000</c:v>
                </c:pt>
                <c:pt idx="23">
                  <c:v>129900</c:v>
                </c:pt>
                <c:pt idx="24">
                  <c:v>154000</c:v>
                </c:pt>
                <c:pt idx="25">
                  <c:v>256300</c:v>
                </c:pt>
                <c:pt idx="26">
                  <c:v>134800</c:v>
                </c:pt>
                <c:pt idx="27">
                  <c:v>306000</c:v>
                </c:pt>
                <c:pt idx="28">
                  <c:v>207500</c:v>
                </c:pt>
                <c:pt idx="29">
                  <c:v>68500</c:v>
                </c:pt>
                <c:pt idx="30">
                  <c:v>40000</c:v>
                </c:pt>
                <c:pt idx="31">
                  <c:v>149350</c:v>
                </c:pt>
                <c:pt idx="32">
                  <c:v>179900</c:v>
                </c:pt>
                <c:pt idx="33">
                  <c:v>165500</c:v>
                </c:pt>
                <c:pt idx="34">
                  <c:v>277500</c:v>
                </c:pt>
                <c:pt idx="35">
                  <c:v>309000</c:v>
                </c:pt>
                <c:pt idx="36">
                  <c:v>145000</c:v>
                </c:pt>
                <c:pt idx="37">
                  <c:v>153000</c:v>
                </c:pt>
                <c:pt idx="38">
                  <c:v>109000</c:v>
                </c:pt>
                <c:pt idx="39">
                  <c:v>82000</c:v>
                </c:pt>
                <c:pt idx="40">
                  <c:v>160000</c:v>
                </c:pt>
                <c:pt idx="41">
                  <c:v>170000</c:v>
                </c:pt>
                <c:pt idx="42">
                  <c:v>144000</c:v>
                </c:pt>
                <c:pt idx="43">
                  <c:v>130250</c:v>
                </c:pt>
                <c:pt idx="44">
                  <c:v>141000</c:v>
                </c:pt>
                <c:pt idx="45">
                  <c:v>319900</c:v>
                </c:pt>
                <c:pt idx="46">
                  <c:v>239686</c:v>
                </c:pt>
                <c:pt idx="47">
                  <c:v>249700</c:v>
                </c:pt>
                <c:pt idx="48">
                  <c:v>113000</c:v>
                </c:pt>
                <c:pt idx="49">
                  <c:v>127000</c:v>
                </c:pt>
                <c:pt idx="50">
                  <c:v>177000</c:v>
                </c:pt>
                <c:pt idx="51">
                  <c:v>114500</c:v>
                </c:pt>
                <c:pt idx="52">
                  <c:v>110000</c:v>
                </c:pt>
                <c:pt idx="53">
                  <c:v>385000</c:v>
                </c:pt>
                <c:pt idx="54">
                  <c:v>130000</c:v>
                </c:pt>
                <c:pt idx="55">
                  <c:v>180500</c:v>
                </c:pt>
                <c:pt idx="56">
                  <c:v>172500</c:v>
                </c:pt>
                <c:pt idx="57">
                  <c:v>196500</c:v>
                </c:pt>
                <c:pt idx="58">
                  <c:v>438780</c:v>
                </c:pt>
                <c:pt idx="59">
                  <c:v>124900</c:v>
                </c:pt>
                <c:pt idx="60">
                  <c:v>158000</c:v>
                </c:pt>
                <c:pt idx="61">
                  <c:v>101000</c:v>
                </c:pt>
                <c:pt idx="62">
                  <c:v>202500</c:v>
                </c:pt>
                <c:pt idx="63">
                  <c:v>140000</c:v>
                </c:pt>
                <c:pt idx="64">
                  <c:v>219500</c:v>
                </c:pt>
                <c:pt idx="65">
                  <c:v>317000</c:v>
                </c:pt>
                <c:pt idx="66">
                  <c:v>180000</c:v>
                </c:pt>
                <c:pt idx="67">
                  <c:v>226000</c:v>
                </c:pt>
                <c:pt idx="68">
                  <c:v>80000</c:v>
                </c:pt>
                <c:pt idx="69">
                  <c:v>225000</c:v>
                </c:pt>
                <c:pt idx="70">
                  <c:v>244000</c:v>
                </c:pt>
                <c:pt idx="71">
                  <c:v>129500</c:v>
                </c:pt>
                <c:pt idx="72">
                  <c:v>185000</c:v>
                </c:pt>
                <c:pt idx="73">
                  <c:v>144900</c:v>
                </c:pt>
                <c:pt idx="74">
                  <c:v>107400</c:v>
                </c:pt>
                <c:pt idx="75">
                  <c:v>91000</c:v>
                </c:pt>
                <c:pt idx="76">
                  <c:v>135750</c:v>
                </c:pt>
                <c:pt idx="77">
                  <c:v>127000</c:v>
                </c:pt>
                <c:pt idx="78">
                  <c:v>136500</c:v>
                </c:pt>
                <c:pt idx="79">
                  <c:v>110000</c:v>
                </c:pt>
                <c:pt idx="80">
                  <c:v>193500</c:v>
                </c:pt>
                <c:pt idx="81">
                  <c:v>153500</c:v>
                </c:pt>
                <c:pt idx="82">
                  <c:v>245000</c:v>
                </c:pt>
                <c:pt idx="83">
                  <c:v>126500</c:v>
                </c:pt>
                <c:pt idx="84">
                  <c:v>168500</c:v>
                </c:pt>
                <c:pt idx="85">
                  <c:v>260000</c:v>
                </c:pt>
                <c:pt idx="86">
                  <c:v>174000</c:v>
                </c:pt>
                <c:pt idx="87">
                  <c:v>164500</c:v>
                </c:pt>
                <c:pt idx="88">
                  <c:v>85000</c:v>
                </c:pt>
                <c:pt idx="89">
                  <c:v>123600</c:v>
                </c:pt>
                <c:pt idx="90">
                  <c:v>109900</c:v>
                </c:pt>
                <c:pt idx="91">
                  <c:v>98600</c:v>
                </c:pt>
                <c:pt idx="92">
                  <c:v>163500</c:v>
                </c:pt>
                <c:pt idx="93">
                  <c:v>133900</c:v>
                </c:pt>
                <c:pt idx="94">
                  <c:v>204750</c:v>
                </c:pt>
                <c:pt idx="95">
                  <c:v>185000</c:v>
                </c:pt>
                <c:pt idx="96">
                  <c:v>214000</c:v>
                </c:pt>
                <c:pt idx="97">
                  <c:v>94750</c:v>
                </c:pt>
                <c:pt idx="98">
                  <c:v>83000</c:v>
                </c:pt>
                <c:pt idx="99">
                  <c:v>128950</c:v>
                </c:pt>
                <c:pt idx="100">
                  <c:v>205000</c:v>
                </c:pt>
                <c:pt idx="101">
                  <c:v>178000</c:v>
                </c:pt>
                <c:pt idx="102">
                  <c:v>118964</c:v>
                </c:pt>
                <c:pt idx="103">
                  <c:v>198900</c:v>
                </c:pt>
                <c:pt idx="104">
                  <c:v>169500</c:v>
                </c:pt>
                <c:pt idx="105">
                  <c:v>250000</c:v>
                </c:pt>
                <c:pt idx="106">
                  <c:v>100000</c:v>
                </c:pt>
                <c:pt idx="107">
                  <c:v>115000</c:v>
                </c:pt>
                <c:pt idx="108">
                  <c:v>115000</c:v>
                </c:pt>
                <c:pt idx="109">
                  <c:v>190000</c:v>
                </c:pt>
                <c:pt idx="110">
                  <c:v>136900</c:v>
                </c:pt>
                <c:pt idx="111">
                  <c:v>180000</c:v>
                </c:pt>
                <c:pt idx="112">
                  <c:v>383970</c:v>
                </c:pt>
                <c:pt idx="113">
                  <c:v>217000</c:v>
                </c:pt>
                <c:pt idx="114">
                  <c:v>259500</c:v>
                </c:pt>
                <c:pt idx="115">
                  <c:v>176000</c:v>
                </c:pt>
                <c:pt idx="116">
                  <c:v>139000</c:v>
                </c:pt>
                <c:pt idx="117">
                  <c:v>155000</c:v>
                </c:pt>
                <c:pt idx="118">
                  <c:v>320000</c:v>
                </c:pt>
                <c:pt idx="119">
                  <c:v>163990</c:v>
                </c:pt>
                <c:pt idx="120">
                  <c:v>180000</c:v>
                </c:pt>
                <c:pt idx="121">
                  <c:v>100000</c:v>
                </c:pt>
                <c:pt idx="122">
                  <c:v>136000</c:v>
                </c:pt>
                <c:pt idx="123">
                  <c:v>153900</c:v>
                </c:pt>
                <c:pt idx="124">
                  <c:v>181000</c:v>
                </c:pt>
                <c:pt idx="125">
                  <c:v>84500</c:v>
                </c:pt>
                <c:pt idx="126">
                  <c:v>128000</c:v>
                </c:pt>
                <c:pt idx="127">
                  <c:v>87000</c:v>
                </c:pt>
                <c:pt idx="128">
                  <c:v>155000</c:v>
                </c:pt>
                <c:pt idx="129">
                  <c:v>150000</c:v>
                </c:pt>
                <c:pt idx="130">
                  <c:v>226000</c:v>
                </c:pt>
                <c:pt idx="131">
                  <c:v>244000</c:v>
                </c:pt>
                <c:pt idx="132">
                  <c:v>150750</c:v>
                </c:pt>
                <c:pt idx="133">
                  <c:v>220000</c:v>
                </c:pt>
                <c:pt idx="134">
                  <c:v>180000</c:v>
                </c:pt>
                <c:pt idx="135">
                  <c:v>174000</c:v>
                </c:pt>
                <c:pt idx="136">
                  <c:v>143000</c:v>
                </c:pt>
                <c:pt idx="137">
                  <c:v>171000</c:v>
                </c:pt>
                <c:pt idx="138">
                  <c:v>230000</c:v>
                </c:pt>
                <c:pt idx="139">
                  <c:v>231500</c:v>
                </c:pt>
                <c:pt idx="140">
                  <c:v>115000</c:v>
                </c:pt>
                <c:pt idx="141">
                  <c:v>260000</c:v>
                </c:pt>
                <c:pt idx="142">
                  <c:v>166000</c:v>
                </c:pt>
                <c:pt idx="143">
                  <c:v>204000</c:v>
                </c:pt>
                <c:pt idx="144">
                  <c:v>125000</c:v>
                </c:pt>
                <c:pt idx="145">
                  <c:v>130000</c:v>
                </c:pt>
                <c:pt idx="146">
                  <c:v>105000</c:v>
                </c:pt>
                <c:pt idx="147">
                  <c:v>222500</c:v>
                </c:pt>
                <c:pt idx="148">
                  <c:v>141000</c:v>
                </c:pt>
                <c:pt idx="149">
                  <c:v>115000</c:v>
                </c:pt>
                <c:pt idx="150">
                  <c:v>122000</c:v>
                </c:pt>
                <c:pt idx="151">
                  <c:v>372402</c:v>
                </c:pt>
                <c:pt idx="152">
                  <c:v>190000</c:v>
                </c:pt>
                <c:pt idx="153">
                  <c:v>235000</c:v>
                </c:pt>
                <c:pt idx="154">
                  <c:v>125000</c:v>
                </c:pt>
                <c:pt idx="155">
                  <c:v>79000</c:v>
                </c:pt>
                <c:pt idx="156">
                  <c:v>109500</c:v>
                </c:pt>
                <c:pt idx="157">
                  <c:v>269500</c:v>
                </c:pt>
                <c:pt idx="158">
                  <c:v>254900</c:v>
                </c:pt>
                <c:pt idx="159">
                  <c:v>320000</c:v>
                </c:pt>
                <c:pt idx="160">
                  <c:v>162500</c:v>
                </c:pt>
                <c:pt idx="161">
                  <c:v>412500</c:v>
                </c:pt>
                <c:pt idx="162">
                  <c:v>220000</c:v>
                </c:pt>
                <c:pt idx="163">
                  <c:v>103200</c:v>
                </c:pt>
                <c:pt idx="164">
                  <c:v>152000</c:v>
                </c:pt>
                <c:pt idx="165">
                  <c:v>127500</c:v>
                </c:pt>
                <c:pt idx="166">
                  <c:v>190000</c:v>
                </c:pt>
                <c:pt idx="167">
                  <c:v>325624</c:v>
                </c:pt>
                <c:pt idx="168">
                  <c:v>183500</c:v>
                </c:pt>
                <c:pt idx="169">
                  <c:v>228000</c:v>
                </c:pt>
                <c:pt idx="170">
                  <c:v>128500</c:v>
                </c:pt>
                <c:pt idx="171">
                  <c:v>215000</c:v>
                </c:pt>
                <c:pt idx="172">
                  <c:v>239000</c:v>
                </c:pt>
                <c:pt idx="173">
                  <c:v>163000</c:v>
                </c:pt>
                <c:pt idx="174">
                  <c:v>184000</c:v>
                </c:pt>
                <c:pt idx="175">
                  <c:v>243000</c:v>
                </c:pt>
                <c:pt idx="176">
                  <c:v>211000</c:v>
                </c:pt>
                <c:pt idx="177">
                  <c:v>172500</c:v>
                </c:pt>
                <c:pt idx="178">
                  <c:v>501837</c:v>
                </c:pt>
                <c:pt idx="179">
                  <c:v>100000</c:v>
                </c:pt>
                <c:pt idx="180">
                  <c:v>177000</c:v>
                </c:pt>
                <c:pt idx="181">
                  <c:v>200100</c:v>
                </c:pt>
                <c:pt idx="182">
                  <c:v>120000</c:v>
                </c:pt>
                <c:pt idx="183">
                  <c:v>200000</c:v>
                </c:pt>
                <c:pt idx="184">
                  <c:v>127000</c:v>
                </c:pt>
                <c:pt idx="185">
                  <c:v>475000</c:v>
                </c:pt>
                <c:pt idx="186">
                  <c:v>173000</c:v>
                </c:pt>
                <c:pt idx="187">
                  <c:v>135000</c:v>
                </c:pt>
                <c:pt idx="188">
                  <c:v>153337</c:v>
                </c:pt>
                <c:pt idx="189">
                  <c:v>286000</c:v>
                </c:pt>
                <c:pt idx="190">
                  <c:v>315000</c:v>
                </c:pt>
                <c:pt idx="191">
                  <c:v>184000</c:v>
                </c:pt>
                <c:pt idx="192">
                  <c:v>192000</c:v>
                </c:pt>
                <c:pt idx="193">
                  <c:v>130000</c:v>
                </c:pt>
                <c:pt idx="194">
                  <c:v>127000</c:v>
                </c:pt>
                <c:pt idx="195">
                  <c:v>148500</c:v>
                </c:pt>
                <c:pt idx="196">
                  <c:v>311872</c:v>
                </c:pt>
                <c:pt idx="197">
                  <c:v>235000</c:v>
                </c:pt>
                <c:pt idx="198">
                  <c:v>104000</c:v>
                </c:pt>
                <c:pt idx="199">
                  <c:v>274900</c:v>
                </c:pt>
                <c:pt idx="200">
                  <c:v>140000</c:v>
                </c:pt>
                <c:pt idx="201">
                  <c:v>171500</c:v>
                </c:pt>
                <c:pt idx="202">
                  <c:v>112000</c:v>
                </c:pt>
                <c:pt idx="203">
                  <c:v>149000</c:v>
                </c:pt>
                <c:pt idx="204">
                  <c:v>110000</c:v>
                </c:pt>
                <c:pt idx="205">
                  <c:v>180500</c:v>
                </c:pt>
                <c:pt idx="206">
                  <c:v>143900</c:v>
                </c:pt>
                <c:pt idx="207">
                  <c:v>141000</c:v>
                </c:pt>
                <c:pt idx="208">
                  <c:v>277000</c:v>
                </c:pt>
                <c:pt idx="209">
                  <c:v>145000</c:v>
                </c:pt>
                <c:pt idx="210">
                  <c:v>98000</c:v>
                </c:pt>
                <c:pt idx="211">
                  <c:v>186000</c:v>
                </c:pt>
                <c:pt idx="212">
                  <c:v>252678</c:v>
                </c:pt>
                <c:pt idx="213">
                  <c:v>156000</c:v>
                </c:pt>
                <c:pt idx="214">
                  <c:v>161750</c:v>
                </c:pt>
                <c:pt idx="215">
                  <c:v>134450</c:v>
                </c:pt>
                <c:pt idx="216">
                  <c:v>210000</c:v>
                </c:pt>
                <c:pt idx="217">
                  <c:v>107000</c:v>
                </c:pt>
                <c:pt idx="218">
                  <c:v>311500</c:v>
                </c:pt>
                <c:pt idx="219">
                  <c:v>167240</c:v>
                </c:pt>
                <c:pt idx="220">
                  <c:v>204900</c:v>
                </c:pt>
                <c:pt idx="221">
                  <c:v>200000</c:v>
                </c:pt>
                <c:pt idx="222">
                  <c:v>179900</c:v>
                </c:pt>
                <c:pt idx="223">
                  <c:v>97000</c:v>
                </c:pt>
                <c:pt idx="224">
                  <c:v>386250</c:v>
                </c:pt>
                <c:pt idx="225">
                  <c:v>112000</c:v>
                </c:pt>
                <c:pt idx="226">
                  <c:v>290000</c:v>
                </c:pt>
                <c:pt idx="227">
                  <c:v>106000</c:v>
                </c:pt>
                <c:pt idx="228">
                  <c:v>125000</c:v>
                </c:pt>
                <c:pt idx="229">
                  <c:v>192500</c:v>
                </c:pt>
                <c:pt idx="230">
                  <c:v>148000</c:v>
                </c:pt>
                <c:pt idx="231">
                  <c:v>403000</c:v>
                </c:pt>
                <c:pt idx="232">
                  <c:v>94500</c:v>
                </c:pt>
                <c:pt idx="233">
                  <c:v>128200</c:v>
                </c:pt>
                <c:pt idx="234">
                  <c:v>216500</c:v>
                </c:pt>
                <c:pt idx="235">
                  <c:v>89500</c:v>
                </c:pt>
                <c:pt idx="236">
                  <c:v>185500</c:v>
                </c:pt>
                <c:pt idx="237">
                  <c:v>194500</c:v>
                </c:pt>
                <c:pt idx="238">
                  <c:v>318000</c:v>
                </c:pt>
                <c:pt idx="239">
                  <c:v>113000</c:v>
                </c:pt>
                <c:pt idx="240">
                  <c:v>262500</c:v>
                </c:pt>
                <c:pt idx="241">
                  <c:v>110500</c:v>
                </c:pt>
                <c:pt idx="242">
                  <c:v>79000</c:v>
                </c:pt>
                <c:pt idx="243">
                  <c:v>120000</c:v>
                </c:pt>
                <c:pt idx="244">
                  <c:v>205000</c:v>
                </c:pt>
                <c:pt idx="245">
                  <c:v>241500</c:v>
                </c:pt>
                <c:pt idx="246">
                  <c:v>137000</c:v>
                </c:pt>
                <c:pt idx="247">
                  <c:v>140000</c:v>
                </c:pt>
                <c:pt idx="248">
                  <c:v>180000</c:v>
                </c:pt>
                <c:pt idx="249">
                  <c:v>277000</c:v>
                </c:pt>
                <c:pt idx="250">
                  <c:v>76500</c:v>
                </c:pt>
                <c:pt idx="251">
                  <c:v>235000</c:v>
                </c:pt>
                <c:pt idx="252">
                  <c:v>173000</c:v>
                </c:pt>
                <c:pt idx="253">
                  <c:v>158000</c:v>
                </c:pt>
                <c:pt idx="254">
                  <c:v>145000</c:v>
                </c:pt>
                <c:pt idx="255">
                  <c:v>230000</c:v>
                </c:pt>
                <c:pt idx="256">
                  <c:v>207500</c:v>
                </c:pt>
                <c:pt idx="257">
                  <c:v>220000</c:v>
                </c:pt>
                <c:pt idx="258">
                  <c:v>231500</c:v>
                </c:pt>
                <c:pt idx="259">
                  <c:v>97000</c:v>
                </c:pt>
                <c:pt idx="260">
                  <c:v>176000</c:v>
                </c:pt>
                <c:pt idx="261">
                  <c:v>276000</c:v>
                </c:pt>
                <c:pt idx="262">
                  <c:v>151000</c:v>
                </c:pt>
                <c:pt idx="263">
                  <c:v>130000</c:v>
                </c:pt>
                <c:pt idx="264">
                  <c:v>73000</c:v>
                </c:pt>
                <c:pt idx="265">
                  <c:v>175500</c:v>
                </c:pt>
                <c:pt idx="266">
                  <c:v>185000</c:v>
                </c:pt>
                <c:pt idx="267">
                  <c:v>179500</c:v>
                </c:pt>
                <c:pt idx="268">
                  <c:v>120500</c:v>
                </c:pt>
                <c:pt idx="269">
                  <c:v>148000</c:v>
                </c:pt>
                <c:pt idx="270">
                  <c:v>266000</c:v>
                </c:pt>
                <c:pt idx="271">
                  <c:v>241500</c:v>
                </c:pt>
                <c:pt idx="272">
                  <c:v>290000</c:v>
                </c:pt>
                <c:pt idx="273">
                  <c:v>139000</c:v>
                </c:pt>
                <c:pt idx="274">
                  <c:v>124500</c:v>
                </c:pt>
                <c:pt idx="275">
                  <c:v>205000</c:v>
                </c:pt>
                <c:pt idx="276">
                  <c:v>201000</c:v>
                </c:pt>
                <c:pt idx="277">
                  <c:v>141000</c:v>
                </c:pt>
                <c:pt idx="278">
                  <c:v>415298</c:v>
                </c:pt>
                <c:pt idx="279">
                  <c:v>192000</c:v>
                </c:pt>
                <c:pt idx="280">
                  <c:v>228500</c:v>
                </c:pt>
                <c:pt idx="281">
                  <c:v>185000</c:v>
                </c:pt>
                <c:pt idx="282">
                  <c:v>207500</c:v>
                </c:pt>
                <c:pt idx="283">
                  <c:v>244600</c:v>
                </c:pt>
                <c:pt idx="284">
                  <c:v>179200</c:v>
                </c:pt>
                <c:pt idx="285">
                  <c:v>164700</c:v>
                </c:pt>
                <c:pt idx="286">
                  <c:v>159000</c:v>
                </c:pt>
                <c:pt idx="287">
                  <c:v>88000</c:v>
                </c:pt>
                <c:pt idx="288">
                  <c:v>122000</c:v>
                </c:pt>
                <c:pt idx="289">
                  <c:v>153575</c:v>
                </c:pt>
                <c:pt idx="290">
                  <c:v>233230</c:v>
                </c:pt>
                <c:pt idx="291">
                  <c:v>135900</c:v>
                </c:pt>
                <c:pt idx="292">
                  <c:v>131000</c:v>
                </c:pt>
                <c:pt idx="293">
                  <c:v>235000</c:v>
                </c:pt>
                <c:pt idx="294">
                  <c:v>167000</c:v>
                </c:pt>
                <c:pt idx="295">
                  <c:v>142500</c:v>
                </c:pt>
                <c:pt idx="296">
                  <c:v>152000</c:v>
                </c:pt>
                <c:pt idx="297">
                  <c:v>239000</c:v>
                </c:pt>
                <c:pt idx="298">
                  <c:v>175000</c:v>
                </c:pt>
                <c:pt idx="299">
                  <c:v>158500</c:v>
                </c:pt>
                <c:pt idx="300">
                  <c:v>157000</c:v>
                </c:pt>
                <c:pt idx="301">
                  <c:v>267000</c:v>
                </c:pt>
                <c:pt idx="302">
                  <c:v>205000</c:v>
                </c:pt>
                <c:pt idx="303">
                  <c:v>149900</c:v>
                </c:pt>
                <c:pt idx="304">
                  <c:v>295000</c:v>
                </c:pt>
                <c:pt idx="305">
                  <c:v>305900</c:v>
                </c:pt>
                <c:pt idx="306">
                  <c:v>225000</c:v>
                </c:pt>
                <c:pt idx="307">
                  <c:v>89500</c:v>
                </c:pt>
                <c:pt idx="308">
                  <c:v>82500</c:v>
                </c:pt>
                <c:pt idx="309">
                  <c:v>360000</c:v>
                </c:pt>
                <c:pt idx="310">
                  <c:v>165600</c:v>
                </c:pt>
                <c:pt idx="311">
                  <c:v>132000</c:v>
                </c:pt>
                <c:pt idx="312">
                  <c:v>119900</c:v>
                </c:pt>
                <c:pt idx="313">
                  <c:v>375000</c:v>
                </c:pt>
                <c:pt idx="314">
                  <c:v>178000</c:v>
                </c:pt>
                <c:pt idx="315">
                  <c:v>188500</c:v>
                </c:pt>
                <c:pt idx="316">
                  <c:v>260000</c:v>
                </c:pt>
                <c:pt idx="317">
                  <c:v>270000</c:v>
                </c:pt>
                <c:pt idx="318">
                  <c:v>260000</c:v>
                </c:pt>
                <c:pt idx="319">
                  <c:v>187500</c:v>
                </c:pt>
                <c:pt idx="320">
                  <c:v>342643</c:v>
                </c:pt>
                <c:pt idx="321">
                  <c:v>354000</c:v>
                </c:pt>
                <c:pt idx="322">
                  <c:v>301000</c:v>
                </c:pt>
                <c:pt idx="323">
                  <c:v>126175</c:v>
                </c:pt>
                <c:pt idx="324">
                  <c:v>242000</c:v>
                </c:pt>
                <c:pt idx="325">
                  <c:v>87000</c:v>
                </c:pt>
                <c:pt idx="326">
                  <c:v>324000</c:v>
                </c:pt>
                <c:pt idx="327">
                  <c:v>145250</c:v>
                </c:pt>
                <c:pt idx="328">
                  <c:v>214500</c:v>
                </c:pt>
                <c:pt idx="329">
                  <c:v>78000</c:v>
                </c:pt>
                <c:pt idx="330">
                  <c:v>119000</c:v>
                </c:pt>
                <c:pt idx="331">
                  <c:v>139000</c:v>
                </c:pt>
                <c:pt idx="332">
                  <c:v>284000</c:v>
                </c:pt>
                <c:pt idx="333">
                  <c:v>207000</c:v>
                </c:pt>
                <c:pt idx="334">
                  <c:v>192000</c:v>
                </c:pt>
                <c:pt idx="335">
                  <c:v>228950</c:v>
                </c:pt>
                <c:pt idx="336">
                  <c:v>377426</c:v>
                </c:pt>
                <c:pt idx="337">
                  <c:v>214000</c:v>
                </c:pt>
                <c:pt idx="338">
                  <c:v>202500</c:v>
                </c:pt>
                <c:pt idx="339">
                  <c:v>155000</c:v>
                </c:pt>
                <c:pt idx="340">
                  <c:v>202900</c:v>
                </c:pt>
                <c:pt idx="341">
                  <c:v>82000</c:v>
                </c:pt>
                <c:pt idx="342">
                  <c:v>87500</c:v>
                </c:pt>
                <c:pt idx="343">
                  <c:v>266000</c:v>
                </c:pt>
                <c:pt idx="344">
                  <c:v>85000</c:v>
                </c:pt>
                <c:pt idx="345">
                  <c:v>140200</c:v>
                </c:pt>
                <c:pt idx="346">
                  <c:v>151500</c:v>
                </c:pt>
                <c:pt idx="347">
                  <c:v>157500</c:v>
                </c:pt>
                <c:pt idx="348">
                  <c:v>154000</c:v>
                </c:pt>
                <c:pt idx="349">
                  <c:v>437154</c:v>
                </c:pt>
                <c:pt idx="350">
                  <c:v>318061</c:v>
                </c:pt>
                <c:pt idx="351">
                  <c:v>190000</c:v>
                </c:pt>
                <c:pt idx="352">
                  <c:v>95000</c:v>
                </c:pt>
                <c:pt idx="353">
                  <c:v>105900</c:v>
                </c:pt>
                <c:pt idx="354">
                  <c:v>140000</c:v>
                </c:pt>
                <c:pt idx="355">
                  <c:v>177500</c:v>
                </c:pt>
                <c:pt idx="356">
                  <c:v>173000</c:v>
                </c:pt>
                <c:pt idx="357">
                  <c:v>134000</c:v>
                </c:pt>
                <c:pt idx="358">
                  <c:v>130000</c:v>
                </c:pt>
                <c:pt idx="359">
                  <c:v>280000</c:v>
                </c:pt>
                <c:pt idx="360">
                  <c:v>156000</c:v>
                </c:pt>
                <c:pt idx="361">
                  <c:v>145000</c:v>
                </c:pt>
                <c:pt idx="362">
                  <c:v>198500</c:v>
                </c:pt>
                <c:pt idx="363">
                  <c:v>118000</c:v>
                </c:pt>
                <c:pt idx="364">
                  <c:v>190000</c:v>
                </c:pt>
                <c:pt idx="365">
                  <c:v>147000</c:v>
                </c:pt>
                <c:pt idx="366">
                  <c:v>159000</c:v>
                </c:pt>
                <c:pt idx="367">
                  <c:v>165000</c:v>
                </c:pt>
                <c:pt idx="368">
                  <c:v>132000</c:v>
                </c:pt>
                <c:pt idx="369">
                  <c:v>162000</c:v>
                </c:pt>
                <c:pt idx="370">
                  <c:v>172400</c:v>
                </c:pt>
                <c:pt idx="371">
                  <c:v>134432</c:v>
                </c:pt>
                <c:pt idx="372">
                  <c:v>125000</c:v>
                </c:pt>
                <c:pt idx="373">
                  <c:v>123000</c:v>
                </c:pt>
                <c:pt idx="374">
                  <c:v>219500</c:v>
                </c:pt>
                <c:pt idx="375">
                  <c:v>61000</c:v>
                </c:pt>
                <c:pt idx="376">
                  <c:v>148000</c:v>
                </c:pt>
                <c:pt idx="377">
                  <c:v>340000</c:v>
                </c:pt>
                <c:pt idx="378">
                  <c:v>394432</c:v>
                </c:pt>
                <c:pt idx="379">
                  <c:v>179000</c:v>
                </c:pt>
                <c:pt idx="380">
                  <c:v>127000</c:v>
                </c:pt>
                <c:pt idx="381">
                  <c:v>187750</c:v>
                </c:pt>
                <c:pt idx="382">
                  <c:v>213500</c:v>
                </c:pt>
                <c:pt idx="383">
                  <c:v>76000</c:v>
                </c:pt>
                <c:pt idx="384">
                  <c:v>240000</c:v>
                </c:pt>
                <c:pt idx="385">
                  <c:v>192000</c:v>
                </c:pt>
                <c:pt idx="386">
                  <c:v>81000</c:v>
                </c:pt>
                <c:pt idx="387">
                  <c:v>125000</c:v>
                </c:pt>
                <c:pt idx="388">
                  <c:v>191000</c:v>
                </c:pt>
                <c:pt idx="389">
                  <c:v>426000</c:v>
                </c:pt>
                <c:pt idx="390">
                  <c:v>119000</c:v>
                </c:pt>
                <c:pt idx="391">
                  <c:v>215000</c:v>
                </c:pt>
                <c:pt idx="392">
                  <c:v>106500</c:v>
                </c:pt>
                <c:pt idx="393">
                  <c:v>100000</c:v>
                </c:pt>
                <c:pt idx="394">
                  <c:v>109000</c:v>
                </c:pt>
                <c:pt idx="395">
                  <c:v>129000</c:v>
                </c:pt>
                <c:pt idx="396">
                  <c:v>123000</c:v>
                </c:pt>
                <c:pt idx="397">
                  <c:v>169500</c:v>
                </c:pt>
                <c:pt idx="398">
                  <c:v>67000</c:v>
                </c:pt>
                <c:pt idx="399">
                  <c:v>241000</c:v>
                </c:pt>
                <c:pt idx="400">
                  <c:v>245500</c:v>
                </c:pt>
                <c:pt idx="401">
                  <c:v>164990</c:v>
                </c:pt>
                <c:pt idx="402">
                  <c:v>108000</c:v>
                </c:pt>
                <c:pt idx="403">
                  <c:v>258000</c:v>
                </c:pt>
                <c:pt idx="404">
                  <c:v>168000</c:v>
                </c:pt>
                <c:pt idx="405">
                  <c:v>150000</c:v>
                </c:pt>
                <c:pt idx="406">
                  <c:v>115000</c:v>
                </c:pt>
                <c:pt idx="407">
                  <c:v>177000</c:v>
                </c:pt>
                <c:pt idx="408">
                  <c:v>280000</c:v>
                </c:pt>
                <c:pt idx="409">
                  <c:v>339750</c:v>
                </c:pt>
                <c:pt idx="410">
                  <c:v>60000</c:v>
                </c:pt>
                <c:pt idx="411">
                  <c:v>145000</c:v>
                </c:pt>
                <c:pt idx="412">
                  <c:v>222000</c:v>
                </c:pt>
                <c:pt idx="413">
                  <c:v>115000</c:v>
                </c:pt>
                <c:pt idx="414">
                  <c:v>228000</c:v>
                </c:pt>
                <c:pt idx="415">
                  <c:v>181134</c:v>
                </c:pt>
                <c:pt idx="416">
                  <c:v>149500</c:v>
                </c:pt>
                <c:pt idx="417">
                  <c:v>239000</c:v>
                </c:pt>
                <c:pt idx="418">
                  <c:v>126000</c:v>
                </c:pt>
                <c:pt idx="419">
                  <c:v>142000</c:v>
                </c:pt>
                <c:pt idx="420">
                  <c:v>206300</c:v>
                </c:pt>
                <c:pt idx="421">
                  <c:v>215000</c:v>
                </c:pt>
                <c:pt idx="422">
                  <c:v>113000</c:v>
                </c:pt>
                <c:pt idx="423">
                  <c:v>315000</c:v>
                </c:pt>
                <c:pt idx="424">
                  <c:v>139000</c:v>
                </c:pt>
                <c:pt idx="425">
                  <c:v>135000</c:v>
                </c:pt>
                <c:pt idx="426">
                  <c:v>275000</c:v>
                </c:pt>
                <c:pt idx="427">
                  <c:v>109008</c:v>
                </c:pt>
                <c:pt idx="428">
                  <c:v>195400</c:v>
                </c:pt>
                <c:pt idx="429">
                  <c:v>175000</c:v>
                </c:pt>
                <c:pt idx="430">
                  <c:v>85400</c:v>
                </c:pt>
                <c:pt idx="431">
                  <c:v>79900</c:v>
                </c:pt>
                <c:pt idx="432">
                  <c:v>122500</c:v>
                </c:pt>
                <c:pt idx="433">
                  <c:v>181000</c:v>
                </c:pt>
                <c:pt idx="434">
                  <c:v>81000</c:v>
                </c:pt>
                <c:pt idx="435">
                  <c:v>212000</c:v>
                </c:pt>
                <c:pt idx="436">
                  <c:v>116000</c:v>
                </c:pt>
                <c:pt idx="437">
                  <c:v>119000</c:v>
                </c:pt>
                <c:pt idx="438">
                  <c:v>90350</c:v>
                </c:pt>
                <c:pt idx="439">
                  <c:v>110000</c:v>
                </c:pt>
                <c:pt idx="440">
                  <c:v>555000</c:v>
                </c:pt>
                <c:pt idx="441">
                  <c:v>118000</c:v>
                </c:pt>
                <c:pt idx="442">
                  <c:v>162900</c:v>
                </c:pt>
                <c:pt idx="443">
                  <c:v>172500</c:v>
                </c:pt>
                <c:pt idx="444">
                  <c:v>210000</c:v>
                </c:pt>
                <c:pt idx="445">
                  <c:v>127500</c:v>
                </c:pt>
                <c:pt idx="446">
                  <c:v>190000</c:v>
                </c:pt>
                <c:pt idx="447">
                  <c:v>199900</c:v>
                </c:pt>
                <c:pt idx="448">
                  <c:v>119500</c:v>
                </c:pt>
                <c:pt idx="449">
                  <c:v>120000</c:v>
                </c:pt>
                <c:pt idx="450">
                  <c:v>110000</c:v>
                </c:pt>
                <c:pt idx="451">
                  <c:v>280000</c:v>
                </c:pt>
                <c:pt idx="452">
                  <c:v>204000</c:v>
                </c:pt>
                <c:pt idx="453">
                  <c:v>210000</c:v>
                </c:pt>
                <c:pt idx="454">
                  <c:v>188000</c:v>
                </c:pt>
                <c:pt idx="455">
                  <c:v>175500</c:v>
                </c:pt>
                <c:pt idx="456">
                  <c:v>98000</c:v>
                </c:pt>
                <c:pt idx="457">
                  <c:v>256000</c:v>
                </c:pt>
                <c:pt idx="458">
                  <c:v>161000</c:v>
                </c:pt>
                <c:pt idx="459">
                  <c:v>110000</c:v>
                </c:pt>
                <c:pt idx="460">
                  <c:v>263435</c:v>
                </c:pt>
                <c:pt idx="461">
                  <c:v>155000</c:v>
                </c:pt>
                <c:pt idx="462">
                  <c:v>62383</c:v>
                </c:pt>
                <c:pt idx="463">
                  <c:v>188700</c:v>
                </c:pt>
                <c:pt idx="464">
                  <c:v>124000</c:v>
                </c:pt>
                <c:pt idx="465">
                  <c:v>178740</c:v>
                </c:pt>
                <c:pt idx="466">
                  <c:v>167000</c:v>
                </c:pt>
                <c:pt idx="467">
                  <c:v>146500</c:v>
                </c:pt>
                <c:pt idx="468">
                  <c:v>250000</c:v>
                </c:pt>
                <c:pt idx="469">
                  <c:v>187000</c:v>
                </c:pt>
                <c:pt idx="470">
                  <c:v>212000</c:v>
                </c:pt>
                <c:pt idx="471">
                  <c:v>190000</c:v>
                </c:pt>
                <c:pt idx="472">
                  <c:v>148000</c:v>
                </c:pt>
                <c:pt idx="473">
                  <c:v>440000</c:v>
                </c:pt>
                <c:pt idx="474">
                  <c:v>251000</c:v>
                </c:pt>
                <c:pt idx="475">
                  <c:v>132500</c:v>
                </c:pt>
                <c:pt idx="476">
                  <c:v>208900</c:v>
                </c:pt>
                <c:pt idx="477">
                  <c:v>380000</c:v>
                </c:pt>
                <c:pt idx="478">
                  <c:v>297000</c:v>
                </c:pt>
                <c:pt idx="479">
                  <c:v>89471</c:v>
                </c:pt>
                <c:pt idx="480">
                  <c:v>326000</c:v>
                </c:pt>
                <c:pt idx="481">
                  <c:v>374000</c:v>
                </c:pt>
                <c:pt idx="482">
                  <c:v>155000</c:v>
                </c:pt>
                <c:pt idx="483">
                  <c:v>164000</c:v>
                </c:pt>
                <c:pt idx="484">
                  <c:v>132500</c:v>
                </c:pt>
                <c:pt idx="485">
                  <c:v>147000</c:v>
                </c:pt>
                <c:pt idx="486">
                  <c:v>156000</c:v>
                </c:pt>
                <c:pt idx="487">
                  <c:v>175000</c:v>
                </c:pt>
                <c:pt idx="488">
                  <c:v>160000</c:v>
                </c:pt>
                <c:pt idx="489">
                  <c:v>86000</c:v>
                </c:pt>
                <c:pt idx="490">
                  <c:v>115000</c:v>
                </c:pt>
                <c:pt idx="491">
                  <c:v>133000</c:v>
                </c:pt>
                <c:pt idx="492">
                  <c:v>172785</c:v>
                </c:pt>
                <c:pt idx="493">
                  <c:v>155000</c:v>
                </c:pt>
                <c:pt idx="494">
                  <c:v>91300</c:v>
                </c:pt>
                <c:pt idx="495">
                  <c:v>34900</c:v>
                </c:pt>
                <c:pt idx="496">
                  <c:v>430000</c:v>
                </c:pt>
                <c:pt idx="497">
                  <c:v>184000</c:v>
                </c:pt>
                <c:pt idx="498">
                  <c:v>130000</c:v>
                </c:pt>
                <c:pt idx="499">
                  <c:v>120000</c:v>
                </c:pt>
                <c:pt idx="500">
                  <c:v>113000</c:v>
                </c:pt>
                <c:pt idx="501">
                  <c:v>226700</c:v>
                </c:pt>
                <c:pt idx="502">
                  <c:v>140000</c:v>
                </c:pt>
                <c:pt idx="503">
                  <c:v>289000</c:v>
                </c:pt>
                <c:pt idx="504">
                  <c:v>147000</c:v>
                </c:pt>
                <c:pt idx="505">
                  <c:v>124500</c:v>
                </c:pt>
                <c:pt idx="506">
                  <c:v>215000</c:v>
                </c:pt>
                <c:pt idx="507">
                  <c:v>208300</c:v>
                </c:pt>
                <c:pt idx="508">
                  <c:v>161000</c:v>
                </c:pt>
                <c:pt idx="509">
                  <c:v>124500</c:v>
                </c:pt>
                <c:pt idx="510">
                  <c:v>164900</c:v>
                </c:pt>
                <c:pt idx="511">
                  <c:v>202665</c:v>
                </c:pt>
                <c:pt idx="512">
                  <c:v>129900</c:v>
                </c:pt>
                <c:pt idx="513">
                  <c:v>134000</c:v>
                </c:pt>
                <c:pt idx="514">
                  <c:v>96500</c:v>
                </c:pt>
                <c:pt idx="515">
                  <c:v>402861</c:v>
                </c:pt>
                <c:pt idx="516">
                  <c:v>158000</c:v>
                </c:pt>
                <c:pt idx="517">
                  <c:v>265000</c:v>
                </c:pt>
                <c:pt idx="518">
                  <c:v>211000</c:v>
                </c:pt>
                <c:pt idx="519">
                  <c:v>234000</c:v>
                </c:pt>
                <c:pt idx="520">
                  <c:v>106250</c:v>
                </c:pt>
                <c:pt idx="521">
                  <c:v>150000</c:v>
                </c:pt>
                <c:pt idx="522">
                  <c:v>159000</c:v>
                </c:pt>
                <c:pt idx="523">
                  <c:v>184750</c:v>
                </c:pt>
                <c:pt idx="524">
                  <c:v>315750</c:v>
                </c:pt>
                <c:pt idx="525">
                  <c:v>176000</c:v>
                </c:pt>
                <c:pt idx="526">
                  <c:v>132000</c:v>
                </c:pt>
                <c:pt idx="527">
                  <c:v>446261</c:v>
                </c:pt>
                <c:pt idx="528">
                  <c:v>86000</c:v>
                </c:pt>
                <c:pt idx="529">
                  <c:v>200624</c:v>
                </c:pt>
                <c:pt idx="530">
                  <c:v>175000</c:v>
                </c:pt>
                <c:pt idx="531">
                  <c:v>128000</c:v>
                </c:pt>
                <c:pt idx="532">
                  <c:v>107500</c:v>
                </c:pt>
                <c:pt idx="533">
                  <c:v>39300</c:v>
                </c:pt>
                <c:pt idx="534">
                  <c:v>178000</c:v>
                </c:pt>
                <c:pt idx="535">
                  <c:v>107500</c:v>
                </c:pt>
                <c:pt idx="536">
                  <c:v>188000</c:v>
                </c:pt>
                <c:pt idx="537">
                  <c:v>111250</c:v>
                </c:pt>
                <c:pt idx="538">
                  <c:v>158000</c:v>
                </c:pt>
                <c:pt idx="539">
                  <c:v>272000</c:v>
                </c:pt>
                <c:pt idx="540">
                  <c:v>315000</c:v>
                </c:pt>
                <c:pt idx="541">
                  <c:v>248000</c:v>
                </c:pt>
                <c:pt idx="542">
                  <c:v>213250</c:v>
                </c:pt>
                <c:pt idx="543">
                  <c:v>133000</c:v>
                </c:pt>
                <c:pt idx="544">
                  <c:v>179665</c:v>
                </c:pt>
                <c:pt idx="545">
                  <c:v>229000</c:v>
                </c:pt>
                <c:pt idx="546">
                  <c:v>210000</c:v>
                </c:pt>
                <c:pt idx="547">
                  <c:v>129500</c:v>
                </c:pt>
                <c:pt idx="548">
                  <c:v>125000</c:v>
                </c:pt>
                <c:pt idx="549">
                  <c:v>263000</c:v>
                </c:pt>
                <c:pt idx="550">
                  <c:v>140000</c:v>
                </c:pt>
                <c:pt idx="551">
                  <c:v>112500</c:v>
                </c:pt>
                <c:pt idx="552">
                  <c:v>255500</c:v>
                </c:pt>
                <c:pt idx="553">
                  <c:v>108000</c:v>
                </c:pt>
                <c:pt idx="554">
                  <c:v>284000</c:v>
                </c:pt>
                <c:pt idx="555">
                  <c:v>113000</c:v>
                </c:pt>
                <c:pt idx="556">
                  <c:v>141000</c:v>
                </c:pt>
                <c:pt idx="557">
                  <c:v>108000</c:v>
                </c:pt>
                <c:pt idx="558">
                  <c:v>175000</c:v>
                </c:pt>
                <c:pt idx="559">
                  <c:v>234000</c:v>
                </c:pt>
                <c:pt idx="560">
                  <c:v>121500</c:v>
                </c:pt>
                <c:pt idx="561">
                  <c:v>170000</c:v>
                </c:pt>
                <c:pt idx="562">
                  <c:v>108000</c:v>
                </c:pt>
                <c:pt idx="563">
                  <c:v>185000</c:v>
                </c:pt>
                <c:pt idx="564">
                  <c:v>268000</c:v>
                </c:pt>
                <c:pt idx="565">
                  <c:v>128000</c:v>
                </c:pt>
                <c:pt idx="566">
                  <c:v>325000</c:v>
                </c:pt>
                <c:pt idx="567">
                  <c:v>214000</c:v>
                </c:pt>
                <c:pt idx="568">
                  <c:v>316600</c:v>
                </c:pt>
                <c:pt idx="569">
                  <c:v>135960</c:v>
                </c:pt>
                <c:pt idx="570">
                  <c:v>142600</c:v>
                </c:pt>
                <c:pt idx="571">
                  <c:v>120000</c:v>
                </c:pt>
                <c:pt idx="572">
                  <c:v>224500</c:v>
                </c:pt>
                <c:pt idx="573">
                  <c:v>170000</c:v>
                </c:pt>
                <c:pt idx="574">
                  <c:v>139000</c:v>
                </c:pt>
                <c:pt idx="575">
                  <c:v>118500</c:v>
                </c:pt>
                <c:pt idx="576">
                  <c:v>145000</c:v>
                </c:pt>
                <c:pt idx="577">
                  <c:v>164500</c:v>
                </c:pt>
                <c:pt idx="578">
                  <c:v>146000</c:v>
                </c:pt>
                <c:pt idx="579">
                  <c:v>131500</c:v>
                </c:pt>
                <c:pt idx="580">
                  <c:v>181900</c:v>
                </c:pt>
                <c:pt idx="581">
                  <c:v>253293</c:v>
                </c:pt>
                <c:pt idx="582">
                  <c:v>118500</c:v>
                </c:pt>
                <c:pt idx="583">
                  <c:v>325000</c:v>
                </c:pt>
                <c:pt idx="584">
                  <c:v>133000</c:v>
                </c:pt>
                <c:pt idx="585">
                  <c:v>369900</c:v>
                </c:pt>
                <c:pt idx="586">
                  <c:v>130000</c:v>
                </c:pt>
                <c:pt idx="587">
                  <c:v>137000</c:v>
                </c:pt>
                <c:pt idx="588">
                  <c:v>143000</c:v>
                </c:pt>
                <c:pt idx="589">
                  <c:v>79500</c:v>
                </c:pt>
                <c:pt idx="590">
                  <c:v>185900</c:v>
                </c:pt>
                <c:pt idx="591">
                  <c:v>451950</c:v>
                </c:pt>
                <c:pt idx="592">
                  <c:v>138000</c:v>
                </c:pt>
                <c:pt idx="593">
                  <c:v>140000</c:v>
                </c:pt>
                <c:pt idx="594">
                  <c:v>110000</c:v>
                </c:pt>
                <c:pt idx="595">
                  <c:v>319000</c:v>
                </c:pt>
                <c:pt idx="596">
                  <c:v>114504</c:v>
                </c:pt>
                <c:pt idx="597">
                  <c:v>194201</c:v>
                </c:pt>
                <c:pt idx="598">
                  <c:v>217500</c:v>
                </c:pt>
                <c:pt idx="599">
                  <c:v>151000</c:v>
                </c:pt>
                <c:pt idx="600">
                  <c:v>275000</c:v>
                </c:pt>
                <c:pt idx="601">
                  <c:v>141000</c:v>
                </c:pt>
                <c:pt idx="602">
                  <c:v>220000</c:v>
                </c:pt>
                <c:pt idx="603">
                  <c:v>151000</c:v>
                </c:pt>
                <c:pt idx="604">
                  <c:v>221000</c:v>
                </c:pt>
                <c:pt idx="605">
                  <c:v>205000</c:v>
                </c:pt>
                <c:pt idx="606">
                  <c:v>152000</c:v>
                </c:pt>
                <c:pt idx="607">
                  <c:v>225000</c:v>
                </c:pt>
                <c:pt idx="608">
                  <c:v>359100</c:v>
                </c:pt>
                <c:pt idx="609">
                  <c:v>118500</c:v>
                </c:pt>
                <c:pt idx="610">
                  <c:v>313000</c:v>
                </c:pt>
                <c:pt idx="611">
                  <c:v>148000</c:v>
                </c:pt>
                <c:pt idx="612">
                  <c:v>261500</c:v>
                </c:pt>
                <c:pt idx="613">
                  <c:v>147000</c:v>
                </c:pt>
                <c:pt idx="614">
                  <c:v>75500</c:v>
                </c:pt>
                <c:pt idx="615">
                  <c:v>137500</c:v>
                </c:pt>
                <c:pt idx="616">
                  <c:v>183200</c:v>
                </c:pt>
                <c:pt idx="617">
                  <c:v>105500</c:v>
                </c:pt>
                <c:pt idx="618">
                  <c:v>314813</c:v>
                </c:pt>
                <c:pt idx="619">
                  <c:v>305000</c:v>
                </c:pt>
                <c:pt idx="620">
                  <c:v>67000</c:v>
                </c:pt>
                <c:pt idx="621">
                  <c:v>240000</c:v>
                </c:pt>
                <c:pt idx="622">
                  <c:v>135000</c:v>
                </c:pt>
                <c:pt idx="623">
                  <c:v>168500</c:v>
                </c:pt>
                <c:pt idx="624">
                  <c:v>165150</c:v>
                </c:pt>
                <c:pt idx="625">
                  <c:v>160000</c:v>
                </c:pt>
                <c:pt idx="626">
                  <c:v>139900</c:v>
                </c:pt>
                <c:pt idx="627">
                  <c:v>153000</c:v>
                </c:pt>
                <c:pt idx="628">
                  <c:v>135000</c:v>
                </c:pt>
                <c:pt idx="629">
                  <c:v>168500</c:v>
                </c:pt>
                <c:pt idx="630">
                  <c:v>124000</c:v>
                </c:pt>
                <c:pt idx="631">
                  <c:v>209500</c:v>
                </c:pt>
                <c:pt idx="632">
                  <c:v>82500</c:v>
                </c:pt>
                <c:pt idx="633">
                  <c:v>139400</c:v>
                </c:pt>
                <c:pt idx="634">
                  <c:v>144000</c:v>
                </c:pt>
                <c:pt idx="635">
                  <c:v>200000</c:v>
                </c:pt>
                <c:pt idx="636">
                  <c:v>60000</c:v>
                </c:pt>
                <c:pt idx="637">
                  <c:v>93000</c:v>
                </c:pt>
                <c:pt idx="638">
                  <c:v>85000</c:v>
                </c:pt>
                <c:pt idx="639">
                  <c:v>264561</c:v>
                </c:pt>
                <c:pt idx="640">
                  <c:v>274000</c:v>
                </c:pt>
                <c:pt idx="641">
                  <c:v>226000</c:v>
                </c:pt>
                <c:pt idx="642">
                  <c:v>345000</c:v>
                </c:pt>
                <c:pt idx="643">
                  <c:v>152000</c:v>
                </c:pt>
                <c:pt idx="644">
                  <c:v>370878</c:v>
                </c:pt>
                <c:pt idx="645">
                  <c:v>143250</c:v>
                </c:pt>
                <c:pt idx="646">
                  <c:v>98300</c:v>
                </c:pt>
                <c:pt idx="647">
                  <c:v>155000</c:v>
                </c:pt>
                <c:pt idx="648">
                  <c:v>155000</c:v>
                </c:pt>
                <c:pt idx="649">
                  <c:v>84500</c:v>
                </c:pt>
                <c:pt idx="650">
                  <c:v>205950</c:v>
                </c:pt>
                <c:pt idx="651">
                  <c:v>108000</c:v>
                </c:pt>
                <c:pt idx="652">
                  <c:v>191000</c:v>
                </c:pt>
                <c:pt idx="653">
                  <c:v>135000</c:v>
                </c:pt>
                <c:pt idx="654">
                  <c:v>350000</c:v>
                </c:pt>
                <c:pt idx="655">
                  <c:v>88000</c:v>
                </c:pt>
                <c:pt idx="656">
                  <c:v>145500</c:v>
                </c:pt>
                <c:pt idx="657">
                  <c:v>149000</c:v>
                </c:pt>
                <c:pt idx="658">
                  <c:v>97500</c:v>
                </c:pt>
                <c:pt idx="659">
                  <c:v>167000</c:v>
                </c:pt>
                <c:pt idx="660">
                  <c:v>197900</c:v>
                </c:pt>
                <c:pt idx="661">
                  <c:v>402000</c:v>
                </c:pt>
                <c:pt idx="662">
                  <c:v>110000</c:v>
                </c:pt>
                <c:pt idx="663">
                  <c:v>137500</c:v>
                </c:pt>
                <c:pt idx="664">
                  <c:v>423000</c:v>
                </c:pt>
                <c:pt idx="665">
                  <c:v>230500</c:v>
                </c:pt>
                <c:pt idx="666">
                  <c:v>129000</c:v>
                </c:pt>
                <c:pt idx="667">
                  <c:v>193500</c:v>
                </c:pt>
                <c:pt idx="668">
                  <c:v>168000</c:v>
                </c:pt>
                <c:pt idx="669">
                  <c:v>137500</c:v>
                </c:pt>
                <c:pt idx="670">
                  <c:v>173500</c:v>
                </c:pt>
                <c:pt idx="671">
                  <c:v>103600</c:v>
                </c:pt>
                <c:pt idx="672">
                  <c:v>165000</c:v>
                </c:pt>
                <c:pt idx="673">
                  <c:v>257500</c:v>
                </c:pt>
                <c:pt idx="674">
                  <c:v>140000</c:v>
                </c:pt>
                <c:pt idx="675">
                  <c:v>148500</c:v>
                </c:pt>
                <c:pt idx="676">
                  <c:v>87000</c:v>
                </c:pt>
                <c:pt idx="677">
                  <c:v>109500</c:v>
                </c:pt>
                <c:pt idx="678">
                  <c:v>372500</c:v>
                </c:pt>
                <c:pt idx="679">
                  <c:v>128500</c:v>
                </c:pt>
                <c:pt idx="680">
                  <c:v>143000</c:v>
                </c:pt>
                <c:pt idx="681">
                  <c:v>159434</c:v>
                </c:pt>
                <c:pt idx="682">
                  <c:v>173000</c:v>
                </c:pt>
                <c:pt idx="683">
                  <c:v>285000</c:v>
                </c:pt>
                <c:pt idx="684">
                  <c:v>221000</c:v>
                </c:pt>
                <c:pt idx="685">
                  <c:v>207500</c:v>
                </c:pt>
                <c:pt idx="686">
                  <c:v>227875</c:v>
                </c:pt>
                <c:pt idx="687">
                  <c:v>148800</c:v>
                </c:pt>
                <c:pt idx="688">
                  <c:v>392000</c:v>
                </c:pt>
                <c:pt idx="689">
                  <c:v>194700</c:v>
                </c:pt>
                <c:pt idx="690">
                  <c:v>141000</c:v>
                </c:pt>
                <c:pt idx="691">
                  <c:v>755000</c:v>
                </c:pt>
                <c:pt idx="692">
                  <c:v>335000</c:v>
                </c:pt>
                <c:pt idx="693">
                  <c:v>108480</c:v>
                </c:pt>
                <c:pt idx="694">
                  <c:v>141500</c:v>
                </c:pt>
                <c:pt idx="695">
                  <c:v>176000</c:v>
                </c:pt>
                <c:pt idx="696">
                  <c:v>89000</c:v>
                </c:pt>
                <c:pt idx="697">
                  <c:v>123500</c:v>
                </c:pt>
                <c:pt idx="698">
                  <c:v>138500</c:v>
                </c:pt>
                <c:pt idx="699">
                  <c:v>196000</c:v>
                </c:pt>
                <c:pt idx="700">
                  <c:v>312500</c:v>
                </c:pt>
                <c:pt idx="701">
                  <c:v>140000</c:v>
                </c:pt>
                <c:pt idx="702">
                  <c:v>361919</c:v>
                </c:pt>
                <c:pt idx="703">
                  <c:v>140000</c:v>
                </c:pt>
                <c:pt idx="704">
                  <c:v>213000</c:v>
                </c:pt>
                <c:pt idx="705">
                  <c:v>55000</c:v>
                </c:pt>
                <c:pt idx="706">
                  <c:v>302000</c:v>
                </c:pt>
                <c:pt idx="707">
                  <c:v>254000</c:v>
                </c:pt>
                <c:pt idx="708">
                  <c:v>179540</c:v>
                </c:pt>
                <c:pt idx="709">
                  <c:v>109900</c:v>
                </c:pt>
                <c:pt idx="710">
                  <c:v>52000</c:v>
                </c:pt>
                <c:pt idx="711">
                  <c:v>102776</c:v>
                </c:pt>
                <c:pt idx="712">
                  <c:v>189000</c:v>
                </c:pt>
                <c:pt idx="713">
                  <c:v>129000</c:v>
                </c:pt>
                <c:pt idx="714">
                  <c:v>130500</c:v>
                </c:pt>
                <c:pt idx="715">
                  <c:v>165000</c:v>
                </c:pt>
                <c:pt idx="716">
                  <c:v>159500</c:v>
                </c:pt>
                <c:pt idx="717">
                  <c:v>157000</c:v>
                </c:pt>
                <c:pt idx="718">
                  <c:v>341000</c:v>
                </c:pt>
                <c:pt idx="719">
                  <c:v>128500</c:v>
                </c:pt>
                <c:pt idx="720">
                  <c:v>275000</c:v>
                </c:pt>
                <c:pt idx="721">
                  <c:v>143000</c:v>
                </c:pt>
                <c:pt idx="722">
                  <c:v>124500</c:v>
                </c:pt>
                <c:pt idx="723">
                  <c:v>135000</c:v>
                </c:pt>
                <c:pt idx="724">
                  <c:v>320000</c:v>
                </c:pt>
                <c:pt idx="725">
                  <c:v>120500</c:v>
                </c:pt>
                <c:pt idx="726">
                  <c:v>222000</c:v>
                </c:pt>
                <c:pt idx="727">
                  <c:v>194500</c:v>
                </c:pt>
                <c:pt idx="728">
                  <c:v>110000</c:v>
                </c:pt>
                <c:pt idx="729">
                  <c:v>103000</c:v>
                </c:pt>
                <c:pt idx="730">
                  <c:v>236500</c:v>
                </c:pt>
                <c:pt idx="731">
                  <c:v>187500</c:v>
                </c:pt>
                <c:pt idx="732">
                  <c:v>222500</c:v>
                </c:pt>
                <c:pt idx="733">
                  <c:v>131400</c:v>
                </c:pt>
                <c:pt idx="734">
                  <c:v>108000</c:v>
                </c:pt>
                <c:pt idx="735">
                  <c:v>163000</c:v>
                </c:pt>
                <c:pt idx="736">
                  <c:v>93500</c:v>
                </c:pt>
                <c:pt idx="737">
                  <c:v>239900</c:v>
                </c:pt>
                <c:pt idx="738">
                  <c:v>179000</c:v>
                </c:pt>
                <c:pt idx="739">
                  <c:v>190000</c:v>
                </c:pt>
                <c:pt idx="740">
                  <c:v>132000</c:v>
                </c:pt>
                <c:pt idx="741">
                  <c:v>142000</c:v>
                </c:pt>
                <c:pt idx="742">
                  <c:v>179000</c:v>
                </c:pt>
                <c:pt idx="743">
                  <c:v>175000</c:v>
                </c:pt>
                <c:pt idx="744">
                  <c:v>180000</c:v>
                </c:pt>
                <c:pt idx="745">
                  <c:v>299800</c:v>
                </c:pt>
                <c:pt idx="746">
                  <c:v>236000</c:v>
                </c:pt>
                <c:pt idx="747">
                  <c:v>265979</c:v>
                </c:pt>
                <c:pt idx="748">
                  <c:v>260400</c:v>
                </c:pt>
                <c:pt idx="749">
                  <c:v>98000</c:v>
                </c:pt>
                <c:pt idx="750">
                  <c:v>96500</c:v>
                </c:pt>
                <c:pt idx="751">
                  <c:v>162000</c:v>
                </c:pt>
                <c:pt idx="752">
                  <c:v>217000</c:v>
                </c:pt>
                <c:pt idx="753">
                  <c:v>275500</c:v>
                </c:pt>
                <c:pt idx="754">
                  <c:v>156000</c:v>
                </c:pt>
                <c:pt idx="755">
                  <c:v>172500</c:v>
                </c:pt>
                <c:pt idx="756">
                  <c:v>212000</c:v>
                </c:pt>
                <c:pt idx="757">
                  <c:v>158900</c:v>
                </c:pt>
                <c:pt idx="758">
                  <c:v>179400</c:v>
                </c:pt>
                <c:pt idx="759">
                  <c:v>290000</c:v>
                </c:pt>
                <c:pt idx="760">
                  <c:v>127500</c:v>
                </c:pt>
                <c:pt idx="761">
                  <c:v>100000</c:v>
                </c:pt>
                <c:pt idx="762">
                  <c:v>215200</c:v>
                </c:pt>
                <c:pt idx="763">
                  <c:v>337000</c:v>
                </c:pt>
                <c:pt idx="764">
                  <c:v>270000</c:v>
                </c:pt>
                <c:pt idx="765">
                  <c:v>264132</c:v>
                </c:pt>
                <c:pt idx="766">
                  <c:v>196500</c:v>
                </c:pt>
                <c:pt idx="767">
                  <c:v>160000</c:v>
                </c:pt>
                <c:pt idx="768">
                  <c:v>216837</c:v>
                </c:pt>
                <c:pt idx="769">
                  <c:v>538000</c:v>
                </c:pt>
                <c:pt idx="770">
                  <c:v>134900</c:v>
                </c:pt>
                <c:pt idx="771">
                  <c:v>102000</c:v>
                </c:pt>
                <c:pt idx="772">
                  <c:v>107000</c:v>
                </c:pt>
                <c:pt idx="773">
                  <c:v>114500</c:v>
                </c:pt>
                <c:pt idx="774">
                  <c:v>395000</c:v>
                </c:pt>
                <c:pt idx="775">
                  <c:v>162000</c:v>
                </c:pt>
                <c:pt idx="776">
                  <c:v>221500</c:v>
                </c:pt>
                <c:pt idx="777">
                  <c:v>142500</c:v>
                </c:pt>
                <c:pt idx="778">
                  <c:v>144000</c:v>
                </c:pt>
                <c:pt idx="779">
                  <c:v>135000</c:v>
                </c:pt>
                <c:pt idx="780">
                  <c:v>176000</c:v>
                </c:pt>
                <c:pt idx="781">
                  <c:v>175900</c:v>
                </c:pt>
                <c:pt idx="782">
                  <c:v>187100</c:v>
                </c:pt>
                <c:pt idx="783">
                  <c:v>165500</c:v>
                </c:pt>
                <c:pt idx="784">
                  <c:v>128000</c:v>
                </c:pt>
                <c:pt idx="785">
                  <c:v>161500</c:v>
                </c:pt>
                <c:pt idx="786">
                  <c:v>139000</c:v>
                </c:pt>
                <c:pt idx="787">
                  <c:v>233000</c:v>
                </c:pt>
                <c:pt idx="788">
                  <c:v>107900</c:v>
                </c:pt>
                <c:pt idx="789">
                  <c:v>187500</c:v>
                </c:pt>
                <c:pt idx="790">
                  <c:v>160200</c:v>
                </c:pt>
                <c:pt idx="791">
                  <c:v>146800</c:v>
                </c:pt>
                <c:pt idx="792">
                  <c:v>269790</c:v>
                </c:pt>
                <c:pt idx="793">
                  <c:v>225000</c:v>
                </c:pt>
                <c:pt idx="794">
                  <c:v>194500</c:v>
                </c:pt>
                <c:pt idx="795">
                  <c:v>171000</c:v>
                </c:pt>
                <c:pt idx="796">
                  <c:v>143500</c:v>
                </c:pt>
                <c:pt idx="797">
                  <c:v>110000</c:v>
                </c:pt>
                <c:pt idx="798">
                  <c:v>485000</c:v>
                </c:pt>
                <c:pt idx="799">
                  <c:v>175000</c:v>
                </c:pt>
                <c:pt idx="800">
                  <c:v>200000</c:v>
                </c:pt>
                <c:pt idx="801">
                  <c:v>109900</c:v>
                </c:pt>
                <c:pt idx="802">
                  <c:v>189000</c:v>
                </c:pt>
                <c:pt idx="803">
                  <c:v>582933</c:v>
                </c:pt>
                <c:pt idx="804">
                  <c:v>118000</c:v>
                </c:pt>
                <c:pt idx="805">
                  <c:v>227680</c:v>
                </c:pt>
                <c:pt idx="806">
                  <c:v>135500</c:v>
                </c:pt>
                <c:pt idx="807">
                  <c:v>223500</c:v>
                </c:pt>
                <c:pt idx="808">
                  <c:v>159950</c:v>
                </c:pt>
                <c:pt idx="809">
                  <c:v>106000</c:v>
                </c:pt>
                <c:pt idx="810">
                  <c:v>181000</c:v>
                </c:pt>
                <c:pt idx="811">
                  <c:v>144500</c:v>
                </c:pt>
                <c:pt idx="812">
                  <c:v>55993</c:v>
                </c:pt>
                <c:pt idx="813">
                  <c:v>157900</c:v>
                </c:pt>
                <c:pt idx="814">
                  <c:v>116000</c:v>
                </c:pt>
                <c:pt idx="815">
                  <c:v>224900</c:v>
                </c:pt>
                <c:pt idx="816">
                  <c:v>137000</c:v>
                </c:pt>
                <c:pt idx="817">
                  <c:v>271000</c:v>
                </c:pt>
                <c:pt idx="818">
                  <c:v>155000</c:v>
                </c:pt>
                <c:pt idx="819">
                  <c:v>224000</c:v>
                </c:pt>
                <c:pt idx="820">
                  <c:v>183000</c:v>
                </c:pt>
                <c:pt idx="821">
                  <c:v>93000</c:v>
                </c:pt>
                <c:pt idx="822">
                  <c:v>225000</c:v>
                </c:pt>
                <c:pt idx="823">
                  <c:v>139500</c:v>
                </c:pt>
                <c:pt idx="824">
                  <c:v>232600</c:v>
                </c:pt>
                <c:pt idx="825">
                  <c:v>385000</c:v>
                </c:pt>
                <c:pt idx="826">
                  <c:v>109500</c:v>
                </c:pt>
                <c:pt idx="827">
                  <c:v>189000</c:v>
                </c:pt>
                <c:pt idx="828">
                  <c:v>185000</c:v>
                </c:pt>
                <c:pt idx="829">
                  <c:v>147400</c:v>
                </c:pt>
                <c:pt idx="830">
                  <c:v>166000</c:v>
                </c:pt>
                <c:pt idx="831">
                  <c:v>151000</c:v>
                </c:pt>
                <c:pt idx="832">
                  <c:v>237000</c:v>
                </c:pt>
                <c:pt idx="833">
                  <c:v>167000</c:v>
                </c:pt>
                <c:pt idx="834">
                  <c:v>139950</c:v>
                </c:pt>
                <c:pt idx="835">
                  <c:v>128000</c:v>
                </c:pt>
                <c:pt idx="836">
                  <c:v>153500</c:v>
                </c:pt>
                <c:pt idx="837">
                  <c:v>100000</c:v>
                </c:pt>
                <c:pt idx="838">
                  <c:v>144000</c:v>
                </c:pt>
                <c:pt idx="839">
                  <c:v>130500</c:v>
                </c:pt>
                <c:pt idx="840">
                  <c:v>140000</c:v>
                </c:pt>
                <c:pt idx="841">
                  <c:v>157500</c:v>
                </c:pt>
                <c:pt idx="842">
                  <c:v>174900</c:v>
                </c:pt>
                <c:pt idx="843">
                  <c:v>141000</c:v>
                </c:pt>
                <c:pt idx="844">
                  <c:v>153900</c:v>
                </c:pt>
                <c:pt idx="845">
                  <c:v>171000</c:v>
                </c:pt>
                <c:pt idx="846">
                  <c:v>213000</c:v>
                </c:pt>
                <c:pt idx="847">
                  <c:v>133500</c:v>
                </c:pt>
                <c:pt idx="848">
                  <c:v>240000</c:v>
                </c:pt>
                <c:pt idx="849">
                  <c:v>187000</c:v>
                </c:pt>
                <c:pt idx="850">
                  <c:v>131500</c:v>
                </c:pt>
                <c:pt idx="851">
                  <c:v>215000</c:v>
                </c:pt>
                <c:pt idx="852">
                  <c:v>164000</c:v>
                </c:pt>
                <c:pt idx="853">
                  <c:v>158000</c:v>
                </c:pt>
                <c:pt idx="854">
                  <c:v>170000</c:v>
                </c:pt>
                <c:pt idx="855">
                  <c:v>127000</c:v>
                </c:pt>
                <c:pt idx="856">
                  <c:v>147000</c:v>
                </c:pt>
                <c:pt idx="857">
                  <c:v>174000</c:v>
                </c:pt>
                <c:pt idx="858">
                  <c:v>152000</c:v>
                </c:pt>
                <c:pt idx="859">
                  <c:v>250000</c:v>
                </c:pt>
                <c:pt idx="860">
                  <c:v>189950</c:v>
                </c:pt>
                <c:pt idx="861">
                  <c:v>131500</c:v>
                </c:pt>
                <c:pt idx="862">
                  <c:v>152000</c:v>
                </c:pt>
                <c:pt idx="863">
                  <c:v>132500</c:v>
                </c:pt>
                <c:pt idx="864">
                  <c:v>250580</c:v>
                </c:pt>
                <c:pt idx="865">
                  <c:v>148500</c:v>
                </c:pt>
                <c:pt idx="866">
                  <c:v>248900</c:v>
                </c:pt>
                <c:pt idx="867">
                  <c:v>129000</c:v>
                </c:pt>
                <c:pt idx="868">
                  <c:v>169000</c:v>
                </c:pt>
                <c:pt idx="869">
                  <c:v>236000</c:v>
                </c:pt>
                <c:pt idx="870">
                  <c:v>109500</c:v>
                </c:pt>
                <c:pt idx="871">
                  <c:v>200500</c:v>
                </c:pt>
                <c:pt idx="872">
                  <c:v>116000</c:v>
                </c:pt>
                <c:pt idx="873">
                  <c:v>133000</c:v>
                </c:pt>
                <c:pt idx="874">
                  <c:v>66500</c:v>
                </c:pt>
                <c:pt idx="875">
                  <c:v>303477</c:v>
                </c:pt>
                <c:pt idx="876">
                  <c:v>132250</c:v>
                </c:pt>
                <c:pt idx="877">
                  <c:v>350000</c:v>
                </c:pt>
                <c:pt idx="878">
                  <c:v>148000</c:v>
                </c:pt>
                <c:pt idx="879">
                  <c:v>136500</c:v>
                </c:pt>
                <c:pt idx="880">
                  <c:v>157000</c:v>
                </c:pt>
                <c:pt idx="881">
                  <c:v>187500</c:v>
                </c:pt>
                <c:pt idx="882">
                  <c:v>178000</c:v>
                </c:pt>
                <c:pt idx="883">
                  <c:v>118500</c:v>
                </c:pt>
                <c:pt idx="884">
                  <c:v>100000</c:v>
                </c:pt>
                <c:pt idx="885">
                  <c:v>328900</c:v>
                </c:pt>
                <c:pt idx="886">
                  <c:v>145000</c:v>
                </c:pt>
                <c:pt idx="887">
                  <c:v>135500</c:v>
                </c:pt>
                <c:pt idx="888">
                  <c:v>268000</c:v>
                </c:pt>
                <c:pt idx="889">
                  <c:v>149500</c:v>
                </c:pt>
                <c:pt idx="890">
                  <c:v>122900</c:v>
                </c:pt>
                <c:pt idx="891">
                  <c:v>172500</c:v>
                </c:pt>
                <c:pt idx="892">
                  <c:v>154500</c:v>
                </c:pt>
                <c:pt idx="893">
                  <c:v>165000</c:v>
                </c:pt>
                <c:pt idx="894">
                  <c:v>118858</c:v>
                </c:pt>
                <c:pt idx="895">
                  <c:v>140000</c:v>
                </c:pt>
                <c:pt idx="896">
                  <c:v>106500</c:v>
                </c:pt>
                <c:pt idx="897">
                  <c:v>142953</c:v>
                </c:pt>
                <c:pt idx="898">
                  <c:v>611657</c:v>
                </c:pt>
                <c:pt idx="899">
                  <c:v>135000</c:v>
                </c:pt>
                <c:pt idx="900">
                  <c:v>110000</c:v>
                </c:pt>
                <c:pt idx="901">
                  <c:v>153000</c:v>
                </c:pt>
                <c:pt idx="902">
                  <c:v>180000</c:v>
                </c:pt>
                <c:pt idx="903">
                  <c:v>240000</c:v>
                </c:pt>
                <c:pt idx="904">
                  <c:v>125500</c:v>
                </c:pt>
                <c:pt idx="905">
                  <c:v>128000</c:v>
                </c:pt>
                <c:pt idx="906">
                  <c:v>255000</c:v>
                </c:pt>
                <c:pt idx="907">
                  <c:v>250000</c:v>
                </c:pt>
                <c:pt idx="908">
                  <c:v>131000</c:v>
                </c:pt>
                <c:pt idx="909">
                  <c:v>174000</c:v>
                </c:pt>
                <c:pt idx="910">
                  <c:v>154300</c:v>
                </c:pt>
                <c:pt idx="911">
                  <c:v>143500</c:v>
                </c:pt>
                <c:pt idx="912">
                  <c:v>88000</c:v>
                </c:pt>
                <c:pt idx="913">
                  <c:v>145000</c:v>
                </c:pt>
                <c:pt idx="914">
                  <c:v>173733</c:v>
                </c:pt>
                <c:pt idx="915">
                  <c:v>75000</c:v>
                </c:pt>
                <c:pt idx="916">
                  <c:v>35311</c:v>
                </c:pt>
                <c:pt idx="917">
                  <c:v>135000</c:v>
                </c:pt>
                <c:pt idx="918">
                  <c:v>238000</c:v>
                </c:pt>
                <c:pt idx="919">
                  <c:v>176500</c:v>
                </c:pt>
                <c:pt idx="920">
                  <c:v>201000</c:v>
                </c:pt>
                <c:pt idx="921">
                  <c:v>145900</c:v>
                </c:pt>
                <c:pt idx="922">
                  <c:v>169990</c:v>
                </c:pt>
                <c:pt idx="923">
                  <c:v>193000</c:v>
                </c:pt>
                <c:pt idx="924">
                  <c:v>207500</c:v>
                </c:pt>
                <c:pt idx="925">
                  <c:v>175000</c:v>
                </c:pt>
                <c:pt idx="926">
                  <c:v>285000</c:v>
                </c:pt>
                <c:pt idx="927">
                  <c:v>176000</c:v>
                </c:pt>
                <c:pt idx="928">
                  <c:v>236500</c:v>
                </c:pt>
                <c:pt idx="929">
                  <c:v>222000</c:v>
                </c:pt>
                <c:pt idx="930">
                  <c:v>201000</c:v>
                </c:pt>
                <c:pt idx="931">
                  <c:v>117500</c:v>
                </c:pt>
                <c:pt idx="932">
                  <c:v>320000</c:v>
                </c:pt>
                <c:pt idx="933">
                  <c:v>190000</c:v>
                </c:pt>
                <c:pt idx="934">
                  <c:v>242000</c:v>
                </c:pt>
                <c:pt idx="935">
                  <c:v>79900</c:v>
                </c:pt>
                <c:pt idx="936">
                  <c:v>184900</c:v>
                </c:pt>
                <c:pt idx="937">
                  <c:v>253000</c:v>
                </c:pt>
                <c:pt idx="938">
                  <c:v>239799</c:v>
                </c:pt>
                <c:pt idx="939">
                  <c:v>244400</c:v>
                </c:pt>
                <c:pt idx="940">
                  <c:v>150900</c:v>
                </c:pt>
                <c:pt idx="941">
                  <c:v>214000</c:v>
                </c:pt>
                <c:pt idx="942">
                  <c:v>150000</c:v>
                </c:pt>
                <c:pt idx="943">
                  <c:v>143000</c:v>
                </c:pt>
                <c:pt idx="944">
                  <c:v>137500</c:v>
                </c:pt>
                <c:pt idx="945">
                  <c:v>124900</c:v>
                </c:pt>
                <c:pt idx="946">
                  <c:v>143000</c:v>
                </c:pt>
                <c:pt idx="947">
                  <c:v>270000</c:v>
                </c:pt>
                <c:pt idx="948">
                  <c:v>192500</c:v>
                </c:pt>
                <c:pt idx="949">
                  <c:v>197500</c:v>
                </c:pt>
                <c:pt idx="950">
                  <c:v>129000</c:v>
                </c:pt>
                <c:pt idx="951">
                  <c:v>119900</c:v>
                </c:pt>
                <c:pt idx="952">
                  <c:v>133900</c:v>
                </c:pt>
                <c:pt idx="953">
                  <c:v>172000</c:v>
                </c:pt>
                <c:pt idx="954">
                  <c:v>127500</c:v>
                </c:pt>
                <c:pt idx="955">
                  <c:v>145000</c:v>
                </c:pt>
                <c:pt idx="956">
                  <c:v>124000</c:v>
                </c:pt>
                <c:pt idx="957">
                  <c:v>132000</c:v>
                </c:pt>
                <c:pt idx="958">
                  <c:v>185000</c:v>
                </c:pt>
                <c:pt idx="959">
                  <c:v>155000</c:v>
                </c:pt>
                <c:pt idx="960">
                  <c:v>116500</c:v>
                </c:pt>
                <c:pt idx="961">
                  <c:v>272000</c:v>
                </c:pt>
                <c:pt idx="962">
                  <c:v>155000</c:v>
                </c:pt>
                <c:pt idx="963">
                  <c:v>239000</c:v>
                </c:pt>
                <c:pt idx="964">
                  <c:v>214900</c:v>
                </c:pt>
                <c:pt idx="965">
                  <c:v>178900</c:v>
                </c:pt>
                <c:pt idx="966">
                  <c:v>160000</c:v>
                </c:pt>
                <c:pt idx="967">
                  <c:v>135000</c:v>
                </c:pt>
                <c:pt idx="968">
                  <c:v>37900</c:v>
                </c:pt>
                <c:pt idx="969">
                  <c:v>140000</c:v>
                </c:pt>
                <c:pt idx="970">
                  <c:v>135000</c:v>
                </c:pt>
                <c:pt idx="971">
                  <c:v>173000</c:v>
                </c:pt>
                <c:pt idx="972">
                  <c:v>99500</c:v>
                </c:pt>
                <c:pt idx="973">
                  <c:v>182000</c:v>
                </c:pt>
                <c:pt idx="974">
                  <c:v>167500</c:v>
                </c:pt>
                <c:pt idx="975">
                  <c:v>165000</c:v>
                </c:pt>
                <c:pt idx="976">
                  <c:v>85500</c:v>
                </c:pt>
                <c:pt idx="977">
                  <c:v>199900</c:v>
                </c:pt>
                <c:pt idx="978">
                  <c:v>110000</c:v>
                </c:pt>
                <c:pt idx="979">
                  <c:v>139000</c:v>
                </c:pt>
                <c:pt idx="980">
                  <c:v>178400</c:v>
                </c:pt>
                <c:pt idx="981">
                  <c:v>336000</c:v>
                </c:pt>
                <c:pt idx="982">
                  <c:v>159895</c:v>
                </c:pt>
                <c:pt idx="983">
                  <c:v>255900</c:v>
                </c:pt>
                <c:pt idx="984">
                  <c:v>126000</c:v>
                </c:pt>
                <c:pt idx="985">
                  <c:v>125000</c:v>
                </c:pt>
                <c:pt idx="986">
                  <c:v>117000</c:v>
                </c:pt>
                <c:pt idx="987">
                  <c:v>395192</c:v>
                </c:pt>
                <c:pt idx="988">
                  <c:v>195000</c:v>
                </c:pt>
                <c:pt idx="989">
                  <c:v>197000</c:v>
                </c:pt>
                <c:pt idx="990">
                  <c:v>348000</c:v>
                </c:pt>
                <c:pt idx="991">
                  <c:v>168000</c:v>
                </c:pt>
                <c:pt idx="992">
                  <c:v>187000</c:v>
                </c:pt>
                <c:pt idx="993">
                  <c:v>173900</c:v>
                </c:pt>
                <c:pt idx="994">
                  <c:v>337500</c:v>
                </c:pt>
                <c:pt idx="995">
                  <c:v>121600</c:v>
                </c:pt>
                <c:pt idx="996">
                  <c:v>136500</c:v>
                </c:pt>
                <c:pt idx="997">
                  <c:v>185000</c:v>
                </c:pt>
                <c:pt idx="998">
                  <c:v>91000</c:v>
                </c:pt>
                <c:pt idx="999">
                  <c:v>206000</c:v>
                </c:pt>
                <c:pt idx="1000">
                  <c:v>82000</c:v>
                </c:pt>
                <c:pt idx="1001">
                  <c:v>86000</c:v>
                </c:pt>
                <c:pt idx="1002">
                  <c:v>232000</c:v>
                </c:pt>
                <c:pt idx="1003">
                  <c:v>136905</c:v>
                </c:pt>
                <c:pt idx="1004">
                  <c:v>181000</c:v>
                </c:pt>
                <c:pt idx="1005">
                  <c:v>149900</c:v>
                </c:pt>
                <c:pt idx="1006">
                  <c:v>163500</c:v>
                </c:pt>
                <c:pt idx="1007">
                  <c:v>88000</c:v>
                </c:pt>
                <c:pt idx="1008">
                  <c:v>240000</c:v>
                </c:pt>
                <c:pt idx="1009">
                  <c:v>102000</c:v>
                </c:pt>
                <c:pt idx="1010">
                  <c:v>135000</c:v>
                </c:pt>
                <c:pt idx="1011">
                  <c:v>100000</c:v>
                </c:pt>
                <c:pt idx="1012">
                  <c:v>165000</c:v>
                </c:pt>
                <c:pt idx="1013">
                  <c:v>85000</c:v>
                </c:pt>
                <c:pt idx="1014">
                  <c:v>119200</c:v>
                </c:pt>
                <c:pt idx="1015">
                  <c:v>227000</c:v>
                </c:pt>
                <c:pt idx="1016">
                  <c:v>203000</c:v>
                </c:pt>
                <c:pt idx="1017">
                  <c:v>187500</c:v>
                </c:pt>
                <c:pt idx="1018">
                  <c:v>160000</c:v>
                </c:pt>
                <c:pt idx="1019">
                  <c:v>213490</c:v>
                </c:pt>
                <c:pt idx="1020">
                  <c:v>176000</c:v>
                </c:pt>
                <c:pt idx="1021">
                  <c:v>194000</c:v>
                </c:pt>
                <c:pt idx="1022">
                  <c:v>87000</c:v>
                </c:pt>
                <c:pt idx="1023">
                  <c:v>191000</c:v>
                </c:pt>
                <c:pt idx="1024">
                  <c:v>287000</c:v>
                </c:pt>
                <c:pt idx="1025">
                  <c:v>112500</c:v>
                </c:pt>
                <c:pt idx="1026">
                  <c:v>167500</c:v>
                </c:pt>
                <c:pt idx="1027">
                  <c:v>293077</c:v>
                </c:pt>
                <c:pt idx="1028">
                  <c:v>105000</c:v>
                </c:pt>
                <c:pt idx="1029">
                  <c:v>118000</c:v>
                </c:pt>
                <c:pt idx="1030">
                  <c:v>160000</c:v>
                </c:pt>
                <c:pt idx="1031">
                  <c:v>197000</c:v>
                </c:pt>
                <c:pt idx="1032">
                  <c:v>310000</c:v>
                </c:pt>
                <c:pt idx="1033">
                  <c:v>230000</c:v>
                </c:pt>
                <c:pt idx="1034">
                  <c:v>119750</c:v>
                </c:pt>
                <c:pt idx="1035">
                  <c:v>84000</c:v>
                </c:pt>
                <c:pt idx="1036">
                  <c:v>315500</c:v>
                </c:pt>
                <c:pt idx="1037">
                  <c:v>287000</c:v>
                </c:pt>
                <c:pt idx="1038">
                  <c:v>97000</c:v>
                </c:pt>
                <c:pt idx="1039">
                  <c:v>80000</c:v>
                </c:pt>
                <c:pt idx="1040">
                  <c:v>155000</c:v>
                </c:pt>
                <c:pt idx="1041">
                  <c:v>173000</c:v>
                </c:pt>
                <c:pt idx="1042">
                  <c:v>196000</c:v>
                </c:pt>
                <c:pt idx="1043">
                  <c:v>262280</c:v>
                </c:pt>
                <c:pt idx="1044">
                  <c:v>278000</c:v>
                </c:pt>
                <c:pt idx="1045">
                  <c:v>139600</c:v>
                </c:pt>
                <c:pt idx="1046">
                  <c:v>556581</c:v>
                </c:pt>
                <c:pt idx="1047">
                  <c:v>145000</c:v>
                </c:pt>
                <c:pt idx="1048">
                  <c:v>115000</c:v>
                </c:pt>
                <c:pt idx="1049">
                  <c:v>84900</c:v>
                </c:pt>
                <c:pt idx="1050">
                  <c:v>176485</c:v>
                </c:pt>
                <c:pt idx="1051">
                  <c:v>200141</c:v>
                </c:pt>
                <c:pt idx="1052">
                  <c:v>165000</c:v>
                </c:pt>
                <c:pt idx="1053">
                  <c:v>144500</c:v>
                </c:pt>
                <c:pt idx="1054">
                  <c:v>255000</c:v>
                </c:pt>
                <c:pt idx="1055">
                  <c:v>180000</c:v>
                </c:pt>
                <c:pt idx="1056">
                  <c:v>185850</c:v>
                </c:pt>
                <c:pt idx="1057">
                  <c:v>248000</c:v>
                </c:pt>
                <c:pt idx="1058">
                  <c:v>335000</c:v>
                </c:pt>
                <c:pt idx="1059">
                  <c:v>220000</c:v>
                </c:pt>
                <c:pt idx="1060">
                  <c:v>213500</c:v>
                </c:pt>
                <c:pt idx="1061">
                  <c:v>81000</c:v>
                </c:pt>
                <c:pt idx="1062">
                  <c:v>90000</c:v>
                </c:pt>
                <c:pt idx="1063">
                  <c:v>110500</c:v>
                </c:pt>
                <c:pt idx="1064">
                  <c:v>154000</c:v>
                </c:pt>
                <c:pt idx="1065">
                  <c:v>328000</c:v>
                </c:pt>
                <c:pt idx="1066">
                  <c:v>178000</c:v>
                </c:pt>
                <c:pt idx="1067">
                  <c:v>167900</c:v>
                </c:pt>
                <c:pt idx="1068">
                  <c:v>151400</c:v>
                </c:pt>
                <c:pt idx="1069">
                  <c:v>135000</c:v>
                </c:pt>
                <c:pt idx="1070">
                  <c:v>135000</c:v>
                </c:pt>
                <c:pt idx="1071">
                  <c:v>154000</c:v>
                </c:pt>
                <c:pt idx="1072">
                  <c:v>91500</c:v>
                </c:pt>
                <c:pt idx="1073">
                  <c:v>159500</c:v>
                </c:pt>
                <c:pt idx="1074">
                  <c:v>194000</c:v>
                </c:pt>
                <c:pt idx="1075">
                  <c:v>219500</c:v>
                </c:pt>
                <c:pt idx="1076">
                  <c:v>170000</c:v>
                </c:pt>
                <c:pt idx="1077">
                  <c:v>138800</c:v>
                </c:pt>
                <c:pt idx="1078">
                  <c:v>155900</c:v>
                </c:pt>
                <c:pt idx="1079">
                  <c:v>126000</c:v>
                </c:pt>
                <c:pt idx="1080">
                  <c:v>145000</c:v>
                </c:pt>
                <c:pt idx="1081">
                  <c:v>133000</c:v>
                </c:pt>
                <c:pt idx="1082">
                  <c:v>192000</c:v>
                </c:pt>
                <c:pt idx="1083">
                  <c:v>160000</c:v>
                </c:pt>
                <c:pt idx="1084">
                  <c:v>187500</c:v>
                </c:pt>
                <c:pt idx="1085">
                  <c:v>147000</c:v>
                </c:pt>
                <c:pt idx="1086">
                  <c:v>83500</c:v>
                </c:pt>
                <c:pt idx="1087">
                  <c:v>252000</c:v>
                </c:pt>
                <c:pt idx="1088">
                  <c:v>137500</c:v>
                </c:pt>
                <c:pt idx="1089">
                  <c:v>197000</c:v>
                </c:pt>
                <c:pt idx="1090">
                  <c:v>92900</c:v>
                </c:pt>
                <c:pt idx="1091">
                  <c:v>160000</c:v>
                </c:pt>
                <c:pt idx="1092">
                  <c:v>136500</c:v>
                </c:pt>
                <c:pt idx="1093">
                  <c:v>146000</c:v>
                </c:pt>
                <c:pt idx="1094">
                  <c:v>129000</c:v>
                </c:pt>
                <c:pt idx="1095">
                  <c:v>176432</c:v>
                </c:pt>
                <c:pt idx="1096">
                  <c:v>127000</c:v>
                </c:pt>
                <c:pt idx="1097">
                  <c:v>170000</c:v>
                </c:pt>
                <c:pt idx="1098">
                  <c:v>128000</c:v>
                </c:pt>
                <c:pt idx="1099">
                  <c:v>157000</c:v>
                </c:pt>
                <c:pt idx="1100">
                  <c:v>60000</c:v>
                </c:pt>
                <c:pt idx="1101">
                  <c:v>119500</c:v>
                </c:pt>
                <c:pt idx="1102">
                  <c:v>135000</c:v>
                </c:pt>
                <c:pt idx="1103">
                  <c:v>159500</c:v>
                </c:pt>
                <c:pt idx="1104">
                  <c:v>106000</c:v>
                </c:pt>
                <c:pt idx="1105">
                  <c:v>325000</c:v>
                </c:pt>
                <c:pt idx="1106">
                  <c:v>179900</c:v>
                </c:pt>
                <c:pt idx="1107">
                  <c:v>274725</c:v>
                </c:pt>
                <c:pt idx="1108">
                  <c:v>181000</c:v>
                </c:pt>
                <c:pt idx="1109">
                  <c:v>280000</c:v>
                </c:pt>
                <c:pt idx="1110">
                  <c:v>188000</c:v>
                </c:pt>
                <c:pt idx="1111">
                  <c:v>205000</c:v>
                </c:pt>
                <c:pt idx="1112">
                  <c:v>129900</c:v>
                </c:pt>
                <c:pt idx="1113">
                  <c:v>134500</c:v>
                </c:pt>
                <c:pt idx="1114">
                  <c:v>117000</c:v>
                </c:pt>
                <c:pt idx="1115">
                  <c:v>318000</c:v>
                </c:pt>
                <c:pt idx="1116">
                  <c:v>184100</c:v>
                </c:pt>
                <c:pt idx="1117">
                  <c:v>130000</c:v>
                </c:pt>
                <c:pt idx="1118">
                  <c:v>140000</c:v>
                </c:pt>
                <c:pt idx="1119">
                  <c:v>133700</c:v>
                </c:pt>
                <c:pt idx="1120">
                  <c:v>118400</c:v>
                </c:pt>
                <c:pt idx="1121">
                  <c:v>212900</c:v>
                </c:pt>
                <c:pt idx="1122">
                  <c:v>112000</c:v>
                </c:pt>
                <c:pt idx="1123">
                  <c:v>118000</c:v>
                </c:pt>
                <c:pt idx="1124">
                  <c:v>163900</c:v>
                </c:pt>
                <c:pt idx="1125">
                  <c:v>115000</c:v>
                </c:pt>
                <c:pt idx="1126">
                  <c:v>174000</c:v>
                </c:pt>
                <c:pt idx="1127">
                  <c:v>259000</c:v>
                </c:pt>
                <c:pt idx="1128">
                  <c:v>215000</c:v>
                </c:pt>
                <c:pt idx="1129">
                  <c:v>140000</c:v>
                </c:pt>
                <c:pt idx="1130">
                  <c:v>135000</c:v>
                </c:pt>
                <c:pt idx="1131">
                  <c:v>93500</c:v>
                </c:pt>
                <c:pt idx="1132">
                  <c:v>117500</c:v>
                </c:pt>
                <c:pt idx="1133">
                  <c:v>239500</c:v>
                </c:pt>
                <c:pt idx="1134">
                  <c:v>169000</c:v>
                </c:pt>
                <c:pt idx="1135">
                  <c:v>102000</c:v>
                </c:pt>
                <c:pt idx="1136">
                  <c:v>119000</c:v>
                </c:pt>
                <c:pt idx="1137">
                  <c:v>94000</c:v>
                </c:pt>
                <c:pt idx="1138">
                  <c:v>196000</c:v>
                </c:pt>
                <c:pt idx="1139">
                  <c:v>144000</c:v>
                </c:pt>
                <c:pt idx="1140">
                  <c:v>139000</c:v>
                </c:pt>
                <c:pt idx="1141">
                  <c:v>197500</c:v>
                </c:pt>
                <c:pt idx="1142">
                  <c:v>424870</c:v>
                </c:pt>
                <c:pt idx="1143">
                  <c:v>80000</c:v>
                </c:pt>
                <c:pt idx="1144">
                  <c:v>80000</c:v>
                </c:pt>
                <c:pt idx="1145">
                  <c:v>149000</c:v>
                </c:pt>
                <c:pt idx="1146">
                  <c:v>180000</c:v>
                </c:pt>
                <c:pt idx="1147">
                  <c:v>174500</c:v>
                </c:pt>
                <c:pt idx="1148">
                  <c:v>116900</c:v>
                </c:pt>
                <c:pt idx="1149">
                  <c:v>143000</c:v>
                </c:pt>
                <c:pt idx="1150">
                  <c:v>124000</c:v>
                </c:pt>
                <c:pt idx="1151">
                  <c:v>149900</c:v>
                </c:pt>
                <c:pt idx="1152">
                  <c:v>230000</c:v>
                </c:pt>
                <c:pt idx="1153">
                  <c:v>120500</c:v>
                </c:pt>
                <c:pt idx="1154">
                  <c:v>201800</c:v>
                </c:pt>
                <c:pt idx="1155">
                  <c:v>218000</c:v>
                </c:pt>
                <c:pt idx="1156">
                  <c:v>179900</c:v>
                </c:pt>
                <c:pt idx="1157">
                  <c:v>230000</c:v>
                </c:pt>
                <c:pt idx="1158">
                  <c:v>235128</c:v>
                </c:pt>
                <c:pt idx="1159">
                  <c:v>185000</c:v>
                </c:pt>
                <c:pt idx="1160">
                  <c:v>146000</c:v>
                </c:pt>
                <c:pt idx="1161">
                  <c:v>224000</c:v>
                </c:pt>
                <c:pt idx="1162">
                  <c:v>129000</c:v>
                </c:pt>
                <c:pt idx="1163">
                  <c:v>108959</c:v>
                </c:pt>
                <c:pt idx="1164">
                  <c:v>194000</c:v>
                </c:pt>
                <c:pt idx="1165">
                  <c:v>233170</c:v>
                </c:pt>
                <c:pt idx="1166">
                  <c:v>245350</c:v>
                </c:pt>
                <c:pt idx="1167">
                  <c:v>173000</c:v>
                </c:pt>
                <c:pt idx="1168">
                  <c:v>235000</c:v>
                </c:pt>
                <c:pt idx="1169">
                  <c:v>625000</c:v>
                </c:pt>
                <c:pt idx="1170">
                  <c:v>171000</c:v>
                </c:pt>
                <c:pt idx="1171">
                  <c:v>163000</c:v>
                </c:pt>
                <c:pt idx="1172">
                  <c:v>171900</c:v>
                </c:pt>
                <c:pt idx="1173">
                  <c:v>200500</c:v>
                </c:pt>
                <c:pt idx="1174">
                  <c:v>239000</c:v>
                </c:pt>
                <c:pt idx="1175">
                  <c:v>285000</c:v>
                </c:pt>
                <c:pt idx="1176">
                  <c:v>119500</c:v>
                </c:pt>
                <c:pt idx="1177">
                  <c:v>115000</c:v>
                </c:pt>
                <c:pt idx="1178">
                  <c:v>154900</c:v>
                </c:pt>
                <c:pt idx="1179">
                  <c:v>93000</c:v>
                </c:pt>
                <c:pt idx="1180">
                  <c:v>250000</c:v>
                </c:pt>
                <c:pt idx="1181">
                  <c:v>392500</c:v>
                </c:pt>
                <c:pt idx="1182">
                  <c:v>745000</c:v>
                </c:pt>
                <c:pt idx="1183">
                  <c:v>120000</c:v>
                </c:pt>
                <c:pt idx="1184">
                  <c:v>186700</c:v>
                </c:pt>
                <c:pt idx="1185">
                  <c:v>104900</c:v>
                </c:pt>
                <c:pt idx="1186">
                  <c:v>95000</c:v>
                </c:pt>
                <c:pt idx="1187">
                  <c:v>262000</c:v>
                </c:pt>
                <c:pt idx="1188">
                  <c:v>195000</c:v>
                </c:pt>
                <c:pt idx="1189">
                  <c:v>189000</c:v>
                </c:pt>
                <c:pt idx="1190">
                  <c:v>168000</c:v>
                </c:pt>
                <c:pt idx="1191">
                  <c:v>174000</c:v>
                </c:pt>
                <c:pt idx="1192">
                  <c:v>125000</c:v>
                </c:pt>
                <c:pt idx="1193">
                  <c:v>165000</c:v>
                </c:pt>
                <c:pt idx="1194">
                  <c:v>158000</c:v>
                </c:pt>
                <c:pt idx="1195">
                  <c:v>176000</c:v>
                </c:pt>
                <c:pt idx="1196">
                  <c:v>219210</c:v>
                </c:pt>
                <c:pt idx="1197">
                  <c:v>144000</c:v>
                </c:pt>
                <c:pt idx="1198">
                  <c:v>178000</c:v>
                </c:pt>
                <c:pt idx="1199">
                  <c:v>148000</c:v>
                </c:pt>
                <c:pt idx="1200">
                  <c:v>116050</c:v>
                </c:pt>
                <c:pt idx="1201">
                  <c:v>197900</c:v>
                </c:pt>
                <c:pt idx="1202">
                  <c:v>117000</c:v>
                </c:pt>
                <c:pt idx="1203">
                  <c:v>213000</c:v>
                </c:pt>
                <c:pt idx="1204">
                  <c:v>153500</c:v>
                </c:pt>
                <c:pt idx="1205">
                  <c:v>271900</c:v>
                </c:pt>
                <c:pt idx="1206">
                  <c:v>107000</c:v>
                </c:pt>
                <c:pt idx="1207">
                  <c:v>200000</c:v>
                </c:pt>
                <c:pt idx="1208">
                  <c:v>140000</c:v>
                </c:pt>
                <c:pt idx="1209">
                  <c:v>290000</c:v>
                </c:pt>
                <c:pt idx="1210">
                  <c:v>189000</c:v>
                </c:pt>
                <c:pt idx="1211">
                  <c:v>164000</c:v>
                </c:pt>
                <c:pt idx="1212">
                  <c:v>113000</c:v>
                </c:pt>
                <c:pt idx="1213">
                  <c:v>145000</c:v>
                </c:pt>
                <c:pt idx="1214">
                  <c:v>134500</c:v>
                </c:pt>
                <c:pt idx="1215">
                  <c:v>125000</c:v>
                </c:pt>
                <c:pt idx="1216">
                  <c:v>112000</c:v>
                </c:pt>
                <c:pt idx="1217">
                  <c:v>229456</c:v>
                </c:pt>
                <c:pt idx="1218">
                  <c:v>80500</c:v>
                </c:pt>
                <c:pt idx="1219">
                  <c:v>91500</c:v>
                </c:pt>
                <c:pt idx="1220">
                  <c:v>115000</c:v>
                </c:pt>
                <c:pt idx="1221">
                  <c:v>134000</c:v>
                </c:pt>
                <c:pt idx="1222">
                  <c:v>143000</c:v>
                </c:pt>
                <c:pt idx="1223">
                  <c:v>137900</c:v>
                </c:pt>
                <c:pt idx="1224">
                  <c:v>184000</c:v>
                </c:pt>
                <c:pt idx="1225">
                  <c:v>145000</c:v>
                </c:pt>
                <c:pt idx="1226">
                  <c:v>214000</c:v>
                </c:pt>
                <c:pt idx="1227">
                  <c:v>147000</c:v>
                </c:pt>
                <c:pt idx="1228">
                  <c:v>367294</c:v>
                </c:pt>
                <c:pt idx="1229">
                  <c:v>127000</c:v>
                </c:pt>
                <c:pt idx="1230">
                  <c:v>190000</c:v>
                </c:pt>
                <c:pt idx="1231">
                  <c:v>132500</c:v>
                </c:pt>
                <c:pt idx="1232">
                  <c:v>101800</c:v>
                </c:pt>
                <c:pt idx="1233">
                  <c:v>142000</c:v>
                </c:pt>
                <c:pt idx="1234">
                  <c:v>130000</c:v>
                </c:pt>
                <c:pt idx="1235">
                  <c:v>138887</c:v>
                </c:pt>
                <c:pt idx="1236">
                  <c:v>175500</c:v>
                </c:pt>
                <c:pt idx="1237">
                  <c:v>195000</c:v>
                </c:pt>
                <c:pt idx="1238">
                  <c:v>142500</c:v>
                </c:pt>
                <c:pt idx="1239">
                  <c:v>265900</c:v>
                </c:pt>
                <c:pt idx="1240">
                  <c:v>224900</c:v>
                </c:pt>
                <c:pt idx="1241">
                  <c:v>248328</c:v>
                </c:pt>
                <c:pt idx="1242">
                  <c:v>170000</c:v>
                </c:pt>
                <c:pt idx="1243">
                  <c:v>465000</c:v>
                </c:pt>
                <c:pt idx="1244">
                  <c:v>230000</c:v>
                </c:pt>
                <c:pt idx="1245">
                  <c:v>178000</c:v>
                </c:pt>
                <c:pt idx="1246">
                  <c:v>186500</c:v>
                </c:pt>
                <c:pt idx="1247">
                  <c:v>169900</c:v>
                </c:pt>
                <c:pt idx="1248">
                  <c:v>129500</c:v>
                </c:pt>
                <c:pt idx="1249">
                  <c:v>119000</c:v>
                </c:pt>
                <c:pt idx="1250">
                  <c:v>244000</c:v>
                </c:pt>
                <c:pt idx="1251">
                  <c:v>171750</c:v>
                </c:pt>
                <c:pt idx="1252">
                  <c:v>130000</c:v>
                </c:pt>
                <c:pt idx="1253">
                  <c:v>294000</c:v>
                </c:pt>
                <c:pt idx="1254">
                  <c:v>165400</c:v>
                </c:pt>
                <c:pt idx="1255">
                  <c:v>127500</c:v>
                </c:pt>
                <c:pt idx="1256">
                  <c:v>301500</c:v>
                </c:pt>
                <c:pt idx="1257">
                  <c:v>99900</c:v>
                </c:pt>
                <c:pt idx="1258">
                  <c:v>190000</c:v>
                </c:pt>
                <c:pt idx="1259">
                  <c:v>151000</c:v>
                </c:pt>
                <c:pt idx="1260">
                  <c:v>181000</c:v>
                </c:pt>
                <c:pt idx="1261">
                  <c:v>128900</c:v>
                </c:pt>
                <c:pt idx="1262">
                  <c:v>161500</c:v>
                </c:pt>
                <c:pt idx="1263">
                  <c:v>180500</c:v>
                </c:pt>
                <c:pt idx="1264">
                  <c:v>181000</c:v>
                </c:pt>
                <c:pt idx="1265">
                  <c:v>183900</c:v>
                </c:pt>
                <c:pt idx="1266">
                  <c:v>122000</c:v>
                </c:pt>
                <c:pt idx="1267">
                  <c:v>378500</c:v>
                </c:pt>
                <c:pt idx="1268">
                  <c:v>381000</c:v>
                </c:pt>
                <c:pt idx="1269">
                  <c:v>144000</c:v>
                </c:pt>
                <c:pt idx="1270">
                  <c:v>260000</c:v>
                </c:pt>
                <c:pt idx="1271">
                  <c:v>185750</c:v>
                </c:pt>
                <c:pt idx="1272">
                  <c:v>137000</c:v>
                </c:pt>
                <c:pt idx="1273">
                  <c:v>177000</c:v>
                </c:pt>
                <c:pt idx="1274">
                  <c:v>139000</c:v>
                </c:pt>
                <c:pt idx="1275">
                  <c:v>137000</c:v>
                </c:pt>
                <c:pt idx="1276">
                  <c:v>162000</c:v>
                </c:pt>
                <c:pt idx="1277">
                  <c:v>197900</c:v>
                </c:pt>
                <c:pt idx="1278">
                  <c:v>237000</c:v>
                </c:pt>
                <c:pt idx="1279">
                  <c:v>68400</c:v>
                </c:pt>
                <c:pt idx="1280">
                  <c:v>227000</c:v>
                </c:pt>
                <c:pt idx="1281">
                  <c:v>180000</c:v>
                </c:pt>
                <c:pt idx="1282">
                  <c:v>150500</c:v>
                </c:pt>
                <c:pt idx="1283">
                  <c:v>139000</c:v>
                </c:pt>
                <c:pt idx="1284">
                  <c:v>169000</c:v>
                </c:pt>
                <c:pt idx="1285">
                  <c:v>132500</c:v>
                </c:pt>
                <c:pt idx="1286">
                  <c:v>143000</c:v>
                </c:pt>
                <c:pt idx="1287">
                  <c:v>190000</c:v>
                </c:pt>
                <c:pt idx="1288">
                  <c:v>278000</c:v>
                </c:pt>
                <c:pt idx="1289">
                  <c:v>281000</c:v>
                </c:pt>
                <c:pt idx="1290">
                  <c:v>180500</c:v>
                </c:pt>
                <c:pt idx="1291">
                  <c:v>119500</c:v>
                </c:pt>
                <c:pt idx="1292">
                  <c:v>107500</c:v>
                </c:pt>
                <c:pt idx="1293">
                  <c:v>162900</c:v>
                </c:pt>
                <c:pt idx="1294">
                  <c:v>115000</c:v>
                </c:pt>
                <c:pt idx="1295">
                  <c:v>138500</c:v>
                </c:pt>
                <c:pt idx="1296">
                  <c:v>155000</c:v>
                </c:pt>
                <c:pt idx="1297">
                  <c:v>140000</c:v>
                </c:pt>
                <c:pt idx="1298">
                  <c:v>160000</c:v>
                </c:pt>
                <c:pt idx="1299">
                  <c:v>154000</c:v>
                </c:pt>
                <c:pt idx="1300">
                  <c:v>225000</c:v>
                </c:pt>
                <c:pt idx="1301">
                  <c:v>177500</c:v>
                </c:pt>
                <c:pt idx="1302">
                  <c:v>290000</c:v>
                </c:pt>
                <c:pt idx="1303">
                  <c:v>232000</c:v>
                </c:pt>
                <c:pt idx="1304">
                  <c:v>130000</c:v>
                </c:pt>
                <c:pt idx="1305">
                  <c:v>325000</c:v>
                </c:pt>
                <c:pt idx="1306">
                  <c:v>202500</c:v>
                </c:pt>
                <c:pt idx="1307">
                  <c:v>138000</c:v>
                </c:pt>
                <c:pt idx="1308">
                  <c:v>147000</c:v>
                </c:pt>
                <c:pt idx="1309">
                  <c:v>179200</c:v>
                </c:pt>
                <c:pt idx="1310">
                  <c:v>335000</c:v>
                </c:pt>
                <c:pt idx="1311">
                  <c:v>203000</c:v>
                </c:pt>
                <c:pt idx="1312">
                  <c:v>302000</c:v>
                </c:pt>
                <c:pt idx="1313">
                  <c:v>333168</c:v>
                </c:pt>
                <c:pt idx="1314">
                  <c:v>119000</c:v>
                </c:pt>
                <c:pt idx="1315">
                  <c:v>206900</c:v>
                </c:pt>
                <c:pt idx="1316">
                  <c:v>295493</c:v>
                </c:pt>
                <c:pt idx="1317">
                  <c:v>208900</c:v>
                </c:pt>
                <c:pt idx="1318">
                  <c:v>275000</c:v>
                </c:pt>
                <c:pt idx="1319">
                  <c:v>111000</c:v>
                </c:pt>
                <c:pt idx="1320">
                  <c:v>156500</c:v>
                </c:pt>
                <c:pt idx="1321">
                  <c:v>72500</c:v>
                </c:pt>
                <c:pt idx="1322">
                  <c:v>190000</c:v>
                </c:pt>
                <c:pt idx="1323">
                  <c:v>82500</c:v>
                </c:pt>
                <c:pt idx="1324">
                  <c:v>147000</c:v>
                </c:pt>
                <c:pt idx="1325">
                  <c:v>55000</c:v>
                </c:pt>
                <c:pt idx="1326">
                  <c:v>79000</c:v>
                </c:pt>
                <c:pt idx="1327">
                  <c:v>130500</c:v>
                </c:pt>
                <c:pt idx="1328">
                  <c:v>256000</c:v>
                </c:pt>
                <c:pt idx="1329">
                  <c:v>176500</c:v>
                </c:pt>
                <c:pt idx="1330">
                  <c:v>227000</c:v>
                </c:pt>
                <c:pt idx="1331">
                  <c:v>132500</c:v>
                </c:pt>
                <c:pt idx="1332">
                  <c:v>100000</c:v>
                </c:pt>
                <c:pt idx="1333">
                  <c:v>125500</c:v>
                </c:pt>
                <c:pt idx="1334">
                  <c:v>125000</c:v>
                </c:pt>
                <c:pt idx="1335">
                  <c:v>167900</c:v>
                </c:pt>
                <c:pt idx="1336">
                  <c:v>135000</c:v>
                </c:pt>
                <c:pt idx="1337">
                  <c:v>52500</c:v>
                </c:pt>
                <c:pt idx="1338">
                  <c:v>200000</c:v>
                </c:pt>
                <c:pt idx="1339">
                  <c:v>128500</c:v>
                </c:pt>
                <c:pt idx="1340">
                  <c:v>123000</c:v>
                </c:pt>
                <c:pt idx="1341">
                  <c:v>155000</c:v>
                </c:pt>
                <c:pt idx="1342">
                  <c:v>228500</c:v>
                </c:pt>
                <c:pt idx="1343">
                  <c:v>177000</c:v>
                </c:pt>
                <c:pt idx="1344">
                  <c:v>155835</c:v>
                </c:pt>
                <c:pt idx="1345">
                  <c:v>108500</c:v>
                </c:pt>
                <c:pt idx="1346">
                  <c:v>262500</c:v>
                </c:pt>
                <c:pt idx="1347">
                  <c:v>283463</c:v>
                </c:pt>
                <c:pt idx="1348">
                  <c:v>215000</c:v>
                </c:pt>
                <c:pt idx="1349">
                  <c:v>122000</c:v>
                </c:pt>
                <c:pt idx="1350">
                  <c:v>200000</c:v>
                </c:pt>
                <c:pt idx="1351">
                  <c:v>171000</c:v>
                </c:pt>
                <c:pt idx="1352">
                  <c:v>134900</c:v>
                </c:pt>
                <c:pt idx="1353">
                  <c:v>410000</c:v>
                </c:pt>
                <c:pt idx="1354">
                  <c:v>235000</c:v>
                </c:pt>
                <c:pt idx="1355">
                  <c:v>170000</c:v>
                </c:pt>
                <c:pt idx="1356">
                  <c:v>110000</c:v>
                </c:pt>
                <c:pt idx="1357">
                  <c:v>149900</c:v>
                </c:pt>
                <c:pt idx="1358">
                  <c:v>177500</c:v>
                </c:pt>
                <c:pt idx="1359">
                  <c:v>315000</c:v>
                </c:pt>
                <c:pt idx="1360">
                  <c:v>189000</c:v>
                </c:pt>
                <c:pt idx="1361">
                  <c:v>260000</c:v>
                </c:pt>
                <c:pt idx="1362">
                  <c:v>104900</c:v>
                </c:pt>
                <c:pt idx="1363">
                  <c:v>156932</c:v>
                </c:pt>
                <c:pt idx="1364">
                  <c:v>144152</c:v>
                </c:pt>
                <c:pt idx="1365">
                  <c:v>216000</c:v>
                </c:pt>
                <c:pt idx="1366">
                  <c:v>193000</c:v>
                </c:pt>
                <c:pt idx="1367">
                  <c:v>127000</c:v>
                </c:pt>
                <c:pt idx="1368">
                  <c:v>144000</c:v>
                </c:pt>
                <c:pt idx="1369">
                  <c:v>232000</c:v>
                </c:pt>
                <c:pt idx="1370">
                  <c:v>105000</c:v>
                </c:pt>
                <c:pt idx="1371">
                  <c:v>165500</c:v>
                </c:pt>
                <c:pt idx="1372">
                  <c:v>274300</c:v>
                </c:pt>
                <c:pt idx="1373">
                  <c:v>466500</c:v>
                </c:pt>
                <c:pt idx="1374">
                  <c:v>250000</c:v>
                </c:pt>
                <c:pt idx="1375">
                  <c:v>239000</c:v>
                </c:pt>
                <c:pt idx="1376">
                  <c:v>91000</c:v>
                </c:pt>
                <c:pt idx="1377">
                  <c:v>117000</c:v>
                </c:pt>
                <c:pt idx="1378">
                  <c:v>83000</c:v>
                </c:pt>
                <c:pt idx="1379">
                  <c:v>167500</c:v>
                </c:pt>
                <c:pt idx="1380">
                  <c:v>58500</c:v>
                </c:pt>
                <c:pt idx="1381">
                  <c:v>237500</c:v>
                </c:pt>
                <c:pt idx="1382">
                  <c:v>157000</c:v>
                </c:pt>
                <c:pt idx="1383">
                  <c:v>112000</c:v>
                </c:pt>
                <c:pt idx="1384">
                  <c:v>105000</c:v>
                </c:pt>
                <c:pt idx="1385">
                  <c:v>125500</c:v>
                </c:pt>
                <c:pt idx="1386">
                  <c:v>250000</c:v>
                </c:pt>
                <c:pt idx="1387">
                  <c:v>136000</c:v>
                </c:pt>
                <c:pt idx="1388">
                  <c:v>377500</c:v>
                </c:pt>
                <c:pt idx="1389">
                  <c:v>131000</c:v>
                </c:pt>
                <c:pt idx="1390">
                  <c:v>235000</c:v>
                </c:pt>
                <c:pt idx="1391">
                  <c:v>124000</c:v>
                </c:pt>
                <c:pt idx="1392">
                  <c:v>123000</c:v>
                </c:pt>
                <c:pt idx="1393">
                  <c:v>163000</c:v>
                </c:pt>
                <c:pt idx="1394">
                  <c:v>246578</c:v>
                </c:pt>
                <c:pt idx="1395">
                  <c:v>281213</c:v>
                </c:pt>
                <c:pt idx="1396">
                  <c:v>160000</c:v>
                </c:pt>
                <c:pt idx="1397">
                  <c:v>137500</c:v>
                </c:pt>
                <c:pt idx="1398">
                  <c:v>138000</c:v>
                </c:pt>
                <c:pt idx="1399">
                  <c:v>137450</c:v>
                </c:pt>
                <c:pt idx="1400">
                  <c:v>120000</c:v>
                </c:pt>
                <c:pt idx="1401">
                  <c:v>193000</c:v>
                </c:pt>
                <c:pt idx="1402">
                  <c:v>193879</c:v>
                </c:pt>
                <c:pt idx="1403">
                  <c:v>282922</c:v>
                </c:pt>
                <c:pt idx="1404">
                  <c:v>105000</c:v>
                </c:pt>
                <c:pt idx="1405">
                  <c:v>275000</c:v>
                </c:pt>
                <c:pt idx="1406">
                  <c:v>133000</c:v>
                </c:pt>
                <c:pt idx="1407">
                  <c:v>112000</c:v>
                </c:pt>
                <c:pt idx="1408">
                  <c:v>125500</c:v>
                </c:pt>
                <c:pt idx="1409">
                  <c:v>215000</c:v>
                </c:pt>
                <c:pt idx="1410">
                  <c:v>230000</c:v>
                </c:pt>
                <c:pt idx="1411">
                  <c:v>140000</c:v>
                </c:pt>
                <c:pt idx="1412">
                  <c:v>90000</c:v>
                </c:pt>
                <c:pt idx="1413">
                  <c:v>257000</c:v>
                </c:pt>
                <c:pt idx="1414">
                  <c:v>207000</c:v>
                </c:pt>
                <c:pt idx="1415">
                  <c:v>175900</c:v>
                </c:pt>
                <c:pt idx="1416">
                  <c:v>122500</c:v>
                </c:pt>
                <c:pt idx="1417">
                  <c:v>340000</c:v>
                </c:pt>
                <c:pt idx="1418">
                  <c:v>124000</c:v>
                </c:pt>
                <c:pt idx="1419">
                  <c:v>223000</c:v>
                </c:pt>
                <c:pt idx="1420">
                  <c:v>179900</c:v>
                </c:pt>
                <c:pt idx="1421">
                  <c:v>127500</c:v>
                </c:pt>
                <c:pt idx="1422">
                  <c:v>136500</c:v>
                </c:pt>
                <c:pt idx="1423">
                  <c:v>274970</c:v>
                </c:pt>
                <c:pt idx="1424">
                  <c:v>144000</c:v>
                </c:pt>
                <c:pt idx="1425">
                  <c:v>142000</c:v>
                </c:pt>
                <c:pt idx="1426">
                  <c:v>271000</c:v>
                </c:pt>
                <c:pt idx="1427">
                  <c:v>140000</c:v>
                </c:pt>
                <c:pt idx="1428">
                  <c:v>119000</c:v>
                </c:pt>
                <c:pt idx="1429">
                  <c:v>182900</c:v>
                </c:pt>
                <c:pt idx="1430">
                  <c:v>192140</c:v>
                </c:pt>
                <c:pt idx="1431">
                  <c:v>143750</c:v>
                </c:pt>
                <c:pt idx="1432">
                  <c:v>64500</c:v>
                </c:pt>
                <c:pt idx="1433">
                  <c:v>186500</c:v>
                </c:pt>
                <c:pt idx="1434">
                  <c:v>160000</c:v>
                </c:pt>
                <c:pt idx="1435">
                  <c:v>174000</c:v>
                </c:pt>
                <c:pt idx="1436">
                  <c:v>120500</c:v>
                </c:pt>
                <c:pt idx="1437">
                  <c:v>394617</c:v>
                </c:pt>
                <c:pt idx="1438">
                  <c:v>149700</c:v>
                </c:pt>
                <c:pt idx="1439">
                  <c:v>197000</c:v>
                </c:pt>
                <c:pt idx="1440">
                  <c:v>191000</c:v>
                </c:pt>
                <c:pt idx="1441">
                  <c:v>149300</c:v>
                </c:pt>
                <c:pt idx="1442">
                  <c:v>310000</c:v>
                </c:pt>
                <c:pt idx="1443">
                  <c:v>121000</c:v>
                </c:pt>
                <c:pt idx="1444">
                  <c:v>179600</c:v>
                </c:pt>
                <c:pt idx="1445">
                  <c:v>129000</c:v>
                </c:pt>
                <c:pt idx="1446">
                  <c:v>157900</c:v>
                </c:pt>
                <c:pt idx="1447">
                  <c:v>240000</c:v>
                </c:pt>
                <c:pt idx="1448">
                  <c:v>112000</c:v>
                </c:pt>
                <c:pt idx="1449">
                  <c:v>92000</c:v>
                </c:pt>
                <c:pt idx="1450">
                  <c:v>136000</c:v>
                </c:pt>
                <c:pt idx="1451">
                  <c:v>287090</c:v>
                </c:pt>
                <c:pt idx="1452">
                  <c:v>145000</c:v>
                </c:pt>
                <c:pt idx="1453">
                  <c:v>84500</c:v>
                </c:pt>
                <c:pt idx="1454">
                  <c:v>185000</c:v>
                </c:pt>
                <c:pt idx="1455">
                  <c:v>175000</c:v>
                </c:pt>
                <c:pt idx="1456">
                  <c:v>210000</c:v>
                </c:pt>
                <c:pt idx="1457">
                  <c:v>266500</c:v>
                </c:pt>
                <c:pt idx="1458">
                  <c:v>142125</c:v>
                </c:pt>
                <c:pt idx="1459">
                  <c:v>147500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43-57DA-448D-AC44-1B1D246B9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77024"/>
        <c:axId val="67391872"/>
      </c:scatterChart>
      <c:valAx>
        <c:axId val="6737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Neighborhood (converted)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91872"/>
        <c:crosses val="autoZero"/>
        <c:crossBetween val="midCat"/>
      </c:valAx>
      <c:valAx>
        <c:axId val="6739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Sales Price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7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1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D784D-ADE4-4A3A-B756-D6F2FEAED0B9}" type="datetimeFigureOut">
              <a:rPr lang="en-CA" smtClean="0"/>
              <a:t>2017-01-13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3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443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3F970-0BC1-48D4-ACC3-DBAC67BB4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236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EAC05-31C5-4997-BEA6-AAB9E1AC5B92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5405D-7746-4964-9F69-34B053AD8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0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5405D-7746-4964-9F69-34B053AD8A2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5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Function </a:t>
            </a:r>
            <a:r>
              <a:rPr lang="en-CA" dirty="0" err="1"/>
              <a:t>writeDataSet</a:t>
            </a:r>
            <a:r>
              <a:rPr lang="en-CA" dirty="0"/>
              <a:t> to output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5405D-7746-4964-9F69-34B053AD8A2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09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Take all is not an option, very bad MSE 4 * 10^9 , R² = 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Which parameters?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5405D-7746-4964-9F69-34B053AD8A2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32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samples makes always sense, but sometimes long computing time. 24 min SVR 10 features,  </a:t>
            </a:r>
          </a:p>
          <a:p>
            <a:r>
              <a:rPr lang="en-CA" dirty="0"/>
              <a:t>Manual check of performance: split necessary so that not all samples can be used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5405D-7746-4964-9F69-34B053AD8A2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29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(esp. RVM + many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5405D-7746-4964-9F69-34B053AD8A2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1307-2C0E-4B77-8D21-1C6CD0D5EDAD}" type="datetime1">
              <a:rPr lang="en-CA" smtClean="0"/>
              <a:t>2017-01-13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71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1B5F-3B39-4904-A240-DBF8087264DC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38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6B0-672A-4677-BA0D-F4351F26D428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31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4B12-8897-4577-A86B-3FFCA1AE22B2}" type="datetime1">
              <a:rPr lang="en-CA" smtClean="0"/>
              <a:t>2017-01-13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C++ Final Project: Multiple Regression using Machine Learning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FD9-742D-4A01-ADCF-DE821C9E54E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0" y="1417638"/>
            <a:ext cx="9144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1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B1A5-FA7B-44B9-B53B-C4A0678FCF16}" type="datetime1">
              <a:rPr lang="en-CA" smtClean="0"/>
              <a:t>2017-01-13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FD9-742D-4A01-ADCF-DE821C9E54E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06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7544" y="6381328"/>
            <a:ext cx="1162472" cy="365125"/>
          </a:xfrm>
          <a:prstGeom prst="rect">
            <a:avLst/>
          </a:prstGeom>
        </p:spPr>
        <p:txBody>
          <a:bodyPr/>
          <a:lstStyle/>
          <a:p>
            <a:fld id="{886CF349-47BF-42B5-A3E7-87540661B8D2}" type="datetime1">
              <a:rPr lang="en-CA" smtClean="0"/>
              <a:t>2017-01-13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16416" y="6381328"/>
            <a:ext cx="370384" cy="365125"/>
          </a:xfrm>
          <a:prstGeom prst="rect">
            <a:avLst/>
          </a:prstGeom>
        </p:spPr>
        <p:txBody>
          <a:bodyPr/>
          <a:lstStyle/>
          <a:p>
            <a:fld id="{A9ACAFD9-742D-4A01-ADCF-DE821C9E54E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7544" y="3933056"/>
            <a:ext cx="4104456" cy="2088232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4"/>
          </p:nvPr>
        </p:nvSpPr>
        <p:spPr>
          <a:xfrm>
            <a:off x="4644008" y="3933056"/>
            <a:ext cx="4104456" cy="2088232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5"/>
          </p:nvPr>
        </p:nvSpPr>
        <p:spPr>
          <a:xfrm>
            <a:off x="467544" y="1628800"/>
            <a:ext cx="4104456" cy="2088232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6"/>
          </p:nvPr>
        </p:nvSpPr>
        <p:spPr>
          <a:xfrm>
            <a:off x="4716016" y="1628800"/>
            <a:ext cx="4104456" cy="208823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7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0" y="1340768"/>
            <a:ext cx="9144000" cy="1199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B3C-B05F-47DA-B7B1-63CB23ED54C7}" type="datetime1">
              <a:rPr lang="en-CA" smtClean="0"/>
              <a:t>2017-01-13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70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A299-0DE0-4631-9AA5-5C5E17C04E4F}" type="datetime1">
              <a:rPr lang="en-CA" smtClean="0"/>
              <a:t>2017-01-13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735D-C0B9-47AA-843D-DEB6E547727E}" type="datetime1">
              <a:rPr lang="en-CA" smtClean="0"/>
              <a:t>2017-01-13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26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EC71-1099-46F4-9A1C-C5F994067E65}" type="datetime1">
              <a:rPr lang="en-CA" smtClean="0"/>
              <a:t>2017-01-13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73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EB6C-ED74-4B9F-A8FA-AC6D61EFE746}" type="datetime1">
              <a:rPr lang="en-CA" smtClean="0"/>
              <a:t>2017-01-13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8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1615-C6C4-47DD-94D2-45E1B37F694F}" type="datetime1">
              <a:rPr lang="en-CA" smtClean="0"/>
              <a:t>2017-01-13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02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800E-A7C9-4DE3-B4D6-7AF871B3C2FA}" type="datetime1">
              <a:rPr lang="en-CA" smtClean="0"/>
              <a:t>2017-01-13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23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497-CDA5-45CB-85DB-E0770E9B3171}" type="datetime1">
              <a:rPr lang="en-CA" smtClean="0"/>
              <a:t>2017-01-13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47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2FAE-552C-4CC2-9993-0FB52540DDF3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9E93-4CFD-4798-A696-4143459F5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0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61" r:id="rId13"/>
    <p:sldLayoutId id="214748365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>
            <a:normAutofit/>
          </a:bodyPr>
          <a:lstStyle/>
          <a:p>
            <a:r>
              <a:rPr lang="de-DE" u="sng" dirty="0"/>
              <a:t>C++ Final Project</a:t>
            </a:r>
            <a:br>
              <a:rPr lang="de-DE" dirty="0"/>
            </a:br>
            <a:br>
              <a:rPr lang="de-DE" sz="1800" dirty="0"/>
            </a:br>
            <a:r>
              <a:rPr lang="de-DE" sz="1800" dirty="0"/>
              <a:t>McGill University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1608584"/>
          </a:xfrm>
        </p:spPr>
        <p:txBody>
          <a:bodyPr>
            <a:normAutofit/>
          </a:bodyPr>
          <a:lstStyle/>
          <a:p>
            <a:r>
              <a:rPr lang="en-CA" sz="3200" dirty="0"/>
              <a:t>Multiple Regression using Machine Learning Algorithms</a:t>
            </a:r>
            <a:br>
              <a:rPr lang="en-US" dirty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816505" y="5805264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Christian Both</a:t>
            </a:r>
          </a:p>
        </p:txBody>
      </p:sp>
    </p:spTree>
    <p:extLst>
      <p:ext uri="{BB962C8B-B14F-4D97-AF65-F5344CB8AC3E}">
        <p14:creationId xmlns:p14="http://schemas.microsoft.com/office/powerpoint/2010/main" val="39473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87766" cy="18193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CA" dirty="0"/>
              <a:t>Features are tested independently in the order of Pearson coefficient (&gt;0.5)  and validated by R²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Best combination of Features is tested on same parameters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C3B393D0-FAD1-4FE6-BE27-F65508FAD39B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10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83261"/>
              </p:ext>
            </p:extLst>
          </p:nvPr>
        </p:nvGraphicFramePr>
        <p:xfrm>
          <a:off x="656754" y="3645024"/>
          <a:ext cx="4910286" cy="2385060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5330464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26609140"/>
                    </a:ext>
                  </a:extLst>
                </a:gridCol>
                <a:gridCol w="1351012">
                  <a:extLst>
                    <a:ext uri="{9D8B030D-6E8A-4147-A177-3AD203B41FA5}">
                      <a16:colId xmlns:a16="http://schemas.microsoft.com/office/drawing/2014/main" val="3657396565"/>
                    </a:ext>
                  </a:extLst>
                </a:gridCol>
                <a:gridCol w="1687066">
                  <a:extLst>
                    <a:ext uri="{9D8B030D-6E8A-4147-A177-3AD203B41FA5}">
                      <a16:colId xmlns:a16="http://schemas.microsoft.com/office/drawing/2014/main" val="83357498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 Features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R² Value by independent test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Pearson coefficient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18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OverallQual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408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GarageCars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362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GrLivArea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425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KitchenQual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190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ExterQual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09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GarageArea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684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YearBuilt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73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TotalBsmtSF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709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FullBath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208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TotRmsAbvGrd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1765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1stFlrSF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8443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3891235"/>
            <a:ext cx="33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SVM: Top 10 Features favorable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R² = 0.833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152" y="4783777"/>
            <a:ext cx="33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RVM: Top 3 Features favorable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R² = 0.825</a:t>
            </a:r>
          </a:p>
        </p:txBody>
      </p:sp>
    </p:spTree>
    <p:extLst>
      <p:ext uri="{BB962C8B-B14F-4D97-AF65-F5344CB8AC3E}">
        <p14:creationId xmlns:p14="http://schemas.microsoft.com/office/powerpoint/2010/main" val="297668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49" y="1556792"/>
            <a:ext cx="7886700" cy="4486275"/>
          </a:xfrm>
        </p:spPr>
        <p:txBody>
          <a:bodyPr>
            <a:normAutofit/>
          </a:bodyPr>
          <a:lstStyle/>
          <a:p>
            <a:r>
              <a:rPr lang="en-CA" dirty="0"/>
              <a:t>Number of Samples</a:t>
            </a:r>
          </a:p>
          <a:p>
            <a:pPr lvl="1"/>
            <a:r>
              <a:rPr lang="en-CA" dirty="0"/>
              <a:t>Customized entry of sample numbers possible</a:t>
            </a:r>
          </a:p>
          <a:p>
            <a:pPr lvl="1"/>
            <a:r>
              <a:rPr lang="en-CA" dirty="0"/>
              <a:t>Maximum 1460 (all Samples)</a:t>
            </a:r>
          </a:p>
          <a:p>
            <a:r>
              <a:rPr lang="en-CA" dirty="0"/>
              <a:t>Kernel</a:t>
            </a:r>
          </a:p>
          <a:p>
            <a:pPr lvl="1"/>
            <a:r>
              <a:rPr lang="en-CA" dirty="0"/>
              <a:t>Radial Basis Kernel</a:t>
            </a:r>
          </a:p>
          <a:p>
            <a:pPr lvl="1"/>
            <a:r>
              <a:rPr lang="en-CA" dirty="0"/>
              <a:t>Linear Kernel</a:t>
            </a:r>
          </a:p>
          <a:p>
            <a:pPr lvl="1"/>
            <a:r>
              <a:rPr lang="en-CA" dirty="0"/>
              <a:t>Polynomial Kernel</a:t>
            </a:r>
          </a:p>
          <a:p>
            <a:r>
              <a:rPr lang="en-CA" dirty="0"/>
              <a:t>Gamma: Parameter to set for radial basis kernel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 default Gamma performs best, option in code to calculate Gamma depending on spread of samples 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38E87AD3-CD09-4C90-8B0D-6B8163F16A41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11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3923928" y="3848780"/>
            <a:ext cx="3634730" cy="534781"/>
            <a:chOff x="3851920" y="3677258"/>
            <a:chExt cx="3655318" cy="648072"/>
          </a:xfrm>
        </p:grpSpPr>
        <p:sp>
          <p:nvSpPr>
            <p:cNvPr id="8" name="Right Brace 7"/>
            <p:cNvSpPr/>
            <p:nvPr/>
          </p:nvSpPr>
          <p:spPr>
            <a:xfrm>
              <a:off x="3851920" y="3677258"/>
              <a:ext cx="432048" cy="64807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9634" y="3678999"/>
              <a:ext cx="3027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Show worse results by adding more than one 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03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49" y="1556792"/>
            <a:ext cx="7886700" cy="4486275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Normalize sample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Subtract mean and divide by standard deviation for every sample </a:t>
            </a:r>
          </a:p>
          <a:p>
            <a:r>
              <a:rPr lang="en-CA" dirty="0"/>
              <a:t>Support Vector Machine</a:t>
            </a:r>
          </a:p>
          <a:p>
            <a:pPr lvl="1"/>
            <a:r>
              <a:rPr lang="en-CA" dirty="0"/>
              <a:t>C-Value:</a:t>
            </a:r>
            <a:r>
              <a:rPr lang="en-CA" dirty="0">
                <a:sym typeface="Wingdings" panose="05000000000000000000" pitchFamily="2" charset="2"/>
              </a:rPr>
              <a:t> allowance of training error, large c encourages exact fitting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>
                <a:sym typeface="Wingdings" panose="05000000000000000000" pitchFamily="2" charset="2"/>
              </a:rPr>
              <a:t> Optimal value found by </a:t>
            </a:r>
            <a:r>
              <a:rPr lang="en-CA" i="1" dirty="0">
                <a:sym typeface="Wingdings" panose="05000000000000000000" pitchFamily="2" charset="2"/>
              </a:rPr>
              <a:t>for </a:t>
            </a:r>
            <a:r>
              <a:rPr lang="en-CA" dirty="0">
                <a:sym typeface="Wingdings" panose="05000000000000000000" pitchFamily="2" charset="2"/>
              </a:rPr>
              <a:t>loop and set to default: 110.000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>
                <a:sym typeface="Wingdings" panose="05000000000000000000" pitchFamily="2" charset="2"/>
              </a:rPr>
              <a:t> Customized entry possible in code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  <a:p>
            <a:r>
              <a:rPr lang="en-CA" dirty="0"/>
              <a:t>SVM/RVM</a:t>
            </a:r>
          </a:p>
          <a:p>
            <a:pPr lvl="1"/>
            <a:r>
              <a:rPr lang="en-CA" dirty="0"/>
              <a:t>Epsilon: Accuracy fit of training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Can be set higher if computing time too long (esp. RVM + many features)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DE4013B-BF51-415D-A224-88EAA0FC6773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5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79254" cy="4351338"/>
          </a:xfrm>
        </p:spPr>
        <p:txBody>
          <a:bodyPr>
            <a:normAutofit/>
          </a:bodyPr>
          <a:lstStyle/>
          <a:p>
            <a:r>
              <a:rPr lang="en-CA" dirty="0"/>
              <a:t>RVM Regression</a:t>
            </a:r>
          </a:p>
          <a:p>
            <a:r>
              <a:rPr lang="en-CA" dirty="0"/>
              <a:t>Radial basis kernel</a:t>
            </a:r>
          </a:p>
          <a:p>
            <a:r>
              <a:rPr lang="en-CA" dirty="0"/>
              <a:t>400 Samples</a:t>
            </a:r>
          </a:p>
          <a:p>
            <a:r>
              <a:rPr lang="en-CA" dirty="0"/>
              <a:t>Top 3 Features</a:t>
            </a:r>
          </a:p>
          <a:p>
            <a:pPr lvl="1"/>
            <a:r>
              <a:rPr lang="en-CA" dirty="0"/>
              <a:t>Overall Quality</a:t>
            </a:r>
          </a:p>
          <a:p>
            <a:pPr lvl="1"/>
            <a:r>
              <a:rPr lang="en-CA" dirty="0"/>
              <a:t>Gross living Area</a:t>
            </a:r>
          </a:p>
          <a:p>
            <a:pPr lvl="1"/>
            <a:r>
              <a:rPr lang="en-CA" dirty="0"/>
              <a:t>Garage Cars </a:t>
            </a:r>
          </a:p>
          <a:p>
            <a:r>
              <a:rPr lang="en-CA" dirty="0"/>
              <a:t>Default Gamma</a:t>
            </a:r>
          </a:p>
          <a:p>
            <a:r>
              <a:rPr lang="en-CA" dirty="0"/>
              <a:t>Epsilon: 0.001</a:t>
            </a:r>
          </a:p>
          <a:p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90EF9BAD-9A39-4C86-A6EB-E401E14361A0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13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314850" y="4364130"/>
            <a:ext cx="4577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Prediction for rest 1060 known Sale prices of training set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R² = 0.77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Upload of test data on </a:t>
            </a:r>
            <a:r>
              <a:rPr lang="en-CA" dirty="0" err="1"/>
              <a:t>kaggle</a:t>
            </a:r>
            <a:r>
              <a:rPr lang="en-CA" dirty="0"/>
              <a:t> (R² = 0.835): RMSE = 0.159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5906833-B811-47DE-8E83-D52A6E241E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704249"/>
              </p:ext>
            </p:extLst>
          </p:nvPr>
        </p:nvGraphicFramePr>
        <p:xfrm>
          <a:off x="4171950" y="1490136"/>
          <a:ext cx="45720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553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Support Vector Machine/ Relevance Vector Machine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Limitations of regression function for nominal features </a:t>
            </a:r>
            <a:r>
              <a:rPr lang="en-CA" dirty="0" err="1"/>
              <a:t>eg</a:t>
            </a:r>
            <a:r>
              <a:rPr lang="en-CA" dirty="0"/>
              <a:t>. Roof type/ Neighborhood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Implementation of regression algorithm capable of taking all styles of features into account possibly: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Artificial Neural Networks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Decision/Regression Trees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48AB3838-E622-4B3F-B698-DF434FF788B5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14</a:t>
            </a:fld>
            <a:endParaRPr lang="en-CA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557E8E9-A980-4256-A0FC-B46E5BBAB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315493"/>
              </p:ext>
            </p:extLst>
          </p:nvPr>
        </p:nvGraphicFramePr>
        <p:xfrm>
          <a:off x="827584" y="2708920"/>
          <a:ext cx="4176464" cy="194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042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215" y="2420888"/>
            <a:ext cx="2952328" cy="100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Thank you!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0B3C-B05F-47DA-B7B1-63CB23ED54C7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9E93-4CFD-4798-A696-4143459F5B37}" type="slidenum">
              <a:rPr lang="en-CA" smtClean="0"/>
              <a:t>15</a:t>
            </a:fld>
            <a:endParaRPr lang="en-CA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96952"/>
            <a:ext cx="248346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80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 a regression analysis on the </a:t>
            </a:r>
          </a:p>
          <a:p>
            <a:pPr marL="0" indent="0">
              <a:buNone/>
            </a:pPr>
            <a:r>
              <a:rPr lang="en-US" dirty="0"/>
              <a:t>  “Ames Housing Dataset”₁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Broken down in: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import and conversion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Implementation of regression algorithms by use of machine learning library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Feature selection and calibration of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Validation of predictions and output of results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Task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5227-2693-447B-8F48-DCCB0F8E7260}" type="datetime1">
              <a:rPr lang="en-CA" smtClean="0"/>
              <a:t>2017-01-13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FD9-742D-4A01-ADCF-DE821C9E54E7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50023" y="5661248"/>
            <a:ext cx="836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₁ Taken from: https://www.kaggle.com/c/house-prices-advanced-regression-techniques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542" y="1484784"/>
            <a:ext cx="150512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28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Ames Housing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335838" cy="46201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Objective:</a:t>
            </a:r>
          </a:p>
          <a:p>
            <a:pPr marL="0" indent="0">
              <a:buNone/>
            </a:pPr>
            <a:r>
              <a:rPr lang="en-CA" dirty="0"/>
              <a:t>Predict Sale Prices </a:t>
            </a:r>
          </a:p>
          <a:p>
            <a:pPr marL="0" indent="0">
              <a:buNone/>
            </a:pPr>
            <a:r>
              <a:rPr lang="en-CA" dirty="0"/>
              <a:t>of properties based</a:t>
            </a:r>
          </a:p>
          <a:p>
            <a:pPr marL="0" indent="0">
              <a:buNone/>
            </a:pPr>
            <a:r>
              <a:rPr lang="en-CA" dirty="0"/>
              <a:t>on housing features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79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1460 Samples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r>
              <a:rPr lang="en-CA" dirty="0"/>
              <a:t>Train.csv</a:t>
            </a:r>
          </a:p>
          <a:p>
            <a:r>
              <a:rPr lang="en-CA" dirty="0"/>
              <a:t>Test.csv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Sale Price included in training file 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DDEF7647-D97F-42C1-8DEA-970B1A1386CC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3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5" y="1556792"/>
            <a:ext cx="5944115" cy="38255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69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Ames Housing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Features</a:t>
            </a:r>
          </a:p>
          <a:p>
            <a:pPr lvl="1"/>
            <a:r>
              <a:rPr lang="en-CA" dirty="0"/>
              <a:t>23 nominal</a:t>
            </a:r>
          </a:p>
          <a:p>
            <a:pPr lvl="1"/>
            <a:r>
              <a:rPr lang="en-CA" dirty="0"/>
              <a:t>23 ordinal </a:t>
            </a:r>
          </a:p>
          <a:p>
            <a:pPr lvl="1"/>
            <a:r>
              <a:rPr lang="en-CA" dirty="0"/>
              <a:t>14 discrete</a:t>
            </a:r>
          </a:p>
          <a:p>
            <a:pPr lvl="1"/>
            <a:r>
              <a:rPr lang="en-CA" dirty="0"/>
              <a:t>20 continuous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F77D1CE7-FF14-4969-B468-136E642155A8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4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1863924"/>
            <a:ext cx="2980312" cy="32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Ames Housing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Features</a:t>
            </a:r>
          </a:p>
          <a:p>
            <a:pPr lvl="1"/>
            <a:r>
              <a:rPr lang="en-CA" dirty="0"/>
              <a:t>23 nominal</a:t>
            </a:r>
          </a:p>
          <a:p>
            <a:pPr lvl="1"/>
            <a:r>
              <a:rPr lang="en-CA" dirty="0"/>
              <a:t>23 ordinal </a:t>
            </a:r>
          </a:p>
          <a:p>
            <a:pPr lvl="1"/>
            <a:r>
              <a:rPr lang="en-CA" dirty="0"/>
              <a:t>14 discrete</a:t>
            </a:r>
          </a:p>
          <a:p>
            <a:pPr lvl="1"/>
            <a:r>
              <a:rPr lang="en-CA" dirty="0"/>
              <a:t>20 continuous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7E72BE15-0D56-46B6-8AE2-FDE25EA1A077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1863924"/>
            <a:ext cx="2980312" cy="3279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2" y="5018046"/>
            <a:ext cx="3749956" cy="926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63924"/>
            <a:ext cx="3888432" cy="30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5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63830" cy="1325563"/>
          </a:xfrm>
        </p:spPr>
        <p:txBody>
          <a:bodyPr/>
          <a:lstStyle/>
          <a:p>
            <a:r>
              <a:rPr lang="en-CA" dirty="0"/>
              <a:t>Reading the Data Set &amp; Conversion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60" y="1562838"/>
            <a:ext cx="3734124" cy="17527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4BB98DD1-F460-4281-A08A-DB679D9EBC85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6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14" y="3541358"/>
            <a:ext cx="4206605" cy="1966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823" y="1555036"/>
            <a:ext cx="36724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“Property” including 81 </a:t>
            </a:r>
            <a:r>
              <a:rPr lang="en-CA" dirty="0" err="1">
                <a:solidFill>
                  <a:srgbClr val="0070C0"/>
                </a:solidFill>
              </a:rPr>
              <a:t>int</a:t>
            </a:r>
            <a:r>
              <a:rPr lang="en-CA" dirty="0"/>
              <a:t> member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Discrete/ continuous features converted normally to </a:t>
            </a:r>
            <a:r>
              <a:rPr lang="en-CA" dirty="0" err="1">
                <a:solidFill>
                  <a:srgbClr val="0070C0"/>
                </a:solidFill>
              </a:rPr>
              <a:t>int</a:t>
            </a:r>
            <a:endParaRPr lang="en-CA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 err="1"/>
              <a:t>Stoi</a:t>
            </a:r>
            <a:r>
              <a:rPr lang="en-CA" dirty="0"/>
              <a:t> Function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Ordinal values converted to </a:t>
            </a:r>
            <a:r>
              <a:rPr lang="en-CA" dirty="0" err="1">
                <a:solidFill>
                  <a:srgbClr val="0070C0"/>
                </a:solidFill>
              </a:rPr>
              <a:t>int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/>
              <a:t>by member function in increasing/ decreasing order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Nominal values  converted to </a:t>
            </a:r>
            <a:r>
              <a:rPr lang="en-CA" dirty="0" err="1">
                <a:solidFill>
                  <a:srgbClr val="0070C0"/>
                </a:solidFill>
              </a:rPr>
              <a:t>int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/>
              <a:t>by member function in random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1"/>
                </a:solidFill>
              </a:rPr>
              <a:t>else </a:t>
            </a:r>
            <a:r>
              <a:rPr lang="en-CA" dirty="0"/>
              <a:t>Statement included to catch exceptions/ typing errors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6077" y="5733256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Iterative process in order to read complete data set correctly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049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4AA39929-AD26-4A13-A263-7E73AF6EF10F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35BD41C-F6BA-471D-A2F5-C2015DFFC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276740"/>
              </p:ext>
            </p:extLst>
          </p:nvPr>
        </p:nvGraphicFramePr>
        <p:xfrm>
          <a:off x="5102382" y="1480077"/>
          <a:ext cx="3698231" cy="254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4AE0F02-1915-4C41-A9B5-F3A8D71BA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510779"/>
              </p:ext>
            </p:extLst>
          </p:nvPr>
        </p:nvGraphicFramePr>
        <p:xfrm>
          <a:off x="5144793" y="3978857"/>
          <a:ext cx="3613407" cy="2377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57716"/>
              </p:ext>
            </p:extLst>
          </p:nvPr>
        </p:nvGraphicFramePr>
        <p:xfrm>
          <a:off x="683568" y="1556792"/>
          <a:ext cx="2879985" cy="45364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627">
                  <a:extLst>
                    <a:ext uri="{9D8B030D-6E8A-4147-A177-3AD203B41FA5}">
                      <a16:colId xmlns:a16="http://schemas.microsoft.com/office/drawing/2014/main" val="3293381347"/>
                    </a:ext>
                  </a:extLst>
                </a:gridCol>
                <a:gridCol w="1545358">
                  <a:extLst>
                    <a:ext uri="{9D8B030D-6E8A-4147-A177-3AD203B41FA5}">
                      <a16:colId xmlns:a16="http://schemas.microsoft.com/office/drawing/2014/main" val="2137709043"/>
                    </a:ext>
                  </a:extLst>
                </a:gridCol>
              </a:tblGrid>
              <a:tr h="17499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Property Features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Pearson coefficient 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4100683006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OverallQual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0.7904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905220645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GrLivArea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0.7087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1284213089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ExterQual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-0.6830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3351439673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KitchenQual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-0.6625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2769552446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GarageCars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0.6407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4222377130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GarageArea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0.6235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1345064825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TotalBsmtSF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0.6134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938441754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1stFlrSF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0.6059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3557864344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FullBath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0.5596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4063091211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TotRmsAbvGrd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0.5331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891077407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YearBuilt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0.5258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3837720546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YearRemodAdd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0.5088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3564270146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BsmtQual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-0.4795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2997851259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MasVnrArea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0.4724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2921106158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Fireplaces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0.4649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3137150808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HeatingQC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-0.4295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1761836145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BsmtFinSF1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0.3877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1317072373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Foundation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0.3822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2634254293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FireplaceQu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0.3399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323797690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WoodDeckSF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0.3316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3835349851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2ndFlrSF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0.3197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3449254407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OpenPorchSF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0.3163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4118721257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GarageFinish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-0.2988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359918872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SaleCondition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0.2917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3107352837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HalfBath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0.2889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2746944964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LotShape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0.2678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1550062439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LotArea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0.2645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6" marR="6456" marT="6456" marB="0" anchor="b"/>
                </a:tc>
                <a:extLst>
                  <a:ext uri="{0D108BD9-81ED-4DB2-BD59-A6C34878D82A}">
                    <a16:rowId xmlns:a16="http://schemas.microsoft.com/office/drawing/2014/main" val="274216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95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89040"/>
            <a:ext cx="7886700" cy="2387923"/>
          </a:xfrm>
        </p:spPr>
        <p:txBody>
          <a:bodyPr>
            <a:normAutofit/>
          </a:bodyPr>
          <a:lstStyle/>
          <a:p>
            <a:r>
              <a:rPr lang="en-CA" dirty="0"/>
              <a:t>Using </a:t>
            </a:r>
            <a:r>
              <a:rPr lang="en-CA" dirty="0" err="1"/>
              <a:t>dlib</a:t>
            </a:r>
            <a:r>
              <a:rPr lang="en-CA" dirty="0"/>
              <a:t> </a:t>
            </a:r>
            <a:r>
              <a:rPr lang="en-CA" dirty="0" err="1"/>
              <a:t>c++</a:t>
            </a:r>
            <a:r>
              <a:rPr lang="en-CA" dirty="0"/>
              <a:t> Library  for Machine Learning Algorithms: http://dlib.net/ml.html</a:t>
            </a:r>
          </a:p>
          <a:p>
            <a:pPr lvl="1"/>
            <a:r>
              <a:rPr lang="en-CA" dirty="0"/>
              <a:t>Support Vector Machine</a:t>
            </a:r>
          </a:p>
          <a:p>
            <a:pPr lvl="2"/>
            <a:r>
              <a:rPr lang="en-CA" dirty="0"/>
              <a:t>Example: http://dlib.net/svr_ex.cpp.html</a:t>
            </a:r>
          </a:p>
          <a:p>
            <a:pPr lvl="1"/>
            <a:r>
              <a:rPr lang="en-CA" dirty="0"/>
              <a:t>Relevance Vector Machine</a:t>
            </a:r>
          </a:p>
          <a:p>
            <a:pPr lvl="2"/>
            <a:r>
              <a:rPr lang="en-CA" dirty="0"/>
              <a:t>Example: http://dlib.net/rvm_regression_ex.cpp.html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9500D4A0-C859-4FBA-A596-0A12D86969B0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8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72816"/>
            <a:ext cx="6187976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2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Validation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5-fold cross-validation as a member function of regression classes </a:t>
            </a:r>
          </a:p>
          <a:p>
            <a:pPr lvl="1"/>
            <a:r>
              <a:rPr lang="en-CA" dirty="0"/>
              <a:t>Mean Squared Error (MSE) </a:t>
            </a:r>
          </a:p>
          <a:p>
            <a:pPr marL="457200" lvl="1" indent="0">
              <a:buNone/>
            </a:pPr>
            <a:r>
              <a:rPr lang="en-CA" dirty="0"/>
              <a:t>   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CA" dirty="0"/>
              <a:t>Coefficient of determination (R²)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40AE8B3-F477-4915-AE0F-814030BC515F}" type="datetime1">
              <a:rPr lang="en-CA" smtClean="0"/>
              <a:t>2017-01-13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CA"/>
              <a:t>C++ Final Project: Multiple Regression using Machine Learning Algorithms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7849E93-4CFD-4798-A696-4143459F5B37}" type="slidenum">
              <a:rPr lang="en-CA" smtClean="0"/>
              <a:t>9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17" y="4941168"/>
            <a:ext cx="7437765" cy="754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640" y="3128426"/>
                <a:ext cx="2455352" cy="87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128426"/>
                <a:ext cx="2455352" cy="872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9254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987</Words>
  <Application>Microsoft Office PowerPoint</Application>
  <PresentationFormat>On-screen Show (4:3)</PresentationFormat>
  <Paragraphs>293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Custom Design</vt:lpstr>
      <vt:lpstr>C++ Final Project  McGill University</vt:lpstr>
      <vt:lpstr>Project Task</vt:lpstr>
      <vt:lpstr>Ames Housing Dataset </vt:lpstr>
      <vt:lpstr>Ames Housing Dataset </vt:lpstr>
      <vt:lpstr>Ames Housing Dataset </vt:lpstr>
      <vt:lpstr>Reading the Data Set &amp; Conversion </vt:lpstr>
      <vt:lpstr>Feature Engineering</vt:lpstr>
      <vt:lpstr>Functions in code</vt:lpstr>
      <vt:lpstr>Validation Method </vt:lpstr>
      <vt:lpstr>Feature Selection</vt:lpstr>
      <vt:lpstr>Parameters</vt:lpstr>
      <vt:lpstr>Parameters</vt:lpstr>
      <vt:lpstr>Visualization of Results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Bachelorarbeit</dc:title>
  <dc:creator>Christian Both</dc:creator>
  <cp:lastModifiedBy>Christian Both</cp:lastModifiedBy>
  <cp:revision>206</cp:revision>
  <cp:lastPrinted>2016-11-23T00:44:52Z</cp:lastPrinted>
  <dcterms:created xsi:type="dcterms:W3CDTF">2014-08-14T08:54:01Z</dcterms:created>
  <dcterms:modified xsi:type="dcterms:W3CDTF">2017-01-13T17:56:18Z</dcterms:modified>
</cp:coreProperties>
</file>