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sldIdLst>
    <p:sldId id="256" r:id="rId10"/>
    <p:sldId id="263" r:id="rId11"/>
    <p:sldId id="264" r:id="rId12"/>
    <p:sldId id="265" r:id="rId13"/>
    <p:sldId id="268" r:id="rId14"/>
    <p:sldId id="267" r:id="rId15"/>
    <p:sldId id="266" r:id="rId16"/>
    <p:sldId id="257" r:id="rId17"/>
    <p:sldId id="262" r:id="rId18"/>
    <p:sldId id="258" r:id="rId19"/>
    <p:sldId id="259" r:id="rId20"/>
    <p:sldId id="260" r:id="rId21"/>
    <p:sldId id="261" r:id="rId2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Leutwyler" userId="e36c9af0054886f8" providerId="LiveId" clId="{BA180E5C-4772-4E63-A3AB-B50A89521E37}"/>
    <pc:docChg chg="undo custSel addSld delSld modSld sldOrd modMainMaster">
      <pc:chgData name="Jan Leutwyler" userId="e36c9af0054886f8" providerId="LiveId" clId="{BA180E5C-4772-4E63-A3AB-B50A89521E37}" dt="2020-05-05T11:54:49.833" v="5873" actId="20577"/>
      <pc:docMkLst>
        <pc:docMk/>
      </pc:docMkLst>
      <pc:sldChg chg="modSp mod">
        <pc:chgData name="Jan Leutwyler" userId="e36c9af0054886f8" providerId="LiveId" clId="{BA180E5C-4772-4E63-A3AB-B50A89521E37}" dt="2020-05-03T12:11:25.137" v="104"/>
        <pc:sldMkLst>
          <pc:docMk/>
          <pc:sldMk cId="1192178615" sldId="256"/>
        </pc:sldMkLst>
        <pc:spChg chg="mod">
          <ac:chgData name="Jan Leutwyler" userId="e36c9af0054886f8" providerId="LiveId" clId="{BA180E5C-4772-4E63-A3AB-B50A89521E37}" dt="2020-05-03T12:11:25.137" v="104"/>
          <ac:spMkLst>
            <pc:docMk/>
            <pc:sldMk cId="1192178615" sldId="256"/>
            <ac:spMk id="2" creationId="{DB5664D0-991D-46E9-8456-E76A8488EC3E}"/>
          </ac:spMkLst>
        </pc:spChg>
      </pc:sldChg>
      <pc:sldChg chg="addSp delSp modSp mod">
        <pc:chgData name="Jan Leutwyler" userId="e36c9af0054886f8" providerId="LiveId" clId="{BA180E5C-4772-4E63-A3AB-B50A89521E37}" dt="2020-05-03T17:45:25.090" v="3108" actId="1076"/>
        <pc:sldMkLst>
          <pc:docMk/>
          <pc:sldMk cId="3352484987" sldId="257"/>
        </pc:sldMkLst>
        <pc:spChg chg="del">
          <ac:chgData name="Jan Leutwyler" userId="e36c9af0054886f8" providerId="LiveId" clId="{BA180E5C-4772-4E63-A3AB-B50A89521E37}" dt="2020-05-03T12:02:07.191" v="90" actId="478"/>
          <ac:spMkLst>
            <pc:docMk/>
            <pc:sldMk cId="3352484987" sldId="257"/>
            <ac:spMk id="7" creationId="{8E34E4F6-D948-490F-AA88-5ECB4EC833D4}"/>
          </ac:spMkLst>
        </pc:spChg>
        <pc:spChg chg="add mod">
          <ac:chgData name="Jan Leutwyler" userId="e36c9af0054886f8" providerId="LiveId" clId="{BA180E5C-4772-4E63-A3AB-B50A89521E37}" dt="2020-05-03T17:42:50.560" v="3041" actId="20577"/>
          <ac:spMkLst>
            <pc:docMk/>
            <pc:sldMk cId="3352484987" sldId="257"/>
            <ac:spMk id="9" creationId="{CE93415F-1D80-4052-840C-EE9DEE2D547D}"/>
          </ac:spMkLst>
        </pc:spChg>
        <pc:spChg chg="add mod">
          <ac:chgData name="Jan Leutwyler" userId="e36c9af0054886f8" providerId="LiveId" clId="{BA180E5C-4772-4E63-A3AB-B50A89521E37}" dt="2020-05-03T17:41:06.923" v="2941" actId="1076"/>
          <ac:spMkLst>
            <pc:docMk/>
            <pc:sldMk cId="3352484987" sldId="257"/>
            <ac:spMk id="10" creationId="{AFCBA5AB-B12A-4BEC-ABE6-5A555B2348AF}"/>
          </ac:spMkLst>
        </pc:spChg>
        <pc:spChg chg="add mod">
          <ac:chgData name="Jan Leutwyler" userId="e36c9af0054886f8" providerId="LiveId" clId="{BA180E5C-4772-4E63-A3AB-B50A89521E37}" dt="2020-05-03T13:43:12.697" v="400" actId="1076"/>
          <ac:spMkLst>
            <pc:docMk/>
            <pc:sldMk cId="3352484987" sldId="257"/>
            <ac:spMk id="13" creationId="{ACB0B7F2-097C-4E0E-ACE3-4B4662C5311F}"/>
          </ac:spMkLst>
        </pc:spChg>
        <pc:spChg chg="add mod">
          <ac:chgData name="Jan Leutwyler" userId="e36c9af0054886f8" providerId="LiveId" clId="{BA180E5C-4772-4E63-A3AB-B50A89521E37}" dt="2020-05-03T17:45:25.090" v="3108" actId="1076"/>
          <ac:spMkLst>
            <pc:docMk/>
            <pc:sldMk cId="3352484987" sldId="257"/>
            <ac:spMk id="17" creationId="{F9DF9B14-D6D2-4AA4-8009-E586DDD2D01E}"/>
          </ac:spMkLst>
        </pc:spChg>
        <pc:picChg chg="add mod">
          <ac:chgData name="Jan Leutwyler" userId="e36c9af0054886f8" providerId="LiveId" clId="{BA180E5C-4772-4E63-A3AB-B50A89521E37}" dt="2020-05-03T12:02:53.320" v="93" actId="1076"/>
          <ac:picMkLst>
            <pc:docMk/>
            <pc:sldMk cId="3352484987" sldId="257"/>
            <ac:picMk id="8" creationId="{35B2C595-3AD1-4006-853B-B0B5748D07A5}"/>
          </ac:picMkLst>
        </pc:picChg>
        <pc:cxnChg chg="add mod">
          <ac:chgData name="Jan Leutwyler" userId="e36c9af0054886f8" providerId="LiveId" clId="{BA180E5C-4772-4E63-A3AB-B50A89521E37}" dt="2020-05-03T17:41:06.923" v="2941" actId="1076"/>
          <ac:cxnSpMkLst>
            <pc:docMk/>
            <pc:sldMk cId="3352484987" sldId="257"/>
            <ac:cxnSpMk id="12" creationId="{248CCB7C-11BE-410D-9BE5-C1C6D7743648}"/>
          </ac:cxnSpMkLst>
        </pc:cxnChg>
      </pc:sldChg>
      <pc:sldChg chg="addSp delSp modSp mod">
        <pc:chgData name="Jan Leutwyler" userId="e36c9af0054886f8" providerId="LiveId" clId="{BA180E5C-4772-4E63-A3AB-B50A89521E37}" dt="2020-05-03T19:15:48.441" v="3747" actId="20577"/>
        <pc:sldMkLst>
          <pc:docMk/>
          <pc:sldMk cId="1290681071" sldId="258"/>
        </pc:sldMkLst>
        <pc:spChg chg="del">
          <ac:chgData name="Jan Leutwyler" userId="e36c9af0054886f8" providerId="LiveId" clId="{BA180E5C-4772-4E63-A3AB-B50A89521E37}" dt="2020-05-03T12:05:48.298" v="98"/>
          <ac:spMkLst>
            <pc:docMk/>
            <pc:sldMk cId="1290681071" sldId="258"/>
            <ac:spMk id="7" creationId="{8E34E4F6-D948-490F-AA88-5ECB4EC833D4}"/>
          </ac:spMkLst>
        </pc:spChg>
        <pc:spChg chg="add del mod">
          <ac:chgData name="Jan Leutwyler" userId="e36c9af0054886f8" providerId="LiveId" clId="{BA180E5C-4772-4E63-A3AB-B50A89521E37}" dt="2020-05-03T15:04:40.646" v="582" actId="478"/>
          <ac:spMkLst>
            <pc:docMk/>
            <pc:sldMk cId="1290681071" sldId="258"/>
            <ac:spMk id="8" creationId="{13545836-4A89-4B62-85C7-D4134DA52B28}"/>
          </ac:spMkLst>
        </pc:spChg>
        <pc:spChg chg="add mod">
          <ac:chgData name="Jan Leutwyler" userId="e36c9af0054886f8" providerId="LiveId" clId="{BA180E5C-4772-4E63-A3AB-B50A89521E37}" dt="2020-05-03T19:15:48.441" v="3747" actId="20577"/>
          <ac:spMkLst>
            <pc:docMk/>
            <pc:sldMk cId="1290681071" sldId="258"/>
            <ac:spMk id="9" creationId="{677F9D23-9886-4FDA-97E2-48B7956F318E}"/>
          </ac:spMkLst>
        </pc:spChg>
      </pc:sldChg>
      <pc:sldChg chg="addSp delSp modSp mod">
        <pc:chgData name="Jan Leutwyler" userId="e36c9af0054886f8" providerId="LiveId" clId="{BA180E5C-4772-4E63-A3AB-B50A89521E37}" dt="2020-05-03T23:35:03.832" v="4518" actId="20577"/>
        <pc:sldMkLst>
          <pc:docMk/>
          <pc:sldMk cId="3323367184" sldId="259"/>
        </pc:sldMkLst>
        <pc:spChg chg="del">
          <ac:chgData name="Jan Leutwyler" userId="e36c9af0054886f8" providerId="LiveId" clId="{BA180E5C-4772-4E63-A3AB-B50A89521E37}" dt="2020-05-03T12:05:57.304" v="99"/>
          <ac:spMkLst>
            <pc:docMk/>
            <pc:sldMk cId="3323367184" sldId="259"/>
            <ac:spMk id="7" creationId="{8E34E4F6-D948-490F-AA88-5ECB4EC833D4}"/>
          </ac:spMkLst>
        </pc:spChg>
        <pc:spChg chg="add mod">
          <ac:chgData name="Jan Leutwyler" userId="e36c9af0054886f8" providerId="LiveId" clId="{BA180E5C-4772-4E63-A3AB-B50A89521E37}" dt="2020-05-03T23:35:03.832" v="4518" actId="20577"/>
          <ac:spMkLst>
            <pc:docMk/>
            <pc:sldMk cId="3323367184" sldId="259"/>
            <ac:spMk id="8" creationId="{FAD07777-99C7-4D03-B7DD-85FD463354DB}"/>
          </ac:spMkLst>
        </pc:spChg>
      </pc:sldChg>
      <pc:sldChg chg="addSp delSp modSp mod">
        <pc:chgData name="Jan Leutwyler" userId="e36c9af0054886f8" providerId="LiveId" clId="{BA180E5C-4772-4E63-A3AB-B50A89521E37}" dt="2020-05-03T23:34:03.509" v="4514" actId="20577"/>
        <pc:sldMkLst>
          <pc:docMk/>
          <pc:sldMk cId="453726650" sldId="260"/>
        </pc:sldMkLst>
        <pc:spChg chg="del">
          <ac:chgData name="Jan Leutwyler" userId="e36c9af0054886f8" providerId="LiveId" clId="{BA180E5C-4772-4E63-A3AB-B50A89521E37}" dt="2020-05-03T12:06:07.275" v="100"/>
          <ac:spMkLst>
            <pc:docMk/>
            <pc:sldMk cId="453726650" sldId="260"/>
            <ac:spMk id="7" creationId="{8E34E4F6-D948-490F-AA88-5ECB4EC833D4}"/>
          </ac:spMkLst>
        </pc:spChg>
        <pc:spChg chg="add mod">
          <ac:chgData name="Jan Leutwyler" userId="e36c9af0054886f8" providerId="LiveId" clId="{BA180E5C-4772-4E63-A3AB-B50A89521E37}" dt="2020-05-03T23:34:03.509" v="4514" actId="20577"/>
          <ac:spMkLst>
            <pc:docMk/>
            <pc:sldMk cId="453726650" sldId="260"/>
            <ac:spMk id="8" creationId="{941F276F-640B-4EF9-AD32-69C2FD925186}"/>
          </ac:spMkLst>
        </pc:spChg>
        <pc:spChg chg="add mod">
          <ac:chgData name="Jan Leutwyler" userId="e36c9af0054886f8" providerId="LiveId" clId="{BA180E5C-4772-4E63-A3AB-B50A89521E37}" dt="2020-05-03T17:58:25.325" v="3492" actId="164"/>
          <ac:spMkLst>
            <pc:docMk/>
            <pc:sldMk cId="453726650" sldId="260"/>
            <ac:spMk id="10" creationId="{DCBA9CF2-E26D-4944-A145-2EAD49C49D39}"/>
          </ac:spMkLst>
        </pc:spChg>
        <pc:grpChg chg="add mod">
          <ac:chgData name="Jan Leutwyler" userId="e36c9af0054886f8" providerId="LiveId" clId="{BA180E5C-4772-4E63-A3AB-B50A89521E37}" dt="2020-05-03T20:01:26.061" v="3758" actId="1035"/>
          <ac:grpSpMkLst>
            <pc:docMk/>
            <pc:sldMk cId="453726650" sldId="260"/>
            <ac:grpSpMk id="11" creationId="{F49D2ECC-0D1A-4D09-8BF7-9A47847B9190}"/>
          </ac:grpSpMkLst>
        </pc:grpChg>
        <pc:picChg chg="add mod">
          <ac:chgData name="Jan Leutwyler" userId="e36c9af0054886f8" providerId="LiveId" clId="{BA180E5C-4772-4E63-A3AB-B50A89521E37}" dt="2020-05-03T17:58:25.325" v="3492" actId="164"/>
          <ac:picMkLst>
            <pc:docMk/>
            <pc:sldMk cId="453726650" sldId="260"/>
            <ac:picMk id="9" creationId="{95139509-5A99-42A5-9A3A-F1970932FC26}"/>
          </ac:picMkLst>
        </pc:picChg>
        <pc:picChg chg="add mod">
          <ac:chgData name="Jan Leutwyler" userId="e36c9af0054886f8" providerId="LiveId" clId="{BA180E5C-4772-4E63-A3AB-B50A89521E37}" dt="2020-05-03T20:01:28.192" v="3760" actId="1036"/>
          <ac:picMkLst>
            <pc:docMk/>
            <pc:sldMk cId="453726650" sldId="260"/>
            <ac:picMk id="13" creationId="{6483A533-C623-4E3B-A64F-116849C2E0FF}"/>
          </ac:picMkLst>
        </pc:picChg>
      </pc:sldChg>
      <pc:sldChg chg="modSp new mod ord">
        <pc:chgData name="Jan Leutwyler" userId="e36c9af0054886f8" providerId="LiveId" clId="{BA180E5C-4772-4E63-A3AB-B50A89521E37}" dt="2020-05-03T21:13:57.169" v="4466"/>
        <pc:sldMkLst>
          <pc:docMk/>
          <pc:sldMk cId="1546716981" sldId="261"/>
        </pc:sldMkLst>
        <pc:spChg chg="mod">
          <ac:chgData name="Jan Leutwyler" userId="e36c9af0054886f8" providerId="LiveId" clId="{BA180E5C-4772-4E63-A3AB-B50A89521E37}" dt="2020-05-03T20:59:27.536" v="4264" actId="20577"/>
          <ac:spMkLst>
            <pc:docMk/>
            <pc:sldMk cId="1546716981" sldId="261"/>
            <ac:spMk id="2" creationId="{2DB328FB-24E2-484F-80C5-84C4BE320C75}"/>
          </ac:spMkLst>
        </pc:spChg>
        <pc:spChg chg="mod">
          <ac:chgData name="Jan Leutwyler" userId="e36c9af0054886f8" providerId="LiveId" clId="{BA180E5C-4772-4E63-A3AB-B50A89521E37}" dt="2020-05-02T19:16:33.863" v="10" actId="20577"/>
          <ac:spMkLst>
            <pc:docMk/>
            <pc:sldMk cId="1546716981" sldId="261"/>
            <ac:spMk id="6" creationId="{12EC8D06-FE62-4AC7-8CFD-AEF483797B62}"/>
          </ac:spMkLst>
        </pc:spChg>
      </pc:sldChg>
      <pc:sldChg chg="addSp delSp modSp add mod">
        <pc:chgData name="Jan Leutwyler" userId="e36c9af0054886f8" providerId="LiveId" clId="{BA180E5C-4772-4E63-A3AB-B50A89521E37}" dt="2020-05-03T18:18:43.303" v="3540" actId="20577"/>
        <pc:sldMkLst>
          <pc:docMk/>
          <pc:sldMk cId="3581338198" sldId="262"/>
        </pc:sldMkLst>
        <pc:spChg chg="del">
          <ac:chgData name="Jan Leutwyler" userId="e36c9af0054886f8" providerId="LiveId" clId="{BA180E5C-4772-4E63-A3AB-B50A89521E37}" dt="2020-05-03T13:46:40.287" v="402" actId="478"/>
          <ac:spMkLst>
            <pc:docMk/>
            <pc:sldMk cId="3581338198" sldId="262"/>
            <ac:spMk id="9" creationId="{CE93415F-1D80-4052-840C-EE9DEE2D547D}"/>
          </ac:spMkLst>
        </pc:spChg>
        <pc:spChg chg="del">
          <ac:chgData name="Jan Leutwyler" userId="e36c9af0054886f8" providerId="LiveId" clId="{BA180E5C-4772-4E63-A3AB-B50A89521E37}" dt="2020-05-03T13:46:40.287" v="402" actId="478"/>
          <ac:spMkLst>
            <pc:docMk/>
            <pc:sldMk cId="3581338198" sldId="262"/>
            <ac:spMk id="10" creationId="{AFCBA5AB-B12A-4BEC-ABE6-5A555B2348AF}"/>
          </ac:spMkLst>
        </pc:spChg>
        <pc:spChg chg="del">
          <ac:chgData name="Jan Leutwyler" userId="e36c9af0054886f8" providerId="LiveId" clId="{BA180E5C-4772-4E63-A3AB-B50A89521E37}" dt="2020-05-03T13:46:40.287" v="402" actId="478"/>
          <ac:spMkLst>
            <pc:docMk/>
            <pc:sldMk cId="3581338198" sldId="262"/>
            <ac:spMk id="13" creationId="{ACB0B7F2-097C-4E0E-ACE3-4B4662C5311F}"/>
          </ac:spMkLst>
        </pc:spChg>
        <pc:spChg chg="add mod">
          <ac:chgData name="Jan Leutwyler" userId="e36c9af0054886f8" providerId="LiveId" clId="{BA180E5C-4772-4E63-A3AB-B50A89521E37}" dt="2020-05-03T18:18:43.303" v="3540" actId="20577"/>
          <ac:spMkLst>
            <pc:docMk/>
            <pc:sldMk cId="3581338198" sldId="262"/>
            <ac:spMk id="14" creationId="{F8D6D633-C6FE-49C8-A50A-4D04DFE03C07}"/>
          </ac:spMkLst>
        </pc:spChg>
        <pc:picChg chg="add mod">
          <ac:chgData name="Jan Leutwyler" userId="e36c9af0054886f8" providerId="LiveId" clId="{BA180E5C-4772-4E63-A3AB-B50A89521E37}" dt="2020-05-03T13:47:09.267" v="405" actId="1076"/>
          <ac:picMkLst>
            <pc:docMk/>
            <pc:sldMk cId="3581338198" sldId="262"/>
            <ac:picMk id="7" creationId="{45967144-39E0-4431-9427-8A63B018CBE0}"/>
          </ac:picMkLst>
        </pc:picChg>
        <pc:picChg chg="del">
          <ac:chgData name="Jan Leutwyler" userId="e36c9af0054886f8" providerId="LiveId" clId="{BA180E5C-4772-4E63-A3AB-B50A89521E37}" dt="2020-05-03T13:46:41.110" v="403" actId="478"/>
          <ac:picMkLst>
            <pc:docMk/>
            <pc:sldMk cId="3581338198" sldId="262"/>
            <ac:picMk id="8" creationId="{35B2C595-3AD1-4006-853B-B0B5748D07A5}"/>
          </ac:picMkLst>
        </pc:picChg>
        <pc:cxnChg chg="del">
          <ac:chgData name="Jan Leutwyler" userId="e36c9af0054886f8" providerId="LiveId" clId="{BA180E5C-4772-4E63-A3AB-B50A89521E37}" dt="2020-05-03T13:46:40.287" v="402" actId="478"/>
          <ac:cxnSpMkLst>
            <pc:docMk/>
            <pc:sldMk cId="3581338198" sldId="262"/>
            <ac:cxnSpMk id="12" creationId="{248CCB7C-11BE-410D-9BE5-C1C6D7743648}"/>
          </ac:cxnSpMkLst>
        </pc:cxnChg>
      </pc:sldChg>
      <pc:sldChg chg="addSp delSp modSp new mod">
        <pc:chgData name="Jan Leutwyler" userId="e36c9af0054886f8" providerId="LiveId" clId="{BA180E5C-4772-4E63-A3AB-B50A89521E37}" dt="2020-05-03T21:30:57.220" v="4498" actId="1076"/>
        <pc:sldMkLst>
          <pc:docMk/>
          <pc:sldMk cId="542570281" sldId="263"/>
        </pc:sldMkLst>
        <pc:spChg chg="mod">
          <ac:chgData name="Jan Leutwyler" userId="e36c9af0054886f8" providerId="LiveId" clId="{BA180E5C-4772-4E63-A3AB-B50A89521E37}" dt="2020-05-03T21:14:45.635" v="4470" actId="20577"/>
          <ac:spMkLst>
            <pc:docMk/>
            <pc:sldMk cId="542570281" sldId="263"/>
            <ac:spMk id="5" creationId="{ADDDFEFA-420F-469B-876E-81B71BC10AFB}"/>
          </ac:spMkLst>
        </pc:spChg>
        <pc:spChg chg="add mod">
          <ac:chgData name="Jan Leutwyler" userId="e36c9af0054886f8" providerId="LiveId" clId="{BA180E5C-4772-4E63-A3AB-B50A89521E37}" dt="2020-05-03T20:22:19.187" v="3959" actId="1076"/>
          <ac:spMkLst>
            <pc:docMk/>
            <pc:sldMk cId="542570281" sldId="263"/>
            <ac:spMk id="9" creationId="{F947CE13-0E29-4754-8AE2-5B1EA26F98FB}"/>
          </ac:spMkLst>
        </pc:spChg>
        <pc:spChg chg="add mod">
          <ac:chgData name="Jan Leutwyler" userId="e36c9af0054886f8" providerId="LiveId" clId="{BA180E5C-4772-4E63-A3AB-B50A89521E37}" dt="2020-05-03T20:22:19.187" v="3959" actId="1076"/>
          <ac:spMkLst>
            <pc:docMk/>
            <pc:sldMk cId="542570281" sldId="263"/>
            <ac:spMk id="10" creationId="{6C24E6B1-1F66-4BFB-B1D5-25AC08F59F4D}"/>
          </ac:spMkLst>
        </pc:spChg>
        <pc:spChg chg="add mod">
          <ac:chgData name="Jan Leutwyler" userId="e36c9af0054886f8" providerId="LiveId" clId="{BA180E5C-4772-4E63-A3AB-B50A89521E37}" dt="2020-05-03T20:38:23.902" v="4104" actId="1076"/>
          <ac:spMkLst>
            <pc:docMk/>
            <pc:sldMk cId="542570281" sldId="263"/>
            <ac:spMk id="11" creationId="{BF9A5E0E-47B2-4504-99B3-FC214F9078B8}"/>
          </ac:spMkLst>
        </pc:spChg>
        <pc:spChg chg="add mod">
          <ac:chgData name="Jan Leutwyler" userId="e36c9af0054886f8" providerId="LiveId" clId="{BA180E5C-4772-4E63-A3AB-B50A89521E37}" dt="2020-05-03T21:00:33.050" v="4274" actId="1076"/>
          <ac:spMkLst>
            <pc:docMk/>
            <pc:sldMk cId="542570281" sldId="263"/>
            <ac:spMk id="12" creationId="{3D49D549-B25E-43F3-A8A0-550C378749DE}"/>
          </ac:spMkLst>
        </pc:spChg>
        <pc:spChg chg="add mod">
          <ac:chgData name="Jan Leutwyler" userId="e36c9af0054886f8" providerId="LiveId" clId="{BA180E5C-4772-4E63-A3AB-B50A89521E37}" dt="2020-05-03T21:30:57.220" v="4498" actId="1076"/>
          <ac:spMkLst>
            <pc:docMk/>
            <pc:sldMk cId="542570281" sldId="263"/>
            <ac:spMk id="13" creationId="{D90DB01A-72AB-47F4-88C3-A1257B9696B1}"/>
          </ac:spMkLst>
        </pc:spChg>
        <pc:spChg chg="add mod">
          <ac:chgData name="Jan Leutwyler" userId="e36c9af0054886f8" providerId="LiveId" clId="{BA180E5C-4772-4E63-A3AB-B50A89521E37}" dt="2020-05-03T20:52:31.756" v="4213" actId="1076"/>
          <ac:spMkLst>
            <pc:docMk/>
            <pc:sldMk cId="542570281" sldId="263"/>
            <ac:spMk id="46" creationId="{06DC1403-A5E9-41D2-B43E-D545EF4980F6}"/>
          </ac:spMkLst>
        </pc:spChg>
        <pc:graphicFrameChg chg="add del mod">
          <ac:chgData name="Jan Leutwyler" userId="e36c9af0054886f8" providerId="LiveId" clId="{BA180E5C-4772-4E63-A3AB-B50A89521E37}" dt="2020-05-03T20:16:12.004" v="3809" actId="478"/>
          <ac:graphicFrameMkLst>
            <pc:docMk/>
            <pc:sldMk cId="542570281" sldId="263"/>
            <ac:graphicFrameMk id="6" creationId="{18B6437C-6CB9-4528-8AA6-32FC7078E7CC}"/>
          </ac:graphicFrameMkLst>
        </pc:graphicFrameChg>
        <pc:graphicFrameChg chg="add mod modGraphic">
          <ac:chgData name="Jan Leutwyler" userId="e36c9af0054886f8" providerId="LiveId" clId="{BA180E5C-4772-4E63-A3AB-B50A89521E37}" dt="2020-05-03T20:55:28.743" v="4237" actId="255"/>
          <ac:graphicFrameMkLst>
            <pc:docMk/>
            <pc:sldMk cId="542570281" sldId="263"/>
            <ac:graphicFrameMk id="43" creationId="{BB30BCE1-78FF-4CA7-8673-463467D210DC}"/>
          </ac:graphicFrameMkLst>
        </pc:graphicFrameChg>
        <pc:picChg chg="add mod">
          <ac:chgData name="Jan Leutwyler" userId="e36c9af0054886f8" providerId="LiveId" clId="{BA180E5C-4772-4E63-A3AB-B50A89521E37}" dt="2020-05-03T20:22:19.187" v="3959" actId="1076"/>
          <ac:picMkLst>
            <pc:docMk/>
            <pc:sldMk cId="542570281" sldId="263"/>
            <ac:picMk id="8" creationId="{CF5A775C-6ADF-4A67-8FB0-EDDC5FB38DE3}"/>
          </ac:picMkLst>
        </pc:picChg>
        <pc:picChg chg="add mod">
          <ac:chgData name="Jan Leutwyler" userId="e36c9af0054886f8" providerId="LiveId" clId="{BA180E5C-4772-4E63-A3AB-B50A89521E37}" dt="2020-05-03T20:23:37.313" v="3973" actId="1076"/>
          <ac:picMkLst>
            <pc:docMk/>
            <pc:sldMk cId="542570281" sldId="263"/>
            <ac:picMk id="14" creationId="{441F96E9-B1F0-45F7-BCAA-54483AEB080D}"/>
          </ac:picMkLst>
        </pc:picChg>
        <pc:picChg chg="add mod">
          <ac:chgData name="Jan Leutwyler" userId="e36c9af0054886f8" providerId="LiveId" clId="{BA180E5C-4772-4E63-A3AB-B50A89521E37}" dt="2020-05-03T20:54:01.938" v="4215" actId="1037"/>
          <ac:picMkLst>
            <pc:docMk/>
            <pc:sldMk cId="542570281" sldId="263"/>
            <ac:picMk id="34" creationId="{8259038B-BF25-4611-B11C-F65618A0954B}"/>
          </ac:picMkLst>
        </pc:picChg>
        <pc:picChg chg="add mod">
          <ac:chgData name="Jan Leutwyler" userId="e36c9af0054886f8" providerId="LiveId" clId="{BA180E5C-4772-4E63-A3AB-B50A89521E37}" dt="2020-05-03T20:54:08.037" v="4220" actId="1038"/>
          <ac:picMkLst>
            <pc:docMk/>
            <pc:sldMk cId="542570281" sldId="263"/>
            <ac:picMk id="35" creationId="{ADE54D8D-20F0-4C5B-8D29-CB5765553565}"/>
          </ac:picMkLst>
        </pc:picChg>
        <pc:picChg chg="add mod">
          <ac:chgData name="Jan Leutwyler" userId="e36c9af0054886f8" providerId="LiveId" clId="{BA180E5C-4772-4E63-A3AB-B50A89521E37}" dt="2020-05-03T20:56:42.958" v="4241" actId="1076"/>
          <ac:picMkLst>
            <pc:docMk/>
            <pc:sldMk cId="542570281" sldId="263"/>
            <ac:picMk id="36" creationId="{BEDB3926-7F48-40F1-965B-66E48E3A9730}"/>
          </ac:picMkLst>
        </pc:picChg>
        <pc:cxnChg chg="add">
          <ac:chgData name="Jan Leutwyler" userId="e36c9af0054886f8" providerId="LiveId" clId="{BA180E5C-4772-4E63-A3AB-B50A89521E37}" dt="2020-05-03T20:22:34.645" v="3960" actId="11529"/>
          <ac:cxnSpMkLst>
            <pc:docMk/>
            <pc:sldMk cId="542570281" sldId="263"/>
            <ac:cxnSpMk id="16" creationId="{0C104247-BA5C-41B1-A2D8-D1AC2FFAE376}"/>
          </ac:cxnSpMkLst>
        </pc:cxnChg>
        <pc:cxnChg chg="add del mod">
          <ac:chgData name="Jan Leutwyler" userId="e36c9af0054886f8" providerId="LiveId" clId="{BA180E5C-4772-4E63-A3AB-B50A89521E37}" dt="2020-05-03T20:22:44.707" v="3964"/>
          <ac:cxnSpMkLst>
            <pc:docMk/>
            <pc:sldMk cId="542570281" sldId="263"/>
            <ac:cxnSpMk id="17" creationId="{3FD7928C-CCBA-42CB-9891-EC33E711BA6F}"/>
          </ac:cxnSpMkLst>
        </pc:cxnChg>
        <pc:cxnChg chg="add">
          <ac:chgData name="Jan Leutwyler" userId="e36c9af0054886f8" providerId="LiveId" clId="{BA180E5C-4772-4E63-A3AB-B50A89521E37}" dt="2020-05-03T20:22:56.299" v="3965" actId="11529"/>
          <ac:cxnSpMkLst>
            <pc:docMk/>
            <pc:sldMk cId="542570281" sldId="263"/>
            <ac:cxnSpMk id="19" creationId="{047C5372-AA93-45B8-9C2D-6EADB536F3CC}"/>
          </ac:cxnSpMkLst>
        </pc:cxnChg>
        <pc:cxnChg chg="add mod">
          <ac:chgData name="Jan Leutwyler" userId="e36c9af0054886f8" providerId="LiveId" clId="{BA180E5C-4772-4E63-A3AB-B50A89521E37}" dt="2020-05-03T20:38:23.902" v="4104" actId="1076"/>
          <ac:cxnSpMkLst>
            <pc:docMk/>
            <pc:sldMk cId="542570281" sldId="263"/>
            <ac:cxnSpMk id="21" creationId="{52D1F36A-F338-4D6A-B2CC-418EC71CC3B6}"/>
          </ac:cxnSpMkLst>
        </pc:cxnChg>
        <pc:cxnChg chg="add mod">
          <ac:chgData name="Jan Leutwyler" userId="e36c9af0054886f8" providerId="LiveId" clId="{BA180E5C-4772-4E63-A3AB-B50A89521E37}" dt="2020-05-03T21:00:33.050" v="4274" actId="1076"/>
          <ac:cxnSpMkLst>
            <pc:docMk/>
            <pc:sldMk cId="542570281" sldId="263"/>
            <ac:cxnSpMk id="23" creationId="{374BE897-C32D-478B-8F13-4AC481EB0189}"/>
          </ac:cxnSpMkLst>
        </pc:cxnChg>
        <pc:cxnChg chg="add mod">
          <ac:chgData name="Jan Leutwyler" userId="e36c9af0054886f8" providerId="LiveId" clId="{BA180E5C-4772-4E63-A3AB-B50A89521E37}" dt="2020-05-03T21:30:57.220" v="4498" actId="1076"/>
          <ac:cxnSpMkLst>
            <pc:docMk/>
            <pc:sldMk cId="542570281" sldId="263"/>
            <ac:cxnSpMk id="25" creationId="{C61B4F77-B41A-4347-B9D5-7BCA0870FDB4}"/>
          </ac:cxnSpMkLst>
        </pc:cxnChg>
        <pc:cxnChg chg="add del">
          <ac:chgData name="Jan Leutwyler" userId="e36c9af0054886f8" providerId="LiveId" clId="{BA180E5C-4772-4E63-A3AB-B50A89521E37}" dt="2020-05-03T20:23:19.109" v="3970" actId="11529"/>
          <ac:cxnSpMkLst>
            <pc:docMk/>
            <pc:sldMk cId="542570281" sldId="263"/>
            <ac:cxnSpMk id="27" creationId="{728C3C1E-DF78-481F-BA10-B98343A4395E}"/>
          </ac:cxnSpMkLst>
        </pc:cxnChg>
        <pc:cxnChg chg="add mod">
          <ac:chgData name="Jan Leutwyler" userId="e36c9af0054886f8" providerId="LiveId" clId="{BA180E5C-4772-4E63-A3AB-B50A89521E37}" dt="2020-05-03T21:30:57.220" v="4498" actId="1076"/>
          <ac:cxnSpMkLst>
            <pc:docMk/>
            <pc:sldMk cId="542570281" sldId="263"/>
            <ac:cxnSpMk id="29" creationId="{E51557AD-0DFF-4AE2-A90F-0D3D40DE7ADF}"/>
          </ac:cxnSpMkLst>
        </pc:cxnChg>
        <pc:cxnChg chg="add del mod">
          <ac:chgData name="Jan Leutwyler" userId="e36c9af0054886f8" providerId="LiveId" clId="{BA180E5C-4772-4E63-A3AB-B50A89521E37}" dt="2020-05-03T20:46:30.770" v="4147" actId="478"/>
          <ac:cxnSpMkLst>
            <pc:docMk/>
            <pc:sldMk cId="542570281" sldId="263"/>
            <ac:cxnSpMk id="48" creationId="{1E9DE70F-19B0-4335-A799-522A59A97C13}"/>
          </ac:cxnSpMkLst>
        </pc:cxnChg>
        <pc:cxnChg chg="add mod">
          <ac:chgData name="Jan Leutwyler" userId="e36c9af0054886f8" providerId="LiveId" clId="{BA180E5C-4772-4E63-A3AB-B50A89521E37}" dt="2020-05-03T21:00:33.050" v="4274" actId="1076"/>
          <ac:cxnSpMkLst>
            <pc:docMk/>
            <pc:sldMk cId="542570281" sldId="263"/>
            <ac:cxnSpMk id="52" creationId="{B7C52FED-1900-4FAA-B43C-EC353A9CD46F}"/>
          </ac:cxnSpMkLst>
        </pc:cxnChg>
        <pc:cxnChg chg="add mod">
          <ac:chgData name="Jan Leutwyler" userId="e36c9af0054886f8" providerId="LiveId" clId="{BA180E5C-4772-4E63-A3AB-B50A89521E37}" dt="2020-05-03T20:52:31.756" v="4213" actId="1076"/>
          <ac:cxnSpMkLst>
            <pc:docMk/>
            <pc:sldMk cId="542570281" sldId="263"/>
            <ac:cxnSpMk id="56" creationId="{FD45FAFA-E617-43A2-ACC2-CBBC6ADDFDC2}"/>
          </ac:cxnSpMkLst>
        </pc:cxnChg>
        <pc:cxnChg chg="add del mod">
          <ac:chgData name="Jan Leutwyler" userId="e36c9af0054886f8" providerId="LiveId" clId="{BA180E5C-4772-4E63-A3AB-B50A89521E37}" dt="2020-05-03T20:48:51.428" v="4156" actId="478"/>
          <ac:cxnSpMkLst>
            <pc:docMk/>
            <pc:sldMk cId="542570281" sldId="263"/>
            <ac:cxnSpMk id="58" creationId="{429ABE56-F8DA-4E0F-892D-52889DDCC33C}"/>
          </ac:cxnSpMkLst>
        </pc:cxnChg>
      </pc:sldChg>
      <pc:sldChg chg="addSp delSp modSp new del mod">
        <pc:chgData name="Jan Leutwyler" userId="e36c9af0054886f8" providerId="LiveId" clId="{BA180E5C-4772-4E63-A3AB-B50A89521E37}" dt="2020-05-03T19:16:50.569" v="3748" actId="47"/>
        <pc:sldMkLst>
          <pc:docMk/>
          <pc:sldMk cId="4223658351" sldId="263"/>
        </pc:sldMkLst>
        <pc:spChg chg="del">
          <ac:chgData name="Jan Leutwyler" userId="e36c9af0054886f8" providerId="LiveId" clId="{BA180E5C-4772-4E63-A3AB-B50A89521E37}" dt="2020-05-03T17:34:16.536" v="2915"/>
          <ac:spMkLst>
            <pc:docMk/>
            <pc:sldMk cId="4223658351" sldId="263"/>
            <ac:spMk id="2" creationId="{9D6B29F6-9D33-4436-BCA2-312A64103C63}"/>
          </ac:spMkLst>
        </pc:spChg>
        <pc:spChg chg="mod">
          <ac:chgData name="Jan Leutwyler" userId="e36c9af0054886f8" providerId="LiveId" clId="{BA180E5C-4772-4E63-A3AB-B50A89521E37}" dt="2020-05-03T17:34:03.845" v="2914" actId="20577"/>
          <ac:spMkLst>
            <pc:docMk/>
            <pc:sldMk cId="4223658351" sldId="263"/>
            <ac:spMk id="6" creationId="{7D1E77EC-70B5-4F34-9182-82535C7022C0}"/>
          </ac:spMkLst>
        </pc:spChg>
        <pc:spChg chg="add mod">
          <ac:chgData name="Jan Leutwyler" userId="e36c9af0054886f8" providerId="LiveId" clId="{BA180E5C-4772-4E63-A3AB-B50A89521E37}" dt="2020-05-03T17:34:16.536" v="2915"/>
          <ac:spMkLst>
            <pc:docMk/>
            <pc:sldMk cId="4223658351" sldId="263"/>
            <ac:spMk id="7" creationId="{485E5F7B-9FB1-47E5-A762-D3272CE9FBE6}"/>
          </ac:spMkLst>
        </pc:spChg>
      </pc:sldChg>
      <pc:sldChg chg="addSp delSp modSp new mod ord">
        <pc:chgData name="Jan Leutwyler" userId="e36c9af0054886f8" providerId="LiveId" clId="{BA180E5C-4772-4E63-A3AB-B50A89521E37}" dt="2020-05-05T11:25:54.430" v="5206"/>
        <pc:sldMkLst>
          <pc:docMk/>
          <pc:sldMk cId="1952556806" sldId="264"/>
        </pc:sldMkLst>
        <pc:spChg chg="del">
          <ac:chgData name="Jan Leutwyler" userId="e36c9af0054886f8" providerId="LiveId" clId="{BA180E5C-4772-4E63-A3AB-B50A89521E37}" dt="2020-05-03T21:09:57.933" v="4276"/>
          <ac:spMkLst>
            <pc:docMk/>
            <pc:sldMk cId="1952556806" sldId="264"/>
            <ac:spMk id="2" creationId="{ABCB208B-FDCA-4D6D-A5A4-D560CDD213C6}"/>
          </ac:spMkLst>
        </pc:spChg>
        <pc:spChg chg="del">
          <ac:chgData name="Jan Leutwyler" userId="e36c9af0054886f8" providerId="LiveId" clId="{BA180E5C-4772-4E63-A3AB-B50A89521E37}" dt="2020-05-03T21:09:57.933" v="4276"/>
          <ac:spMkLst>
            <pc:docMk/>
            <pc:sldMk cId="1952556806" sldId="264"/>
            <ac:spMk id="3" creationId="{E5F10D57-E94A-4EBA-A7EC-6071332F70BE}"/>
          </ac:spMkLst>
        </pc:spChg>
        <pc:spChg chg="del">
          <ac:chgData name="Jan Leutwyler" userId="e36c9af0054886f8" providerId="LiveId" clId="{BA180E5C-4772-4E63-A3AB-B50A89521E37}" dt="2020-05-03T21:09:57.933" v="4276"/>
          <ac:spMkLst>
            <pc:docMk/>
            <pc:sldMk cId="1952556806" sldId="264"/>
            <ac:spMk id="4" creationId="{BD7B7221-BA8B-4811-A174-B1EF8F84F859}"/>
          </ac:spMkLst>
        </pc:spChg>
        <pc:spChg chg="add mod">
          <ac:chgData name="Jan Leutwyler" userId="e36c9af0054886f8" providerId="LiveId" clId="{BA180E5C-4772-4E63-A3AB-B50A89521E37}" dt="2020-05-03T21:10:24.254" v="4326" actId="20577"/>
          <ac:spMkLst>
            <pc:docMk/>
            <pc:sldMk cId="1952556806" sldId="264"/>
            <ac:spMk id="5" creationId="{6AB1895A-DF71-4468-BC6E-EC9808F26B75}"/>
          </ac:spMkLst>
        </pc:spChg>
        <pc:spChg chg="add del mod">
          <ac:chgData name="Jan Leutwyler" userId="e36c9af0054886f8" providerId="LiveId" clId="{BA180E5C-4772-4E63-A3AB-B50A89521E37}" dt="2020-05-03T21:11:50.723" v="4336" actId="478"/>
          <ac:spMkLst>
            <pc:docMk/>
            <pc:sldMk cId="1952556806" sldId="264"/>
            <ac:spMk id="6" creationId="{F428AB74-774C-4A26-A570-75B4C48439C9}"/>
          </ac:spMkLst>
        </pc:spChg>
        <pc:spChg chg="add del mod">
          <ac:chgData name="Jan Leutwyler" userId="e36c9af0054886f8" providerId="LiveId" clId="{BA180E5C-4772-4E63-A3AB-B50A89521E37}" dt="2020-05-05T10:45:09.071" v="4521"/>
          <ac:spMkLst>
            <pc:docMk/>
            <pc:sldMk cId="1952556806" sldId="264"/>
            <ac:spMk id="7" creationId="{9A3CFAD2-6277-4E13-BF82-BD7242460A15}"/>
          </ac:spMkLst>
        </pc:spChg>
        <pc:picChg chg="add mod">
          <ac:chgData name="Jan Leutwyler" userId="e36c9af0054886f8" providerId="LiveId" clId="{BA180E5C-4772-4E63-A3AB-B50A89521E37}" dt="2020-05-05T10:45:28.209" v="4526" actId="1076"/>
          <ac:picMkLst>
            <pc:docMk/>
            <pc:sldMk cId="1952556806" sldId="264"/>
            <ac:picMk id="3" creationId="{ADFD5821-CEE7-4EB2-9A5C-92947CFFCFA8}"/>
          </ac:picMkLst>
        </pc:picChg>
      </pc:sldChg>
      <pc:sldChg chg="addSp delSp modSp new del mod">
        <pc:chgData name="Jan Leutwyler" userId="e36c9af0054886f8" providerId="LiveId" clId="{BA180E5C-4772-4E63-A3AB-B50A89521E37}" dt="2020-05-05T10:46:14.490" v="4568" actId="47"/>
        <pc:sldMkLst>
          <pc:docMk/>
          <pc:sldMk cId="909386935" sldId="265"/>
        </pc:sldMkLst>
        <pc:spChg chg="mod">
          <ac:chgData name="Jan Leutwyler" userId="e36c9af0054886f8" providerId="LiveId" clId="{BA180E5C-4772-4E63-A3AB-B50A89521E37}" dt="2020-05-03T21:28:15.630" v="4480" actId="20577"/>
          <ac:spMkLst>
            <pc:docMk/>
            <pc:sldMk cId="909386935" sldId="265"/>
            <ac:spMk id="5" creationId="{4DDF84A6-692F-4DE2-9870-C4824BC700CE}"/>
          </ac:spMkLst>
        </pc:spChg>
        <pc:spChg chg="add del mod">
          <ac:chgData name="Jan Leutwyler" userId="e36c9af0054886f8" providerId="LiveId" clId="{BA180E5C-4772-4E63-A3AB-B50A89521E37}" dt="2020-05-05T10:45:35.103" v="4529"/>
          <ac:spMkLst>
            <pc:docMk/>
            <pc:sldMk cId="909386935" sldId="265"/>
            <ac:spMk id="6" creationId="{6ED4F2B0-8992-4B47-98CD-25BEE60E11DD}"/>
          </ac:spMkLst>
        </pc:spChg>
        <pc:spChg chg="add del mod">
          <ac:chgData name="Jan Leutwyler" userId="e36c9af0054886f8" providerId="LiveId" clId="{BA180E5C-4772-4E63-A3AB-B50A89521E37}" dt="2020-05-05T10:46:09.222" v="4567"/>
          <ac:spMkLst>
            <pc:docMk/>
            <pc:sldMk cId="909386935" sldId="265"/>
            <ac:spMk id="7" creationId="{A8C81D3B-84D5-492A-9FB4-9BBB9EF0F86F}"/>
          </ac:spMkLst>
        </pc:spChg>
      </pc:sldChg>
      <pc:sldChg chg="addSp delSp modSp new mod ord">
        <pc:chgData name="Jan Leutwyler" userId="e36c9af0054886f8" providerId="LiveId" clId="{BA180E5C-4772-4E63-A3AB-B50A89521E37}" dt="2020-05-05T11:25:59.478" v="5208"/>
        <pc:sldMkLst>
          <pc:docMk/>
          <pc:sldMk cId="3250251064" sldId="265"/>
        </pc:sldMkLst>
        <pc:spChg chg="mod">
          <ac:chgData name="Jan Leutwyler" userId="e36c9af0054886f8" providerId="LiveId" clId="{BA180E5C-4772-4E63-A3AB-B50A89521E37}" dt="2020-05-05T11:19:11.654" v="5204" actId="20577"/>
          <ac:spMkLst>
            <pc:docMk/>
            <pc:sldMk cId="3250251064" sldId="265"/>
            <ac:spMk id="2" creationId="{70361221-1272-4B6F-AA55-DA32A66DD577}"/>
          </ac:spMkLst>
        </pc:spChg>
        <pc:spChg chg="mod">
          <ac:chgData name="Jan Leutwyler" userId="e36c9af0054886f8" providerId="LiveId" clId="{BA180E5C-4772-4E63-A3AB-B50A89521E37}" dt="2020-05-05T10:59:26.143" v="4638" actId="20577"/>
          <ac:spMkLst>
            <pc:docMk/>
            <pc:sldMk cId="3250251064" sldId="265"/>
            <ac:spMk id="6" creationId="{87B69F0B-F52E-4F55-9257-163A4D5EBB09}"/>
          </ac:spMkLst>
        </pc:spChg>
        <pc:picChg chg="add del">
          <ac:chgData name="Jan Leutwyler" userId="e36c9af0054886f8" providerId="LiveId" clId="{BA180E5C-4772-4E63-A3AB-B50A89521E37}" dt="2020-05-05T11:02:32.789" v="4865"/>
          <ac:picMkLst>
            <pc:docMk/>
            <pc:sldMk cId="3250251064" sldId="265"/>
            <ac:picMk id="7" creationId="{E309E7D1-901B-40A6-98FB-06322DDD13E8}"/>
          </ac:picMkLst>
        </pc:picChg>
      </pc:sldChg>
      <pc:sldChg chg="modSp new mod">
        <pc:chgData name="Jan Leutwyler" userId="e36c9af0054886f8" providerId="LiveId" clId="{BA180E5C-4772-4E63-A3AB-B50A89521E37}" dt="2020-05-05T11:26:33.104" v="5221" actId="20577"/>
        <pc:sldMkLst>
          <pc:docMk/>
          <pc:sldMk cId="2205666257" sldId="266"/>
        </pc:sldMkLst>
        <pc:spChg chg="mod">
          <ac:chgData name="Jan Leutwyler" userId="e36c9af0054886f8" providerId="LiveId" clId="{BA180E5C-4772-4E63-A3AB-B50A89521E37}" dt="2020-05-05T11:26:33.104" v="5221" actId="20577"/>
          <ac:spMkLst>
            <pc:docMk/>
            <pc:sldMk cId="2205666257" sldId="266"/>
            <ac:spMk id="5" creationId="{E8622A43-8E0E-4B54-BCD5-B31D4435188F}"/>
          </ac:spMkLst>
        </pc:spChg>
      </pc:sldChg>
      <pc:sldChg chg="modSp new mod">
        <pc:chgData name="Jan Leutwyler" userId="e36c9af0054886f8" providerId="LiveId" clId="{BA180E5C-4772-4E63-A3AB-B50A89521E37}" dt="2020-05-05T11:31:37.497" v="5605" actId="20577"/>
        <pc:sldMkLst>
          <pc:docMk/>
          <pc:sldMk cId="3175808390" sldId="267"/>
        </pc:sldMkLst>
        <pc:spChg chg="mod">
          <ac:chgData name="Jan Leutwyler" userId="e36c9af0054886f8" providerId="LiveId" clId="{BA180E5C-4772-4E63-A3AB-B50A89521E37}" dt="2020-05-05T11:31:37.497" v="5605" actId="20577"/>
          <ac:spMkLst>
            <pc:docMk/>
            <pc:sldMk cId="3175808390" sldId="267"/>
            <ac:spMk id="2" creationId="{F72494D6-5DDA-4F3D-B3EB-AA6932DAB62C}"/>
          </ac:spMkLst>
        </pc:spChg>
        <pc:spChg chg="mod">
          <ac:chgData name="Jan Leutwyler" userId="e36c9af0054886f8" providerId="LiveId" clId="{BA180E5C-4772-4E63-A3AB-B50A89521E37}" dt="2020-05-05T11:27:45.043" v="5231" actId="20577"/>
          <ac:spMkLst>
            <pc:docMk/>
            <pc:sldMk cId="3175808390" sldId="267"/>
            <ac:spMk id="6" creationId="{131F010D-C84B-456D-97EA-C1D1EE32F9B1}"/>
          </ac:spMkLst>
        </pc:spChg>
      </pc:sldChg>
      <pc:sldChg chg="addSp modSp new mod">
        <pc:chgData name="Jan Leutwyler" userId="e36c9af0054886f8" providerId="LiveId" clId="{BA180E5C-4772-4E63-A3AB-B50A89521E37}" dt="2020-05-05T11:54:49.833" v="5873" actId="20577"/>
        <pc:sldMkLst>
          <pc:docMk/>
          <pc:sldMk cId="2150493731" sldId="268"/>
        </pc:sldMkLst>
        <pc:spChg chg="mod">
          <ac:chgData name="Jan Leutwyler" userId="e36c9af0054886f8" providerId="LiveId" clId="{BA180E5C-4772-4E63-A3AB-B50A89521E37}" dt="2020-05-05T11:45:38.128" v="5858" actId="20577"/>
          <ac:spMkLst>
            <pc:docMk/>
            <pc:sldMk cId="2150493731" sldId="268"/>
            <ac:spMk id="2" creationId="{DF4048B6-8258-430A-A9BF-9CE13789D497}"/>
          </ac:spMkLst>
        </pc:spChg>
        <pc:spChg chg="mod">
          <ac:chgData name="Jan Leutwyler" userId="e36c9af0054886f8" providerId="LiveId" clId="{BA180E5C-4772-4E63-A3AB-B50A89521E37}" dt="2020-05-05T11:54:49.833" v="5873" actId="20577"/>
          <ac:spMkLst>
            <pc:docMk/>
            <pc:sldMk cId="2150493731" sldId="268"/>
            <ac:spMk id="6" creationId="{B32707B0-3245-4B9A-946D-31BE54050E40}"/>
          </ac:spMkLst>
        </pc:spChg>
        <pc:spChg chg="add mod">
          <ac:chgData name="Jan Leutwyler" userId="e36c9af0054886f8" providerId="LiveId" clId="{BA180E5C-4772-4E63-A3AB-B50A89521E37}" dt="2020-05-05T11:45:40.193" v="5859" actId="20577"/>
          <ac:spMkLst>
            <pc:docMk/>
            <pc:sldMk cId="2150493731" sldId="268"/>
            <ac:spMk id="7" creationId="{7AFF7390-649F-4A7A-B730-B87D7632BB1A}"/>
          </ac:spMkLst>
        </pc:spChg>
      </pc:sldChg>
      <pc:sldMasterChg chg="modSldLayout">
        <pc:chgData name="Jan Leutwyler" userId="e36c9af0054886f8" providerId="LiveId" clId="{BA180E5C-4772-4E63-A3AB-B50A89521E37}" dt="2020-05-03T17:16:59.868" v="2856"/>
        <pc:sldMasterMkLst>
          <pc:docMk/>
          <pc:sldMasterMk cId="0" sldId="2147483648"/>
        </pc:sldMasterMkLst>
        <pc:sldLayoutChg chg="addSp">
          <pc:chgData name="Jan Leutwyler" userId="e36c9af0054886f8" providerId="LiveId" clId="{BA180E5C-4772-4E63-A3AB-B50A89521E37}" dt="2020-05-03T17:16:51.664" v="2851"/>
          <pc:sldLayoutMkLst>
            <pc:docMk/>
            <pc:sldMasterMk cId="0" sldId="2147483648"/>
            <pc:sldLayoutMk cId="0" sldId="2147483650"/>
          </pc:sldLayoutMkLst>
          <pc:spChg chg="add">
            <ac:chgData name="Jan Leutwyler" userId="e36c9af0054886f8" providerId="LiveId" clId="{BA180E5C-4772-4E63-A3AB-B50A89521E37}" dt="2020-05-03T17:16:51.664" v="2851"/>
            <ac:spMkLst>
              <pc:docMk/>
              <pc:sldMasterMk cId="0" sldId="2147483648"/>
              <pc:sldLayoutMk cId="0" sldId="2147483650"/>
              <ac:spMk id="8" creationId="{384599B1-FEF4-4048-8BDE-C8D86960F52E}"/>
            </ac:spMkLst>
          </pc:spChg>
        </pc:sldLayoutChg>
        <pc:sldLayoutChg chg="addSp">
          <pc:chgData name="Jan Leutwyler" userId="e36c9af0054886f8" providerId="LiveId" clId="{BA180E5C-4772-4E63-A3AB-B50A89521E37}" dt="2020-05-03T17:16:53.615" v="2852"/>
          <pc:sldLayoutMkLst>
            <pc:docMk/>
            <pc:sldMasterMk cId="0" sldId="2147483648"/>
            <pc:sldLayoutMk cId="0" sldId="2147483652"/>
          </pc:sldLayoutMkLst>
          <pc:spChg chg="add">
            <ac:chgData name="Jan Leutwyler" userId="e36c9af0054886f8" providerId="LiveId" clId="{BA180E5C-4772-4E63-A3AB-B50A89521E37}" dt="2020-05-03T17:16:53.615" v="2852"/>
            <ac:spMkLst>
              <pc:docMk/>
              <pc:sldMasterMk cId="0" sldId="2147483648"/>
              <pc:sldLayoutMk cId="0" sldId="2147483652"/>
              <ac:spMk id="9" creationId="{AA2C9446-4EAF-412F-BDC5-36671873613D}"/>
            </ac:spMkLst>
          </pc:spChg>
        </pc:sldLayoutChg>
        <pc:sldLayoutChg chg="addSp">
          <pc:chgData name="Jan Leutwyler" userId="e36c9af0054886f8" providerId="LiveId" clId="{BA180E5C-4772-4E63-A3AB-B50A89521E37}" dt="2020-05-03T17:16:55.744" v="2853"/>
          <pc:sldLayoutMkLst>
            <pc:docMk/>
            <pc:sldMasterMk cId="0" sldId="2147483648"/>
            <pc:sldLayoutMk cId="0" sldId="2147483655"/>
          </pc:sldLayoutMkLst>
          <pc:spChg chg="add">
            <ac:chgData name="Jan Leutwyler" userId="e36c9af0054886f8" providerId="LiveId" clId="{BA180E5C-4772-4E63-A3AB-B50A89521E37}" dt="2020-05-03T17:16:55.744" v="2853"/>
            <ac:spMkLst>
              <pc:docMk/>
              <pc:sldMasterMk cId="0" sldId="2147483648"/>
              <pc:sldLayoutMk cId="0" sldId="2147483655"/>
              <ac:spMk id="6" creationId="{1C7CE65F-7CCC-4F3A-A5C6-2FADB2D16964}"/>
            </ac:spMkLst>
          </pc:spChg>
        </pc:sldLayoutChg>
        <pc:sldLayoutChg chg="addSp modSp mod">
          <pc:chgData name="Jan Leutwyler" userId="e36c9af0054886f8" providerId="LiveId" clId="{BA180E5C-4772-4E63-A3AB-B50A89521E37}" dt="2020-05-03T17:16:32.846" v="2848" actId="207"/>
          <pc:sldLayoutMkLst>
            <pc:docMk/>
            <pc:sldMasterMk cId="0" sldId="2147483648"/>
            <pc:sldLayoutMk cId="826009964" sldId="2147483661"/>
          </pc:sldLayoutMkLst>
          <pc:spChg chg="add mod">
            <ac:chgData name="Jan Leutwyler" userId="e36c9af0054886f8" providerId="LiveId" clId="{BA180E5C-4772-4E63-A3AB-B50A89521E37}" dt="2020-05-03T17:16:32.846" v="2848" actId="207"/>
            <ac:spMkLst>
              <pc:docMk/>
              <pc:sldMasterMk cId="0" sldId="2147483648"/>
              <pc:sldLayoutMk cId="826009964" sldId="2147483661"/>
              <ac:spMk id="5" creationId="{F1FD22B7-C7FD-481A-9596-298233ABDA1C}"/>
            </ac:spMkLst>
          </pc:spChg>
        </pc:sldLayoutChg>
        <pc:sldLayoutChg chg="addSp">
          <pc:chgData name="Jan Leutwyler" userId="e36c9af0054886f8" providerId="LiveId" clId="{BA180E5C-4772-4E63-A3AB-B50A89521E37}" dt="2020-05-03T17:16:47.686" v="2849"/>
          <pc:sldLayoutMkLst>
            <pc:docMk/>
            <pc:sldMasterMk cId="0" sldId="2147483648"/>
            <pc:sldLayoutMk cId="826009964" sldId="2147483662"/>
          </pc:sldLayoutMkLst>
          <pc:spChg chg="add">
            <ac:chgData name="Jan Leutwyler" userId="e36c9af0054886f8" providerId="LiveId" clId="{BA180E5C-4772-4E63-A3AB-B50A89521E37}" dt="2020-05-03T17:16:47.686" v="2849"/>
            <ac:spMkLst>
              <pc:docMk/>
              <pc:sldMasterMk cId="0" sldId="2147483648"/>
              <pc:sldLayoutMk cId="826009964" sldId="2147483662"/>
              <ac:spMk id="8" creationId="{18617D03-F3A7-44CF-807B-6592570B7A79}"/>
            </ac:spMkLst>
          </pc:spChg>
        </pc:sldLayoutChg>
        <pc:sldLayoutChg chg="addSp">
          <pc:chgData name="Jan Leutwyler" userId="e36c9af0054886f8" providerId="LiveId" clId="{BA180E5C-4772-4E63-A3AB-B50A89521E37}" dt="2020-05-03T17:16:58.525" v="2855"/>
          <pc:sldLayoutMkLst>
            <pc:docMk/>
            <pc:sldMasterMk cId="0" sldId="2147483648"/>
            <pc:sldLayoutMk cId="1353896245" sldId="2147483665"/>
          </pc:sldLayoutMkLst>
          <pc:spChg chg="add">
            <ac:chgData name="Jan Leutwyler" userId="e36c9af0054886f8" providerId="LiveId" clId="{BA180E5C-4772-4E63-A3AB-B50A89521E37}" dt="2020-05-03T17:16:58.525" v="2855"/>
            <ac:spMkLst>
              <pc:docMk/>
              <pc:sldMasterMk cId="0" sldId="2147483648"/>
              <pc:sldLayoutMk cId="1353896245" sldId="2147483665"/>
              <ac:spMk id="7" creationId="{FDDB0451-2CC4-4A90-B749-365E4A5115B3}"/>
            </ac:spMkLst>
          </pc:spChg>
        </pc:sldLayoutChg>
        <pc:sldLayoutChg chg="modSp mod">
          <pc:chgData name="Jan Leutwyler" userId="e36c9af0054886f8" providerId="LiveId" clId="{BA180E5C-4772-4E63-A3AB-B50A89521E37}" dt="2020-05-03T12:04:50.868" v="95" actId="1076"/>
          <pc:sldLayoutMkLst>
            <pc:docMk/>
            <pc:sldMasterMk cId="0" sldId="2147483648"/>
            <pc:sldLayoutMk cId="1980723131" sldId="2147483666"/>
          </pc:sldLayoutMkLst>
          <pc:spChg chg="mod">
            <ac:chgData name="Jan Leutwyler" userId="e36c9af0054886f8" providerId="LiveId" clId="{BA180E5C-4772-4E63-A3AB-B50A89521E37}" dt="2020-05-03T12:04:50.868" v="95" actId="1076"/>
            <ac:spMkLst>
              <pc:docMk/>
              <pc:sldMasterMk cId="0" sldId="2147483648"/>
              <pc:sldLayoutMk cId="1980723131" sldId="2147483666"/>
              <ac:spMk id="5" creationId="{00000000-0000-0000-0000-000000000000}"/>
            </ac:spMkLst>
          </pc:spChg>
        </pc:sldLayoutChg>
        <pc:sldLayoutChg chg="addSp">
          <pc:chgData name="Jan Leutwyler" userId="e36c9af0054886f8" providerId="LiveId" clId="{BA180E5C-4772-4E63-A3AB-B50A89521E37}" dt="2020-05-03T17:16:48.850" v="2850"/>
          <pc:sldLayoutMkLst>
            <pc:docMk/>
            <pc:sldMasterMk cId="0" sldId="2147483648"/>
            <pc:sldLayoutMk cId="1490291718" sldId="2147483667"/>
          </pc:sldLayoutMkLst>
          <pc:spChg chg="add">
            <ac:chgData name="Jan Leutwyler" userId="e36c9af0054886f8" providerId="LiveId" clId="{BA180E5C-4772-4E63-A3AB-B50A89521E37}" dt="2020-05-03T17:16:48.850" v="2850"/>
            <ac:spMkLst>
              <pc:docMk/>
              <pc:sldMasterMk cId="0" sldId="2147483648"/>
              <pc:sldLayoutMk cId="1490291718" sldId="2147483667"/>
              <ac:spMk id="8" creationId="{3BB2DE1F-1D38-4702-BAD3-F41A427FB19B}"/>
            </ac:spMkLst>
          </pc:spChg>
        </pc:sldLayoutChg>
        <pc:sldLayoutChg chg="addSp">
          <pc:chgData name="Jan Leutwyler" userId="e36c9af0054886f8" providerId="LiveId" clId="{BA180E5C-4772-4E63-A3AB-B50A89521E37}" dt="2020-05-03T17:16:59.868" v="2856"/>
          <pc:sldLayoutMkLst>
            <pc:docMk/>
            <pc:sldMasterMk cId="0" sldId="2147483648"/>
            <pc:sldLayoutMk cId="1506385941" sldId="2147483668"/>
          </pc:sldLayoutMkLst>
          <pc:spChg chg="add">
            <ac:chgData name="Jan Leutwyler" userId="e36c9af0054886f8" providerId="LiveId" clId="{BA180E5C-4772-4E63-A3AB-B50A89521E37}" dt="2020-05-03T17:16:59.868" v="2856"/>
            <ac:spMkLst>
              <pc:docMk/>
              <pc:sldMasterMk cId="0" sldId="2147483648"/>
              <pc:sldLayoutMk cId="1506385941" sldId="2147483668"/>
              <ac:spMk id="8" creationId="{FC55FB89-7197-452D-933E-792D570CD21E}"/>
            </ac:spMkLst>
          </pc:spChg>
        </pc:sldLayoutChg>
        <pc:sldLayoutChg chg="addSp delSp mod">
          <pc:chgData name="Jan Leutwyler" userId="e36c9af0054886f8" providerId="LiveId" clId="{BA180E5C-4772-4E63-A3AB-B50A89521E37}" dt="2020-05-03T17:16:57.269" v="2854"/>
          <pc:sldLayoutMkLst>
            <pc:docMk/>
            <pc:sldMasterMk cId="0" sldId="2147483648"/>
            <pc:sldLayoutMk cId="4079635927" sldId="2147483861"/>
          </pc:sldLayoutMkLst>
          <pc:spChg chg="del">
            <ac:chgData name="Jan Leutwyler" userId="e36c9af0054886f8" providerId="LiveId" clId="{BA180E5C-4772-4E63-A3AB-B50A89521E37}" dt="2020-05-03T12:05:03.479" v="96" actId="478"/>
            <ac:spMkLst>
              <pc:docMk/>
              <pc:sldMasterMk cId="0" sldId="2147483648"/>
              <pc:sldLayoutMk cId="4079635927" sldId="2147483861"/>
              <ac:spMk id="5" creationId="{00000000-0000-0000-0000-000000000000}"/>
            </ac:spMkLst>
          </pc:spChg>
          <pc:spChg chg="add">
            <ac:chgData name="Jan Leutwyler" userId="e36c9af0054886f8" providerId="LiveId" clId="{BA180E5C-4772-4E63-A3AB-B50A89521E37}" dt="2020-05-03T12:05:03.982" v="97"/>
            <ac:spMkLst>
              <pc:docMk/>
              <pc:sldMasterMk cId="0" sldId="2147483648"/>
              <pc:sldLayoutMk cId="4079635927" sldId="2147483861"/>
              <ac:spMk id="6" creationId="{9F2E0C14-613D-473B-9588-256BBDCD5179}"/>
            </ac:spMkLst>
          </pc:spChg>
          <pc:spChg chg="add">
            <ac:chgData name="Jan Leutwyler" userId="e36c9af0054886f8" providerId="LiveId" clId="{BA180E5C-4772-4E63-A3AB-B50A89521E37}" dt="2020-05-03T12:05:03.982" v="97"/>
            <ac:spMkLst>
              <pc:docMk/>
              <pc:sldMasterMk cId="0" sldId="2147483648"/>
              <pc:sldLayoutMk cId="4079635927" sldId="2147483861"/>
              <ac:spMk id="7" creationId="{7F663747-6094-4681-8A2F-DBDD1B7FFA19}"/>
            </ac:spMkLst>
          </pc:spChg>
          <pc:spChg chg="add">
            <ac:chgData name="Jan Leutwyler" userId="e36c9af0054886f8" providerId="LiveId" clId="{BA180E5C-4772-4E63-A3AB-B50A89521E37}" dt="2020-05-03T17:16:57.269" v="2854"/>
            <ac:spMkLst>
              <pc:docMk/>
              <pc:sldMasterMk cId="0" sldId="2147483648"/>
              <pc:sldLayoutMk cId="4079635927" sldId="2147483861"/>
              <ac:spMk id="8" creationId="{C5C5AFF4-35B5-43C5-A818-3FA0DFC997CC}"/>
            </ac:spMkLst>
          </pc:spChg>
        </pc:sldLayoutChg>
      </pc:sldMaster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1</cx:pt>
          <cx:pt idx="1">3</cx:pt>
          <cx:pt idx="2">2</cx:pt>
          <cx:pt idx="3">2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31</cx:pt>
          <cx:pt idx="75">36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Gradient Orientation </a:t>
            </a:r>
            <a:r>
              <a:rPr lang="de-DE" sz="8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Histogram</a:t>
            </a:r>
            <a:endParaRPr lang="de-DE" sz="8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rich>
      </cx:tx>
    </cx:title>
    <cx:plotArea>
      <cx:plotAreaRegion>
        <cx:series layoutId="clusteredColumn" uniqueId="{FD60F413-443F-4E91-B52E-8FB61F2B4760}">
          <cx:tx>
            <cx:txData>
              <cx:f>Tabelle1!$A$1</cx:f>
              <cx:v>Gradient Orientation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400"/>
            </a:pPr>
            <a:endParaRPr lang="de-DE" sz="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600"/>
            </a:pPr>
            <a:endParaRPr lang="de-DE" sz="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4CD61-2F30-4922-A5E8-F5DC1F86D155}" type="datetimeFigureOut">
              <a:rPr lang="de-CH" smtClean="0"/>
              <a:t>05.05.2020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1A84A-8E87-4426-9AFA-011B1ECC53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04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A1C5-6259-45A6-B284-FCD301027C74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FD22B7-C7FD-481A-9596-298233ABDA1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1EE8-9192-4572-926E-837F338A9342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C55FB89-7197-452D-933E-792D570CD21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8538-3D07-47DC-A9CA-CF7813875E23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04B3-A93B-4E05-ABC7-8BB42BE96B9C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1BE-C162-4F86-A6FD-2732F6E1AA2F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F72-E140-4177-8726-934EF4B339C2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77DE-242E-4A8E-B7F4-00C8D24C3B3D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5A-BDC3-4F5C-95E8-5882D91AC322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A6E7-CD9D-443B-888C-1BD5CF56BE0A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BA7E-2D46-4DAB-B3AD-C1787C0A5F5C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E4A-C123-4EE2-A239-BB0F4FBE7EC9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617D03-F3A7-44CF-807B-6592570B7A79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D528-77D4-4718-B9CB-DAA67C2B73FF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D60B-8C7C-4CA9-B534-17CE52184791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2E5-F0C9-41E1-94FB-2E6F7C780AC1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07A3-2C00-4A52-9BE4-34D86C01AA8D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D3D-81EF-4358-8508-6AC6B5A55C3C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ECC3-FE06-40DD-A82C-61CA7DF57E81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C5F-E712-4B21-8E42-9C1F8FA62A38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A423-FE70-4A82-AC9A-C89792109C3C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B56A-9C89-4F06-9451-036FFF0EC52A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DC76-5736-49E3-A3BF-62996754D7CB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BB2DE1F-1D38-4702-BAD3-F41A427FB19B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E31-918B-42F6-8EF0-7328903BEB41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0627-0221-4EC9-8528-7A516715ABDA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99D2-4CAD-4707-BDEC-5F165B75AC50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018-0033-4C21-86FD-0FF1EC4CAF14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FCC2-B880-4A58-9FE1-FA2897912CB4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6CC0-CF99-4918-808E-8A9EEB53FBA0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FE-7739-40DA-BB04-0110E7DBE1B1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8E3-3D13-4769-B0C2-3AF4BE56A5CE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EFA9-7240-4029-99F1-51774F9560EC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23B1-08EC-447C-8712-5834B848E898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486C-0509-4A64-A5FB-01EEE3C30FD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68A9-2B11-4F7E-822F-F8CCA0E57FDE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D7FE-D7D5-4835-A431-B55E61339572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C066-4A57-4A9B-8270-3350FF33A19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1F9E-62C2-4DEC-BC79-FEC82ECBB938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15B0-6B0A-44E0-8608-26771F1675E7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143A-7FB5-48E8-BCAC-22433A7FD9E2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EB5-1C5A-4B8F-81ED-C387DE8824DB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6705-0661-4E49-99BB-B91886C49FE9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4599B1-FEF4-4048-8BDE-C8D86960F52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F470-2A10-481B-B309-FA77E1DD4C2A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032-5F90-4B6E-BACE-35B1E708D2FB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ECE-EABA-467E-B111-D413BA262333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141B-E2C8-4BF2-AB01-F79D5F363771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EAD6-D01B-4ACE-A51E-B8117DA4E81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56B9-79A1-4737-AB5A-59411679B8DB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CEBB-CB27-4E84-927A-C30AFFA13BFD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97FA-4D1C-4083-A1ED-52740AC76F59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E2AF-40C5-4F64-982B-8F73A66A6ED5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2C9446-4EAF-412F-BDC5-36671873613D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9DE6-0833-42A8-BE55-489A78E81D54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BCC-7C28-40B5-8D9B-39BF74924EE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09F5-F08B-4938-A39A-0911B0434780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E888-D25E-42C7-A24C-A58FFF6591F0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570B-F203-4E16-BE25-B39C9E3BBB4E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E-F94A-45C7-9F68-816350FFBD25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E72-9595-4A13-BD13-CBA360063050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267D-A1C2-4B0A-B367-04E2AB744F0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FE18-3B3D-4272-BABF-91DAFA54EE7E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7CE65F-7CCC-4F3A-A5C6-2FADB2D16964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6898-F6EE-42A3-A8B9-5ED82A0AB942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4266-B167-4D25-BD5E-A6EAB9A78EB7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F1B0-9363-4517-8AA0-C181875D2620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6C9B-430F-4707-A15E-3C4B85BD0101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12D0-0F1D-4DF0-BEF3-021449E28B44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D270-0A80-412F-B3CC-6273AB49B9FC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ACA3-97D3-4CB3-B938-645168637E33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162-3002-4314-B441-233AB504F464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572-A5ED-4951-931D-1B8BC1B66950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F2E0C14-613D-473B-9588-256BBDCD51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F663747-6094-4681-8A2F-DBDD1B7FFA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C5AFF4-35B5-43C5-A818-3FA0DFC997C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635927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3006-5771-48B7-908A-73C03F0F226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9335-973B-4902-BA1E-B36C6EBC1E4A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02E4-3B50-403E-A6E1-B2F3B1DDE242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37DB-E455-47EF-8E91-12649571E48D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B0451-2CC4-4A90-B749-365E4A5115B3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01C79AD-AC58-4674-BDFD-3D5726E7DDB2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861" r:id="rId8"/>
    <p:sldLayoutId id="2147483665" r:id="rId9"/>
    <p:sldLayoutId id="2147483668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DB36DA9-1E81-4FFF-B40D-069DF5C9143D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375FD2D-D2AD-44B8-B980-1868481F595D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C807A07-429E-4920-A6E3-82ABF403A13A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469D8E4-AAA9-4749-BE5C-353BFECFF152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DBF975-192F-458D-A7BA-06E896A5B4F0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6EFEBB-F9CC-4389-A94B-900CDE51536C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FF12AD2-3645-42CA-8134-7D8822924D5D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11F7AE-1897-4884-8915-2B5D5A151307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ezsift" TargetMode="External"/><Relationship Id="rId2" Type="http://schemas.openxmlformats.org/officeDocument/2006/relationships/hyperlink" Target="https://www.cs.ubc.ca/~lowe/papers/ijcv04.pdf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microsoft.com/office/2014/relationships/chartEx" Target="../charts/chartEx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B5664D0-991D-46E9-8456-E76A8488E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Advanced Systems Lab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Nicolas Hafner, Costanza </a:t>
            </a:r>
            <a:r>
              <a:rPr lang="de-CH" dirty="0" err="1"/>
              <a:t>Improta</a:t>
            </a:r>
            <a:r>
              <a:rPr lang="de-CH" dirty="0"/>
              <a:t>, Zsombor Kalotay, Jan Leutwyler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4805CC-F378-42F9-BD8B-55FF3E3A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AE8F-A9A6-48AB-8570-3AAC147C12D3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4F92A8-C617-4C07-990D-FE4C821A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19BDA5C-238A-42C8-9604-2172DE144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 SIFT </a:t>
            </a:r>
            <a:r>
              <a:rPr lang="de-CH" dirty="0" err="1"/>
              <a:t>Descriptor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Feature </a:t>
            </a:r>
            <a:r>
              <a:rPr lang="de-CH" dirty="0" err="1"/>
              <a:t>Matching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23E9A-EB09-4B53-AE55-7EC962E2AB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1436210-F465-4184-A9DE-4B29FC4B8E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" b="67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17861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249BC9-DDEE-4E6E-A04E-75D8B55B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C01378-1307-490C-93B6-B7E092FE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E10F52-BBE3-455F-9DE9-BBD3AB6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0B116C7-4E3B-4EF3-99F0-5D9392C1E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2. </a:t>
            </a:r>
            <a:r>
              <a:rPr lang="de-CH" dirty="0" err="1"/>
              <a:t>Keypoint</a:t>
            </a:r>
            <a:r>
              <a:rPr lang="de-CH" dirty="0"/>
              <a:t> </a:t>
            </a:r>
            <a:r>
              <a:rPr lang="de-CH" dirty="0" err="1"/>
              <a:t>Localization</a:t>
            </a:r>
            <a:endParaRPr lang="de-CH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5B46314-8582-46CD-8029-B0ED7FB29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 of </a:t>
            </a:r>
            <a:r>
              <a:rPr lang="de-CH" dirty="0" err="1"/>
              <a:t>Algorithm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7F9D23-9886-4FDA-97E2-48B7956F318E}"/>
                  </a:ext>
                </a:extLst>
              </p:cNvPr>
              <p:cNvSpPr txBox="1"/>
              <p:nvPr/>
            </p:nvSpPr>
            <p:spPr>
              <a:xfrm>
                <a:off x="836750" y="1583283"/>
                <a:ext cx="10513555" cy="5145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b="1" dirty="0"/>
                  <a:t>Refinement of potential </a:t>
                </a:r>
                <a:r>
                  <a:rPr lang="en-GB" b="1" dirty="0" err="1"/>
                  <a:t>keypoint</a:t>
                </a:r>
                <a:r>
                  <a:rPr lang="en-GB" b="1" dirty="0"/>
                  <a:t> candidates: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Determine interpolated location of extrema, using Taylor Expansion of scale-space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is the derived location of the extremum. Remove a </a:t>
                </a:r>
                <a:r>
                  <a:rPr lang="en-GB" dirty="0" err="1"/>
                  <a:t>keypoint</a:t>
                </a:r>
                <a:r>
                  <a:rPr lang="en-GB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&lt;"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stability, edge responses get eliminated. This is done by first computing the Hessian 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And use the Hessian to check if ratio of principal curvatures is below some curvature threshold 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7F9D23-9886-4FDA-97E2-48B7956F3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0" y="1583283"/>
                <a:ext cx="10513555" cy="5145319"/>
              </a:xfrm>
              <a:prstGeom prst="rect">
                <a:avLst/>
              </a:prstGeom>
              <a:blipFill>
                <a:blip r:embed="rId2"/>
                <a:stretch>
                  <a:fillRect l="-1333" t="-154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6810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249BC9-DDEE-4E6E-A04E-75D8B55B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C01378-1307-490C-93B6-B7E092FE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E10F52-BBE3-455F-9DE9-BBD3AB6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0B116C7-4E3B-4EF3-99F0-5D9392C1E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3. Orientation </a:t>
            </a:r>
            <a:r>
              <a:rPr lang="de-CH" dirty="0" err="1"/>
              <a:t>Assignment</a:t>
            </a:r>
            <a:endParaRPr lang="de-CH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5B46314-8582-46CD-8029-B0ED7FB29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 of </a:t>
            </a:r>
            <a:r>
              <a:rPr lang="de-CH" dirty="0" err="1"/>
              <a:t>Algorithm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AD07777-99C7-4D03-B7DD-85FD463354DB}"/>
                  </a:ext>
                </a:extLst>
              </p:cNvPr>
              <p:cNvSpPr txBox="1"/>
              <p:nvPr/>
            </p:nvSpPr>
            <p:spPr>
              <a:xfrm>
                <a:off x="836750" y="1583283"/>
                <a:ext cx="10899448" cy="4472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Next, Orientation is assigned to each </a:t>
                </a:r>
                <a:r>
                  <a:rPr lang="en-GB" dirty="0" err="1"/>
                  <a:t>keypoint</a:t>
                </a:r>
                <a:r>
                  <a:rPr lang="en-GB" dirty="0"/>
                  <a:t> to achieve invariance to image rotation.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Calculation of gradient magnitude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, and orientation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, using pixel differences: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 orientation histogram is formed from gradient orientations of sample points within a region around the </a:t>
                </a:r>
                <a:r>
                  <a:rPr lang="en-GB" dirty="0" err="1"/>
                  <a:t>keypoint</a:t>
                </a:r>
                <a:r>
                  <a:rPr lang="en-GB" dirty="0"/>
                  <a:t>. It has 36 bins covering the 360° range of orientations.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Each sample added to histogram is weighted by its gradient magnitude.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/>
                  <a:t>Peaks in the </a:t>
                </a:r>
                <a:r>
                  <a:rPr lang="en-GB" dirty="0"/>
                  <a:t>orientation histogram correspond to dominant directions of local gradients.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AD07777-99C7-4D03-B7DD-85FD4633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0" y="1583283"/>
                <a:ext cx="10899448" cy="4472506"/>
              </a:xfrm>
              <a:prstGeom prst="rect">
                <a:avLst/>
              </a:prstGeom>
              <a:blipFill>
                <a:blip r:embed="rId2"/>
                <a:stretch>
                  <a:fillRect l="-1286" t="-1774" r="-139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367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249BC9-DDEE-4E6E-A04E-75D8B55B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C01378-1307-490C-93B6-B7E092FE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E10F52-BBE3-455F-9DE9-BBD3AB6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0B116C7-4E3B-4EF3-99F0-5D9392C1E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4. </a:t>
            </a:r>
            <a:r>
              <a:rPr lang="de-CH" dirty="0" err="1"/>
              <a:t>Extraction</a:t>
            </a:r>
            <a:r>
              <a:rPr lang="de-CH" dirty="0"/>
              <a:t> of </a:t>
            </a:r>
            <a:r>
              <a:rPr lang="de-CH" dirty="0" err="1"/>
              <a:t>Keypoint</a:t>
            </a:r>
            <a:r>
              <a:rPr lang="de-CH" dirty="0"/>
              <a:t> </a:t>
            </a:r>
            <a:r>
              <a:rPr lang="de-CH" dirty="0" err="1"/>
              <a:t>Descriptor</a:t>
            </a:r>
            <a:endParaRPr lang="de-CH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5B46314-8582-46CD-8029-B0ED7FB29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 of </a:t>
            </a:r>
            <a:r>
              <a:rPr lang="de-CH" dirty="0" err="1"/>
              <a:t>Algorithm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1F276F-640B-4EF9-AD32-69C2FD925186}"/>
              </a:ext>
            </a:extLst>
          </p:cNvPr>
          <p:cNvSpPr txBox="1"/>
          <p:nvPr/>
        </p:nvSpPr>
        <p:spPr>
          <a:xfrm>
            <a:off x="836750" y="2009585"/>
            <a:ext cx="5597606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/>
              <a:t>Last step is to create a descriptor for the local image region: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consider a 16x16 pixel patch around the </a:t>
            </a:r>
            <a:r>
              <a:rPr lang="en-GB" dirty="0" err="1"/>
              <a:t>keypoint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patch is subdivided in 16 blocks of size 4x4, for each of these blocks an 8 bin orientation histogram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gives us a total of 128 bin values. These values are represented as a vector to form the </a:t>
            </a:r>
            <a:r>
              <a:rPr lang="en-GB" dirty="0" err="1"/>
              <a:t>keypoint</a:t>
            </a:r>
            <a:r>
              <a:rPr lang="en-GB" dirty="0"/>
              <a:t> descriptor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49D2ECC-0D1A-4D09-8BF7-9A47847B9190}"/>
              </a:ext>
            </a:extLst>
          </p:cNvPr>
          <p:cNvGrpSpPr/>
          <p:nvPr/>
        </p:nvGrpSpPr>
        <p:grpSpPr>
          <a:xfrm>
            <a:off x="7004652" y="1777653"/>
            <a:ext cx="4286852" cy="2137368"/>
            <a:chOff x="7063636" y="2447351"/>
            <a:chExt cx="4286852" cy="213736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5139509-5A99-42A5-9A3A-F1970932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3636" y="2447351"/>
              <a:ext cx="4286852" cy="1906536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CBA9CF2-E26D-4944-A145-2EAD49C49D39}"/>
                </a:ext>
              </a:extLst>
            </p:cNvPr>
            <p:cNvSpPr txBox="1"/>
            <p:nvPr/>
          </p:nvSpPr>
          <p:spPr>
            <a:xfrm>
              <a:off x="7194331" y="4353887"/>
              <a:ext cx="40254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i="1" dirty="0"/>
                <a:t>Figure: Shows a 2x2 </a:t>
              </a:r>
              <a:r>
                <a:rPr lang="de-CH" sz="900" i="1" dirty="0" err="1"/>
                <a:t>descriptor</a:t>
              </a:r>
              <a:r>
                <a:rPr lang="de-CH" sz="900" i="1" dirty="0"/>
                <a:t> </a:t>
              </a:r>
              <a:r>
                <a:rPr lang="de-CH" sz="900" i="1" dirty="0" err="1"/>
                <a:t>array</a:t>
              </a:r>
              <a:r>
                <a:rPr lang="de-CH" sz="900" i="1" dirty="0"/>
                <a:t> </a:t>
              </a:r>
              <a:r>
                <a:rPr lang="de-CH" sz="900" i="1" dirty="0" err="1"/>
                <a:t>computed</a:t>
              </a:r>
              <a:r>
                <a:rPr lang="de-CH" sz="900" i="1" dirty="0"/>
                <a:t> </a:t>
              </a:r>
              <a:r>
                <a:rPr lang="de-CH" sz="900" i="1" dirty="0" err="1"/>
                <a:t>from</a:t>
              </a:r>
              <a:r>
                <a:rPr lang="de-CH" sz="900" i="1" dirty="0"/>
                <a:t> an 8x8 </a:t>
              </a:r>
              <a:r>
                <a:rPr lang="de-CH" sz="900" i="1" dirty="0" err="1"/>
                <a:t>set</a:t>
              </a:r>
              <a:r>
                <a:rPr lang="de-CH" sz="900" i="1" dirty="0"/>
                <a:t> of </a:t>
              </a:r>
              <a:r>
                <a:rPr lang="de-CH" sz="900" i="1" dirty="0" err="1"/>
                <a:t>samples</a:t>
              </a:r>
              <a:endParaRPr lang="de-CH" sz="900" i="1" dirty="0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6483A533-C623-4E3B-A64F-116849C2E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52" y="3965355"/>
            <a:ext cx="4291815" cy="24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266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B328FB-24E2-484F-80C5-84C4BE32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Distinctive Image Features from Scale-Invariant </a:t>
            </a:r>
            <a:r>
              <a:rPr lang="en-US" dirty="0" err="1">
                <a:hlinkClick r:id="rId2"/>
              </a:rPr>
              <a:t>Keypoints</a:t>
            </a:r>
            <a:r>
              <a:rPr lang="en-US" dirty="0">
                <a:hlinkClick r:id="rId2"/>
              </a:rPr>
              <a:t> [Lowe, 2004]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3"/>
              </a:rPr>
              <a:t>Guohui</a:t>
            </a:r>
            <a:r>
              <a:rPr lang="en-US" dirty="0">
                <a:hlinkClick r:id="rId3"/>
              </a:rPr>
              <a:t> Wang, </a:t>
            </a:r>
            <a:r>
              <a:rPr lang="en-US" dirty="0" err="1">
                <a:hlinkClick r:id="rId3"/>
              </a:rPr>
              <a:t>ezSIFT</a:t>
            </a:r>
            <a:r>
              <a:rPr lang="en-US" dirty="0">
                <a:hlinkClick r:id="rId3"/>
              </a:rPr>
              <a:t>: an easy-to-use standalone SIFT library, 2013</a:t>
            </a:r>
            <a:endParaRPr lang="en-US" dirty="0"/>
          </a:p>
          <a:p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586F05-71CE-4939-8017-22E0D8F0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6705-0661-4E49-99BB-B91886C49FE9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746606-24C0-4512-AD02-B37DE269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31884-7A52-4630-BDD9-C2AB9D96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2EC8D06-FE62-4AC7-8CFD-AEF48379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467169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41862A-D8AE-4A28-88B4-10B2C87C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4DBB4E-76DE-496D-A05A-AA6B8899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53F544-3BE9-4266-B600-55BA0F42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DDFEFA-420F-469B-876E-81B71BC1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Rough </a:t>
            </a:r>
            <a:r>
              <a:rPr lang="de-CH" dirty="0" err="1"/>
              <a:t>Visualization</a:t>
            </a:r>
            <a:r>
              <a:rPr lang="de-CH" dirty="0"/>
              <a:t> of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Algorithm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5A775C-6ADF-4A67-8FB0-EDDC5FB38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9" y="2557403"/>
            <a:ext cx="1404000" cy="7897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947CE13-0E29-4754-8AE2-5B1EA26F98FB}"/>
              </a:ext>
            </a:extLst>
          </p:cNvPr>
          <p:cNvSpPr txBox="1"/>
          <p:nvPr/>
        </p:nvSpPr>
        <p:spPr>
          <a:xfrm>
            <a:off x="2422373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Generate </a:t>
            </a:r>
            <a:r>
              <a:rPr lang="de-CH" sz="1400" dirty="0" err="1"/>
              <a:t>Gaussian</a:t>
            </a:r>
            <a:r>
              <a:rPr lang="de-CH" sz="1400" dirty="0"/>
              <a:t> </a:t>
            </a:r>
            <a:r>
              <a:rPr lang="de-CH" sz="1400" dirty="0" err="1"/>
              <a:t>Pyramid</a:t>
            </a:r>
            <a:endParaRPr lang="de-CH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24E6B1-1F66-4BFB-B1D5-25AC08F59F4D}"/>
              </a:ext>
            </a:extLst>
          </p:cNvPr>
          <p:cNvSpPr txBox="1"/>
          <p:nvPr/>
        </p:nvSpPr>
        <p:spPr>
          <a:xfrm>
            <a:off x="3929507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Generate </a:t>
            </a:r>
            <a:r>
              <a:rPr lang="de-CH" sz="1400" dirty="0" err="1"/>
              <a:t>DoG</a:t>
            </a:r>
            <a:r>
              <a:rPr lang="de-CH" sz="1400" dirty="0"/>
              <a:t> </a:t>
            </a:r>
            <a:r>
              <a:rPr lang="de-CH" sz="1400" dirty="0" err="1"/>
              <a:t>Pyramid</a:t>
            </a:r>
            <a:endParaRPr lang="de-CH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9A5E0E-47B2-4504-99B3-FC214F9078B8}"/>
              </a:ext>
            </a:extLst>
          </p:cNvPr>
          <p:cNvSpPr txBox="1"/>
          <p:nvPr/>
        </p:nvSpPr>
        <p:spPr>
          <a:xfrm>
            <a:off x="5436641" y="2474893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 err="1"/>
              <a:t>Localize</a:t>
            </a:r>
            <a:r>
              <a:rPr lang="de-CH" sz="1400" dirty="0"/>
              <a:t> Extrema in </a:t>
            </a:r>
            <a:r>
              <a:rPr lang="de-CH" sz="1400" dirty="0" err="1"/>
              <a:t>DoG</a:t>
            </a:r>
            <a:r>
              <a:rPr lang="de-CH" sz="1400" dirty="0"/>
              <a:t> </a:t>
            </a:r>
            <a:r>
              <a:rPr lang="de-CH" sz="1400" dirty="0" err="1"/>
              <a:t>Pyramid</a:t>
            </a:r>
            <a:endParaRPr lang="de-CH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49D549-B25E-43F3-A8A0-550C378749DE}"/>
              </a:ext>
            </a:extLst>
          </p:cNvPr>
          <p:cNvSpPr txBox="1"/>
          <p:nvPr/>
        </p:nvSpPr>
        <p:spPr>
          <a:xfrm>
            <a:off x="6949266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 err="1"/>
              <a:t>Refine</a:t>
            </a:r>
            <a:r>
              <a:rPr lang="de-CH" sz="1400" dirty="0"/>
              <a:t> Extrema </a:t>
            </a:r>
            <a:r>
              <a:rPr lang="de-CH" sz="1400" dirty="0" err="1"/>
              <a:t>location</a:t>
            </a:r>
            <a:r>
              <a:rPr lang="de-CH" sz="1400" dirty="0"/>
              <a:t> and </a:t>
            </a:r>
            <a:r>
              <a:rPr lang="de-CH" sz="1400" dirty="0" err="1"/>
              <a:t>assign</a:t>
            </a:r>
            <a:r>
              <a:rPr lang="de-CH" sz="1400" dirty="0"/>
              <a:t> Orientation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0DB01A-72AB-47F4-88C3-A1257B9696B1}"/>
              </a:ext>
            </a:extLst>
          </p:cNvPr>
          <p:cNvSpPr txBox="1"/>
          <p:nvPr/>
        </p:nvSpPr>
        <p:spPr>
          <a:xfrm>
            <a:off x="8581888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Extract </a:t>
            </a:r>
            <a:r>
              <a:rPr lang="de-CH" sz="1400" dirty="0" err="1"/>
              <a:t>Descriptor</a:t>
            </a:r>
            <a:r>
              <a:rPr lang="de-CH" sz="1400" dirty="0"/>
              <a:t> </a:t>
            </a:r>
            <a:r>
              <a:rPr lang="de-CH" sz="1400" dirty="0" err="1"/>
              <a:t>around</a:t>
            </a:r>
            <a:r>
              <a:rPr lang="de-CH" sz="1400" dirty="0"/>
              <a:t> </a:t>
            </a:r>
            <a:r>
              <a:rPr lang="de-CH" sz="1400" dirty="0" err="1"/>
              <a:t>keypoint</a:t>
            </a:r>
            <a:r>
              <a:rPr lang="de-CH" sz="1400" dirty="0"/>
              <a:t>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image</a:t>
            </a:r>
            <a:endParaRPr lang="de-CH" sz="14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F96E9-B1F0-45F7-BCAA-54483AEB0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511" y="2557403"/>
            <a:ext cx="1404000" cy="78975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C104247-BA5C-41B1-A2D8-D1AC2FFAE37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851639" y="2952278"/>
            <a:ext cx="570734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47C5372-AA93-45B8-9C2D-6EADB536F3C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361940" y="2954117"/>
            <a:ext cx="567567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2D1F36A-F338-4D6A-B2CC-418EC71CC3B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69074" y="2951947"/>
            <a:ext cx="567567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74BE897-C32D-478B-8F13-4AC481EB018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376208" y="2951947"/>
            <a:ext cx="573058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1B4F77-B41A-4347-B9D5-7BCA0870FDB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079749" y="2954117"/>
            <a:ext cx="502139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51557AD-0DFF-4AE2-A90F-0D3D40DE7AD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9712371" y="2952278"/>
            <a:ext cx="502140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8259038B-BF25-4611-B11C-F65618A09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493" y="3903883"/>
            <a:ext cx="3186149" cy="223046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ADE54D8D-20F0-4C5B-8D29-CB576555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992" y="3942957"/>
            <a:ext cx="1512885" cy="108169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EDB3926-7F48-40F1-965B-66E48E3A9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1954" y="3886516"/>
            <a:ext cx="1544859" cy="1487643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1393161"/>
                  </p:ext>
                </p:extLst>
              </p:nvPr>
            </p:nvGraphicFramePr>
            <p:xfrm>
              <a:off x="6788687" y="3903884"/>
              <a:ext cx="1512885" cy="12142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8687" y="3903884"/>
                <a:ext cx="1512885" cy="1214282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feld 45">
            <a:extLst>
              <a:ext uri="{FF2B5EF4-FFF2-40B4-BE49-F238E27FC236}">
                <a16:creationId xmlns:a16="http://schemas.microsoft.com/office/drawing/2014/main" id="{06DC1403-A5E9-41D2-B43E-D545EF4980F6}"/>
              </a:ext>
            </a:extLst>
          </p:cNvPr>
          <p:cNvSpPr txBox="1"/>
          <p:nvPr/>
        </p:nvSpPr>
        <p:spPr>
          <a:xfrm>
            <a:off x="3929506" y="1462890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Generate Gradient/Rotation </a:t>
            </a:r>
            <a:r>
              <a:rPr lang="de-CH" sz="1400" dirty="0" err="1"/>
              <a:t>Pyramid</a:t>
            </a:r>
            <a:endParaRPr lang="de-CH" sz="1400" dirty="0"/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B7C52FED-1900-4FAA-B43C-EC353A9CD46F}"/>
              </a:ext>
            </a:extLst>
          </p:cNvPr>
          <p:cNvCxnSpPr>
            <a:stCxn id="46" idx="3"/>
            <a:endCxn id="12" idx="0"/>
          </p:cNvCxnSpPr>
          <p:nvPr/>
        </p:nvCxnSpPr>
        <p:spPr>
          <a:xfrm>
            <a:off x="4869073" y="1939944"/>
            <a:ext cx="2645435" cy="429397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D45FAFA-E617-43A2-ACC2-CBBC6ADDFDC2}"/>
              </a:ext>
            </a:extLst>
          </p:cNvPr>
          <p:cNvCxnSpPr>
            <a:cxnSpLocks/>
            <a:stCxn id="9" idx="0"/>
            <a:endCxn id="46" idx="1"/>
          </p:cNvCxnSpPr>
          <p:nvPr/>
        </p:nvCxnSpPr>
        <p:spPr>
          <a:xfrm rot="5400000" flipH="1" flipV="1">
            <a:off x="3088411" y="1743691"/>
            <a:ext cx="644841" cy="1037349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702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B1895A-DF71-4468-BC6E-EC9808F2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 Plot of </a:t>
            </a:r>
            <a:r>
              <a:rPr lang="de-CH" dirty="0" err="1"/>
              <a:t>straightforward</a:t>
            </a:r>
            <a:r>
              <a:rPr lang="de-CH" dirty="0"/>
              <a:t> Code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FD5821-CEE7-4EB2-9A5C-92947CFFC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8" y="1251041"/>
            <a:ext cx="10088082" cy="49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568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361221-1272-4B6F-AA55-DA32A66D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of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of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algorithm</a:t>
            </a:r>
            <a:endParaRPr lang="de-CH" dirty="0"/>
          </a:p>
          <a:p>
            <a:r>
              <a:rPr lang="de-CH" dirty="0" err="1"/>
              <a:t>Apply</a:t>
            </a:r>
            <a:r>
              <a:rPr lang="de-CH" dirty="0"/>
              <a:t> C </a:t>
            </a:r>
            <a:r>
              <a:rPr lang="de-CH" dirty="0" err="1"/>
              <a:t>optimization</a:t>
            </a:r>
            <a:r>
              <a:rPr lang="de-CH" dirty="0"/>
              <a:t> </a:t>
            </a:r>
            <a:r>
              <a:rPr lang="de-CH" dirty="0" err="1"/>
              <a:t>techniques</a:t>
            </a:r>
            <a:endParaRPr lang="de-CH" dirty="0"/>
          </a:p>
          <a:p>
            <a:r>
              <a:rPr lang="de-CH" dirty="0"/>
              <a:t>Try to </a:t>
            </a:r>
            <a:r>
              <a:rPr lang="de-CH" dirty="0" err="1"/>
              <a:t>use</a:t>
            </a:r>
            <a:r>
              <a:rPr lang="de-CH" dirty="0"/>
              <a:t> AVX2 </a:t>
            </a:r>
            <a:r>
              <a:rPr lang="de-CH" dirty="0" err="1"/>
              <a:t>techniques</a:t>
            </a:r>
            <a:r>
              <a:rPr lang="de-CH" dirty="0"/>
              <a:t> </a:t>
            </a:r>
            <a:r>
              <a:rPr lang="de-CH" dirty="0" err="1"/>
              <a:t>whenever</a:t>
            </a:r>
            <a:r>
              <a:rPr lang="de-CH" dirty="0"/>
              <a:t> possible</a:t>
            </a:r>
          </a:p>
          <a:p>
            <a:endParaRPr lang="de-CH" dirty="0"/>
          </a:p>
          <a:p>
            <a:r>
              <a:rPr lang="de-CH" dirty="0"/>
              <a:t>Do all time </a:t>
            </a:r>
            <a:r>
              <a:rPr lang="de-CH" dirty="0" err="1"/>
              <a:t>measurements</a:t>
            </a:r>
            <a:r>
              <a:rPr lang="de-CH" dirty="0"/>
              <a:t> on the same Intel </a:t>
            </a:r>
            <a:r>
              <a:rPr lang="de-CH" dirty="0" err="1"/>
              <a:t>Machine</a:t>
            </a:r>
            <a:endParaRPr lang="de-CH" dirty="0"/>
          </a:p>
          <a:p>
            <a:endParaRPr lang="de-CH" dirty="0"/>
          </a:p>
          <a:p>
            <a:r>
              <a:rPr lang="de-CH" dirty="0"/>
              <a:t>Generate Performance Plots</a:t>
            </a:r>
          </a:p>
          <a:p>
            <a:endParaRPr lang="de-CH" dirty="0"/>
          </a:p>
          <a:p>
            <a:r>
              <a:rPr lang="de-CH" dirty="0"/>
              <a:t>Write </a:t>
            </a:r>
            <a:r>
              <a:rPr lang="de-CH" dirty="0" err="1"/>
              <a:t>detailed</a:t>
            </a:r>
            <a:r>
              <a:rPr lang="de-CH" dirty="0"/>
              <a:t> Report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96412-7E50-4EBD-94F6-4A08C0A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6705-0661-4E49-99BB-B91886C49FE9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B81CD5-5046-4E71-A31A-6F5689D6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D30A7D-062F-4A3B-82E1-5813F1B5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7B69F0B-F52E-4F55-9257-163A4D5E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on </a:t>
            </a:r>
            <a:r>
              <a:rPr lang="de-CH" dirty="0" err="1"/>
              <a:t>how</a:t>
            </a:r>
            <a:r>
              <a:rPr lang="de-CH" dirty="0"/>
              <a:t> to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forward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0251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F4048B6-8258-430A-A9BF-9CE13789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5769769" cy="4210046"/>
          </a:xfrm>
        </p:spPr>
        <p:txBody>
          <a:bodyPr/>
          <a:lstStyle/>
          <a:p>
            <a:r>
              <a:rPr lang="de-CH" dirty="0"/>
              <a:t>Nicolas:</a:t>
            </a:r>
          </a:p>
          <a:p>
            <a:pPr lvl="1"/>
            <a:r>
              <a:rPr lang="de-CH" dirty="0" err="1"/>
              <a:t>Descriptor</a:t>
            </a:r>
            <a:r>
              <a:rPr lang="de-CH" dirty="0"/>
              <a:t> </a:t>
            </a:r>
            <a:r>
              <a:rPr lang="de-CH" dirty="0" err="1"/>
              <a:t>Extraction</a:t>
            </a:r>
            <a:endParaRPr lang="de-CH" dirty="0"/>
          </a:p>
          <a:p>
            <a:pPr lvl="1"/>
            <a:r>
              <a:rPr lang="de-CH" dirty="0" err="1"/>
              <a:t>Keypoint</a:t>
            </a:r>
            <a:r>
              <a:rPr lang="de-CH" dirty="0"/>
              <a:t> </a:t>
            </a:r>
            <a:r>
              <a:rPr lang="de-CH" dirty="0" err="1"/>
              <a:t>Detection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Costanza</a:t>
            </a:r>
          </a:p>
          <a:p>
            <a:pPr lvl="1"/>
            <a:r>
              <a:rPr lang="de-CH" dirty="0" err="1"/>
              <a:t>DoG</a:t>
            </a:r>
            <a:r>
              <a:rPr lang="de-CH" dirty="0"/>
              <a:t> </a:t>
            </a:r>
            <a:r>
              <a:rPr lang="de-CH" dirty="0" err="1"/>
              <a:t>Pyramid</a:t>
            </a:r>
            <a:endParaRPr lang="de-CH" dirty="0"/>
          </a:p>
          <a:p>
            <a:pPr lvl="1"/>
            <a:r>
              <a:rPr lang="de-CH" dirty="0"/>
              <a:t>Rotation/Gradient </a:t>
            </a:r>
            <a:r>
              <a:rPr lang="de-CH" dirty="0" err="1"/>
              <a:t>Pyramid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8B5835-D198-4272-A70A-511AA5E6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6705-0661-4E49-99BB-B91886C49FE9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8F713D-2188-49E5-8BAC-9A0C862E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48A667-50CC-4113-85FA-4A1D4F7E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32707B0-3245-4B9A-946D-31BE5405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Preliminary</a:t>
            </a:r>
            <a:r>
              <a:rPr lang="de-CH"/>
              <a:t> Work </a:t>
            </a:r>
            <a:r>
              <a:rPr lang="de-CH" dirty="0"/>
              <a:t>Split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7AFF7390-649F-4A7A-B730-B87D7632BB1A}"/>
              </a:ext>
            </a:extLst>
          </p:cNvPr>
          <p:cNvSpPr txBox="1">
            <a:spLocks/>
          </p:cNvSpPr>
          <p:nvPr/>
        </p:nvSpPr>
        <p:spPr>
          <a:xfrm>
            <a:off x="6092031" y="2024064"/>
            <a:ext cx="576976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Jan</a:t>
            </a:r>
          </a:p>
          <a:p>
            <a:pPr lvl="1"/>
            <a:r>
              <a:rPr lang="de-CH" dirty="0" err="1"/>
              <a:t>Convolution</a:t>
            </a:r>
            <a:endParaRPr lang="de-CH" dirty="0"/>
          </a:p>
          <a:p>
            <a:pPr lvl="1"/>
            <a:r>
              <a:rPr lang="de-CH" dirty="0"/>
              <a:t>Extrema </a:t>
            </a:r>
            <a:r>
              <a:rPr lang="de-CH" dirty="0" err="1"/>
              <a:t>Refinement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Zsombor</a:t>
            </a:r>
          </a:p>
          <a:p>
            <a:pPr lvl="1"/>
            <a:r>
              <a:rPr lang="de-CH" dirty="0" err="1"/>
              <a:t>Gaussian</a:t>
            </a:r>
            <a:r>
              <a:rPr lang="de-CH" dirty="0"/>
              <a:t> </a:t>
            </a:r>
            <a:r>
              <a:rPr lang="de-CH" dirty="0" err="1"/>
              <a:t>Pyramid</a:t>
            </a:r>
            <a:r>
              <a:rPr lang="de-CH" dirty="0"/>
              <a:t> and Kernel Generation</a:t>
            </a:r>
          </a:p>
          <a:p>
            <a:pPr lvl="1"/>
            <a:r>
              <a:rPr lang="de-CH" dirty="0" err="1"/>
              <a:t>Histograms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04937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2494D6-5DDA-4F3D-B3EB-AA6932DA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Flop </a:t>
            </a:r>
            <a:r>
              <a:rPr lang="de-CH" dirty="0" err="1"/>
              <a:t>counts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std</a:t>
            </a:r>
            <a:r>
              <a:rPr lang="de-CH" dirty="0"/>
              <a:t>-c </a:t>
            </a:r>
            <a:r>
              <a:rPr lang="de-CH" dirty="0" err="1"/>
              <a:t>methods</a:t>
            </a:r>
            <a:r>
              <a:rPr lang="de-CH" dirty="0"/>
              <a:t> (</a:t>
            </a:r>
            <a:r>
              <a:rPr lang="de-CH" dirty="0" err="1"/>
              <a:t>exp</a:t>
            </a:r>
            <a:r>
              <a:rPr lang="de-CH" dirty="0"/>
              <a:t>, </a:t>
            </a:r>
            <a:r>
              <a:rPr lang="de-CH" dirty="0" err="1"/>
              <a:t>floor</a:t>
            </a:r>
            <a:r>
              <a:rPr lang="de-CH" dirty="0"/>
              <a:t>, </a:t>
            </a:r>
            <a:r>
              <a:rPr lang="de-CH" dirty="0" err="1"/>
              <a:t>ceil</a:t>
            </a:r>
            <a:r>
              <a:rPr lang="de-CH" dirty="0"/>
              <a:t>, </a:t>
            </a:r>
            <a:r>
              <a:rPr lang="de-CH" dirty="0" err="1"/>
              <a:t>sqrt</a:t>
            </a:r>
            <a:r>
              <a:rPr lang="de-CH" dirty="0"/>
              <a:t>, </a:t>
            </a:r>
            <a:r>
              <a:rPr lang="de-CH" dirty="0" err="1"/>
              <a:t>pow</a:t>
            </a:r>
            <a:r>
              <a:rPr lang="de-CH" dirty="0"/>
              <a:t>, sin, cos, min, </a:t>
            </a:r>
            <a:r>
              <a:rPr lang="de-CH" dirty="0" err="1"/>
              <a:t>max</a:t>
            </a:r>
            <a:r>
              <a:rPr lang="de-CH" dirty="0"/>
              <a:t>)</a:t>
            </a:r>
          </a:p>
          <a:p>
            <a:r>
              <a:rPr lang="de-CH" dirty="0"/>
              <a:t>Flop </a:t>
            </a:r>
            <a:r>
              <a:rPr lang="de-CH" dirty="0" err="1"/>
              <a:t>counts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loop 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keypoint</a:t>
            </a:r>
            <a:r>
              <a:rPr lang="de-CH" dirty="0"/>
              <a:t> </a:t>
            </a:r>
            <a:r>
              <a:rPr lang="de-CH" dirty="0" err="1"/>
              <a:t>scale</a:t>
            </a:r>
            <a:endParaRPr lang="de-CH" dirty="0"/>
          </a:p>
          <a:p>
            <a:r>
              <a:rPr lang="de-CH" dirty="0"/>
              <a:t>Flop </a:t>
            </a:r>
            <a:r>
              <a:rPr lang="de-CH" dirty="0" err="1"/>
              <a:t>counts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mem</a:t>
            </a:r>
            <a:r>
              <a:rPr lang="de-CH" dirty="0"/>
              <a:t> </a:t>
            </a:r>
            <a:r>
              <a:rPr lang="de-CH" dirty="0" err="1"/>
              <a:t>alloc</a:t>
            </a:r>
            <a:r>
              <a:rPr lang="de-CH" dirty="0"/>
              <a:t> and </a:t>
            </a:r>
            <a:r>
              <a:rPr lang="de-CH" dirty="0" err="1"/>
              <a:t>mem</a:t>
            </a:r>
            <a:r>
              <a:rPr lang="de-CH" dirty="0"/>
              <a:t> </a:t>
            </a:r>
            <a:r>
              <a:rPr lang="de-CH" dirty="0" err="1"/>
              <a:t>copy</a:t>
            </a:r>
            <a:endParaRPr lang="de-CH" dirty="0"/>
          </a:p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necessary</a:t>
            </a:r>
            <a:r>
              <a:rPr lang="de-CH" dirty="0"/>
              <a:t> to </a:t>
            </a:r>
            <a:r>
              <a:rPr lang="de-CH" dirty="0" err="1"/>
              <a:t>count</a:t>
            </a:r>
            <a:r>
              <a:rPr lang="de-CH" dirty="0"/>
              <a:t> </a:t>
            </a:r>
            <a:r>
              <a:rPr lang="de-CH" dirty="0" err="1"/>
              <a:t>flops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 </a:t>
            </a:r>
            <a:r>
              <a:rPr lang="de-CH" dirty="0" err="1"/>
              <a:t>library</a:t>
            </a:r>
            <a:r>
              <a:rPr lang="de-CH" dirty="0"/>
              <a:t> (</a:t>
            </a:r>
            <a:r>
              <a:rPr lang="de-CH" dirty="0" err="1"/>
              <a:t>ezSift</a:t>
            </a:r>
            <a:r>
              <a:rPr lang="de-CH" dirty="0"/>
              <a:t>)?</a:t>
            </a:r>
          </a:p>
          <a:p>
            <a:r>
              <a:rPr lang="de-CH" dirty="0" err="1"/>
              <a:t>How</a:t>
            </a:r>
            <a:r>
              <a:rPr lang="de-CH" dirty="0"/>
              <a:t> to </a:t>
            </a:r>
            <a:r>
              <a:rPr lang="de-CH" dirty="0" err="1"/>
              <a:t>treat</a:t>
            </a:r>
            <a:r>
              <a:rPr lang="de-CH" dirty="0"/>
              <a:t> </a:t>
            </a:r>
            <a:r>
              <a:rPr lang="de-CH" dirty="0" err="1"/>
              <a:t>casting</a:t>
            </a:r>
            <a:r>
              <a:rPr lang="de-CH" dirty="0"/>
              <a:t> to </a:t>
            </a:r>
            <a:r>
              <a:rPr lang="de-CH" dirty="0" err="1"/>
              <a:t>floats</a:t>
            </a:r>
            <a:r>
              <a:rPr lang="de-CH" dirty="0"/>
              <a:t>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CE5B95-91F1-43B8-90B3-B965DF75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6705-0661-4E49-99BB-B91886C49FE9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178C69-294D-40BE-9EE3-FF3DD663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A22BF5-3395-4D48-9D35-1860ED9C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31F010D-C84B-456D-97EA-C1D1EE32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58083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277FA6-99EC-4FD5-8E2D-7C35D683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9463E9-29CD-41D0-936B-5F293233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07AD4E-32A0-4B4F-9790-BD6753CD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622A43-8E0E-4B54-BCD5-B31D4435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056662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249BC9-DDEE-4E6E-A04E-75D8B55B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C01378-1307-490C-93B6-B7E092FE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E10F52-BBE3-455F-9DE9-BBD3AB6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0B116C7-4E3B-4EF3-99F0-5D9392C1E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1. </a:t>
            </a:r>
            <a:r>
              <a:rPr lang="de-CH" dirty="0" err="1"/>
              <a:t>Scale-space</a:t>
            </a:r>
            <a:r>
              <a:rPr lang="de-CH" dirty="0"/>
              <a:t> Extrema </a:t>
            </a:r>
            <a:r>
              <a:rPr lang="de-CH" dirty="0" err="1"/>
              <a:t>Detection</a:t>
            </a:r>
            <a:endParaRPr lang="de-CH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5B46314-8582-46CD-8029-B0ED7FB29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 of </a:t>
            </a:r>
            <a:r>
              <a:rPr lang="de-CH" dirty="0" err="1"/>
              <a:t>Algorithm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B2C595-3AD1-4006-853B-B0B5748D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80" y="2024063"/>
            <a:ext cx="5577170" cy="361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E93415F-1D80-4052-840C-EE9DEE2D547D}"/>
                  </a:ext>
                </a:extLst>
              </p:cNvPr>
              <p:cNvSpPr txBox="1"/>
              <p:nvPr/>
            </p:nvSpPr>
            <p:spPr>
              <a:xfrm>
                <a:off x="836751" y="2447350"/>
                <a:ext cx="4454924" cy="27806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de-CH" dirty="0"/>
              </a:p>
              <a:p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 err="1"/>
                  <a:t>Layers</a:t>
                </a:r>
                <a:r>
                  <a:rPr lang="de-CH" dirty="0"/>
                  <a:t> in </a:t>
                </a:r>
                <a:r>
                  <a:rPr lang="de-CH" dirty="0" err="1"/>
                  <a:t>Gaussian</a:t>
                </a:r>
                <a:r>
                  <a:rPr lang="de-CH" dirty="0"/>
                  <a:t> </a:t>
                </a:r>
                <a:r>
                  <a:rPr lang="de-CH" dirty="0" err="1"/>
                  <a:t>Pyramid</a:t>
                </a:r>
                <a:endParaRPr lang="de-CH" dirty="0"/>
              </a:p>
              <a:p>
                <a:endParaRPr lang="de-CH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CH" dirty="0"/>
              </a:p>
              <a:p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 err="1"/>
                  <a:t>Layers</a:t>
                </a:r>
                <a:r>
                  <a:rPr lang="de-CH" dirty="0"/>
                  <a:t> in </a:t>
                </a:r>
                <a:r>
                  <a:rPr lang="de-CH" dirty="0" err="1"/>
                  <a:t>Difference</a:t>
                </a:r>
                <a:r>
                  <a:rPr lang="de-CH" dirty="0"/>
                  <a:t> of </a:t>
                </a:r>
                <a:r>
                  <a:rPr lang="de-CH" dirty="0" err="1"/>
                  <a:t>Gaussians</a:t>
                </a:r>
                <a:endParaRPr lang="de-CH" dirty="0"/>
              </a:p>
              <a:p>
                <a:endParaRPr lang="de-CH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E93415F-1D80-4052-840C-EE9DEE2D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1" y="2447350"/>
                <a:ext cx="4454924" cy="2780698"/>
              </a:xfrm>
              <a:prstGeom prst="rect">
                <a:avLst/>
              </a:prstGeom>
              <a:blipFill>
                <a:blip r:embed="rId3"/>
                <a:stretch>
                  <a:fillRect l="-2873" b="-17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AFCBA5AB-B12A-4BEC-ABE6-5A555B2348AF}"/>
              </a:ext>
            </a:extLst>
          </p:cNvPr>
          <p:cNvSpPr txBox="1"/>
          <p:nvPr/>
        </p:nvSpPr>
        <p:spPr>
          <a:xfrm>
            <a:off x="1712255" y="5508938"/>
            <a:ext cx="2095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>
                <a:solidFill>
                  <a:srgbClr val="FF0000"/>
                </a:solidFill>
              </a:rPr>
              <a:t>Constant </a:t>
            </a:r>
            <a:r>
              <a:rPr lang="de-CH" sz="1100" dirty="0" err="1">
                <a:solidFill>
                  <a:srgbClr val="FF0000"/>
                </a:solidFill>
              </a:rPr>
              <a:t>multiplicative</a:t>
            </a:r>
            <a:r>
              <a:rPr lang="de-CH" sz="1100" dirty="0">
                <a:solidFill>
                  <a:srgbClr val="FF0000"/>
                </a:solidFill>
              </a:rPr>
              <a:t> </a:t>
            </a:r>
            <a:r>
              <a:rPr lang="de-CH" sz="1100" dirty="0" err="1">
                <a:solidFill>
                  <a:srgbClr val="FF0000"/>
                </a:solidFill>
              </a:rPr>
              <a:t>factor</a:t>
            </a:r>
            <a:r>
              <a:rPr lang="de-CH" sz="1100" dirty="0">
                <a:solidFill>
                  <a:srgbClr val="FF0000"/>
                </a:solidFill>
              </a:rPr>
              <a:t> k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48CCB7C-11BE-410D-9BE5-C1C6D774364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59978" y="5228048"/>
            <a:ext cx="0" cy="280890"/>
          </a:xfrm>
          <a:prstGeom prst="line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CB0B7F2-097C-4E0E-ACE3-4B4662C5311F}"/>
              </a:ext>
            </a:extLst>
          </p:cNvPr>
          <p:cNvSpPr txBox="1"/>
          <p:nvPr/>
        </p:nvSpPr>
        <p:spPr>
          <a:xfrm>
            <a:off x="5291675" y="3616459"/>
            <a:ext cx="1602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>
                <a:solidFill>
                  <a:srgbClr val="FF0000"/>
                </a:solidFill>
              </a:rPr>
              <a:t>Repeatedly</a:t>
            </a:r>
            <a:r>
              <a:rPr lang="de-CH" sz="1100" dirty="0">
                <a:solidFill>
                  <a:srgbClr val="FF0000"/>
                </a:solidFill>
              </a:rPr>
              <a:t> </a:t>
            </a:r>
            <a:r>
              <a:rPr lang="de-CH" sz="1100" dirty="0" err="1">
                <a:solidFill>
                  <a:srgbClr val="FF0000"/>
                </a:solidFill>
              </a:rPr>
              <a:t>convolved</a:t>
            </a:r>
            <a:r>
              <a:rPr lang="de-CH" sz="1100" dirty="0">
                <a:solidFill>
                  <a:srgbClr val="FF0000"/>
                </a:solidFill>
              </a:rPr>
              <a:t> </a:t>
            </a:r>
            <a:r>
              <a:rPr lang="de-CH" sz="1100" dirty="0" err="1">
                <a:solidFill>
                  <a:srgbClr val="FF0000"/>
                </a:solidFill>
              </a:rPr>
              <a:t>with</a:t>
            </a:r>
            <a:r>
              <a:rPr lang="de-CH" sz="1100" dirty="0">
                <a:solidFill>
                  <a:srgbClr val="FF0000"/>
                </a:solidFill>
              </a:rPr>
              <a:t> </a:t>
            </a:r>
            <a:r>
              <a:rPr lang="de-CH" sz="1100" dirty="0" err="1">
                <a:solidFill>
                  <a:srgbClr val="FF0000"/>
                </a:solidFill>
              </a:rPr>
              <a:t>Gaussians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9DF9B14-D6D2-4AA4-8009-E586DDD2D01E}"/>
              </a:ext>
            </a:extLst>
          </p:cNvPr>
          <p:cNvSpPr txBox="1"/>
          <p:nvPr/>
        </p:nvSpPr>
        <p:spPr>
          <a:xfrm>
            <a:off x="5291675" y="2074610"/>
            <a:ext cx="1602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FF0000"/>
                </a:solidFill>
              </a:rPr>
              <a:t>After </a:t>
            </a:r>
            <a:r>
              <a:rPr lang="de-CH" sz="1100" dirty="0" err="1">
                <a:solidFill>
                  <a:srgbClr val="FF0000"/>
                </a:solidFill>
              </a:rPr>
              <a:t>each</a:t>
            </a:r>
            <a:r>
              <a:rPr lang="de-CH" sz="1100" dirty="0">
                <a:solidFill>
                  <a:srgbClr val="FF0000"/>
                </a:solidFill>
              </a:rPr>
              <a:t> </a:t>
            </a:r>
            <a:r>
              <a:rPr lang="de-CH" sz="1100" dirty="0" err="1">
                <a:solidFill>
                  <a:srgbClr val="FF0000"/>
                </a:solidFill>
              </a:rPr>
              <a:t>octave</a:t>
            </a:r>
            <a:r>
              <a:rPr lang="de-CH" sz="1100" dirty="0">
                <a:solidFill>
                  <a:srgbClr val="FF0000"/>
                </a:solidFill>
              </a:rPr>
              <a:t>, </a:t>
            </a:r>
            <a:r>
              <a:rPr lang="de-CH" sz="1100" dirty="0" err="1">
                <a:solidFill>
                  <a:srgbClr val="FF0000"/>
                </a:solidFill>
              </a:rPr>
              <a:t>image</a:t>
            </a:r>
            <a:r>
              <a:rPr lang="de-CH" sz="1100" dirty="0">
                <a:solidFill>
                  <a:srgbClr val="FF0000"/>
                </a:solidFill>
              </a:rPr>
              <a:t> </a:t>
            </a:r>
            <a:r>
              <a:rPr lang="de-CH" sz="1100" dirty="0" err="1">
                <a:solidFill>
                  <a:srgbClr val="FF0000"/>
                </a:solidFill>
              </a:rPr>
              <a:t>is</a:t>
            </a:r>
            <a:r>
              <a:rPr lang="de-CH" sz="1100" dirty="0">
                <a:solidFill>
                  <a:srgbClr val="FF0000"/>
                </a:solidFill>
              </a:rPr>
              <a:t> </a:t>
            </a:r>
            <a:r>
              <a:rPr lang="de-CH" sz="1100" dirty="0" err="1">
                <a:solidFill>
                  <a:srgbClr val="FF0000"/>
                </a:solidFill>
              </a:rPr>
              <a:t>downsampled</a:t>
            </a:r>
            <a:r>
              <a:rPr lang="de-CH" sz="1100" dirty="0">
                <a:solidFill>
                  <a:srgbClr val="FF0000"/>
                </a:solidFill>
              </a:rPr>
              <a:t> by a </a:t>
            </a:r>
            <a:r>
              <a:rPr lang="de-CH" sz="1100" dirty="0" err="1">
                <a:solidFill>
                  <a:srgbClr val="FF0000"/>
                </a:solidFill>
              </a:rPr>
              <a:t>factor</a:t>
            </a:r>
            <a:r>
              <a:rPr lang="de-CH" sz="1100" dirty="0">
                <a:solidFill>
                  <a:srgbClr val="FF0000"/>
                </a:solidFill>
              </a:rPr>
              <a:t> of 2</a:t>
            </a:r>
          </a:p>
        </p:txBody>
      </p:sp>
    </p:spTree>
    <p:extLst>
      <p:ext uri="{BB962C8B-B14F-4D97-AF65-F5344CB8AC3E}">
        <p14:creationId xmlns:p14="http://schemas.microsoft.com/office/powerpoint/2010/main" val="33524849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249BC9-DDEE-4E6E-A04E-75D8B55B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05.05.2020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C01378-1307-490C-93B6-B7E092FE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E10F52-BBE3-455F-9DE9-BBD3AB6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0B116C7-4E3B-4EF3-99F0-5D9392C1E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1. </a:t>
            </a:r>
            <a:r>
              <a:rPr lang="de-CH" dirty="0" err="1"/>
              <a:t>Scale-space</a:t>
            </a:r>
            <a:r>
              <a:rPr lang="de-CH" dirty="0"/>
              <a:t> Extrema </a:t>
            </a:r>
            <a:r>
              <a:rPr lang="de-CH" dirty="0" err="1"/>
              <a:t>Detection</a:t>
            </a:r>
            <a:endParaRPr lang="de-CH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5B46314-8582-46CD-8029-B0ED7FB29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 of </a:t>
            </a:r>
            <a:r>
              <a:rPr lang="de-CH" dirty="0" err="1"/>
              <a:t>Algorithm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967144-39E0-4431-9427-8A63B018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95" y="2024063"/>
            <a:ext cx="3877216" cy="277216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8D6D633-C6FE-49C8-A50A-4D04DFE03C07}"/>
              </a:ext>
            </a:extLst>
          </p:cNvPr>
          <p:cNvSpPr txBox="1"/>
          <p:nvPr/>
        </p:nvSpPr>
        <p:spPr>
          <a:xfrm>
            <a:off x="836751" y="2447350"/>
            <a:ext cx="658750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/>
              <a:t>Find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extrema</a:t>
            </a:r>
            <a:r>
              <a:rPr lang="de-CH" dirty="0"/>
              <a:t> in </a:t>
            </a:r>
            <a:r>
              <a:rPr lang="de-CH" dirty="0" err="1"/>
              <a:t>DoG</a:t>
            </a:r>
            <a:r>
              <a:rPr lang="de-CH" dirty="0"/>
              <a:t> </a:t>
            </a:r>
            <a:r>
              <a:rPr lang="de-CH" dirty="0" err="1"/>
              <a:t>pyramid</a:t>
            </a:r>
            <a:r>
              <a:rPr lang="de-CH" dirty="0"/>
              <a:t> by </a:t>
            </a:r>
            <a:r>
              <a:rPr lang="de-CH" dirty="0" err="1"/>
              <a:t>comparing</a:t>
            </a:r>
            <a:r>
              <a:rPr lang="de-CH" dirty="0"/>
              <a:t> a </a:t>
            </a:r>
            <a:r>
              <a:rPr lang="de-CH" dirty="0" err="1"/>
              <a:t>pixel</a:t>
            </a:r>
            <a:r>
              <a:rPr lang="de-CH" dirty="0"/>
              <a:t> to </a:t>
            </a:r>
            <a:r>
              <a:rPr lang="de-CH" dirty="0" err="1"/>
              <a:t>its</a:t>
            </a:r>
            <a:r>
              <a:rPr lang="de-CH" dirty="0"/>
              <a:t> 8 </a:t>
            </a:r>
            <a:r>
              <a:rPr lang="de-CH" dirty="0" err="1"/>
              <a:t>neighbour</a:t>
            </a:r>
            <a:r>
              <a:rPr lang="de-CH" dirty="0"/>
              <a:t> </a:t>
            </a:r>
            <a:r>
              <a:rPr lang="de-CH" dirty="0" err="1"/>
              <a:t>pixels</a:t>
            </a:r>
            <a:r>
              <a:rPr lang="de-CH" dirty="0"/>
              <a:t> in the same </a:t>
            </a:r>
            <a:r>
              <a:rPr lang="de-CH" dirty="0" err="1"/>
              <a:t>scale</a:t>
            </a:r>
            <a:r>
              <a:rPr lang="de-CH" dirty="0"/>
              <a:t>, as </a:t>
            </a:r>
            <a:r>
              <a:rPr lang="de-CH" dirty="0" err="1"/>
              <a:t>well</a:t>
            </a:r>
            <a:r>
              <a:rPr lang="de-CH" dirty="0"/>
              <a:t> as to the 9 </a:t>
            </a:r>
            <a:r>
              <a:rPr lang="de-CH" dirty="0" err="1"/>
              <a:t>pixels</a:t>
            </a:r>
            <a:r>
              <a:rPr lang="de-CH" dirty="0"/>
              <a:t> in </a:t>
            </a:r>
            <a:r>
              <a:rPr lang="de-CH" dirty="0" err="1"/>
              <a:t>each</a:t>
            </a:r>
            <a:r>
              <a:rPr lang="de-CH" dirty="0"/>
              <a:t> of the </a:t>
            </a:r>
            <a:r>
              <a:rPr lang="de-CH" dirty="0" err="1"/>
              <a:t>adjacent</a:t>
            </a:r>
            <a:r>
              <a:rPr lang="de-CH" dirty="0"/>
              <a:t> </a:t>
            </a:r>
            <a:r>
              <a:rPr lang="de-CH" dirty="0" err="1"/>
              <a:t>scales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selected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larger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all of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pixel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3381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" id="{15416FC6-3EAB-4E73-A7BB-99ACD4C39946}" vid="{E4E43E5A-EE46-4D66-9AD9-B93DE82849E3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</Template>
  <TotalTime>0</TotalTime>
  <Words>682</Words>
  <Application>Microsoft Office PowerPoint</Application>
  <PresentationFormat>Benutzerdefiniert</PresentationFormat>
  <Paragraphs>147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13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ETH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 SIFT Descriptor for Feature Matching</vt:lpstr>
      <vt:lpstr>Rough Visualization of our Algorithm</vt:lpstr>
      <vt:lpstr>Performance Plot of straightforward Code</vt:lpstr>
      <vt:lpstr>Plan on how to move forward</vt:lpstr>
      <vt:lpstr>Preliminary Work Split</vt:lpstr>
      <vt:lpstr>Questions</vt:lpstr>
      <vt:lpstr>Appendix</vt:lpstr>
      <vt:lpstr>1. Scale-space Extrema Detection</vt:lpstr>
      <vt:lpstr>1. Scale-space Extrema Detection</vt:lpstr>
      <vt:lpstr>2. Keypoint Localization</vt:lpstr>
      <vt:lpstr>3. Orientation Assignment</vt:lpstr>
      <vt:lpstr>4. Extraction of Keypoint Descriptor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SIFT Descriptor for Feature Matching</dc:title>
  <dc:creator>Jan Leutwyler</dc:creator>
  <cp:lastModifiedBy>Jan Leutwyler</cp:lastModifiedBy>
  <cp:revision>24</cp:revision>
  <dcterms:created xsi:type="dcterms:W3CDTF">2020-05-02T17:14:01Z</dcterms:created>
  <dcterms:modified xsi:type="dcterms:W3CDTF">2020-05-05T11:54:51Z</dcterms:modified>
</cp:coreProperties>
</file>