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8"/>
  </p:notesMasterIdLst>
  <p:sldIdLst>
    <p:sldId id="256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88168"/>
  </p:normalViewPr>
  <p:slideViewPr>
    <p:cSldViewPr snapToGrid="0">
      <p:cViewPr varScale="1">
        <p:scale>
          <a:sx n="136" d="100"/>
          <a:sy n="136" d="100"/>
        </p:scale>
        <p:origin x="512" y="1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</cx:pt>
          <cx:pt idx="1">3</cx:pt>
          <cx:pt idx="2">2</cx:pt>
          <cx:pt idx="3">2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31</cx:pt>
          <cx:pt idx="75">36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Gradient Orientation </a:t>
            </a:r>
            <a:r>
              <a:rPr lang="de-DE" sz="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Histogram</a:t>
            </a:r>
            <a:endParaRPr lang="de-DE" sz="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clusteredColumn" uniqueId="{FD60F413-443F-4E91-B52E-8FB61F2B4760}">
          <cx:tx>
            <cx:txData>
              <cx:f>Tabelle1!$A$1</cx:f>
              <cx:v>Gradient Orientation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00"/>
            </a:pPr>
            <a:endParaRPr lang="de-DE" sz="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de-DE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CD61-2F30-4922-A5E8-F5DC1F86D155}" type="datetimeFigureOut">
              <a:rPr lang="de-CH" smtClean="0"/>
              <a:t>21.05.20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A84A-8E87-4426-9AFA-011B1ECC53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0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that you consider: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problem that it solves (input:…, output: …)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Visualize how it works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asymptotic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55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Cost Measures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Exact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Experimental setup – platform, compiler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Performance plot over a range of sizes with different code versions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Push input size to the limit in the experiments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Overall Speedup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8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A1C5-6259-45A6-B284-FCD301027C7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FD22B7-C7FD-481A-9596-298233ABDA1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1EE8-9192-4572-926E-837F338A93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55FB89-7197-452D-933E-792D570CD21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8538-3D07-47DC-A9CA-CF7813875E2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4B3-A93B-4E05-ABC7-8BB42BE96B9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1BE-C162-4F86-A6FD-2732F6E1AA2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F72-E140-4177-8726-934EF4B339C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77DE-242E-4A8E-B7F4-00C8D24C3B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5A-BDC3-4F5C-95E8-5882D91AC32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A6E7-CD9D-443B-888C-1BD5CF56BE0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BA7E-2D46-4DAB-B3AD-C1787C0A5F5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E4A-C123-4EE2-A239-BB0F4FBE7EC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617D03-F3A7-44CF-807B-6592570B7A79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D528-77D4-4718-B9CB-DAA67C2B73F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60B-8C7C-4CA9-B534-17CE5218479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2E5-F0C9-41E1-94FB-2E6F7C780AC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07A3-2C00-4A52-9BE4-34D86C01AA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D3D-81EF-4358-8508-6AC6B5A55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CC3-FE06-40DD-A82C-61CA7DF57E8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C5F-E712-4B21-8E42-9C1F8FA62A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A423-FE70-4A82-AC9A-C89792109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B56A-9C89-4F06-9451-036FFF0EC5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C76-5736-49E3-A3BF-62996754D7C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B2DE1F-1D38-4702-BAD3-F41A427FB19B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E31-918B-42F6-8EF0-7328903BEB4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0627-0221-4EC9-8528-7A516715ABD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99D2-4CAD-4707-BDEC-5F165B75AC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018-0033-4C21-86FD-0FF1EC4CAF1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FCC2-B880-4A58-9FE1-FA2897912CB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6CC0-CF99-4918-808E-8A9EEB53FBA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FE-7739-40DA-BB04-0110E7DBE1B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8E3-3D13-4769-B0C2-3AF4BE56A5C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FA9-7240-4029-99F1-51774F9560E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23B1-08EC-447C-8712-5834B848E89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486C-0509-4A64-A5FB-01EEE3C30FD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8A9-2B11-4F7E-822F-F8CCA0E57FD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7FE-D7D5-4835-A431-B55E6133957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C066-4A57-4A9B-8270-3350FF33A19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F9E-62C2-4DEC-BC79-FEC82ECBB9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B0-6B0A-44E0-8608-26771F1675E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143A-7FB5-48E8-BCAC-22433A7FD9E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EB5-1C5A-4B8F-81ED-C387DE8824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4599B1-FEF4-4048-8BDE-C8D86960F52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F470-2A10-481B-B309-FA77E1DD4C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032-5F90-4B6E-BACE-35B1E708D2F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ECE-EABA-467E-B111-D413BA2623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141B-E2C8-4BF2-AB01-F79D5F36377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EAD6-D01B-4ACE-A51E-B8117DA4E81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6B9-79A1-4737-AB5A-59411679B8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EBB-CB27-4E84-927A-C30AFFA13BF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97FA-4D1C-4083-A1ED-52740AC76F5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2AF-40C5-4F64-982B-8F73A66A6ED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C9446-4EAF-412F-BDC5-36671873613D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9DE6-0833-42A8-BE55-489A78E81D5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BCC-7C28-40B5-8D9B-39BF74924EE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09F5-F08B-4938-A39A-0911B043478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E888-D25E-42C7-A24C-A58FFF6591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70B-F203-4E16-BE25-B39C9E3BBB4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E-F94A-45C7-9F68-816350FFBD2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E72-9595-4A13-BD13-CBA3600630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267D-A1C2-4B0A-B367-04E2AB744F0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FE18-3B3D-4272-BABF-91DAFA54EE7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7CE65F-7CCC-4F3A-A5C6-2FADB2D16964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898-F6EE-42A3-A8B9-5ED82A0AB9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4266-B167-4D25-BD5E-A6EAB9A78EB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F1B0-9363-4517-8AA0-C181875D262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6C9B-430F-4707-A15E-3C4B85BD010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2D0-0F1D-4DF0-BEF3-021449E28B4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270-0A80-412F-B3CC-6273AB49B9F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ACA3-97D3-4CB3-B938-645168637E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162-3002-4314-B441-233AB504F46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572-A5ED-4951-931D-1B8BC1B669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2E0C14-613D-473B-9588-256BBDCD5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663747-6094-4681-8A2F-DBDD1B7FF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C5AFF4-35B5-43C5-A818-3FA0DFC997C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592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006-5771-48B7-908A-73C03F0F226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9335-973B-4902-BA1E-B36C6EBC1E4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02E4-3B50-403E-A6E1-B2F3B1DDE2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37DB-E455-47EF-8E91-12649571E4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B0451-2CC4-4A90-B749-365E4A5115B3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1C79AD-AC58-4674-BDFD-3D5726E7DDB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861" r:id="rId8"/>
    <p:sldLayoutId id="2147483665" r:id="rId9"/>
    <p:sldLayoutId id="2147483668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DB36DA9-1E81-4FFF-B40D-069DF5C914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375FD2D-D2AD-44B8-B980-1868481F59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C807A07-429E-4920-A6E3-82ABF403A13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69D8E4-AAA9-4749-BE5C-353BFECFF15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DBF975-192F-458D-A7BA-06E896A5B4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6EFEBB-F9CC-4389-A94B-900CDE51536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FF12AD2-3645-42CA-8134-7D8822924D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11F7AE-1897-4884-8915-2B5D5A15130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5664D0-991D-46E9-8456-E76A8488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Nicolas Hafner, Costanza Maria </a:t>
            </a:r>
            <a:r>
              <a:rPr lang="de-CH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Improta</a:t>
            </a:r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Zsombor Kalotay, Jan Leutwyler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805CC-F378-42F9-BD8B-55FF3E3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AE8F-A9A6-48AB-8570-3AAC147C12D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4F92A8-C617-4C07-990D-FE4C821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9BDA5C-238A-42C8-9604-2172DE14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A SIFT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 Systems Lab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23E9A-EB09-4B53-AE55-7EC962E2A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1436210-F465-4184-A9DE-4B29FC4B8E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178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1862A-D8AE-4A28-88B4-10B2C87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DBB4E-76DE-496D-A05A-AA6B8899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3F544-3BE9-4266-B600-55BA0F42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DDFEFA-420F-469B-876E-81B71BC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CH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de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A775C-6ADF-4A67-8FB0-EDDC5FB3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9" y="2557403"/>
            <a:ext cx="1404000" cy="789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47CE13-0E29-4754-8AE2-5B1EA26F98FB}"/>
              </a:ext>
            </a:extLst>
          </p:cNvPr>
          <p:cNvSpPr txBox="1"/>
          <p:nvPr/>
        </p:nvSpPr>
        <p:spPr>
          <a:xfrm>
            <a:off x="2422373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24E6B1-1F66-4BFB-B1D5-25AC08F59F4D}"/>
              </a:ext>
            </a:extLst>
          </p:cNvPr>
          <p:cNvSpPr txBox="1"/>
          <p:nvPr/>
        </p:nvSpPr>
        <p:spPr>
          <a:xfrm>
            <a:off x="3929507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A5E0E-47B2-4504-99B3-FC214F9078B8}"/>
              </a:ext>
            </a:extLst>
          </p:cNvPr>
          <p:cNvSpPr txBox="1"/>
          <p:nvPr/>
        </p:nvSpPr>
        <p:spPr>
          <a:xfrm>
            <a:off x="5436641" y="2474893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Localize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49D549-B25E-43F3-A8A0-550C378749DE}"/>
              </a:ext>
            </a:extLst>
          </p:cNvPr>
          <p:cNvSpPr txBox="1"/>
          <p:nvPr/>
        </p:nvSpPr>
        <p:spPr>
          <a:xfrm>
            <a:off x="6949266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Refine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0DB01A-72AB-47F4-88C3-A1257B9696B1}"/>
              </a:ext>
            </a:extLst>
          </p:cNvPr>
          <p:cNvSpPr txBox="1"/>
          <p:nvPr/>
        </p:nvSpPr>
        <p:spPr>
          <a:xfrm>
            <a:off x="8581888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Extract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keypoint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F96E9-B1F0-45F7-BCAA-54483AEB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11" y="2557403"/>
            <a:ext cx="1404000" cy="7897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104247-BA5C-41B1-A2D8-D1AC2FFAE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51639" y="2952278"/>
            <a:ext cx="570734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7C5372-AA93-45B8-9C2D-6EADB536F3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61940" y="2954117"/>
            <a:ext cx="56756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D1F36A-F338-4D6A-B2CC-418EC71CC3B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9074" y="2951947"/>
            <a:ext cx="567567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4BE897-C32D-478B-8F13-4AC481EB01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6208" y="2951947"/>
            <a:ext cx="573058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1B4F77-B41A-4347-B9D5-7BCA0870FD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79749" y="2954117"/>
            <a:ext cx="502139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1557AD-0DFF-4AE2-A90F-0D3D40DE7AD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712371" y="2952278"/>
            <a:ext cx="502140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259038B-BF25-4611-B11C-F65618A0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493" y="3903883"/>
            <a:ext cx="3186149" cy="223046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DE54D8D-20F0-4C5B-8D29-CB5765553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992" y="3942957"/>
            <a:ext cx="1512885" cy="108169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EDB3926-7F48-40F1-965B-66E48E3A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954" y="3886516"/>
            <a:ext cx="1544859" cy="148764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393161"/>
                  </p:ext>
                </p:extLst>
              </p:nvPr>
            </p:nvGraphicFramePr>
            <p:xfrm>
              <a:off x="6788687" y="3903884"/>
              <a:ext cx="1512885" cy="1214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8687" y="3903884"/>
                <a:ext cx="1512885" cy="1214282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6DC1403-A5E9-41D2-B43E-D545EF4980F6}"/>
              </a:ext>
            </a:extLst>
          </p:cNvPr>
          <p:cNvSpPr txBox="1"/>
          <p:nvPr/>
        </p:nvSpPr>
        <p:spPr>
          <a:xfrm>
            <a:off x="3929506" y="1462890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Gradient/Rotation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B7C52FED-1900-4FAA-B43C-EC353A9CD46F}"/>
              </a:ext>
            </a:extLst>
          </p:cNvPr>
          <p:cNvCxnSpPr>
            <a:stCxn id="46" idx="3"/>
            <a:endCxn id="12" idx="0"/>
          </p:cNvCxnSpPr>
          <p:nvPr/>
        </p:nvCxnSpPr>
        <p:spPr>
          <a:xfrm>
            <a:off x="4869073" y="1939944"/>
            <a:ext cx="2645435" cy="429397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D45FAFA-E617-43A2-ACC2-CBBC6ADDFDC2}"/>
              </a:ext>
            </a:extLst>
          </p:cNvPr>
          <p:cNvCxnSpPr>
            <a:cxnSpLocks/>
            <a:stCxn id="9" idx="0"/>
            <a:endCxn id="46" idx="1"/>
          </p:cNvCxnSpPr>
          <p:nvPr/>
        </p:nvCxnSpPr>
        <p:spPr>
          <a:xfrm rot="5400000" flipH="1" flipV="1">
            <a:off x="3088411" y="1743691"/>
            <a:ext cx="644841" cy="1037349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2D0DA2-C554-1F43-812B-A8CFD9B8AB34}"/>
              </a:ext>
            </a:extLst>
          </p:cNvPr>
          <p:cNvSpPr txBox="1"/>
          <p:nvPr/>
        </p:nvSpPr>
        <p:spPr>
          <a:xfrm>
            <a:off x="9427031" y="1185734"/>
            <a:ext cx="259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Asymptotic runtime: O(xxx)</a:t>
            </a:r>
          </a:p>
        </p:txBody>
      </p:sp>
    </p:spTree>
    <p:extLst>
      <p:ext uri="{BB962C8B-B14F-4D97-AF65-F5344CB8AC3E}">
        <p14:creationId xmlns:p14="http://schemas.microsoft.com/office/powerpoint/2010/main" val="542570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0C2FF-322D-CA43-949D-AA2C1E8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48BA-DC7B-1B48-BB36-93B5E9CD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EF4B-E488-CC4B-A936-8902DD0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BCE62-A97F-3542-A584-1131BB3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Cost Analysis and Profiling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1A7D0-C408-394C-A700-0FD0AA0FC362}"/>
              </a:ext>
            </a:extLst>
          </p:cNvPr>
          <p:cNvSpPr txBox="1"/>
          <p:nvPr/>
        </p:nvSpPr>
        <p:spPr>
          <a:xfrm>
            <a:off x="323850" y="1592714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/>
              <a:t>Flop count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memory accesses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A5B45-47DC-EC47-B2C1-9DBCCF3F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2036"/>
            <a:ext cx="12187238" cy="2463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17539-0F6F-8C4E-B381-5B58575C89A5}"/>
              </a:ext>
            </a:extLst>
          </p:cNvPr>
          <p:cNvSpPr txBox="1"/>
          <p:nvPr/>
        </p:nvSpPr>
        <p:spPr>
          <a:xfrm>
            <a:off x="323849" y="5469124"/>
            <a:ext cx="997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/>
              <a:t>Bottlenecks:</a:t>
            </a:r>
            <a:r>
              <a:rPr lang="en-US" i="1" dirty="0"/>
              <a:t> </a:t>
            </a:r>
            <a:r>
              <a:rPr lang="en-US" dirty="0" err="1"/>
              <a:t>row_filter_transpose</a:t>
            </a:r>
            <a:r>
              <a:rPr lang="en-US" dirty="0"/>
              <a:t>, </a:t>
            </a:r>
            <a:r>
              <a:rPr lang="en-US" dirty="0" err="1"/>
              <a:t>ethsift_apply_kernel</a:t>
            </a:r>
            <a:r>
              <a:rPr lang="en-US" dirty="0"/>
              <a:t>, </a:t>
            </a:r>
            <a:r>
              <a:rPr lang="en-US" dirty="0" err="1"/>
              <a:t>ethsift_generate_gaussian_pyramid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7606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086E-2E7A-664F-93EC-3FC6180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39C2-6D65-9940-833A-7EA02B94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EC74-F614-A14D-BA57-A4D56BF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6DDB95-37F1-0B47-91FF-7C0BFAA2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Baseline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5FF34-BFE2-D048-BBCA-E5FFA63F0B42}"/>
              </a:ext>
            </a:extLst>
          </p:cNvPr>
          <p:cNvSpPr txBox="1"/>
          <p:nvPr/>
        </p:nvSpPr>
        <p:spPr>
          <a:xfrm>
            <a:off x="323850" y="14080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 err="1"/>
              <a:t>ezSIFT</a:t>
            </a:r>
            <a:r>
              <a:rPr lang="en-US" b="1" i="1" dirty="0"/>
              <a:t> </a:t>
            </a:r>
            <a:r>
              <a:rPr lang="en-US" dirty="0"/>
              <a:t>as benchmarking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34454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172AE-DF41-7249-955A-3C32CA1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1D8B5-5156-EC42-844E-87EE108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E194-A41B-BE49-9FEF-8C192C6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7EBCE5-916E-E745-8C8F-75C01764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Standard C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065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B53FB-6BD5-2F4E-ACCE-6CEE8CC8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F458E-A457-F742-B71D-BE37A29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4C6D-C4E0-6F40-A0D0-8CECA95D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5D3FE5-ED44-AC4D-ACDB-C047337E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AVX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3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F1F4-B51B-0A4C-AB7B-FB1071AB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BC1DE-C758-AE4B-9DAA-5A6CA4E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2DB0-349C-6541-89EB-22FEF64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4369-5F20-0D40-BA9E-6F57932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(Intel i7-7820HQ @ 2.9GHz)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0D4B7F-EEA1-3C4A-97BC-A29FCE0D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879"/>
            <a:ext cx="12187238" cy="548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88C6D-6BAD-1E41-91A1-AF9102D571CA}"/>
              </a:ext>
            </a:extLst>
          </p:cNvPr>
          <p:cNvSpPr txBox="1"/>
          <p:nvPr/>
        </p:nvSpPr>
        <p:spPr>
          <a:xfrm>
            <a:off x="9263270" y="783548"/>
            <a:ext cx="259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 Speedup: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x.xx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360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1600-6436-F247-9C96-D5F62724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6A25C-8B8D-7C46-93FB-14631E6D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1E13-1B6A-4A49-BA9C-6382A38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31422-5C5C-DC43-B38A-55B428C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35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" id="{15416FC6-3EAB-4E73-A7BB-99ACD4C39946}" vid="{E4E43E5A-EE46-4D66-9AD9-B93DE82849E3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123</TotalTime>
  <Words>209</Words>
  <Application>Microsoft Macintosh PowerPoint</Application>
  <PresentationFormat>Custom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Wingdings</vt:lpstr>
      <vt:lpstr>ETH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 SIFT Descriptor for Feature Matching  Advanced Systems Lab </vt:lpstr>
      <vt:lpstr>Our Algorithm</vt:lpstr>
      <vt:lpstr>Cost Analysis and Profiling</vt:lpstr>
      <vt:lpstr>Baseline Implementation</vt:lpstr>
      <vt:lpstr>Standard C optimisations</vt:lpstr>
      <vt:lpstr>AVX optimisations</vt:lpstr>
      <vt:lpstr>Experimental Results (Intel i7-7820HQ @ 2.9GHz)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SIFT Descriptor for Feature Matching</dc:title>
  <dc:creator>Jan Leutwyler</dc:creator>
  <cp:lastModifiedBy>Costanza Maria Improta</cp:lastModifiedBy>
  <cp:revision>32</cp:revision>
  <dcterms:created xsi:type="dcterms:W3CDTF">2020-05-02T17:14:01Z</dcterms:created>
  <dcterms:modified xsi:type="dcterms:W3CDTF">2020-05-21T13:45:51Z</dcterms:modified>
</cp:coreProperties>
</file>