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4" r:id="rId5"/>
    <p:sldId id="278" r:id="rId6"/>
    <p:sldId id="279" r:id="rId7"/>
    <p:sldId id="280" r:id="rId8"/>
    <p:sldId id="281" r:id="rId9"/>
    <p:sldId id="282" r:id="rId10"/>
    <p:sldId id="27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83" r:id="rId19"/>
    <p:sldId id="288" r:id="rId20"/>
    <p:sldId id="289" r:id="rId21"/>
    <p:sldId id="290" r:id="rId22"/>
    <p:sldId id="291" r:id="rId23"/>
    <p:sldId id="292" r:id="rId24"/>
    <p:sldId id="284" r:id="rId25"/>
    <p:sldId id="265" r:id="rId26"/>
    <p:sldId id="263" r:id="rId27"/>
    <p:sldId id="293" r:id="rId28"/>
    <p:sldId id="264" r:id="rId29"/>
    <p:sldId id="267" r:id="rId30"/>
    <p:sldId id="272" r:id="rId31"/>
    <p:sldId id="286" r:id="rId32"/>
    <p:sldId id="271" r:id="rId33"/>
    <p:sldId id="285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00"/>
    <a:srgbClr val="FFFF99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3" autoAdjust="0"/>
    <p:restoredTop sz="98246" autoAdjust="0"/>
  </p:normalViewPr>
  <p:slideViewPr>
    <p:cSldViewPr snapToGrid="0">
      <p:cViewPr varScale="1">
        <p:scale>
          <a:sx n="91" d="100"/>
          <a:sy n="91" d="100"/>
        </p:scale>
        <p:origin x="-462" y="-96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조의 주유소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055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Architecture</a:t>
            </a:r>
            <a:endParaRPr lang="ko-KR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414" y="6125799"/>
            <a:ext cx="10572000" cy="434974"/>
          </a:xfrm>
        </p:spPr>
        <p:txBody>
          <a:bodyPr/>
          <a:lstStyle/>
          <a:p>
            <a:pPr algn="r"/>
            <a:r>
              <a:rPr lang="en-US" altLang="ko-KR" b="1" dirty="0" smtClean="0"/>
              <a:t>With </a:t>
            </a:r>
            <a:r>
              <a:rPr lang="ko-KR" altLang="en-US" b="1" dirty="0" smtClean="0"/>
              <a:t>민지</a:t>
            </a:r>
            <a:endParaRPr lang="ko-KR" alt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8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49753" y="2328042"/>
            <a:ext cx="2367323" cy="36523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DB(Table)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C:\Users\BITSC-5-15\Desktop\6조 플젝\다이어그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478" y="2185197"/>
            <a:ext cx="5732113" cy="4300892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indent="-34290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6332" y="2161309"/>
            <a:ext cx="1923803" cy="2149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08374" y="2078182"/>
            <a:ext cx="2683823" cy="37763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075" name="Picture 3" descr="C:\Users\BITSC-5-15\Desktop\Cl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8819" y="2439677"/>
            <a:ext cx="2771775" cy="3314700"/>
          </a:xfrm>
          <a:prstGeom prst="rect">
            <a:avLst/>
          </a:prstGeom>
          <a:noFill/>
        </p:spPr>
      </p:pic>
      <p:pic>
        <p:nvPicPr>
          <p:cNvPr id="3077" name="Picture 5" descr="C:\Users\BITSC-5-15\Desktop\connectionpoo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3927" y="1969943"/>
            <a:ext cx="5037984" cy="4888057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err="1" smtClean="0"/>
              <a:t>ConnectionPool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814" y="2027028"/>
            <a:ext cx="9045011" cy="4678572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indent="-342900" latinLnBrk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97630" y="2078182"/>
            <a:ext cx="4096988" cy="44532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7590" y="4298868"/>
            <a:ext cx="1496291" cy="22325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8221" y="2155015"/>
            <a:ext cx="3111062" cy="4330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</p:txBody>
      </p:sp>
      <p:pic>
        <p:nvPicPr>
          <p:cNvPr id="4099" name="Picture 3" descr="C:\Users\BITSC-5-15\Desktop\server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2405" y="2906039"/>
            <a:ext cx="7287677" cy="3951962"/>
          </a:xfrm>
          <a:prstGeom prst="rect">
            <a:avLst/>
          </a:prstGeom>
          <a:noFill/>
        </p:spPr>
      </p:pic>
      <p:pic>
        <p:nvPicPr>
          <p:cNvPr id="4100" name="Picture 4" descr="C:\Users\BITSC-5-15\Desktop\server_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4553" y="2055733"/>
            <a:ext cx="3484734" cy="1959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0386" y="1651149"/>
            <a:ext cx="3008454" cy="2374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Server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Client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ConnectionPool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 2" charset="2"/>
              <a:buChar char=""/>
              <a:tabLst/>
              <a:defRPr/>
            </a:pPr>
            <a:r>
              <a:rPr lang="en-US" altLang="ko-KR" dirty="0" smtClean="0"/>
              <a:t>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BITSC-5-15\Desktop\시퀀스 다이어그램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1347" y="2072491"/>
            <a:ext cx="7915275" cy="4506439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58412" y="4269659"/>
            <a:ext cx="3008454" cy="23745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052" name="Picture 4" descr="C:\Users\BITSC-5-15\Desktop\1번 시퀀스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1639" y="3411838"/>
            <a:ext cx="4381189" cy="32775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0580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SQL / Query</a:t>
            </a:r>
            <a:endParaRPr lang="ko-KR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414" y="6125799"/>
            <a:ext cx="10572000" cy="434974"/>
          </a:xfrm>
        </p:spPr>
        <p:txBody>
          <a:bodyPr/>
          <a:lstStyle/>
          <a:p>
            <a:pPr algn="r"/>
            <a:r>
              <a:rPr lang="en-US" altLang="ko-KR" b="1" dirty="0" smtClean="0"/>
              <a:t>With </a:t>
            </a:r>
            <a:r>
              <a:rPr lang="ko-KR" altLang="en-US" b="1" dirty="0" smtClean="0"/>
              <a:t>희창</a:t>
            </a:r>
            <a:endParaRPr lang="ko-KR" alt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8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88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2851" y="2288940"/>
            <a:ext cx="6484529" cy="43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Introduction</a:t>
            </a:r>
            <a:endParaRPr lang="ko-KR" alt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126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54" y="2527738"/>
            <a:ext cx="3111062" cy="43302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유저 및 테이블 생성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260" y="2372821"/>
            <a:ext cx="10058400" cy="2141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044" y="3017834"/>
            <a:ext cx="462979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081" y="2249210"/>
            <a:ext cx="3111062" cy="433026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및 테이블 내용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200" y="2324472"/>
            <a:ext cx="9333334" cy="35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6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 Query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ko-KR" altLang="en-US" dirty="0" smtClean="0"/>
              <a:t>최저가 주유소 쿼리</a:t>
            </a:r>
            <a:endParaRPr lang="en-US" altLang="ko-KR" dirty="0" smtClean="0"/>
          </a:p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주유소 쿼리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730" y="2500691"/>
            <a:ext cx="8164065" cy="15623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77" y="4697038"/>
            <a:ext cx="802117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2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en-US" altLang="ko-KR" dirty="0" smtClean="0"/>
              <a:t> Query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1943" y="2429579"/>
            <a:ext cx="4046287" cy="4330262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 err="1" smtClean="0"/>
              <a:t>셀프</a:t>
            </a:r>
            <a:r>
              <a:rPr lang="ko-KR" altLang="en-US" sz="1800" dirty="0" smtClean="0"/>
              <a:t> 주유소 쿼리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지역 주유소 조회 쿼리</a:t>
            </a:r>
            <a:endParaRPr lang="ko-KR" alt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3"/>
          <a:stretch>
            <a:fillRect/>
          </a:stretch>
        </p:blipFill>
        <p:spPr>
          <a:xfrm>
            <a:off x="262754" y="2648134"/>
            <a:ext cx="8310580" cy="1352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54" y="4605217"/>
            <a:ext cx="722095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Source Code</a:t>
            </a:r>
            <a:endParaRPr lang="ko-KR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414" y="6125799"/>
            <a:ext cx="10572000" cy="434974"/>
          </a:xfrm>
        </p:spPr>
        <p:txBody>
          <a:bodyPr/>
          <a:lstStyle/>
          <a:p>
            <a:pPr algn="r"/>
            <a:r>
              <a:rPr lang="en-US" altLang="ko-KR" b="1" dirty="0" smtClean="0"/>
              <a:t>With </a:t>
            </a:r>
            <a:r>
              <a:rPr lang="ko-KR" altLang="en-US" b="1" dirty="0" smtClean="0"/>
              <a:t>강일</a:t>
            </a:r>
            <a:endParaRPr lang="ko-KR" alt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8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언어 및 환경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 descr="8b3f2e9292b14e0a9d4acbe294a814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855" y="3972900"/>
            <a:ext cx="4644000" cy="2494029"/>
          </a:xfrm>
          <a:prstGeom prst="ellipse">
            <a:avLst/>
          </a:prstGeom>
          <a:effectLst>
            <a:softEdge rad="127000"/>
          </a:effectLst>
        </p:spPr>
      </p:pic>
      <p:pic>
        <p:nvPicPr>
          <p:cNvPr id="6" name="그림 5" descr="265B7137535BA3A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2" y="2143274"/>
            <a:ext cx="4752000" cy="2537772"/>
          </a:xfrm>
          <a:prstGeom prst="ellipse">
            <a:avLst/>
          </a:prstGeom>
          <a:effectLst>
            <a:softEdge rad="127000"/>
          </a:effectLst>
        </p:spPr>
      </p:pic>
      <p:pic>
        <p:nvPicPr>
          <p:cNvPr id="9" name="그림 8" descr="i1.daumc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413" y="4006713"/>
            <a:ext cx="4644000" cy="2426402"/>
          </a:xfrm>
          <a:prstGeom prst="ellipse">
            <a:avLst/>
          </a:prstGeom>
          <a:effectLst>
            <a:softEdge rad="127000"/>
          </a:effectLst>
        </p:spPr>
      </p:pic>
      <p:pic>
        <p:nvPicPr>
          <p:cNvPr id="7" name="그림 6" descr="de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259" y="5307378"/>
            <a:ext cx="793010" cy="789025"/>
          </a:xfrm>
          <a:prstGeom prst="ellipse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Crawling Part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ko-KR" altLang="en-US" b="1" i="1" dirty="0" smtClean="0"/>
              <a:t>수업 자료 적극 활용</a:t>
            </a:r>
            <a:r>
              <a:rPr lang="en-US" altLang="ko-KR" b="1" i="1" dirty="0" smtClean="0"/>
              <a:t>!</a:t>
            </a:r>
            <a:endParaRPr lang="ko-KR" alt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크롤링소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" y="2281020"/>
            <a:ext cx="8668179" cy="43569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0525" y="3541988"/>
            <a:ext cx="323718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SQL Part  (Data Import)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9" name="그림 8" descr="부분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9" y="2240363"/>
            <a:ext cx="2454786" cy="442318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068" y="2452194"/>
            <a:ext cx="11338196" cy="395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데이터임포트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208" y="2170251"/>
            <a:ext cx="8599096" cy="45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sz="2400" b="1" dirty="0" err="1" smtClean="0"/>
              <a:t>DB_BitJavaDB</a:t>
            </a:r>
            <a:endParaRPr lang="en-US" altLang="ko-KR" sz="2400" b="1" dirty="0" smtClean="0"/>
          </a:p>
          <a:p>
            <a:r>
              <a:rPr lang="ko-KR" altLang="en-US" dirty="0" smtClean="0"/>
              <a:t>미리 만들어진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ko-KR" altLang="en-US" dirty="0" smtClean="0"/>
              <a:t>테이블 수 가장 적음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oil_pro테이블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1" y="2303268"/>
            <a:ext cx="8615029" cy="42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sz="2400" b="1" dirty="0" smtClean="0"/>
              <a:t>Server</a:t>
            </a:r>
            <a:r>
              <a:rPr lang="ko-KR" altLang="en-US" sz="2400" b="1" dirty="0" smtClean="0"/>
              <a:t>   </a:t>
            </a:r>
            <a:r>
              <a:rPr lang="en-US" altLang="ko-KR" sz="2400" b="1" dirty="0" smtClean="0"/>
              <a:t>run()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메뉴상황은</a:t>
            </a:r>
            <a:r>
              <a:rPr lang="en-US" altLang="ko-KR" dirty="0" smtClean="0"/>
              <a:t> if</a:t>
            </a:r>
            <a:r>
              <a:rPr lang="ko-KR" altLang="en-US" dirty="0" smtClean="0"/>
              <a:t>조건을 수행한다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메인_ru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1" y="2280745"/>
            <a:ext cx="8665328" cy="43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6</a:t>
            </a:r>
            <a:r>
              <a:rPr lang="ko-KR" altLang="en-US" sz="5400" dirty="0" smtClean="0"/>
              <a:t>조    </a:t>
            </a:r>
            <a:r>
              <a:rPr lang="ko-KR" altLang="en-US" dirty="0" smtClean="0"/>
              <a:t>팀 원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lum bright="2000" contrast="25000"/>
          </a:blip>
          <a:srcRect/>
          <a:stretch>
            <a:fillRect/>
          </a:stretch>
        </p:blipFill>
        <p:spPr bwMode="auto">
          <a:xfrm>
            <a:off x="4151880" y="562186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-37000"/>
          </a:blip>
          <a:srcRect/>
          <a:stretch>
            <a:fillRect/>
          </a:stretch>
        </p:blipFill>
        <p:spPr bwMode="auto">
          <a:xfrm>
            <a:off x="1373955" y="5621863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그룹 29"/>
          <p:cNvGrpSpPr/>
          <p:nvPr/>
        </p:nvGrpSpPr>
        <p:grpSpPr>
          <a:xfrm rot="16200000">
            <a:off x="305265" y="3110464"/>
            <a:ext cx="3234689" cy="1737360"/>
            <a:chOff x="2686050" y="2674620"/>
            <a:chExt cx="3143249" cy="139446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3914775" y="2154555"/>
              <a:ext cx="1394460" cy="2434589"/>
            </a:xfrm>
            <a:prstGeom prst="round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서</a:t>
              </a:r>
              <a:r>
                <a:rPr lang="ko-KR" altLang="en-US" sz="2800" dirty="0" smtClean="0"/>
                <a:t>강일</a:t>
              </a:r>
              <a:endParaRPr lang="ko-KR" altLang="en-US" sz="2800" dirty="0"/>
            </a:p>
          </p:txBody>
        </p:sp>
        <p:sp>
          <p:nvSpPr>
            <p:cNvPr id="18" name="직각 삼각형 17"/>
            <p:cNvSpPr/>
            <p:nvPr/>
          </p:nvSpPr>
          <p:spPr>
            <a:xfrm rot="5400000" flipV="1">
              <a:off x="2788920" y="2754630"/>
              <a:ext cx="502920" cy="70866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46000"/>
          </a:blip>
          <a:srcRect/>
          <a:stretch>
            <a:fillRect/>
          </a:stretch>
        </p:blipFill>
        <p:spPr bwMode="auto">
          <a:xfrm>
            <a:off x="6980950" y="5621863"/>
            <a:ext cx="1148453" cy="11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 rot="16200000">
            <a:off x="5985608" y="3039979"/>
            <a:ext cx="3150870" cy="1794510"/>
            <a:chOff x="2686050" y="2640330"/>
            <a:chExt cx="3131820" cy="1394460"/>
          </a:xfrm>
          <a:solidFill>
            <a:schemeClr val="accent3">
              <a:lumMod val="50000"/>
            </a:schemeClr>
          </a:solidFill>
        </p:grpSpPr>
        <p:sp>
          <p:nvSpPr>
            <p:cNvPr id="21" name="모서리가 둥근 직사각형 20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황</a:t>
              </a:r>
              <a:r>
                <a:rPr lang="ko-KR" altLang="en-US" sz="2800" dirty="0" smtClean="0"/>
                <a:t>서영</a:t>
              </a:r>
              <a:endParaRPr lang="ko-KR" altLang="en-US" sz="2800" dirty="0"/>
            </a:p>
          </p:txBody>
        </p:sp>
        <p:sp>
          <p:nvSpPr>
            <p:cNvPr id="22" name="직각 삼각형 21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lum bright="-28000"/>
          </a:blip>
          <a:srcRect/>
          <a:stretch>
            <a:fillRect/>
          </a:stretch>
        </p:blipFill>
        <p:spPr bwMode="auto">
          <a:xfrm>
            <a:off x="9810021" y="5621863"/>
            <a:ext cx="1097308" cy="105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그룹 22"/>
          <p:cNvGrpSpPr/>
          <p:nvPr/>
        </p:nvGrpSpPr>
        <p:grpSpPr>
          <a:xfrm rot="16200000" flipV="1">
            <a:off x="8746716" y="3179373"/>
            <a:ext cx="3223918" cy="1588770"/>
            <a:chOff x="2686050" y="2640330"/>
            <a:chExt cx="3131820" cy="139446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 rot="5400000">
              <a:off x="3903345" y="2120265"/>
              <a:ext cx="1394460" cy="2434590"/>
            </a:xfrm>
            <a:prstGeom prst="roundRect">
              <a:avLst/>
            </a:prstGeom>
            <a:solidFill>
              <a:srgbClr val="FF5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황</a:t>
              </a:r>
              <a:r>
                <a:rPr lang="ko-KR" altLang="en-US" sz="2800" dirty="0" smtClean="0"/>
                <a:t>희창</a:t>
              </a:r>
              <a:endParaRPr lang="ko-KR" altLang="en-US" sz="2800" dirty="0"/>
            </a:p>
          </p:txBody>
        </p:sp>
        <p:sp>
          <p:nvSpPr>
            <p:cNvPr id="25" name="직각 삼각형 24"/>
            <p:cNvSpPr/>
            <p:nvPr/>
          </p:nvSpPr>
          <p:spPr>
            <a:xfrm rot="5400000" flipV="1">
              <a:off x="2788920" y="2697480"/>
              <a:ext cx="502920" cy="7086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885891" y="2361800"/>
            <a:ext cx="1680210" cy="3234690"/>
            <a:chOff x="3793343" y="2319760"/>
            <a:chExt cx="1680210" cy="3234690"/>
          </a:xfrm>
        </p:grpSpPr>
        <p:sp>
          <p:nvSpPr>
            <p:cNvPr id="27" name="모서리가 둥근 직사각형 26"/>
            <p:cNvSpPr/>
            <p:nvPr/>
          </p:nvSpPr>
          <p:spPr>
            <a:xfrm rot="10800000" flipV="1">
              <a:off x="3793343" y="2319760"/>
              <a:ext cx="1680210" cy="2514558"/>
            </a:xfrm>
            <a:prstGeom prst="roundRect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신</a:t>
              </a:r>
              <a:r>
                <a:rPr lang="ko-KR" altLang="en-US" sz="2800" dirty="0" smtClean="0"/>
                <a:t>민지</a:t>
              </a:r>
              <a:endParaRPr lang="ko-KR" altLang="en-US" sz="2800" dirty="0"/>
            </a:p>
          </p:txBody>
        </p:sp>
        <p:sp>
          <p:nvSpPr>
            <p:cNvPr id="28" name="직각 삼각형 27"/>
            <p:cNvSpPr/>
            <p:nvPr/>
          </p:nvSpPr>
          <p:spPr>
            <a:xfrm rot="10800000">
              <a:off x="4330459" y="4822513"/>
              <a:ext cx="605977" cy="731937"/>
            </a:xfrm>
            <a:prstGeom prst="rtTriangle">
              <a:avLst/>
            </a:prstGeom>
            <a:solidFill>
              <a:srgbClr val="FFFF99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1205447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SearchQuery</a:t>
            </a:r>
            <a:r>
              <a:rPr lang="en-US" altLang="ko-KR" sz="2400" b="1" dirty="0" smtClean="0"/>
              <a:t> Class</a:t>
            </a:r>
            <a:endParaRPr lang="ko-KR" alt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9" name="그림 8" descr="서치쿼리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3" y="2322786"/>
            <a:ext cx="8686277" cy="4377040"/>
          </a:xfrm>
          <a:prstGeom prst="rect">
            <a:avLst/>
          </a:prstGeom>
        </p:spPr>
      </p:pic>
      <p:pic>
        <p:nvPicPr>
          <p:cNvPr id="6" name="그림 5" descr="서치쿼리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38" y="5383012"/>
            <a:ext cx="519185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6000" dirty="0" smtClean="0"/>
              <a:t> </a:t>
            </a:r>
            <a:r>
              <a:rPr lang="ko-KR" altLang="en-US" sz="6000" dirty="0" smtClean="0"/>
              <a:t>시  연</a:t>
            </a:r>
            <a:endParaRPr lang="ko-KR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[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 ] - [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 [ Oracle DB ]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551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6000" dirty="0" smtClean="0"/>
              <a:t>후기 및 소감</a:t>
            </a:r>
            <a:endParaRPr lang="ko-KR" alt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551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Thank you =)</a:t>
            </a:r>
            <a:b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055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예비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04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 smtClean="0"/>
              <a:t>Outline</a:t>
            </a:r>
            <a:endParaRPr lang="ko-KR" altLang="en-US" sz="60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810001" y="5221212"/>
            <a:ext cx="10572000" cy="157715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 주제선정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 진행방향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소스 초안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순서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06582" y="6146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With </a:t>
            </a:r>
            <a:r>
              <a:rPr lang="ko-KR" altLang="en-US" b="1" dirty="0" smtClean="0"/>
              <a:t>서영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0126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주제선정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2D2DFD1-8E95-4833-AFF8-DD74B64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2" y="850687"/>
            <a:ext cx="10554574" cy="3636511"/>
          </a:xfrm>
        </p:spPr>
        <p:txBody>
          <a:bodyPr/>
          <a:lstStyle/>
          <a:p>
            <a:r>
              <a:rPr lang="ko-KR" altLang="en-US" dirty="0" err="1"/>
              <a:t>크롤링을</a:t>
            </a:r>
            <a:r>
              <a:rPr lang="ko-KR" altLang="en-US" dirty="0"/>
              <a:t> 활용한 </a:t>
            </a:r>
            <a:r>
              <a:rPr lang="en-US" altLang="ko-KR" dirty="0"/>
              <a:t>DB </a:t>
            </a:r>
            <a:r>
              <a:rPr lang="ko-KR" altLang="en-US" dirty="0"/>
              <a:t>관리 프로그램</a:t>
            </a:r>
            <a:endParaRPr lang="en-US" altLang="ko-KR" dirty="0"/>
          </a:p>
          <a:p>
            <a:r>
              <a:rPr lang="ko-KR" altLang="en-US" dirty="0"/>
              <a:t>스포츠 프로그램 </a:t>
            </a:r>
            <a:r>
              <a:rPr lang="en-US" altLang="ko-KR" dirty="0"/>
              <a:t>(</a:t>
            </a:r>
            <a:r>
              <a:rPr lang="ko-KR" altLang="en-US" dirty="0"/>
              <a:t>농구</a:t>
            </a:r>
            <a:r>
              <a:rPr lang="en-US" altLang="ko-KR" dirty="0"/>
              <a:t>, </a:t>
            </a:r>
            <a:r>
              <a:rPr lang="ko-KR" altLang="en-US" dirty="0"/>
              <a:t>축구 대진표</a:t>
            </a:r>
            <a:r>
              <a:rPr lang="en-US" altLang="ko-KR" dirty="0"/>
              <a:t>, </a:t>
            </a:r>
            <a:r>
              <a:rPr lang="ko-KR" altLang="en-US" dirty="0"/>
              <a:t>선수정보 등</a:t>
            </a:r>
            <a:r>
              <a:rPr lang="en-US" altLang="ko-KR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333BD54-75B7-4564-92DC-FFB807EC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95" y="3162100"/>
            <a:ext cx="10372250" cy="3500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7CA5694-7C23-4FB6-A17A-1284DC1AD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33" y="3339099"/>
            <a:ext cx="8672018" cy="3395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8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주제선정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2D2DFD1-8E95-4833-AFF8-DD74B64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1" y="1009713"/>
            <a:ext cx="10554574" cy="3636511"/>
          </a:xfrm>
        </p:spPr>
        <p:txBody>
          <a:bodyPr/>
          <a:lstStyle/>
          <a:p>
            <a:r>
              <a:rPr lang="ko-KR" altLang="en-US" dirty="0"/>
              <a:t>주유소 데이터 가공</a:t>
            </a:r>
            <a:endParaRPr lang="en-US" altLang="ko-KR" dirty="0"/>
          </a:p>
          <a:p>
            <a:r>
              <a:rPr lang="ko-KR" altLang="en-US" dirty="0"/>
              <a:t>주유소 안내 프로그램 제작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EA09708-6D90-4586-8CC1-0ED2EA17C9F7}"/>
              </a:ext>
            </a:extLst>
          </p:cNvPr>
          <p:cNvGrpSpPr/>
          <p:nvPr/>
        </p:nvGrpSpPr>
        <p:grpSpPr>
          <a:xfrm>
            <a:off x="4488444" y="2052672"/>
            <a:ext cx="7263622" cy="4718890"/>
            <a:chOff x="1053616" y="278296"/>
            <a:chExt cx="9638342" cy="626165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B3FE430C-45C5-454B-8AA9-8CAE14AB5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0" t="3045" r="18946" b="5652"/>
            <a:stretch/>
          </p:blipFill>
          <p:spPr>
            <a:xfrm>
              <a:off x="1053616" y="278296"/>
              <a:ext cx="9638342" cy="626165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CB51F16-EBED-4CEB-AC86-7E6F4B1051E5}"/>
                </a:ext>
              </a:extLst>
            </p:cNvPr>
            <p:cNvSpPr/>
            <p:nvPr/>
          </p:nvSpPr>
          <p:spPr>
            <a:xfrm>
              <a:off x="1083365" y="5937738"/>
              <a:ext cx="4253948" cy="468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289" y="3272002"/>
            <a:ext cx="9803111" cy="342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진행방향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C28BDC1-F902-4543-ADA3-A383E56B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22" y="2291163"/>
            <a:ext cx="9255524" cy="4427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16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초안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CE02DD-9F2E-4D66-8DE9-63B48F86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1" y="2300302"/>
            <a:ext cx="11193965" cy="4397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34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39074"/>
            <a:ext cx="10571998" cy="970450"/>
          </a:xfrm>
        </p:spPr>
        <p:txBody>
          <a:bodyPr/>
          <a:lstStyle/>
          <a:p>
            <a:r>
              <a:rPr lang="ko-KR" altLang="en-US" dirty="0"/>
              <a:t>프로그램 순서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C87FBA4-BD26-49C6-92FB-83C0BF93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46" y="1109524"/>
            <a:ext cx="8896718" cy="5634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36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418</TotalTime>
  <Words>223</Words>
  <Application>Microsoft Office PowerPoint</Application>
  <PresentationFormat>사용자 지정</PresentationFormat>
  <Paragraphs>98</Paragraphs>
  <Slides>34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Quotable</vt:lpstr>
      <vt:lpstr>6조의 주유소   </vt:lpstr>
      <vt:lpstr>Introduction</vt:lpstr>
      <vt:lpstr>6조    팀 원</vt:lpstr>
      <vt:lpstr>Outline</vt:lpstr>
      <vt:lpstr>프로젝트 주제선정</vt:lpstr>
      <vt:lpstr>프로젝트 주제선정</vt:lpstr>
      <vt:lpstr>프로젝트 진행방향</vt:lpstr>
      <vt:lpstr>소스 초안</vt:lpstr>
      <vt:lpstr>프로그램 순서</vt:lpstr>
      <vt:lpstr>Architecture</vt:lpstr>
      <vt:lpstr>E-R Diagram</vt:lpstr>
      <vt:lpstr>Class Diagram</vt:lpstr>
      <vt:lpstr>Class Diagram</vt:lpstr>
      <vt:lpstr>Class Diagram</vt:lpstr>
      <vt:lpstr>Class Diagram</vt:lpstr>
      <vt:lpstr>Class Diagram</vt:lpstr>
      <vt:lpstr>Sequence Diagram</vt:lpstr>
      <vt:lpstr>SQL / Query</vt:lpstr>
      <vt:lpstr>JDBC 테이블 생성</vt:lpstr>
      <vt:lpstr>SQL Part  (Oracle DB)</vt:lpstr>
      <vt:lpstr>SQL Part  (Oracle DB)</vt:lpstr>
      <vt:lpstr>JDBC  Query</vt:lpstr>
      <vt:lpstr>JDBC  Query</vt:lpstr>
      <vt:lpstr>Source Code</vt:lpstr>
      <vt:lpstr>개발 언어 및 환경</vt:lpstr>
      <vt:lpstr>Python Crawling Part</vt:lpstr>
      <vt:lpstr>SQL Part  (Data Import)</vt:lpstr>
      <vt:lpstr>SQL Part  (Oracle DB)</vt:lpstr>
      <vt:lpstr>Java 코드_1</vt:lpstr>
      <vt:lpstr>Java 코드_2</vt:lpstr>
      <vt:lpstr> 시  연</vt:lpstr>
      <vt:lpstr>후기 및 소감</vt:lpstr>
      <vt:lpstr>Thank you =)  </vt:lpstr>
      <vt:lpstr>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BITSC-5-14</cp:lastModifiedBy>
  <cp:revision>102</cp:revision>
  <dcterms:created xsi:type="dcterms:W3CDTF">2019-05-26T09:17:27Z</dcterms:created>
  <dcterms:modified xsi:type="dcterms:W3CDTF">2019-05-28T10:18:14Z</dcterms:modified>
</cp:coreProperties>
</file>