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6" r:id="rId5"/>
    <p:sldId id="273" r:id="rId6"/>
    <p:sldId id="265" r:id="rId7"/>
    <p:sldId id="272" r:id="rId8"/>
    <p:sldId id="270" r:id="rId9"/>
    <p:sldId id="271" r:id="rId10"/>
    <p:sldId id="268" r:id="rId11"/>
    <p:sldId id="269" r:id="rId12"/>
    <p:sldId id="259" r:id="rId13"/>
    <p:sldId id="262" r:id="rId14"/>
    <p:sldId id="263" r:id="rId15"/>
    <p:sldId id="264" r:id="rId16"/>
    <p:sldId id="267" r:id="rId17"/>
    <p:sldId id="258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88"/>
      </p:cViewPr>
      <p:guideLst>
        <p:guide orient="horz" pos="2160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조의 주유소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854" y="3296327"/>
            <a:ext cx="378998" cy="3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5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단락 </a:t>
            </a:r>
            <a:r>
              <a:rPr lang="en-US" altLang="ko-KR"/>
              <a:t>2	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언어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</a:p>
          <a:p>
            <a:r>
              <a:rPr lang="en-US" altLang="ko-KR" dirty="0"/>
              <a:t>Python</a:t>
            </a:r>
          </a:p>
          <a:p>
            <a:r>
              <a:rPr lang="en-US" altLang="ko-KR" dirty="0" err="1"/>
              <a:t>Ora`cle</a:t>
            </a:r>
            <a:r>
              <a:rPr lang="en-US" altLang="ko-KR" dirty="0"/>
              <a:t> SQL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5" name="그림 4" descr="8b3f2e9292b14e0a9d4acbe294a814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57" y="3773157"/>
            <a:ext cx="1274435" cy="1274435"/>
          </a:xfrm>
          <a:prstGeom prst="rect">
            <a:avLst/>
          </a:prstGeom>
        </p:spPr>
      </p:pic>
      <p:pic>
        <p:nvPicPr>
          <p:cNvPr id="6" name="그림 5" descr="265B7137535BA3AE3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84" y="2094354"/>
            <a:ext cx="1597406" cy="1597406"/>
          </a:xfrm>
          <a:prstGeom prst="rect">
            <a:avLst/>
          </a:prstGeom>
        </p:spPr>
      </p:pic>
      <p:pic>
        <p:nvPicPr>
          <p:cNvPr id="9" name="그림 8" descr="i1.daumcd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511" y="3773214"/>
            <a:ext cx="2081350" cy="2081350"/>
          </a:xfrm>
          <a:prstGeom prst="rect">
            <a:avLst/>
          </a:prstGeom>
        </p:spPr>
      </p:pic>
      <p:pic>
        <p:nvPicPr>
          <p:cNvPr id="7" name="그림 6" descr="dev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721" y="5341810"/>
            <a:ext cx="647341" cy="6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r>
              <a:rPr lang="en-US" altLang="ko-KR" dirty="0"/>
              <a:t>(</a:t>
            </a:r>
            <a:r>
              <a:rPr lang="ko-KR" altLang="en-US" dirty="0"/>
              <a:t>시퀀스나 논리나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916" y="2364828"/>
            <a:ext cx="5927836" cy="4330262"/>
          </a:xfrm>
        </p:spPr>
        <p:txBody>
          <a:bodyPr/>
          <a:lstStyle/>
          <a:p>
            <a:r>
              <a:rPr lang="en-US" altLang="ko-KR" dirty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6" name="그림 5" descr="시퀀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06" y="2301764"/>
            <a:ext cx="5644933" cy="44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1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단락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주요 코드</a:t>
            </a:r>
            <a:r>
              <a:rPr lang="en-US" altLang="ko-KR" dirty="0"/>
              <a:t>,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Crawling Part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en-US" altLang="ko-KR" dirty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6" name="그림 5" descr="크롤링소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1" y="2281020"/>
            <a:ext cx="8668179" cy="43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Part  (Oracle DB)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en-US" altLang="ko-KR" dirty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6" name="그림 5" descr="oil_pro테이블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1" y="2303268"/>
            <a:ext cx="8615029" cy="42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주요 코드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en-US" altLang="ko-KR" dirty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5" y="2312277"/>
            <a:ext cx="8656303" cy="42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4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(</a:t>
            </a:r>
            <a:r>
              <a:rPr lang="ko-KR" altLang="en-US" dirty="0"/>
              <a:t>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후기 및 소감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5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조 원 소 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조원소개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6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서강일 신민지 황서영 황희창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5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810001" y="5221212"/>
            <a:ext cx="10572000" cy="157715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프로젝트 주제선정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프로젝트 진행방향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소스 초안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프로그램 순서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6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dirty="0"/>
              <a:t>프로젝트 주제선정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D2DFD1-8E95-4833-AFF8-DD74B643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2" y="850687"/>
            <a:ext cx="10554574" cy="3636511"/>
          </a:xfrm>
        </p:spPr>
        <p:txBody>
          <a:bodyPr/>
          <a:lstStyle/>
          <a:p>
            <a:r>
              <a:rPr lang="ko-KR" altLang="en-US" dirty="0" err="1"/>
              <a:t>크롤링을</a:t>
            </a:r>
            <a:r>
              <a:rPr lang="ko-KR" altLang="en-US" dirty="0"/>
              <a:t> 활용한 </a:t>
            </a:r>
            <a:r>
              <a:rPr lang="en-US" altLang="ko-KR" dirty="0"/>
              <a:t>DB </a:t>
            </a:r>
            <a:r>
              <a:rPr lang="ko-KR" altLang="en-US" dirty="0"/>
              <a:t>관리 프로그램</a:t>
            </a:r>
            <a:endParaRPr lang="en-US" altLang="ko-KR" dirty="0"/>
          </a:p>
          <a:p>
            <a:r>
              <a:rPr lang="ko-KR" altLang="en-US" dirty="0"/>
              <a:t>스포츠 프로그램 </a:t>
            </a:r>
            <a:r>
              <a:rPr lang="en-US" altLang="ko-KR" dirty="0"/>
              <a:t>(</a:t>
            </a:r>
            <a:r>
              <a:rPr lang="ko-KR" altLang="en-US" dirty="0"/>
              <a:t>농구</a:t>
            </a:r>
            <a:r>
              <a:rPr lang="en-US" altLang="ko-KR" dirty="0"/>
              <a:t>, </a:t>
            </a:r>
            <a:r>
              <a:rPr lang="ko-KR" altLang="en-US" dirty="0"/>
              <a:t>축구 대진표</a:t>
            </a:r>
            <a:r>
              <a:rPr lang="en-US" altLang="ko-KR" dirty="0"/>
              <a:t>, </a:t>
            </a:r>
            <a:r>
              <a:rPr lang="ko-KR" altLang="en-US" dirty="0"/>
              <a:t>선수정보 등</a:t>
            </a:r>
            <a:r>
              <a:rPr lang="en-US" altLang="ko-KR" dirty="0"/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33BD54-75B7-4564-92DC-FFB807EC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95" y="3162100"/>
            <a:ext cx="10372250" cy="3500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CA5694-7C23-4FB6-A17A-1284DC1AD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33" y="3339099"/>
            <a:ext cx="8672018" cy="33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dirty="0"/>
              <a:t>프로젝트 주제선정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D2DFD1-8E95-4833-AFF8-DD74B643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1" y="1009713"/>
            <a:ext cx="10554574" cy="3636511"/>
          </a:xfrm>
        </p:spPr>
        <p:txBody>
          <a:bodyPr/>
          <a:lstStyle/>
          <a:p>
            <a:r>
              <a:rPr lang="ko-KR" altLang="en-US" dirty="0"/>
              <a:t>주유소 데이터 가공</a:t>
            </a:r>
            <a:endParaRPr lang="en-US" altLang="ko-KR" dirty="0"/>
          </a:p>
          <a:p>
            <a:r>
              <a:rPr lang="ko-KR" altLang="en-US" dirty="0"/>
              <a:t>주유소 안내 프로그램 제작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A09708-6D90-4586-8CC1-0ED2EA17C9F7}"/>
              </a:ext>
            </a:extLst>
          </p:cNvPr>
          <p:cNvGrpSpPr/>
          <p:nvPr/>
        </p:nvGrpSpPr>
        <p:grpSpPr>
          <a:xfrm>
            <a:off x="4488444" y="2052672"/>
            <a:ext cx="7263622" cy="4718890"/>
            <a:chOff x="1053616" y="278296"/>
            <a:chExt cx="9638342" cy="6261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3FE430C-45C5-454B-8AA9-8CAE14AB50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00" t="3045" r="18946" b="5652"/>
            <a:stretch/>
          </p:blipFill>
          <p:spPr>
            <a:xfrm>
              <a:off x="1053616" y="278296"/>
              <a:ext cx="9638342" cy="626165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B51F16-EBED-4CEB-AC86-7E6F4B1051E5}"/>
                </a:ext>
              </a:extLst>
            </p:cNvPr>
            <p:cNvSpPr/>
            <p:nvPr/>
          </p:nvSpPr>
          <p:spPr>
            <a:xfrm>
              <a:off x="1083365" y="5937738"/>
              <a:ext cx="4253948" cy="468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030B1F6-47D4-45D4-87D6-191EAA207F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6" t="28004" r="3152" b="7878"/>
          <a:stretch/>
        </p:blipFill>
        <p:spPr>
          <a:xfrm>
            <a:off x="505430" y="3429000"/>
            <a:ext cx="8448182" cy="31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5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dirty="0"/>
              <a:t>프로젝트 진행방향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28BDC1-F902-4543-ADA3-A383E56B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22" y="2291163"/>
            <a:ext cx="9255524" cy="442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3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초안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CE02DD-9F2E-4D66-8DE9-63B48F86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1" y="2300302"/>
            <a:ext cx="11193965" cy="43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6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39074"/>
            <a:ext cx="10571998" cy="970450"/>
          </a:xfrm>
        </p:spPr>
        <p:txBody>
          <a:bodyPr/>
          <a:lstStyle/>
          <a:p>
            <a:r>
              <a:rPr lang="ko-KR" altLang="en-US" dirty="0"/>
              <a:t>프로그램 순서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87FBA4-BD26-49C6-92FB-83C0BF93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246" y="1109524"/>
            <a:ext cx="8896718" cy="56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17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368</TotalTime>
  <Words>102</Words>
  <Application>Microsoft Office PowerPoint</Application>
  <PresentationFormat>와이드스크린</PresentationFormat>
  <Paragraphs>36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Quotable</vt:lpstr>
      <vt:lpstr>6조의 주유소   </vt:lpstr>
      <vt:lpstr>조 원 소 개 </vt:lpstr>
      <vt:lpstr>서강일 신민지 황서영 황희창</vt:lpstr>
      <vt:lpstr>프로젝트 개요 </vt:lpstr>
      <vt:lpstr>프로젝트 주제선정</vt:lpstr>
      <vt:lpstr>프로젝트 주제선정</vt:lpstr>
      <vt:lpstr>프로젝트 진행방향</vt:lpstr>
      <vt:lpstr>소스 초안</vt:lpstr>
      <vt:lpstr>프로그램 순서</vt:lpstr>
      <vt:lpstr>단락 2 </vt:lpstr>
      <vt:lpstr>사용 언어</vt:lpstr>
      <vt:lpstr>구조(시퀀스나 논리나)</vt:lpstr>
      <vt:lpstr>단락 3</vt:lpstr>
      <vt:lpstr>Python Crawling Part</vt:lpstr>
      <vt:lpstr>SQL Part  (Oracle DB)</vt:lpstr>
      <vt:lpstr>Java 주요 코드</vt:lpstr>
      <vt:lpstr>Code (부분)</vt:lpstr>
      <vt:lpstr>후기 및 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장 선희</dc:creator>
  <cp:lastModifiedBy>SEOYOUNG</cp:lastModifiedBy>
  <cp:revision>37</cp:revision>
  <dcterms:created xsi:type="dcterms:W3CDTF">2019-05-26T09:17:27Z</dcterms:created>
  <dcterms:modified xsi:type="dcterms:W3CDTF">2019-05-28T05:39:10Z</dcterms:modified>
</cp:coreProperties>
</file>