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6" r:id="rId5"/>
    <p:sldId id="265" r:id="rId6"/>
    <p:sldId id="259" r:id="rId7"/>
    <p:sldId id="262" r:id="rId8"/>
    <p:sldId id="263" r:id="rId9"/>
    <p:sldId id="264" r:id="rId10"/>
    <p:sldId id="267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2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조의 주유소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854" y="3296327"/>
            <a:ext cx="378998" cy="3822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10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주요 코드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5" y="2312277"/>
            <a:ext cx="8656303" cy="42983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(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후기 및 소감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95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조 원 소 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조원소개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12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서강일 신민지 황서영 황희창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2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단락 </a:t>
            </a:r>
            <a:r>
              <a:rPr lang="en-US" altLang="ko-KR" smtClean="0"/>
              <a:t>2	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12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언어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</a:p>
          <a:p>
            <a:r>
              <a:rPr lang="en-US" altLang="ko-KR" dirty="0" smtClean="0"/>
              <a:t>Python</a:t>
            </a:r>
          </a:p>
          <a:p>
            <a:r>
              <a:rPr lang="en-US" altLang="ko-KR" dirty="0" smtClean="0"/>
              <a:t>Oracle SQL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5" name="그림 4" descr="8b3f2e9292b14e0a9d4acbe294a814b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57" y="3773157"/>
            <a:ext cx="1274435" cy="1274435"/>
          </a:xfrm>
          <a:prstGeom prst="rect">
            <a:avLst/>
          </a:prstGeom>
        </p:spPr>
      </p:pic>
      <p:pic>
        <p:nvPicPr>
          <p:cNvPr id="6" name="그림 5" descr="265B7137535BA3AE3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84" y="2094354"/>
            <a:ext cx="1597406" cy="1597406"/>
          </a:xfrm>
          <a:prstGeom prst="rect">
            <a:avLst/>
          </a:prstGeom>
        </p:spPr>
      </p:pic>
      <p:pic>
        <p:nvPicPr>
          <p:cNvPr id="9" name="그림 8" descr="i1.daumcd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443" y="3985146"/>
            <a:ext cx="1869418" cy="1869418"/>
          </a:xfrm>
          <a:prstGeom prst="rect">
            <a:avLst/>
          </a:prstGeom>
        </p:spPr>
      </p:pic>
      <p:pic>
        <p:nvPicPr>
          <p:cNvPr id="7" name="그림 6" descr="dev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061" y="5150741"/>
            <a:ext cx="647341" cy="644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2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시퀀스나 논리나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916" y="2364828"/>
            <a:ext cx="5927836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6" name="그림 5" descr="시퀀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06" y="2301764"/>
            <a:ext cx="5644933" cy="4403835"/>
          </a:xfrm>
          <a:prstGeom prst="rect">
            <a:avLst/>
          </a:prstGeom>
        </p:spPr>
      </p:pic>
      <p:pic>
        <p:nvPicPr>
          <p:cNvPr id="7" name="그림 6" descr="테이블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488" y="2310346"/>
            <a:ext cx="4869711" cy="43399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80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단락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주요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0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Crawling Part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6" name="그림 5" descr="크롤링소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1" y="2281020"/>
            <a:ext cx="8668179" cy="43569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Part  (Oracle DB)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731" y="2280745"/>
            <a:ext cx="3111062" cy="4330262"/>
          </a:xfrm>
        </p:spPr>
        <p:txBody>
          <a:bodyPr/>
          <a:lstStyle/>
          <a:p>
            <a:r>
              <a:rPr lang="en-US" altLang="ko-KR" dirty="0" smtClean="0"/>
              <a:t>happy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149" y="195775"/>
            <a:ext cx="1460575" cy="1473276"/>
          </a:xfrm>
          <a:prstGeom prst="rect">
            <a:avLst/>
          </a:prstGeom>
        </p:spPr>
      </p:pic>
      <p:pic>
        <p:nvPicPr>
          <p:cNvPr id="6" name="그림 5" descr="oil_pro테이블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1" y="2303268"/>
            <a:ext cx="8615029" cy="42867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50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74</TotalTime>
  <Words>57</Words>
  <Application>Microsoft Office PowerPoint</Application>
  <PresentationFormat>사용자 지정</PresentationFormat>
  <Paragraphs>22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Quotable</vt:lpstr>
      <vt:lpstr>6조의 주유소   </vt:lpstr>
      <vt:lpstr>조 원 소 개 </vt:lpstr>
      <vt:lpstr>서강일 신민지 황서영 황희창</vt:lpstr>
      <vt:lpstr>단락 2 </vt:lpstr>
      <vt:lpstr>사용 언어</vt:lpstr>
      <vt:lpstr>구조(시퀀스나 논리나)</vt:lpstr>
      <vt:lpstr>단락 3</vt:lpstr>
      <vt:lpstr>Python Crawling Part</vt:lpstr>
      <vt:lpstr>SQL Part  (Oracle DB)</vt:lpstr>
      <vt:lpstr>Java 주요 코드</vt:lpstr>
      <vt:lpstr>Code (부분)</vt:lpstr>
      <vt:lpstr>후기 및 소감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BITSC-5-14</cp:lastModifiedBy>
  <cp:revision>18</cp:revision>
  <dcterms:created xsi:type="dcterms:W3CDTF">2019-05-26T09:17:27Z</dcterms:created>
  <dcterms:modified xsi:type="dcterms:W3CDTF">2019-05-27T08:36:11Z</dcterms:modified>
</cp:coreProperties>
</file>