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65" r:id="rId6"/>
    <p:sldId id="270" r:id="rId7"/>
    <p:sldId id="268" r:id="rId8"/>
    <p:sldId id="259" r:id="rId9"/>
    <p:sldId id="262" r:id="rId10"/>
    <p:sldId id="263" r:id="rId11"/>
    <p:sldId id="267" r:id="rId12"/>
    <p:sldId id="264" r:id="rId13"/>
    <p:sldId id="272" r:id="rId14"/>
    <p:sldId id="275" r:id="rId15"/>
    <p:sldId id="274" r:id="rId16"/>
    <p:sldId id="273" r:id="rId17"/>
    <p:sldId id="258" r:id="rId18"/>
    <p:sldId id="26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00"/>
    <a:srgbClr val="FFFF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9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조의 주유소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854" y="3296327"/>
            <a:ext cx="378998" cy="3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Crawling Part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크롤링소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1" y="2281020"/>
            <a:ext cx="8668179" cy="43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테이블 생성 오류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ko-KR" altLang="en-US" dirty="0" err="1" smtClean="0"/>
              <a:t>이클립스로</a:t>
            </a:r>
            <a:r>
              <a:rPr lang="ko-KR" altLang="en-US" dirty="0" smtClean="0"/>
              <a:t> 테이블 </a:t>
            </a:r>
            <a:endParaRPr lang="en-US" altLang="ko-KR" dirty="0" smtClean="0"/>
          </a:p>
          <a:p>
            <a:r>
              <a:rPr lang="ko-KR" altLang="en-US" dirty="0" smtClean="0"/>
              <a:t>생성하려고 했으나</a:t>
            </a:r>
            <a:endParaRPr lang="en-US" altLang="ko-KR" dirty="0" smtClean="0"/>
          </a:p>
          <a:p>
            <a:r>
              <a:rPr lang="en-US" altLang="ko-KR" dirty="0" smtClean="0"/>
              <a:t>NULL POINTER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발생하여 포기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203"/>
            <a:ext cx="7182853" cy="4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06" y="2527738"/>
            <a:ext cx="3111062" cy="43302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유저 및 테이블 생성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871"/>
            <a:ext cx="10058400" cy="2141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04" y="3207014"/>
            <a:ext cx="462979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및 테이블 내용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092"/>
            <a:ext cx="9333334" cy="3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ko-KR" altLang="en-US" dirty="0" smtClean="0"/>
              <a:t>최저가 주유소 쿼리</a:t>
            </a:r>
            <a:endParaRPr lang="en-US" altLang="ko-KR" dirty="0" smtClean="0"/>
          </a:p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주유소 쿼리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041"/>
            <a:ext cx="8164065" cy="15623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" y="4539388"/>
            <a:ext cx="802117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쿼리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4618" y="2198359"/>
            <a:ext cx="3111062" cy="4330262"/>
          </a:xfrm>
        </p:spPr>
        <p:txBody>
          <a:bodyPr/>
          <a:lstStyle/>
          <a:p>
            <a:pPr lvl="1"/>
            <a:r>
              <a:rPr lang="ko-KR" altLang="en-US" dirty="0" err="1" smtClean="0"/>
              <a:t>셀프</a:t>
            </a:r>
            <a:r>
              <a:rPr lang="ko-KR" altLang="en-US" dirty="0" smtClean="0"/>
              <a:t> 주유소 쿼리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 조회 주유소 쿼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324"/>
            <a:ext cx="8373644" cy="1352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3490"/>
            <a:ext cx="722095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" y="2312277"/>
            <a:ext cx="8656303" cy="42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후기 및 소감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sdsdsds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조 원 소 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조원소개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 조 원 소 개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lum bright="2000" contrast="25000"/>
          </a:blip>
          <a:srcRect/>
          <a:stretch>
            <a:fillRect/>
          </a:stretch>
        </p:blipFill>
        <p:spPr bwMode="auto">
          <a:xfrm>
            <a:off x="4303656" y="5441223"/>
            <a:ext cx="1148453" cy="11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-37000"/>
          </a:blip>
          <a:srcRect/>
          <a:stretch>
            <a:fillRect/>
          </a:stretch>
        </p:blipFill>
        <p:spPr bwMode="auto">
          <a:xfrm>
            <a:off x="1443963" y="5500981"/>
            <a:ext cx="1097308" cy="105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lum bright="-28000"/>
          </a:blip>
          <a:srcRect/>
          <a:stretch>
            <a:fillRect/>
          </a:stretch>
        </p:blipFill>
        <p:spPr bwMode="auto">
          <a:xfrm>
            <a:off x="10146003" y="5493361"/>
            <a:ext cx="1097308" cy="105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46000"/>
          </a:blip>
          <a:srcRect/>
          <a:stretch>
            <a:fillRect/>
          </a:stretch>
        </p:blipFill>
        <p:spPr bwMode="auto">
          <a:xfrm>
            <a:off x="7324986" y="5422173"/>
            <a:ext cx="1148453" cy="11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 rot="16200000">
            <a:off x="462915" y="2988945"/>
            <a:ext cx="3234690" cy="1737360"/>
            <a:chOff x="2686050" y="2674620"/>
            <a:chExt cx="3143250" cy="139446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3914775" y="2154555"/>
              <a:ext cx="1394460" cy="2434590"/>
            </a:xfrm>
            <a:prstGeom prst="round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서강일</a:t>
              </a:r>
              <a:endParaRPr lang="ko-KR" alt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5400000" flipV="1">
              <a:off x="2788920" y="2754630"/>
              <a:ext cx="502920" cy="70866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465570" y="2922270"/>
            <a:ext cx="3150870" cy="1794510"/>
            <a:chOff x="2686050" y="2640330"/>
            <a:chExt cx="3131820" cy="1394460"/>
          </a:xfrm>
          <a:solidFill>
            <a:schemeClr val="accent3">
              <a:lumMod val="50000"/>
            </a:schemeClr>
          </a:solidFill>
        </p:grpSpPr>
        <p:sp>
          <p:nvSpPr>
            <p:cNvPr id="21" name="모서리가 둥근 직사각형 20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황서영</a:t>
              </a:r>
              <a:endParaRPr lang="ko-KR" altLang="en-US" dirty="0"/>
            </a:p>
          </p:txBody>
        </p:sp>
        <p:sp>
          <p:nvSpPr>
            <p:cNvPr id="22" name="직각 삼각형 21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6200000" flipV="1">
            <a:off x="9010650" y="3078480"/>
            <a:ext cx="3158490" cy="1588770"/>
            <a:chOff x="2686050" y="2640330"/>
            <a:chExt cx="3131820" cy="13944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모서리가 둥근 직사각형 23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solidFill>
              <a:srgbClr val="FF5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황희창</a:t>
              </a:r>
              <a:endParaRPr lang="ko-KR" altLang="en-US" dirty="0"/>
            </a:p>
          </p:txBody>
        </p:sp>
        <p:sp>
          <p:nvSpPr>
            <p:cNvPr id="25" name="직각 삼각형 24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16200000" flipV="1">
            <a:off x="3166110" y="2960370"/>
            <a:ext cx="3234690" cy="1680210"/>
            <a:chOff x="2686050" y="2640330"/>
            <a:chExt cx="3131820" cy="1394460"/>
          </a:xfrm>
          <a:solidFill>
            <a:srgbClr val="FFFF99"/>
          </a:solidFill>
        </p:grpSpPr>
        <p:sp>
          <p:nvSpPr>
            <p:cNvPr id="27" name="모서리가 둥근 직사각형 26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신민지</a:t>
              </a:r>
              <a:endParaRPr lang="ko-KR" altLang="en-US" dirty="0"/>
            </a:p>
          </p:txBody>
        </p:sp>
        <p:sp>
          <p:nvSpPr>
            <p:cNvPr id="28" name="직각 삼각형 27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grpFill/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dfdf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언어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002" y="2222287"/>
            <a:ext cx="10554574" cy="3636511"/>
          </a:xfrm>
        </p:spPr>
        <p:txBody>
          <a:bodyPr/>
          <a:lstStyle/>
          <a:p>
            <a:r>
              <a:rPr lang="en-US" altLang="ko-KR" dirty="0" smtClean="0"/>
              <a:t>Java</a:t>
            </a:r>
          </a:p>
          <a:p>
            <a:r>
              <a:rPr lang="en-US" altLang="ko-KR" dirty="0" smtClean="0"/>
              <a:t>Python</a:t>
            </a:r>
          </a:p>
          <a:p>
            <a:r>
              <a:rPr lang="en-US" altLang="ko-KR" dirty="0" smtClean="0"/>
              <a:t>Oracle SQL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 descr="8b3f2e9292b14e0a9d4acbe294a814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77" y="3864597"/>
            <a:ext cx="1274435" cy="1274435"/>
          </a:xfrm>
          <a:prstGeom prst="rect">
            <a:avLst/>
          </a:prstGeom>
        </p:spPr>
      </p:pic>
      <p:pic>
        <p:nvPicPr>
          <p:cNvPr id="6" name="그림 5" descr="265B7137535BA3AE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14" y="2391534"/>
            <a:ext cx="1597406" cy="1597406"/>
          </a:xfrm>
          <a:prstGeom prst="rect">
            <a:avLst/>
          </a:prstGeom>
        </p:spPr>
      </p:pic>
      <p:pic>
        <p:nvPicPr>
          <p:cNvPr id="9" name="그림 8" descr="i1.daumcd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70" y="2665423"/>
            <a:ext cx="1737531" cy="1737531"/>
          </a:xfrm>
          <a:prstGeom prst="rect">
            <a:avLst/>
          </a:prstGeom>
        </p:spPr>
      </p:pic>
      <p:pic>
        <p:nvPicPr>
          <p:cNvPr id="7" name="그림 6" descr="de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891" y="4130230"/>
            <a:ext cx="647341" cy="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49753" y="2328042"/>
            <a:ext cx="2367323" cy="36523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DB(Table)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C:\Users\BITSC-5-15\Desktop\6조 플젝\다이어그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7611" y="2102069"/>
            <a:ext cx="5732113" cy="4300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814" y="2027028"/>
            <a:ext cx="9045011" cy="4678572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시퀀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78" y="2001170"/>
            <a:ext cx="7595755" cy="470916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49753" y="2328042"/>
            <a:ext cx="3008454" cy="39466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단락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370</TotalTime>
  <Words>119</Words>
  <Application>Microsoft Office PowerPoint</Application>
  <PresentationFormat>사용자 지정</PresentationFormat>
  <Paragraphs>62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Quotable</vt:lpstr>
      <vt:lpstr>6조의 주유소   </vt:lpstr>
      <vt:lpstr>조 원 소 개 </vt:lpstr>
      <vt:lpstr>6조 조 원 소 개</vt:lpstr>
      <vt:lpstr>dfdf</vt:lpstr>
      <vt:lpstr>사용 언어</vt:lpstr>
      <vt:lpstr>E-R Diagram</vt:lpstr>
      <vt:lpstr>Class Diagram</vt:lpstr>
      <vt:lpstr>Sequence Diagram</vt:lpstr>
      <vt:lpstr>단락 3</vt:lpstr>
      <vt:lpstr>Python Crawling Part</vt:lpstr>
      <vt:lpstr>JDBC 테이블 생성 오류</vt:lpstr>
      <vt:lpstr>SQL Part  (Oracle DB)</vt:lpstr>
      <vt:lpstr>SQL Part  (Oracle DB)</vt:lpstr>
      <vt:lpstr>JDBC 쿼리</vt:lpstr>
      <vt:lpstr>JDBC 쿼리</vt:lpstr>
      <vt:lpstr>Java 주요 코드</vt:lpstr>
      <vt:lpstr>Code (부분)</vt:lpstr>
      <vt:lpstr>후기 및 소감</vt:lpstr>
      <vt:lpstr>sdsdsds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장 선희</dc:creator>
  <cp:lastModifiedBy>BITSC-5-16</cp:lastModifiedBy>
  <cp:revision>42</cp:revision>
  <dcterms:created xsi:type="dcterms:W3CDTF">2019-05-26T09:17:27Z</dcterms:created>
  <dcterms:modified xsi:type="dcterms:W3CDTF">2019-05-28T07:39:54Z</dcterms:modified>
</cp:coreProperties>
</file>