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6" r:id="rId5"/>
    <p:sldId id="265" r:id="rId6"/>
    <p:sldId id="270" r:id="rId7"/>
    <p:sldId id="268" r:id="rId8"/>
    <p:sldId id="275" r:id="rId9"/>
    <p:sldId id="274" r:id="rId10"/>
    <p:sldId id="276" r:id="rId11"/>
    <p:sldId id="272" r:id="rId12"/>
    <p:sldId id="259" r:id="rId13"/>
    <p:sldId id="262" r:id="rId14"/>
    <p:sldId id="263" r:id="rId15"/>
    <p:sldId id="264" r:id="rId16"/>
    <p:sldId id="267" r:id="rId17"/>
    <p:sldId id="258" r:id="rId18"/>
    <p:sldId id="26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00"/>
    <a:srgbClr val="FFFF99"/>
    <a:srgbClr val="00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94599" autoAdjust="0"/>
  </p:normalViewPr>
  <p:slideViewPr>
    <p:cSldViewPr snapToGrid="0">
      <p:cViewPr varScale="1">
        <p:scale>
          <a:sx n="76" d="100"/>
          <a:sy n="76" d="100"/>
        </p:scale>
        <p:origin x="-9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조의 주유소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00854" y="3296327"/>
            <a:ext cx="378998" cy="3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10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916" y="2364828"/>
            <a:ext cx="5927836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2050" name="Picture 2" descr="C:\Users\BITSC-5-15\Desktop\클래스다이어그램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8814" y="2027028"/>
            <a:ext cx="9045011" cy="4678572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indent="-342900" latinLnBrk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/>
            </a:pPr>
            <a:r>
              <a:rPr lang="en-US" altLang="ko-KR" dirty="0" smtClean="0"/>
              <a:t>Server</a:t>
            </a:r>
            <a:endParaRPr lang="en-US" altLang="ko-KR" dirty="0" smtClean="0"/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97630" y="2078182"/>
            <a:ext cx="4096988" cy="44532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77590" y="4298868"/>
            <a:ext cx="1496291" cy="22325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Server</a:t>
            </a:r>
            <a:endParaRPr lang="en-US" altLang="ko-KR" dirty="0" smtClean="0"/>
          </a:p>
        </p:txBody>
      </p:sp>
      <p:pic>
        <p:nvPicPr>
          <p:cNvPr id="4099" name="Picture 3" descr="C:\Users\BITSC-5-15\Desktop\server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2405" y="2906039"/>
            <a:ext cx="7287677" cy="3951962"/>
          </a:xfrm>
          <a:prstGeom prst="rect">
            <a:avLst/>
          </a:prstGeom>
          <a:noFill/>
        </p:spPr>
      </p:pic>
      <p:pic>
        <p:nvPicPr>
          <p:cNvPr id="4100" name="Picture 4" descr="C:\Users\BITSC-5-15\Desktop\server_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4553" y="2055733"/>
            <a:ext cx="3484734" cy="1959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0386" y="1651149"/>
            <a:ext cx="3008454" cy="23745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Server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BITSC-5-15\Desktop\시퀀스 다이어그램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1347" y="2072491"/>
            <a:ext cx="7915275" cy="4506439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58412" y="4269659"/>
            <a:ext cx="3008454" cy="23745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2052" name="Picture 4" descr="C:\Users\BITSC-5-15\Desktop\1번 시퀀스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1639" y="3411838"/>
            <a:ext cx="4381189" cy="32775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단락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0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Crawling Part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크롤링소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1" y="2281020"/>
            <a:ext cx="8668179" cy="43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Part  (Oracle DB)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oil_pro테이블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1" y="2303268"/>
            <a:ext cx="8615029" cy="42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주요 코드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875" y="2312277"/>
            <a:ext cx="8656303" cy="42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후기 및 소감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5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sdsdsds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조 원 소 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조원소개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12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조 조 원 소 개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lum bright="2000" contrast="25000"/>
          </a:blip>
          <a:srcRect/>
          <a:stretch>
            <a:fillRect/>
          </a:stretch>
        </p:blipFill>
        <p:spPr bwMode="auto">
          <a:xfrm>
            <a:off x="4303656" y="5441223"/>
            <a:ext cx="1148453" cy="11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-37000"/>
          </a:blip>
          <a:srcRect/>
          <a:stretch>
            <a:fillRect/>
          </a:stretch>
        </p:blipFill>
        <p:spPr bwMode="auto">
          <a:xfrm>
            <a:off x="1443963" y="5500981"/>
            <a:ext cx="1097308" cy="105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lum bright="-28000"/>
          </a:blip>
          <a:srcRect/>
          <a:stretch>
            <a:fillRect/>
          </a:stretch>
        </p:blipFill>
        <p:spPr bwMode="auto">
          <a:xfrm>
            <a:off x="10146003" y="5493361"/>
            <a:ext cx="1097308" cy="105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46000"/>
          </a:blip>
          <a:srcRect/>
          <a:stretch>
            <a:fillRect/>
          </a:stretch>
        </p:blipFill>
        <p:spPr bwMode="auto">
          <a:xfrm>
            <a:off x="7324986" y="5422173"/>
            <a:ext cx="1148453" cy="11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그룹 29"/>
          <p:cNvGrpSpPr/>
          <p:nvPr/>
        </p:nvGrpSpPr>
        <p:grpSpPr>
          <a:xfrm rot="16200000">
            <a:off x="462915" y="2988945"/>
            <a:ext cx="3234690" cy="1737360"/>
            <a:chOff x="2686050" y="2674620"/>
            <a:chExt cx="3143250" cy="1394460"/>
          </a:xfrm>
        </p:grpSpPr>
        <p:sp>
          <p:nvSpPr>
            <p:cNvPr id="17" name="모서리가 둥근 직사각형 16"/>
            <p:cNvSpPr/>
            <p:nvPr/>
          </p:nvSpPr>
          <p:spPr>
            <a:xfrm rot="5400000">
              <a:off x="3914775" y="2154555"/>
              <a:ext cx="1394460" cy="2434590"/>
            </a:xfrm>
            <a:prstGeom prst="round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서강일</a:t>
              </a:r>
              <a:endParaRPr lang="ko-KR" alt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5400000" flipV="1">
              <a:off x="2788920" y="2754630"/>
              <a:ext cx="502920" cy="70866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465570" y="2922270"/>
            <a:ext cx="3150870" cy="1794510"/>
            <a:chOff x="2686050" y="2640330"/>
            <a:chExt cx="3131820" cy="1394460"/>
          </a:xfrm>
          <a:solidFill>
            <a:schemeClr val="accent3">
              <a:lumMod val="50000"/>
            </a:schemeClr>
          </a:solidFill>
        </p:grpSpPr>
        <p:sp>
          <p:nvSpPr>
            <p:cNvPr id="21" name="모서리가 둥근 직사각형 20"/>
            <p:cNvSpPr/>
            <p:nvPr/>
          </p:nvSpPr>
          <p:spPr>
            <a:xfrm rot="5400000">
              <a:off x="3903345" y="2120265"/>
              <a:ext cx="1394460" cy="243459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황서영</a:t>
              </a:r>
              <a:endParaRPr lang="ko-KR" altLang="en-US" dirty="0"/>
            </a:p>
          </p:txBody>
        </p:sp>
        <p:sp>
          <p:nvSpPr>
            <p:cNvPr id="22" name="직각 삼각형 21"/>
            <p:cNvSpPr/>
            <p:nvPr/>
          </p:nvSpPr>
          <p:spPr>
            <a:xfrm rot="5400000" flipV="1">
              <a:off x="2788920" y="2697480"/>
              <a:ext cx="502920" cy="70866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6200000" flipV="1">
            <a:off x="9010650" y="3078480"/>
            <a:ext cx="3158490" cy="1588770"/>
            <a:chOff x="2686050" y="2640330"/>
            <a:chExt cx="3131820" cy="13944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모서리가 둥근 직사각형 23"/>
            <p:cNvSpPr/>
            <p:nvPr/>
          </p:nvSpPr>
          <p:spPr>
            <a:xfrm rot="5400000">
              <a:off x="3903345" y="2120265"/>
              <a:ext cx="1394460" cy="2434590"/>
            </a:xfrm>
            <a:prstGeom prst="roundRect">
              <a:avLst/>
            </a:prstGeom>
            <a:solidFill>
              <a:srgbClr val="FF5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황희창</a:t>
              </a:r>
              <a:endParaRPr lang="ko-KR" altLang="en-US" dirty="0"/>
            </a:p>
          </p:txBody>
        </p:sp>
        <p:sp>
          <p:nvSpPr>
            <p:cNvPr id="25" name="직각 삼각형 24"/>
            <p:cNvSpPr/>
            <p:nvPr/>
          </p:nvSpPr>
          <p:spPr>
            <a:xfrm rot="5400000" flipV="1">
              <a:off x="2788920" y="2697480"/>
              <a:ext cx="502920" cy="70866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16200000" flipV="1">
            <a:off x="3166110" y="2960370"/>
            <a:ext cx="3234690" cy="1680210"/>
            <a:chOff x="2686050" y="2640330"/>
            <a:chExt cx="3131820" cy="1394460"/>
          </a:xfrm>
          <a:solidFill>
            <a:srgbClr val="FFFF99"/>
          </a:solidFill>
        </p:grpSpPr>
        <p:sp>
          <p:nvSpPr>
            <p:cNvPr id="27" name="모서리가 둥근 직사각형 26"/>
            <p:cNvSpPr/>
            <p:nvPr/>
          </p:nvSpPr>
          <p:spPr>
            <a:xfrm rot="5400000">
              <a:off x="3903345" y="2120265"/>
              <a:ext cx="1394460" cy="2434590"/>
            </a:xfrm>
            <a:prstGeom prst="round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신민지</a:t>
              </a:r>
              <a:endParaRPr lang="ko-KR" altLang="en-US" dirty="0"/>
            </a:p>
          </p:txBody>
        </p:sp>
        <p:sp>
          <p:nvSpPr>
            <p:cNvPr id="28" name="직각 삼각형 27"/>
            <p:cNvSpPr/>
            <p:nvPr/>
          </p:nvSpPr>
          <p:spPr>
            <a:xfrm rot="5400000" flipV="1">
              <a:off x="2788920" y="2697480"/>
              <a:ext cx="502920" cy="708660"/>
            </a:xfrm>
            <a:prstGeom prst="rtTriangle">
              <a:avLst/>
            </a:prstGeom>
            <a:grpFill/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12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dfdf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12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언어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002" y="2222287"/>
            <a:ext cx="10554574" cy="3636511"/>
          </a:xfrm>
        </p:spPr>
        <p:txBody>
          <a:bodyPr/>
          <a:lstStyle/>
          <a:p>
            <a:r>
              <a:rPr lang="en-US" altLang="ko-KR" dirty="0" smtClean="0"/>
              <a:t>Java</a:t>
            </a:r>
          </a:p>
          <a:p>
            <a:r>
              <a:rPr lang="en-US" altLang="ko-KR" dirty="0" smtClean="0"/>
              <a:t>Python</a:t>
            </a:r>
          </a:p>
          <a:p>
            <a:r>
              <a:rPr lang="en-US" altLang="ko-KR" dirty="0" smtClean="0"/>
              <a:t>Oracle SQL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5" name="그림 4" descr="8b3f2e9292b14e0a9d4acbe294a814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77" y="3864597"/>
            <a:ext cx="1274435" cy="1274435"/>
          </a:xfrm>
          <a:prstGeom prst="rect">
            <a:avLst/>
          </a:prstGeom>
        </p:spPr>
      </p:pic>
      <p:pic>
        <p:nvPicPr>
          <p:cNvPr id="6" name="그림 5" descr="265B7137535BA3AE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14" y="2391534"/>
            <a:ext cx="1597406" cy="1597406"/>
          </a:xfrm>
          <a:prstGeom prst="rect">
            <a:avLst/>
          </a:prstGeom>
        </p:spPr>
      </p:pic>
      <p:pic>
        <p:nvPicPr>
          <p:cNvPr id="9" name="그림 8" descr="i1.daumcd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70" y="2665423"/>
            <a:ext cx="1737531" cy="1737531"/>
          </a:xfrm>
          <a:prstGeom prst="rect">
            <a:avLst/>
          </a:prstGeom>
        </p:spPr>
      </p:pic>
      <p:pic>
        <p:nvPicPr>
          <p:cNvPr id="7" name="그림 6" descr="de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891" y="4130230"/>
            <a:ext cx="647341" cy="6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2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E-R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49753" y="2328042"/>
            <a:ext cx="2367323" cy="365234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DB(Table)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C:\Users\BITSC-5-15\Desktop\6조 플젝\다이어그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4478" y="2185197"/>
            <a:ext cx="5732113" cy="4300892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916" y="2364828"/>
            <a:ext cx="5927836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2050" name="Picture 2" descr="C:\Users\BITSC-5-15\Desktop\클래스다이어그램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8814" y="2027028"/>
            <a:ext cx="9045011" cy="4678572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Server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916" y="2364828"/>
            <a:ext cx="5927836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2050" name="Picture 2" descr="C:\Users\BITSC-5-15\Desktop\클래스다이어그램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8814" y="2027028"/>
            <a:ext cx="9045011" cy="4678572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indent="-342900" latinLnBrk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/>
            </a:pPr>
            <a:r>
              <a:rPr lang="en-US" altLang="ko-KR" dirty="0" smtClean="0"/>
              <a:t>Server</a:t>
            </a:r>
            <a:endParaRPr lang="en-US" altLang="ko-KR" dirty="0" smtClean="0"/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16332" y="2161309"/>
            <a:ext cx="1923803" cy="21494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08374" y="2078182"/>
            <a:ext cx="2683823" cy="37763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3075" name="Picture 3" descr="C:\Users\BITSC-5-15\Desktop\Cli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8819" y="2439677"/>
            <a:ext cx="2771775" cy="3314700"/>
          </a:xfrm>
          <a:prstGeom prst="rect">
            <a:avLst/>
          </a:prstGeom>
          <a:noFill/>
        </p:spPr>
      </p:pic>
      <p:pic>
        <p:nvPicPr>
          <p:cNvPr id="3077" name="Picture 5" descr="C:\Users\BITSC-5-15\Desktop\connectionpoo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3927" y="1969943"/>
            <a:ext cx="5037984" cy="4888057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err="1" smtClean="0"/>
              <a:t>ConnectionPool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458</TotalTime>
  <Words>93</Words>
  <Application>Microsoft Office PowerPoint</Application>
  <PresentationFormat>사용자 지정</PresentationFormat>
  <Paragraphs>53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Quotable</vt:lpstr>
      <vt:lpstr>6조의 주유소   </vt:lpstr>
      <vt:lpstr>조 원 소 개 </vt:lpstr>
      <vt:lpstr>6조 조 원 소 개</vt:lpstr>
      <vt:lpstr>dfdf</vt:lpstr>
      <vt:lpstr>사용 언어</vt:lpstr>
      <vt:lpstr>E-R Diagram</vt:lpstr>
      <vt:lpstr>Class Diagram</vt:lpstr>
      <vt:lpstr>Class Diagram</vt:lpstr>
      <vt:lpstr>Class Diagram</vt:lpstr>
      <vt:lpstr>Class Diagram</vt:lpstr>
      <vt:lpstr>Class Diagram</vt:lpstr>
      <vt:lpstr>Sequence Diagram</vt:lpstr>
      <vt:lpstr>단락 3</vt:lpstr>
      <vt:lpstr>Python Crawling Part</vt:lpstr>
      <vt:lpstr>SQL Part  (Oracle DB)</vt:lpstr>
      <vt:lpstr>Java 주요 코드</vt:lpstr>
      <vt:lpstr>Code (부분)</vt:lpstr>
      <vt:lpstr>후기 및 소감</vt:lpstr>
      <vt:lpstr>sdsdsds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장 선희</dc:creator>
  <cp:lastModifiedBy>BITSC-5-15</cp:lastModifiedBy>
  <cp:revision>57</cp:revision>
  <dcterms:created xsi:type="dcterms:W3CDTF">2019-05-26T09:17:27Z</dcterms:created>
  <dcterms:modified xsi:type="dcterms:W3CDTF">2019-05-28T08:41:36Z</dcterms:modified>
</cp:coreProperties>
</file>