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65" r:id="rId2"/>
    <p:sldId id="382" r:id="rId3"/>
    <p:sldId id="393" r:id="rId4"/>
    <p:sldId id="383" r:id="rId5"/>
    <p:sldId id="384" r:id="rId6"/>
    <p:sldId id="385" r:id="rId7"/>
    <p:sldId id="386" r:id="rId8"/>
    <p:sldId id="387" r:id="rId9"/>
    <p:sldId id="395" r:id="rId10"/>
    <p:sldId id="394" r:id="rId11"/>
    <p:sldId id="388" r:id="rId12"/>
    <p:sldId id="389" r:id="rId13"/>
    <p:sldId id="390" r:id="rId14"/>
    <p:sldId id="392" r:id="rId15"/>
    <p:sldId id="298" r:id="rId16"/>
  </p:sldIdLst>
  <p:sldSz cx="20104100" cy="11309350"/>
  <p:notesSz cx="20104100" cy="11309350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7" autoAdjust="0"/>
    <p:restoredTop sz="94710"/>
  </p:normalViewPr>
  <p:slideViewPr>
    <p:cSldViewPr>
      <p:cViewPr varScale="1">
        <p:scale>
          <a:sx n="90" d="100"/>
          <a:sy n="90" d="100"/>
        </p:scale>
        <p:origin x="680" y="232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21.06.2025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465A4-F8D7-5929-015C-A0203F284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C0A6C39-82F8-CFDB-EAA7-CF271E34C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9A1E56D-2F1F-48FD-0205-84F73717A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4A482-0061-9889-3936-CC080A33E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70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B8E49-BEFF-D115-0C2F-AA4B4E7D1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95F0010-A0EC-908E-4FCA-8609C181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0F7FE25-D6B2-6115-E479-78B37D76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BEE105-C034-2331-B134-7C72F03B9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4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7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17EF8-5393-C794-AB2F-A9B726FE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7D31A7-32DB-70D2-671E-FF3C9512E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895436-7382-6961-E831-1A3BE2396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7E5B0-FD7B-DFAC-AEA3-B1DBFAE7F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6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7650" y="9102424"/>
            <a:ext cx="3568342" cy="1607363"/>
          </a:xfrm>
          <a:prstGeom prst="rect">
            <a:avLst/>
          </a:prstGeom>
        </p:spPr>
      </p:pic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87512" y="1012592"/>
            <a:ext cx="155448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 по программе «Специалист по искусственному интеллекту и машинному обучению»</a:t>
            </a:r>
          </a:p>
          <a:p>
            <a:pPr>
              <a:lnSpc>
                <a:spcPct val="75000"/>
              </a:lnSpc>
            </a:pPr>
            <a:r>
              <a:rPr lang="ru-RU" sz="48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Название проекта:  </a:t>
            </a:r>
            <a:r>
              <a:rPr lang="ru-RU" sz="4800" b="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рынка труда</a:t>
            </a:r>
          </a:p>
          <a:p>
            <a:pPr>
              <a:lnSpc>
                <a:spcPct val="75000"/>
              </a:lnSpc>
            </a:pPr>
            <a:endParaRPr lang="ru-RU" sz="6000" kern="0" spc="-200" dirty="0">
              <a:solidFill>
                <a:srgbClr val="0059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5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59" y="8589350"/>
            <a:ext cx="3948128" cy="2736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74850" y="6030392"/>
            <a:ext cx="4248022" cy="47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854F7-3BEA-B7F1-4741-CDF60FE30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>
            <a:extLst>
              <a:ext uri="{FF2B5EF4-FFF2-40B4-BE49-F238E27FC236}">
                <a16:creationId xmlns:a16="http://schemas.microsoft.com/office/drawing/2014/main" id="{EFC0021B-A51D-F758-7847-DDD444877A28}"/>
              </a:ext>
            </a:extLst>
          </p:cNvPr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>
              <a:extLst>
                <a:ext uri="{FF2B5EF4-FFF2-40B4-BE49-F238E27FC236}">
                  <a16:creationId xmlns:a16="http://schemas.microsoft.com/office/drawing/2014/main" id="{E33497AE-C48C-6079-0EB4-491008921BF7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>
              <a:extLst>
                <a:ext uri="{FF2B5EF4-FFF2-40B4-BE49-F238E27FC236}">
                  <a16:creationId xmlns:a16="http://schemas.microsoft.com/office/drawing/2014/main" id="{1A1FADDB-B295-C3F0-5E35-45D262BC67F4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>
              <a:extLst>
                <a:ext uri="{FF2B5EF4-FFF2-40B4-BE49-F238E27FC236}">
                  <a16:creationId xmlns:a16="http://schemas.microsoft.com/office/drawing/2014/main" id="{CC2E9F52-B710-262D-32E7-04AD9BC06433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>
              <a:extLst>
                <a:ext uri="{FF2B5EF4-FFF2-40B4-BE49-F238E27FC236}">
                  <a16:creationId xmlns:a16="http://schemas.microsoft.com/office/drawing/2014/main" id="{F40F69F7-7BF3-2869-75C2-3F88FB03B68F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>
              <a:extLst>
                <a:ext uri="{FF2B5EF4-FFF2-40B4-BE49-F238E27FC236}">
                  <a16:creationId xmlns:a16="http://schemas.microsoft.com/office/drawing/2014/main" id="{6C4563CF-88E6-E941-E055-E59285FFD96C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>
              <a:extLst>
                <a:ext uri="{FF2B5EF4-FFF2-40B4-BE49-F238E27FC236}">
                  <a16:creationId xmlns:a16="http://schemas.microsoft.com/office/drawing/2014/main" id="{8B5BD98F-8C39-6F7A-A749-415127BCE9E7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>
              <a:extLst>
                <a:ext uri="{FF2B5EF4-FFF2-40B4-BE49-F238E27FC236}">
                  <a16:creationId xmlns:a16="http://schemas.microsoft.com/office/drawing/2014/main" id="{C7FAA4D1-8181-1E91-AB3D-830DEAE5E890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>
              <a:extLst>
                <a:ext uri="{FF2B5EF4-FFF2-40B4-BE49-F238E27FC236}">
                  <a16:creationId xmlns:a16="http://schemas.microsoft.com/office/drawing/2014/main" id="{4E359F6F-7D7F-97CB-7D7B-EB7D23FE59A8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>
              <a:extLst>
                <a:ext uri="{FF2B5EF4-FFF2-40B4-BE49-F238E27FC236}">
                  <a16:creationId xmlns:a16="http://schemas.microsoft.com/office/drawing/2014/main" id="{8D502226-D45C-736A-31C6-9CCB10393FE0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>
              <a:extLst>
                <a:ext uri="{FF2B5EF4-FFF2-40B4-BE49-F238E27FC236}">
                  <a16:creationId xmlns:a16="http://schemas.microsoft.com/office/drawing/2014/main" id="{6F8CC678-BDD9-DED9-8429-AD4A3920E8C2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>
              <a:extLst>
                <a:ext uri="{FF2B5EF4-FFF2-40B4-BE49-F238E27FC236}">
                  <a16:creationId xmlns:a16="http://schemas.microsoft.com/office/drawing/2014/main" id="{A9D658FB-3FAD-221D-9ED2-60680D4C8D23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>
              <a:extLst>
                <a:ext uri="{FF2B5EF4-FFF2-40B4-BE49-F238E27FC236}">
                  <a16:creationId xmlns:a16="http://schemas.microsoft.com/office/drawing/2014/main" id="{6850DB6A-7B47-BCEC-2CE1-A715E1A652EF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>
              <a:extLst>
                <a:ext uri="{FF2B5EF4-FFF2-40B4-BE49-F238E27FC236}">
                  <a16:creationId xmlns:a16="http://schemas.microsoft.com/office/drawing/2014/main" id="{9E4A4E03-6F2D-B781-3D59-98EFDDDD29A9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>
              <a:extLst>
                <a:ext uri="{FF2B5EF4-FFF2-40B4-BE49-F238E27FC236}">
                  <a16:creationId xmlns:a16="http://schemas.microsoft.com/office/drawing/2014/main" id="{1F0C40D4-283D-9C79-8087-71D4AF233B86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>
              <a:extLst>
                <a:ext uri="{FF2B5EF4-FFF2-40B4-BE49-F238E27FC236}">
                  <a16:creationId xmlns:a16="http://schemas.microsoft.com/office/drawing/2014/main" id="{C7D54C7D-E5DB-6CF5-4620-60CA86BA807D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>
              <a:extLst>
                <a:ext uri="{FF2B5EF4-FFF2-40B4-BE49-F238E27FC236}">
                  <a16:creationId xmlns:a16="http://schemas.microsoft.com/office/drawing/2014/main" id="{62942ABF-9ED3-0659-A78F-D4CEAD1D5905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>
              <a:extLst>
                <a:ext uri="{FF2B5EF4-FFF2-40B4-BE49-F238E27FC236}">
                  <a16:creationId xmlns:a16="http://schemas.microsoft.com/office/drawing/2014/main" id="{CEF157C6-869F-1957-E4A2-7C2F153C0B67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>
              <a:extLst>
                <a:ext uri="{FF2B5EF4-FFF2-40B4-BE49-F238E27FC236}">
                  <a16:creationId xmlns:a16="http://schemas.microsoft.com/office/drawing/2014/main" id="{89FAC3F3-3679-4719-6A03-D00FAE9186FA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>
              <a:extLst>
                <a:ext uri="{FF2B5EF4-FFF2-40B4-BE49-F238E27FC236}">
                  <a16:creationId xmlns:a16="http://schemas.microsoft.com/office/drawing/2014/main" id="{258CAC70-4FE6-7FF4-964E-852307344DBE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>
              <a:extLst>
                <a:ext uri="{FF2B5EF4-FFF2-40B4-BE49-F238E27FC236}">
                  <a16:creationId xmlns:a16="http://schemas.microsoft.com/office/drawing/2014/main" id="{A90995F1-7F5F-F9FD-DCC1-CE7876A4324C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>
              <a:extLst>
                <a:ext uri="{FF2B5EF4-FFF2-40B4-BE49-F238E27FC236}">
                  <a16:creationId xmlns:a16="http://schemas.microsoft.com/office/drawing/2014/main" id="{F7B222AD-3939-6D0A-B2BC-DCED28046FD0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>
              <a:extLst>
                <a:ext uri="{FF2B5EF4-FFF2-40B4-BE49-F238E27FC236}">
                  <a16:creationId xmlns:a16="http://schemas.microsoft.com/office/drawing/2014/main" id="{893EB118-B013-1612-DAEB-AEB34A35A49C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>
              <a:extLst>
                <a:ext uri="{FF2B5EF4-FFF2-40B4-BE49-F238E27FC236}">
                  <a16:creationId xmlns:a16="http://schemas.microsoft.com/office/drawing/2014/main" id="{FD0077A5-40D9-519C-C819-2CBF99C2D658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>
              <a:extLst>
                <a:ext uri="{FF2B5EF4-FFF2-40B4-BE49-F238E27FC236}">
                  <a16:creationId xmlns:a16="http://schemas.microsoft.com/office/drawing/2014/main" id="{5F2C3F2A-F1B6-AC0F-D953-5D92C15EC1E5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>
              <a:extLst>
                <a:ext uri="{FF2B5EF4-FFF2-40B4-BE49-F238E27FC236}">
                  <a16:creationId xmlns:a16="http://schemas.microsoft.com/office/drawing/2014/main" id="{AB7D6A0D-3FAA-CBCB-BD9F-18B94F3B6DDB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>
              <a:extLst>
                <a:ext uri="{FF2B5EF4-FFF2-40B4-BE49-F238E27FC236}">
                  <a16:creationId xmlns:a16="http://schemas.microsoft.com/office/drawing/2014/main" id="{4BB05A09-D9B6-FC45-C4A6-9DA7821D0CAA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9E9EF649-55C8-0F99-9935-8835482D0C25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>
              <a:extLst>
                <a:ext uri="{FF2B5EF4-FFF2-40B4-BE49-F238E27FC236}">
                  <a16:creationId xmlns:a16="http://schemas.microsoft.com/office/drawing/2014/main" id="{81B9AB06-D25D-0257-A090-D2503A6345EF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>
              <a:extLst>
                <a:ext uri="{FF2B5EF4-FFF2-40B4-BE49-F238E27FC236}">
                  <a16:creationId xmlns:a16="http://schemas.microsoft.com/office/drawing/2014/main" id="{B6ACD645-E051-5EC0-39CB-57AFA30F7EC6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>
              <a:extLst>
                <a:ext uri="{FF2B5EF4-FFF2-40B4-BE49-F238E27FC236}">
                  <a16:creationId xmlns:a16="http://schemas.microsoft.com/office/drawing/2014/main" id="{11F531F5-1DA0-19E8-BFD8-B93288BB0E24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>
              <a:extLst>
                <a:ext uri="{FF2B5EF4-FFF2-40B4-BE49-F238E27FC236}">
                  <a16:creationId xmlns:a16="http://schemas.microsoft.com/office/drawing/2014/main" id="{B89E042B-EF12-C180-611B-7B82CE3DA78E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80A50576-3261-6C5E-70A8-D31206E9CF02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>
              <a:extLst>
                <a:ext uri="{FF2B5EF4-FFF2-40B4-BE49-F238E27FC236}">
                  <a16:creationId xmlns:a16="http://schemas.microsoft.com/office/drawing/2014/main" id="{F1838C96-166E-8224-F407-5016B2BC2E0D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>
              <a:extLst>
                <a:ext uri="{FF2B5EF4-FFF2-40B4-BE49-F238E27FC236}">
                  <a16:creationId xmlns:a16="http://schemas.microsoft.com/office/drawing/2014/main" id="{811E7F3E-7662-58C6-322C-01F5C7CCC499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>
              <a:extLst>
                <a:ext uri="{FF2B5EF4-FFF2-40B4-BE49-F238E27FC236}">
                  <a16:creationId xmlns:a16="http://schemas.microsoft.com/office/drawing/2014/main" id="{ACAD7793-392E-34A6-D3A4-603C905FE94A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>
              <a:extLst>
                <a:ext uri="{FF2B5EF4-FFF2-40B4-BE49-F238E27FC236}">
                  <a16:creationId xmlns:a16="http://schemas.microsoft.com/office/drawing/2014/main" id="{36C6A52B-6E0E-3CFE-FFE6-E68A0861AB65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>
              <a:extLst>
                <a:ext uri="{FF2B5EF4-FFF2-40B4-BE49-F238E27FC236}">
                  <a16:creationId xmlns:a16="http://schemas.microsoft.com/office/drawing/2014/main" id="{491A8B3C-99AA-E1D8-1F7E-EA56ADDCCE2B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>
              <a:extLst>
                <a:ext uri="{FF2B5EF4-FFF2-40B4-BE49-F238E27FC236}">
                  <a16:creationId xmlns:a16="http://schemas.microsoft.com/office/drawing/2014/main" id="{C4A8808A-B75D-F543-769A-9DB1C1609687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>
              <a:extLst>
                <a:ext uri="{FF2B5EF4-FFF2-40B4-BE49-F238E27FC236}">
                  <a16:creationId xmlns:a16="http://schemas.microsoft.com/office/drawing/2014/main" id="{6F7110B7-A1B0-1788-DD94-F64BCCDA1466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>
              <a:extLst>
                <a:ext uri="{FF2B5EF4-FFF2-40B4-BE49-F238E27FC236}">
                  <a16:creationId xmlns:a16="http://schemas.microsoft.com/office/drawing/2014/main" id="{DF3F473E-08A7-6A19-1110-C289ECEC243D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>
              <a:extLst>
                <a:ext uri="{FF2B5EF4-FFF2-40B4-BE49-F238E27FC236}">
                  <a16:creationId xmlns:a16="http://schemas.microsoft.com/office/drawing/2014/main" id="{2426A463-0FAD-CA51-2257-0849C8A7DBC7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>
              <a:extLst>
                <a:ext uri="{FF2B5EF4-FFF2-40B4-BE49-F238E27FC236}">
                  <a16:creationId xmlns:a16="http://schemas.microsoft.com/office/drawing/2014/main" id="{1406C8CE-8286-C93D-8417-EC0BE8097E38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>
              <a:extLst>
                <a:ext uri="{FF2B5EF4-FFF2-40B4-BE49-F238E27FC236}">
                  <a16:creationId xmlns:a16="http://schemas.microsoft.com/office/drawing/2014/main" id="{2DD17D9B-FA1F-70C4-2C0D-1B9DC5D15B23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>
              <a:extLst>
                <a:ext uri="{FF2B5EF4-FFF2-40B4-BE49-F238E27FC236}">
                  <a16:creationId xmlns:a16="http://schemas.microsoft.com/office/drawing/2014/main" id="{2D2DFE8E-E312-446B-4048-2B7F7C52788F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>
              <a:extLst>
                <a:ext uri="{FF2B5EF4-FFF2-40B4-BE49-F238E27FC236}">
                  <a16:creationId xmlns:a16="http://schemas.microsoft.com/office/drawing/2014/main" id="{232960B8-B3B3-187F-E814-849CAE34176D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>
              <a:extLst>
                <a:ext uri="{FF2B5EF4-FFF2-40B4-BE49-F238E27FC236}">
                  <a16:creationId xmlns:a16="http://schemas.microsoft.com/office/drawing/2014/main" id="{04A38E28-D434-5044-E3A0-5E952C070863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>
              <a:extLst>
                <a:ext uri="{FF2B5EF4-FFF2-40B4-BE49-F238E27FC236}">
                  <a16:creationId xmlns:a16="http://schemas.microsoft.com/office/drawing/2014/main" id="{240915AE-8794-B815-2794-45ECC0D1D9E8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>
              <a:extLst>
                <a:ext uri="{FF2B5EF4-FFF2-40B4-BE49-F238E27FC236}">
                  <a16:creationId xmlns:a16="http://schemas.microsoft.com/office/drawing/2014/main" id="{59AE280F-43C5-058B-EE80-B590D7E772B9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>
              <a:extLst>
                <a:ext uri="{FF2B5EF4-FFF2-40B4-BE49-F238E27FC236}">
                  <a16:creationId xmlns:a16="http://schemas.microsoft.com/office/drawing/2014/main" id="{0C1DC223-1754-5EBB-5620-A0A732CDAE69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>
              <a:extLst>
                <a:ext uri="{FF2B5EF4-FFF2-40B4-BE49-F238E27FC236}">
                  <a16:creationId xmlns:a16="http://schemas.microsoft.com/office/drawing/2014/main" id="{5A3DCE39-7EA5-1B31-9A88-06882E17BBEE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>
              <a:extLst>
                <a:ext uri="{FF2B5EF4-FFF2-40B4-BE49-F238E27FC236}">
                  <a16:creationId xmlns:a16="http://schemas.microsoft.com/office/drawing/2014/main" id="{43AB50ED-D95E-3CF7-C9EA-9E2513BB0636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>
              <a:extLst>
                <a:ext uri="{FF2B5EF4-FFF2-40B4-BE49-F238E27FC236}">
                  <a16:creationId xmlns:a16="http://schemas.microsoft.com/office/drawing/2014/main" id="{17B358B2-E205-2130-E636-9B747AAA603A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>
              <a:extLst>
                <a:ext uri="{FF2B5EF4-FFF2-40B4-BE49-F238E27FC236}">
                  <a16:creationId xmlns:a16="http://schemas.microsoft.com/office/drawing/2014/main" id="{7DA4BA4C-921B-EA81-2C59-7ACCDA29E56D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>
              <a:extLst>
                <a:ext uri="{FF2B5EF4-FFF2-40B4-BE49-F238E27FC236}">
                  <a16:creationId xmlns:a16="http://schemas.microsoft.com/office/drawing/2014/main" id="{A44ED6E9-B50E-436E-AF97-D0327C9AE046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>
              <a:extLst>
                <a:ext uri="{FF2B5EF4-FFF2-40B4-BE49-F238E27FC236}">
                  <a16:creationId xmlns:a16="http://schemas.microsoft.com/office/drawing/2014/main" id="{9C8FC23F-6362-3CF5-24EB-EC5718243A56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>
              <a:extLst>
                <a:ext uri="{FF2B5EF4-FFF2-40B4-BE49-F238E27FC236}">
                  <a16:creationId xmlns:a16="http://schemas.microsoft.com/office/drawing/2014/main" id="{59E61353-A669-A5A7-D06E-735CEAB2AA36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>
              <a:extLst>
                <a:ext uri="{FF2B5EF4-FFF2-40B4-BE49-F238E27FC236}">
                  <a16:creationId xmlns:a16="http://schemas.microsoft.com/office/drawing/2014/main" id="{6E873EFB-42BD-6137-2334-712C02CB2E8C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>
              <a:extLst>
                <a:ext uri="{FF2B5EF4-FFF2-40B4-BE49-F238E27FC236}">
                  <a16:creationId xmlns:a16="http://schemas.microsoft.com/office/drawing/2014/main" id="{9083F320-DF8C-7D25-55FA-A23075035A28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>
              <a:extLst>
                <a:ext uri="{FF2B5EF4-FFF2-40B4-BE49-F238E27FC236}">
                  <a16:creationId xmlns:a16="http://schemas.microsoft.com/office/drawing/2014/main" id="{240314C6-C71D-E840-7485-DDD55CCC4F86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>
              <a:extLst>
                <a:ext uri="{FF2B5EF4-FFF2-40B4-BE49-F238E27FC236}">
                  <a16:creationId xmlns:a16="http://schemas.microsoft.com/office/drawing/2014/main" id="{C9E82564-B3B1-1E90-6F5B-7F0DDC252FB8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>
              <a:extLst>
                <a:ext uri="{FF2B5EF4-FFF2-40B4-BE49-F238E27FC236}">
                  <a16:creationId xmlns:a16="http://schemas.microsoft.com/office/drawing/2014/main" id="{29C27901-6EE1-3910-2550-C5DADEF46862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>
              <a:extLst>
                <a:ext uri="{FF2B5EF4-FFF2-40B4-BE49-F238E27FC236}">
                  <a16:creationId xmlns:a16="http://schemas.microsoft.com/office/drawing/2014/main" id="{90BC47C9-44BA-11EB-FACB-C3C9BA49ECFA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>
              <a:extLst>
                <a:ext uri="{FF2B5EF4-FFF2-40B4-BE49-F238E27FC236}">
                  <a16:creationId xmlns:a16="http://schemas.microsoft.com/office/drawing/2014/main" id="{2A8510B9-C7AA-56ED-808B-754648BF7EBF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>
              <a:extLst>
                <a:ext uri="{FF2B5EF4-FFF2-40B4-BE49-F238E27FC236}">
                  <a16:creationId xmlns:a16="http://schemas.microsoft.com/office/drawing/2014/main" id="{849EA094-336D-F984-ED08-429E2BD5223D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>
              <a:extLst>
                <a:ext uri="{FF2B5EF4-FFF2-40B4-BE49-F238E27FC236}">
                  <a16:creationId xmlns:a16="http://schemas.microsoft.com/office/drawing/2014/main" id="{81495F5E-0403-DB68-570D-CA2548FE1B37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>
              <a:extLst>
                <a:ext uri="{FF2B5EF4-FFF2-40B4-BE49-F238E27FC236}">
                  <a16:creationId xmlns:a16="http://schemas.microsoft.com/office/drawing/2014/main" id="{14FF30D4-9E0C-D177-0744-EE9A08198A42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>
              <a:extLst>
                <a:ext uri="{FF2B5EF4-FFF2-40B4-BE49-F238E27FC236}">
                  <a16:creationId xmlns:a16="http://schemas.microsoft.com/office/drawing/2014/main" id="{6C7118DC-39D3-EABC-6426-350396451D64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>
              <a:extLst>
                <a:ext uri="{FF2B5EF4-FFF2-40B4-BE49-F238E27FC236}">
                  <a16:creationId xmlns:a16="http://schemas.microsoft.com/office/drawing/2014/main" id="{93442D4B-2F3C-029D-2A72-8258DC6E4CDD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>
              <a:extLst>
                <a:ext uri="{FF2B5EF4-FFF2-40B4-BE49-F238E27FC236}">
                  <a16:creationId xmlns:a16="http://schemas.microsoft.com/office/drawing/2014/main" id="{B46831DA-0280-A7D2-4C5C-E454063D3086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>
              <a:extLst>
                <a:ext uri="{FF2B5EF4-FFF2-40B4-BE49-F238E27FC236}">
                  <a16:creationId xmlns:a16="http://schemas.microsoft.com/office/drawing/2014/main" id="{D3AE7E8D-08F2-A01E-8186-F98A62F253F6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>
              <a:extLst>
                <a:ext uri="{FF2B5EF4-FFF2-40B4-BE49-F238E27FC236}">
                  <a16:creationId xmlns:a16="http://schemas.microsoft.com/office/drawing/2014/main" id="{E37BA3E1-4C42-B095-1B13-ABBA336A0C29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>
              <a:extLst>
                <a:ext uri="{FF2B5EF4-FFF2-40B4-BE49-F238E27FC236}">
                  <a16:creationId xmlns:a16="http://schemas.microsoft.com/office/drawing/2014/main" id="{64D33E7A-1FC3-57AC-C259-CD501671D193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462E79-8A85-3A3F-FC51-A5D2C637450C}"/>
              </a:ext>
            </a:extLst>
          </p:cNvPr>
          <p:cNvSpPr txBox="1"/>
          <p:nvPr/>
        </p:nvSpPr>
        <p:spPr>
          <a:xfrm>
            <a:off x="1670050" y="2453725"/>
            <a:ext cx="17068800" cy="799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результатов: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вакансии сосредоточены в сферах, где важны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skills,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не физические нагрузки.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5D8AC9-8332-12A7-FD06-39527F167880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  <p:pic>
        <p:nvPicPr>
          <p:cNvPr id="7" name="Рисунок 6" descr="Изображение выглядит как чек, линия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F7E223D-CD8B-4398-BCEC-753AC2059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3283461"/>
            <a:ext cx="16840200" cy="53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9422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Полученные результаты: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выводы: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Структура рынка труда: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Наибольшее количество вакансий сосредоточено в сферах продаж, обслуживания клиентов (менеджеры, операторы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центра) и доставки (курьеры).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2)Удаленная работа (39.9%) и гибкий график (14.8%) представлены достаточно широко, что создает возможности для трудоустройства людей с инвалидностью.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требования работодателей: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Коммуникативные навыки (грамотная речь, работа с клиентами) – главное требование для большинства вакансий.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Базовые цифровые навыки (ПК, документооборот) – минимальный порог входа для удаленных и офисных позиций.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Опыт не обязателен – 53.8% вакансий доступны новичкам, что снижает барьеры для трудоустройства.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17650" y="565999"/>
            <a:ext cx="17068800" cy="919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Рекомендации для Заказчика</a:t>
            </a:r>
            <a:r>
              <a:rPr lang="ru-RU" sz="4400" kern="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для заказчика: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1) Стимулировать удаленную работу: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налоговые льготы для компаний, предлагающих &gt;30% удаленных вакансий для людей с инвалидностью.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чек-лист по адаптации рабочих мест (например, ПО для слабовидящих, гибкие часы для людей с хроническими заболеваниями).</a:t>
            </a:r>
          </a:p>
          <a:p>
            <a:pPr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Подготовка кадров через целевое обучение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цифровые навыки (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Excel, 1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С, работа с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CRM).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Коммуникативные тренинги (для ролей в продажах и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центрах).</a:t>
            </a:r>
          </a:p>
          <a:p>
            <a:pPr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Создание стажировок:</a:t>
            </a:r>
          </a:p>
          <a:p>
            <a:pPr marL="1028700" lvl="1" indent="-5715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Квотирование мест в госучреждениях и госкомпаниях (например, 5% стажеров с инвалидностью).</a:t>
            </a:r>
          </a:p>
          <a:p>
            <a:pPr marL="1028700" lvl="1" indent="-5715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spcBef>
                <a:spcPts val="300"/>
              </a:spcBef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531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Перспективные направления для дальнейшего анализа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региональной специфики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ru-RU" sz="36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Углубленный анализ навыков и требований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Оценка заработных плат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Рисунок 3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8007AEF-DF91-2B1F-3988-EDCC4491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447295"/>
            <a:ext cx="8689975" cy="9845176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к, линия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36391D6-6B26-D528-5D27-DE56CDBEC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054" y="618912"/>
            <a:ext cx="9707196" cy="550015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492FE9C-8D30-0262-6031-24246A45F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5" y="5979944"/>
            <a:ext cx="9223375" cy="48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70303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87146" y="297348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  <a:endParaRPr lang="ru-RU" sz="2000" b="1" kern="0" spc="-2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87146" y="1941019"/>
            <a:ext cx="170688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Aft>
                <a:spcPts val="12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Бизнес-цель заказчика: </a:t>
            </a:r>
            <a:r>
              <a:rPr lang="ru-KZ" sz="3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Бизнес-цель заказчика заключается в увеличении уровня занятости в регионе на 2 процентных пункта в течение полугода за счет разработки эффективных стратегий управления персоналом, а также программ образования и подготовки кадров. Для достижения этой цели необходимо глубоко изучить особенности рынка труда, включая востребованные профессии, географическое распределение вакансий, требования работодателей и условия труда, особенно для соискателей с инвалидностью.</a:t>
            </a:r>
            <a:r>
              <a:rPr lang="ru-KZ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spcAft>
                <a:spcPts val="12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Объект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Вакансии, доступные для соискателей с инвалидностью в Томской области. Предмет исследования включает в себя распределение вакансий по территориям, список наиболее часто встречающихся профессий, требования работодателей к соискателям (опыт, образование, навыки), а также предлагаемые условия труда (размер заработной платы, гибкий график, специальные условия для людей с ограниченными возможностями).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34CB3-569F-071D-4E08-7256D795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>
            <a:extLst>
              <a:ext uri="{FF2B5EF4-FFF2-40B4-BE49-F238E27FC236}">
                <a16:creationId xmlns:a16="http://schemas.microsoft.com/office/drawing/2014/main" id="{34BE8B37-0716-184A-E88B-13660857543D}"/>
              </a:ext>
            </a:extLst>
          </p:cNvPr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>
              <a:extLst>
                <a:ext uri="{FF2B5EF4-FFF2-40B4-BE49-F238E27FC236}">
                  <a16:creationId xmlns:a16="http://schemas.microsoft.com/office/drawing/2014/main" id="{031F5C97-DCB8-A7DE-B1C9-273599DCD492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>
              <a:extLst>
                <a:ext uri="{FF2B5EF4-FFF2-40B4-BE49-F238E27FC236}">
                  <a16:creationId xmlns:a16="http://schemas.microsoft.com/office/drawing/2014/main" id="{FC428376-527D-0D8B-7920-66632B960D00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>
              <a:extLst>
                <a:ext uri="{FF2B5EF4-FFF2-40B4-BE49-F238E27FC236}">
                  <a16:creationId xmlns:a16="http://schemas.microsoft.com/office/drawing/2014/main" id="{ADA837D5-3C5C-9E6F-91DC-9270907EF4DF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>
              <a:extLst>
                <a:ext uri="{FF2B5EF4-FFF2-40B4-BE49-F238E27FC236}">
                  <a16:creationId xmlns:a16="http://schemas.microsoft.com/office/drawing/2014/main" id="{9F9DF2CB-5CD8-B640-02FA-66A9F115906C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>
              <a:extLst>
                <a:ext uri="{FF2B5EF4-FFF2-40B4-BE49-F238E27FC236}">
                  <a16:creationId xmlns:a16="http://schemas.microsoft.com/office/drawing/2014/main" id="{E9E70394-E6A1-3057-4B94-68375C553B2F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>
              <a:extLst>
                <a:ext uri="{FF2B5EF4-FFF2-40B4-BE49-F238E27FC236}">
                  <a16:creationId xmlns:a16="http://schemas.microsoft.com/office/drawing/2014/main" id="{4A0415CA-D4F1-276D-405E-E83BFFD56275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>
              <a:extLst>
                <a:ext uri="{FF2B5EF4-FFF2-40B4-BE49-F238E27FC236}">
                  <a16:creationId xmlns:a16="http://schemas.microsoft.com/office/drawing/2014/main" id="{7A660227-F5CB-EE59-B004-7ABB5BC69BE3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>
              <a:extLst>
                <a:ext uri="{FF2B5EF4-FFF2-40B4-BE49-F238E27FC236}">
                  <a16:creationId xmlns:a16="http://schemas.microsoft.com/office/drawing/2014/main" id="{AAB74CBC-45A4-27AA-544E-FC83F64F2736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>
              <a:extLst>
                <a:ext uri="{FF2B5EF4-FFF2-40B4-BE49-F238E27FC236}">
                  <a16:creationId xmlns:a16="http://schemas.microsoft.com/office/drawing/2014/main" id="{8F3DE383-D69D-C3F9-48A7-F667B66AF710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>
              <a:extLst>
                <a:ext uri="{FF2B5EF4-FFF2-40B4-BE49-F238E27FC236}">
                  <a16:creationId xmlns:a16="http://schemas.microsoft.com/office/drawing/2014/main" id="{9D1C70BF-A064-60F5-987B-58683052175A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>
              <a:extLst>
                <a:ext uri="{FF2B5EF4-FFF2-40B4-BE49-F238E27FC236}">
                  <a16:creationId xmlns:a16="http://schemas.microsoft.com/office/drawing/2014/main" id="{49492365-9D92-D8C2-47A8-230AC64E8E06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>
              <a:extLst>
                <a:ext uri="{FF2B5EF4-FFF2-40B4-BE49-F238E27FC236}">
                  <a16:creationId xmlns:a16="http://schemas.microsoft.com/office/drawing/2014/main" id="{15629817-B168-CEB7-B0B6-0F06D73FFA1F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>
              <a:extLst>
                <a:ext uri="{FF2B5EF4-FFF2-40B4-BE49-F238E27FC236}">
                  <a16:creationId xmlns:a16="http://schemas.microsoft.com/office/drawing/2014/main" id="{6827637F-4D0B-DB24-45B1-4C524B78D97B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>
              <a:extLst>
                <a:ext uri="{FF2B5EF4-FFF2-40B4-BE49-F238E27FC236}">
                  <a16:creationId xmlns:a16="http://schemas.microsoft.com/office/drawing/2014/main" id="{BAAC3FC4-A89E-EA25-6FCD-0D7476578756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>
              <a:extLst>
                <a:ext uri="{FF2B5EF4-FFF2-40B4-BE49-F238E27FC236}">
                  <a16:creationId xmlns:a16="http://schemas.microsoft.com/office/drawing/2014/main" id="{EF0691F5-6E16-8D7A-5850-D4DEC32D2E1E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>
              <a:extLst>
                <a:ext uri="{FF2B5EF4-FFF2-40B4-BE49-F238E27FC236}">
                  <a16:creationId xmlns:a16="http://schemas.microsoft.com/office/drawing/2014/main" id="{1E988B68-634F-4ECF-67B1-F91E4AA59E59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>
              <a:extLst>
                <a:ext uri="{FF2B5EF4-FFF2-40B4-BE49-F238E27FC236}">
                  <a16:creationId xmlns:a16="http://schemas.microsoft.com/office/drawing/2014/main" id="{2678CFE4-372A-C720-F1E8-9B6042FDA4D1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>
              <a:extLst>
                <a:ext uri="{FF2B5EF4-FFF2-40B4-BE49-F238E27FC236}">
                  <a16:creationId xmlns:a16="http://schemas.microsoft.com/office/drawing/2014/main" id="{4D091B10-3ABB-E578-6CBE-F0C5E82FD21E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>
              <a:extLst>
                <a:ext uri="{FF2B5EF4-FFF2-40B4-BE49-F238E27FC236}">
                  <a16:creationId xmlns:a16="http://schemas.microsoft.com/office/drawing/2014/main" id="{1F0083CE-8B12-F2DF-8484-FBF93571D8A1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>
              <a:extLst>
                <a:ext uri="{FF2B5EF4-FFF2-40B4-BE49-F238E27FC236}">
                  <a16:creationId xmlns:a16="http://schemas.microsoft.com/office/drawing/2014/main" id="{4D0F90B7-8809-ED95-A33C-7C21A33D0E64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>
              <a:extLst>
                <a:ext uri="{FF2B5EF4-FFF2-40B4-BE49-F238E27FC236}">
                  <a16:creationId xmlns:a16="http://schemas.microsoft.com/office/drawing/2014/main" id="{9DBF819A-AE78-0F21-4D97-81261A408AA6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>
              <a:extLst>
                <a:ext uri="{FF2B5EF4-FFF2-40B4-BE49-F238E27FC236}">
                  <a16:creationId xmlns:a16="http://schemas.microsoft.com/office/drawing/2014/main" id="{B54DA1DE-6179-62E4-4423-DF3984F0FE7B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>
              <a:extLst>
                <a:ext uri="{FF2B5EF4-FFF2-40B4-BE49-F238E27FC236}">
                  <a16:creationId xmlns:a16="http://schemas.microsoft.com/office/drawing/2014/main" id="{26088DCB-8510-DE32-9BC5-9D323AC9CAEB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>
              <a:extLst>
                <a:ext uri="{FF2B5EF4-FFF2-40B4-BE49-F238E27FC236}">
                  <a16:creationId xmlns:a16="http://schemas.microsoft.com/office/drawing/2014/main" id="{6B39E6CD-AAC7-1BAF-C67A-038570E1F9FF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>
              <a:extLst>
                <a:ext uri="{FF2B5EF4-FFF2-40B4-BE49-F238E27FC236}">
                  <a16:creationId xmlns:a16="http://schemas.microsoft.com/office/drawing/2014/main" id="{FC284E50-152D-FC49-A235-A4CDF72765E2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>
              <a:extLst>
                <a:ext uri="{FF2B5EF4-FFF2-40B4-BE49-F238E27FC236}">
                  <a16:creationId xmlns:a16="http://schemas.microsoft.com/office/drawing/2014/main" id="{C5FE6C6A-66C2-C9D2-08BE-7FCCE481393F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8C0F6DA8-3349-204B-B723-C9E5F957BCE0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>
              <a:extLst>
                <a:ext uri="{FF2B5EF4-FFF2-40B4-BE49-F238E27FC236}">
                  <a16:creationId xmlns:a16="http://schemas.microsoft.com/office/drawing/2014/main" id="{DFB8AEC3-1DEA-D351-6BA1-B1680538E546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>
              <a:extLst>
                <a:ext uri="{FF2B5EF4-FFF2-40B4-BE49-F238E27FC236}">
                  <a16:creationId xmlns:a16="http://schemas.microsoft.com/office/drawing/2014/main" id="{6C851A98-8BFE-A902-2C66-8327B4C2465E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>
              <a:extLst>
                <a:ext uri="{FF2B5EF4-FFF2-40B4-BE49-F238E27FC236}">
                  <a16:creationId xmlns:a16="http://schemas.microsoft.com/office/drawing/2014/main" id="{93B27EBE-91A9-D60A-BFFB-2DA114471131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>
              <a:extLst>
                <a:ext uri="{FF2B5EF4-FFF2-40B4-BE49-F238E27FC236}">
                  <a16:creationId xmlns:a16="http://schemas.microsoft.com/office/drawing/2014/main" id="{291BA183-5AC6-C8EA-27EC-12CE9FB86AAE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BD07BE76-C868-CF04-5762-FBBB1D9568A8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>
              <a:extLst>
                <a:ext uri="{FF2B5EF4-FFF2-40B4-BE49-F238E27FC236}">
                  <a16:creationId xmlns:a16="http://schemas.microsoft.com/office/drawing/2014/main" id="{5BA7305F-E9D0-6A0F-2E1C-F1F7C309BDAF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>
              <a:extLst>
                <a:ext uri="{FF2B5EF4-FFF2-40B4-BE49-F238E27FC236}">
                  <a16:creationId xmlns:a16="http://schemas.microsoft.com/office/drawing/2014/main" id="{9073A4D3-622D-0132-476A-CF59A7374A72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>
              <a:extLst>
                <a:ext uri="{FF2B5EF4-FFF2-40B4-BE49-F238E27FC236}">
                  <a16:creationId xmlns:a16="http://schemas.microsoft.com/office/drawing/2014/main" id="{AD380458-A198-3A3B-3551-D8A279E04E2F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>
              <a:extLst>
                <a:ext uri="{FF2B5EF4-FFF2-40B4-BE49-F238E27FC236}">
                  <a16:creationId xmlns:a16="http://schemas.microsoft.com/office/drawing/2014/main" id="{844D839C-C8F8-8B8A-EF24-2710A684B97B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>
              <a:extLst>
                <a:ext uri="{FF2B5EF4-FFF2-40B4-BE49-F238E27FC236}">
                  <a16:creationId xmlns:a16="http://schemas.microsoft.com/office/drawing/2014/main" id="{18A46236-9C88-E9E5-C1C2-76C8F63F0E13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>
              <a:extLst>
                <a:ext uri="{FF2B5EF4-FFF2-40B4-BE49-F238E27FC236}">
                  <a16:creationId xmlns:a16="http://schemas.microsoft.com/office/drawing/2014/main" id="{82BAAE67-269C-80AE-0A1F-EE5E4FA9F1AA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>
              <a:extLst>
                <a:ext uri="{FF2B5EF4-FFF2-40B4-BE49-F238E27FC236}">
                  <a16:creationId xmlns:a16="http://schemas.microsoft.com/office/drawing/2014/main" id="{179DCC15-FFD4-5296-E847-001D87D2B19F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>
              <a:extLst>
                <a:ext uri="{FF2B5EF4-FFF2-40B4-BE49-F238E27FC236}">
                  <a16:creationId xmlns:a16="http://schemas.microsoft.com/office/drawing/2014/main" id="{0D454ACF-CDC4-310D-1685-BE7DB276055C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>
              <a:extLst>
                <a:ext uri="{FF2B5EF4-FFF2-40B4-BE49-F238E27FC236}">
                  <a16:creationId xmlns:a16="http://schemas.microsoft.com/office/drawing/2014/main" id="{A5B8E904-A1EB-23EF-9D20-EE488427AFEE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>
              <a:extLst>
                <a:ext uri="{FF2B5EF4-FFF2-40B4-BE49-F238E27FC236}">
                  <a16:creationId xmlns:a16="http://schemas.microsoft.com/office/drawing/2014/main" id="{FF6B7D41-00F9-FFCA-34C5-4F1156B2A572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>
              <a:extLst>
                <a:ext uri="{FF2B5EF4-FFF2-40B4-BE49-F238E27FC236}">
                  <a16:creationId xmlns:a16="http://schemas.microsoft.com/office/drawing/2014/main" id="{081FDC9F-8C0B-DA68-7D07-A92D662F01A7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>
              <a:extLst>
                <a:ext uri="{FF2B5EF4-FFF2-40B4-BE49-F238E27FC236}">
                  <a16:creationId xmlns:a16="http://schemas.microsoft.com/office/drawing/2014/main" id="{8AA976ED-610A-4C6E-3F2A-78F3D7EFE2E4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>
              <a:extLst>
                <a:ext uri="{FF2B5EF4-FFF2-40B4-BE49-F238E27FC236}">
                  <a16:creationId xmlns:a16="http://schemas.microsoft.com/office/drawing/2014/main" id="{7A1EF4E6-E03B-7284-DB9B-CDDDF82CEED5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>
              <a:extLst>
                <a:ext uri="{FF2B5EF4-FFF2-40B4-BE49-F238E27FC236}">
                  <a16:creationId xmlns:a16="http://schemas.microsoft.com/office/drawing/2014/main" id="{86D8A31B-70A2-07BA-72F8-5F03A9832CF8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>
              <a:extLst>
                <a:ext uri="{FF2B5EF4-FFF2-40B4-BE49-F238E27FC236}">
                  <a16:creationId xmlns:a16="http://schemas.microsoft.com/office/drawing/2014/main" id="{39BF5853-46C1-E264-6FD3-EE377A023491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>
              <a:extLst>
                <a:ext uri="{FF2B5EF4-FFF2-40B4-BE49-F238E27FC236}">
                  <a16:creationId xmlns:a16="http://schemas.microsoft.com/office/drawing/2014/main" id="{23327C2F-89BE-4D47-0538-B7A47D8D6327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>
              <a:extLst>
                <a:ext uri="{FF2B5EF4-FFF2-40B4-BE49-F238E27FC236}">
                  <a16:creationId xmlns:a16="http://schemas.microsoft.com/office/drawing/2014/main" id="{AF2AE1DC-79AB-71E3-906B-A97FCB9F4336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>
              <a:extLst>
                <a:ext uri="{FF2B5EF4-FFF2-40B4-BE49-F238E27FC236}">
                  <a16:creationId xmlns:a16="http://schemas.microsoft.com/office/drawing/2014/main" id="{A6DC1C37-9082-3D32-D4CF-E4C5D9918795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>
              <a:extLst>
                <a:ext uri="{FF2B5EF4-FFF2-40B4-BE49-F238E27FC236}">
                  <a16:creationId xmlns:a16="http://schemas.microsoft.com/office/drawing/2014/main" id="{84F83E3E-45F8-FEC4-3096-C11776A6CB30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>
              <a:extLst>
                <a:ext uri="{FF2B5EF4-FFF2-40B4-BE49-F238E27FC236}">
                  <a16:creationId xmlns:a16="http://schemas.microsoft.com/office/drawing/2014/main" id="{05762206-54DA-684B-5351-B72248C37488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>
              <a:extLst>
                <a:ext uri="{FF2B5EF4-FFF2-40B4-BE49-F238E27FC236}">
                  <a16:creationId xmlns:a16="http://schemas.microsoft.com/office/drawing/2014/main" id="{93E51C42-CEF0-57FE-7746-84445B6AC445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>
              <a:extLst>
                <a:ext uri="{FF2B5EF4-FFF2-40B4-BE49-F238E27FC236}">
                  <a16:creationId xmlns:a16="http://schemas.microsoft.com/office/drawing/2014/main" id="{7847AC5F-BD32-8D27-20DA-7F65D65EEB28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>
              <a:extLst>
                <a:ext uri="{FF2B5EF4-FFF2-40B4-BE49-F238E27FC236}">
                  <a16:creationId xmlns:a16="http://schemas.microsoft.com/office/drawing/2014/main" id="{A81ADF86-B57D-92E1-2C5E-3515A2925227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>
              <a:extLst>
                <a:ext uri="{FF2B5EF4-FFF2-40B4-BE49-F238E27FC236}">
                  <a16:creationId xmlns:a16="http://schemas.microsoft.com/office/drawing/2014/main" id="{47B288E6-3CB7-684A-9DD9-BFE5C9B7E788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>
              <a:extLst>
                <a:ext uri="{FF2B5EF4-FFF2-40B4-BE49-F238E27FC236}">
                  <a16:creationId xmlns:a16="http://schemas.microsoft.com/office/drawing/2014/main" id="{E53F1AD5-1F5D-02E3-9D74-BDC62D683670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>
              <a:extLst>
                <a:ext uri="{FF2B5EF4-FFF2-40B4-BE49-F238E27FC236}">
                  <a16:creationId xmlns:a16="http://schemas.microsoft.com/office/drawing/2014/main" id="{0EF86302-007B-D919-93FE-4602E12CBB32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>
              <a:extLst>
                <a:ext uri="{FF2B5EF4-FFF2-40B4-BE49-F238E27FC236}">
                  <a16:creationId xmlns:a16="http://schemas.microsoft.com/office/drawing/2014/main" id="{3719CF34-B376-C553-A30C-1DC3F74DEAC8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>
              <a:extLst>
                <a:ext uri="{FF2B5EF4-FFF2-40B4-BE49-F238E27FC236}">
                  <a16:creationId xmlns:a16="http://schemas.microsoft.com/office/drawing/2014/main" id="{B4787EE6-8457-99E3-10E2-90CCBD396194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>
              <a:extLst>
                <a:ext uri="{FF2B5EF4-FFF2-40B4-BE49-F238E27FC236}">
                  <a16:creationId xmlns:a16="http://schemas.microsoft.com/office/drawing/2014/main" id="{FAF0C78D-1341-883D-E256-5FEC2F184F28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>
              <a:extLst>
                <a:ext uri="{FF2B5EF4-FFF2-40B4-BE49-F238E27FC236}">
                  <a16:creationId xmlns:a16="http://schemas.microsoft.com/office/drawing/2014/main" id="{37AD10A0-E6C0-0AEE-DB03-B66ACBA9D58B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>
              <a:extLst>
                <a:ext uri="{FF2B5EF4-FFF2-40B4-BE49-F238E27FC236}">
                  <a16:creationId xmlns:a16="http://schemas.microsoft.com/office/drawing/2014/main" id="{E99DCC43-7E3C-D479-ED46-A03AC290D757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>
              <a:extLst>
                <a:ext uri="{FF2B5EF4-FFF2-40B4-BE49-F238E27FC236}">
                  <a16:creationId xmlns:a16="http://schemas.microsoft.com/office/drawing/2014/main" id="{E299DE5B-DEAB-4EA7-218C-A0B458EDA4BC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>
              <a:extLst>
                <a:ext uri="{FF2B5EF4-FFF2-40B4-BE49-F238E27FC236}">
                  <a16:creationId xmlns:a16="http://schemas.microsoft.com/office/drawing/2014/main" id="{76EA5E60-6C93-6398-8F79-5480F9E76614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>
              <a:extLst>
                <a:ext uri="{FF2B5EF4-FFF2-40B4-BE49-F238E27FC236}">
                  <a16:creationId xmlns:a16="http://schemas.microsoft.com/office/drawing/2014/main" id="{3E5E90D1-48B6-51E4-4ED5-674C4584821F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>
              <a:extLst>
                <a:ext uri="{FF2B5EF4-FFF2-40B4-BE49-F238E27FC236}">
                  <a16:creationId xmlns:a16="http://schemas.microsoft.com/office/drawing/2014/main" id="{062F66EB-FE9F-2D03-742B-C7871EFA8E44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>
              <a:extLst>
                <a:ext uri="{FF2B5EF4-FFF2-40B4-BE49-F238E27FC236}">
                  <a16:creationId xmlns:a16="http://schemas.microsoft.com/office/drawing/2014/main" id="{744534E8-B607-A0FD-9A27-43BF575924B5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>
              <a:extLst>
                <a:ext uri="{FF2B5EF4-FFF2-40B4-BE49-F238E27FC236}">
                  <a16:creationId xmlns:a16="http://schemas.microsoft.com/office/drawing/2014/main" id="{25A06A3C-D748-579C-B050-1424EADBF366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>
              <a:extLst>
                <a:ext uri="{FF2B5EF4-FFF2-40B4-BE49-F238E27FC236}">
                  <a16:creationId xmlns:a16="http://schemas.microsoft.com/office/drawing/2014/main" id="{8252388C-B40C-B487-241A-DB5A442FE103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>
              <a:extLst>
                <a:ext uri="{FF2B5EF4-FFF2-40B4-BE49-F238E27FC236}">
                  <a16:creationId xmlns:a16="http://schemas.microsoft.com/office/drawing/2014/main" id="{F4408E90-7F47-C455-91D3-BD700D49116E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>
              <a:extLst>
                <a:ext uri="{FF2B5EF4-FFF2-40B4-BE49-F238E27FC236}">
                  <a16:creationId xmlns:a16="http://schemas.microsoft.com/office/drawing/2014/main" id="{201CCB24-F3ED-E90C-B21C-A84E427E84D8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A4B73AD-5DFC-FC40-D239-86927F994DAA}"/>
              </a:ext>
            </a:extLst>
          </p:cNvPr>
          <p:cNvSpPr txBox="1"/>
          <p:nvPr/>
        </p:nvSpPr>
        <p:spPr>
          <a:xfrm>
            <a:off x="1670050" y="1544029"/>
            <a:ext cx="17068800" cy="482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Предмет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ключевые аспекты вакансий для соискателей синвалидностью в Томской области, которые подлежат анализу.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текущие тенденции на рынке труда для людей с инвалидностью в Томской области. Анализ должен ответить на следующие вопросы: какие профессии наиболее востребованы для этой категории соискателей, в каких городах и районах сосредоточено наибольшее количество вакансий, какие ключевые навыки и квалификации требуются, а также какие условия труда (зарплата, график, возможность удаленной работы) предлагают работодатели.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2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4957"/>
            <a:ext cx="17068800" cy="769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Условия реализации проекта: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аналитический отчет с визуализацией, статистическими показателями и выводами</a:t>
            </a:r>
            <a:endParaRPr lang="ru-RU" sz="44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Риски:  </a:t>
            </a:r>
            <a:r>
              <a:rPr lang="ru-RU" sz="4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не учитывать все вакансии для людей с инвалидностью (например, если работодатели не указывают это в открытых источниках).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0" i="0" u="none" strike="noStrike" dirty="0">
                <a:solidFill>
                  <a:srgbClr val="F8FAFF"/>
                </a:solidFill>
                <a:effectLst/>
                <a:latin typeface="quote-cjk-patch"/>
              </a:rPr>
              <a:t>	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данных преобладают вакансии из Томска, что искажает картину по области (малые города и села могут иметь другие потребности)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Разные группы инвалидности требуют разных условий (например, колясочникам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слабовидящим), но данные об этом отсутствуют..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348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типы данных: </a:t>
            </a:r>
            <a:r>
              <a:rPr lang="ru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категориальные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географические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интервальные</a:t>
            </a:r>
            <a:endParaRPr lang="ru-K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Способ(ы) получения данных: </a:t>
            </a:r>
            <a:r>
              <a:rPr lang="ru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Заказчиком были предоставлены датасеты с выгрузкой о транзакциях и клиентах из его CRM-системы.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670050" y="2050815"/>
            <a:ext cx="15544800" cy="500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Этапы исследования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Планирование дизайна исследования: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Определение целей, выбор уровня сложности (</a:t>
            </a:r>
            <a:r>
              <a:rPr lang="en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EASY)</a:t>
            </a:r>
            <a:endParaRPr lang="ru-RU" sz="36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данных: </a:t>
            </a:r>
            <a:r>
              <a:rPr lang="ru-RU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распределений, корреляций, визуализация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Статистическое исследование данных: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Описательная статистика, корреляционный анализ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Оформление результатов анализа: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Подготовка выводов и рекомендаций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70050" y="1815927"/>
            <a:ext cx="17221200" cy="832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исследования: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1: 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Вакансии, подходящие для людей с инвалидностью, чаще всего связаны с гибким графиком, частичной занятостью и удаленной работой, так как эти условия позволяют адаптировать трудовой процесс под индивидуальные возможности соискателей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0" i="0" u="none" strike="noStrike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2: 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крупных городах Томской области (Томск, Северск) предложений для людей с инвалидностью больше, чем в малых населенных пунктах, из-за более развитой инфраструктуры и большего количества работодателей, готовых создавать инклюзивные рабочие места.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453725"/>
            <a:ext cx="17068800" cy="799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результатов: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вакансии сосредоточены в сферах, где важны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skills,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не физические нагрузки.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  <p:pic>
        <p:nvPicPr>
          <p:cNvPr id="9" name="Рисунок 8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C84FC68-17F6-0031-659B-F13D877D2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3431183"/>
            <a:ext cx="17983199" cy="51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983B-8FAC-F454-D98A-AEEB15E20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>
            <a:extLst>
              <a:ext uri="{FF2B5EF4-FFF2-40B4-BE49-F238E27FC236}">
                <a16:creationId xmlns:a16="http://schemas.microsoft.com/office/drawing/2014/main" id="{6AFFCC14-3E70-1EE7-6809-F59BD43AF9CC}"/>
              </a:ext>
            </a:extLst>
          </p:cNvPr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>
              <a:extLst>
                <a:ext uri="{FF2B5EF4-FFF2-40B4-BE49-F238E27FC236}">
                  <a16:creationId xmlns:a16="http://schemas.microsoft.com/office/drawing/2014/main" id="{3E4237AF-341F-EC82-1BBD-043221132AA0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>
              <a:extLst>
                <a:ext uri="{FF2B5EF4-FFF2-40B4-BE49-F238E27FC236}">
                  <a16:creationId xmlns:a16="http://schemas.microsoft.com/office/drawing/2014/main" id="{6C22BB40-1DAF-00BF-D144-636A9A84FCED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>
              <a:extLst>
                <a:ext uri="{FF2B5EF4-FFF2-40B4-BE49-F238E27FC236}">
                  <a16:creationId xmlns:a16="http://schemas.microsoft.com/office/drawing/2014/main" id="{8FF71253-C19D-D9D3-20DB-1E21C488227E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>
              <a:extLst>
                <a:ext uri="{FF2B5EF4-FFF2-40B4-BE49-F238E27FC236}">
                  <a16:creationId xmlns:a16="http://schemas.microsoft.com/office/drawing/2014/main" id="{9DC19292-20DD-0313-763E-2FAF2A362EDF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>
              <a:extLst>
                <a:ext uri="{FF2B5EF4-FFF2-40B4-BE49-F238E27FC236}">
                  <a16:creationId xmlns:a16="http://schemas.microsoft.com/office/drawing/2014/main" id="{239D22AF-E589-69FD-7E43-FF295AC9616A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>
              <a:extLst>
                <a:ext uri="{FF2B5EF4-FFF2-40B4-BE49-F238E27FC236}">
                  <a16:creationId xmlns:a16="http://schemas.microsoft.com/office/drawing/2014/main" id="{E1994BC1-9484-9FF2-C053-549B7E210BF2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>
              <a:extLst>
                <a:ext uri="{FF2B5EF4-FFF2-40B4-BE49-F238E27FC236}">
                  <a16:creationId xmlns:a16="http://schemas.microsoft.com/office/drawing/2014/main" id="{2C7CF400-AE82-8FC8-4823-29077233CDAB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>
              <a:extLst>
                <a:ext uri="{FF2B5EF4-FFF2-40B4-BE49-F238E27FC236}">
                  <a16:creationId xmlns:a16="http://schemas.microsoft.com/office/drawing/2014/main" id="{0CE73C3D-520E-14E0-0E14-36FD7AB6A527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>
              <a:extLst>
                <a:ext uri="{FF2B5EF4-FFF2-40B4-BE49-F238E27FC236}">
                  <a16:creationId xmlns:a16="http://schemas.microsoft.com/office/drawing/2014/main" id="{B7FCA650-122D-15D8-816C-A28D436F56C5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>
              <a:extLst>
                <a:ext uri="{FF2B5EF4-FFF2-40B4-BE49-F238E27FC236}">
                  <a16:creationId xmlns:a16="http://schemas.microsoft.com/office/drawing/2014/main" id="{8D4D7558-024B-D8E6-D5D9-3AE1B4FBF10B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>
              <a:extLst>
                <a:ext uri="{FF2B5EF4-FFF2-40B4-BE49-F238E27FC236}">
                  <a16:creationId xmlns:a16="http://schemas.microsoft.com/office/drawing/2014/main" id="{6E806089-A5FC-5AFC-CFB6-9A86C0169A49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>
              <a:extLst>
                <a:ext uri="{FF2B5EF4-FFF2-40B4-BE49-F238E27FC236}">
                  <a16:creationId xmlns:a16="http://schemas.microsoft.com/office/drawing/2014/main" id="{C2823B0A-7100-3C4E-9922-84D6BD615191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>
              <a:extLst>
                <a:ext uri="{FF2B5EF4-FFF2-40B4-BE49-F238E27FC236}">
                  <a16:creationId xmlns:a16="http://schemas.microsoft.com/office/drawing/2014/main" id="{694A58FC-3299-8B43-0B2E-AB13DCBAF4E0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>
              <a:extLst>
                <a:ext uri="{FF2B5EF4-FFF2-40B4-BE49-F238E27FC236}">
                  <a16:creationId xmlns:a16="http://schemas.microsoft.com/office/drawing/2014/main" id="{31C0C38C-288A-1EDD-E52B-A670E867D97E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>
              <a:extLst>
                <a:ext uri="{FF2B5EF4-FFF2-40B4-BE49-F238E27FC236}">
                  <a16:creationId xmlns:a16="http://schemas.microsoft.com/office/drawing/2014/main" id="{187D0CAE-7D50-430D-4531-8E4AE6F71FE2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>
              <a:extLst>
                <a:ext uri="{FF2B5EF4-FFF2-40B4-BE49-F238E27FC236}">
                  <a16:creationId xmlns:a16="http://schemas.microsoft.com/office/drawing/2014/main" id="{2D3EB8F1-2725-B08D-3A1B-AF15CABD7443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>
              <a:extLst>
                <a:ext uri="{FF2B5EF4-FFF2-40B4-BE49-F238E27FC236}">
                  <a16:creationId xmlns:a16="http://schemas.microsoft.com/office/drawing/2014/main" id="{221F897F-485D-2579-950D-FA7F9E5542CF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>
              <a:extLst>
                <a:ext uri="{FF2B5EF4-FFF2-40B4-BE49-F238E27FC236}">
                  <a16:creationId xmlns:a16="http://schemas.microsoft.com/office/drawing/2014/main" id="{7DCDA138-6E5C-1B39-5E00-4C4B1F48CF21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>
              <a:extLst>
                <a:ext uri="{FF2B5EF4-FFF2-40B4-BE49-F238E27FC236}">
                  <a16:creationId xmlns:a16="http://schemas.microsoft.com/office/drawing/2014/main" id="{D70A4529-68E2-E1F9-ADE0-6DF22DDF3761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>
              <a:extLst>
                <a:ext uri="{FF2B5EF4-FFF2-40B4-BE49-F238E27FC236}">
                  <a16:creationId xmlns:a16="http://schemas.microsoft.com/office/drawing/2014/main" id="{D7676E5C-4328-AC45-3379-5759E3A47A44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>
              <a:extLst>
                <a:ext uri="{FF2B5EF4-FFF2-40B4-BE49-F238E27FC236}">
                  <a16:creationId xmlns:a16="http://schemas.microsoft.com/office/drawing/2014/main" id="{B628707C-F9DD-80AC-4B2E-700E5112FE6C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>
              <a:extLst>
                <a:ext uri="{FF2B5EF4-FFF2-40B4-BE49-F238E27FC236}">
                  <a16:creationId xmlns:a16="http://schemas.microsoft.com/office/drawing/2014/main" id="{7E8EDCA5-1FB1-26AA-658A-568466100C54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>
              <a:extLst>
                <a:ext uri="{FF2B5EF4-FFF2-40B4-BE49-F238E27FC236}">
                  <a16:creationId xmlns:a16="http://schemas.microsoft.com/office/drawing/2014/main" id="{0C86FE2B-51F6-D158-0648-127AFBB7174E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>
              <a:extLst>
                <a:ext uri="{FF2B5EF4-FFF2-40B4-BE49-F238E27FC236}">
                  <a16:creationId xmlns:a16="http://schemas.microsoft.com/office/drawing/2014/main" id="{30A7D954-FFB1-7E54-F196-C0C20E8B4B4D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>
              <a:extLst>
                <a:ext uri="{FF2B5EF4-FFF2-40B4-BE49-F238E27FC236}">
                  <a16:creationId xmlns:a16="http://schemas.microsoft.com/office/drawing/2014/main" id="{BF87167C-B39E-68BE-9CF8-A9CC7831ACC3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>
              <a:extLst>
                <a:ext uri="{FF2B5EF4-FFF2-40B4-BE49-F238E27FC236}">
                  <a16:creationId xmlns:a16="http://schemas.microsoft.com/office/drawing/2014/main" id="{6B7718D1-31EA-5BB3-D5B6-7F609300876E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542B268F-896E-4A32-608F-82BD64D2714A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>
              <a:extLst>
                <a:ext uri="{FF2B5EF4-FFF2-40B4-BE49-F238E27FC236}">
                  <a16:creationId xmlns:a16="http://schemas.microsoft.com/office/drawing/2014/main" id="{B8D41131-9967-FB9D-5CD8-F96801390FF6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>
              <a:extLst>
                <a:ext uri="{FF2B5EF4-FFF2-40B4-BE49-F238E27FC236}">
                  <a16:creationId xmlns:a16="http://schemas.microsoft.com/office/drawing/2014/main" id="{E0D884A6-C04D-B7E9-8E97-A8CCB44CCA13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>
              <a:extLst>
                <a:ext uri="{FF2B5EF4-FFF2-40B4-BE49-F238E27FC236}">
                  <a16:creationId xmlns:a16="http://schemas.microsoft.com/office/drawing/2014/main" id="{5F82F3DD-7C16-3B1E-4346-B1A175CCA4F6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>
              <a:extLst>
                <a:ext uri="{FF2B5EF4-FFF2-40B4-BE49-F238E27FC236}">
                  <a16:creationId xmlns:a16="http://schemas.microsoft.com/office/drawing/2014/main" id="{4516491F-B2CD-209D-F322-D6B9A3EAE611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794EB3E7-D4B8-AC63-1498-DAEAB9794032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>
              <a:extLst>
                <a:ext uri="{FF2B5EF4-FFF2-40B4-BE49-F238E27FC236}">
                  <a16:creationId xmlns:a16="http://schemas.microsoft.com/office/drawing/2014/main" id="{A2971B18-412B-A2FF-ED7D-386A0403CF97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>
              <a:extLst>
                <a:ext uri="{FF2B5EF4-FFF2-40B4-BE49-F238E27FC236}">
                  <a16:creationId xmlns:a16="http://schemas.microsoft.com/office/drawing/2014/main" id="{D3970395-542E-9B8A-D499-F3504EAC1022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>
              <a:extLst>
                <a:ext uri="{FF2B5EF4-FFF2-40B4-BE49-F238E27FC236}">
                  <a16:creationId xmlns:a16="http://schemas.microsoft.com/office/drawing/2014/main" id="{D4D3DD4F-37F9-EE26-7BB6-F3810D9ADBBA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>
              <a:extLst>
                <a:ext uri="{FF2B5EF4-FFF2-40B4-BE49-F238E27FC236}">
                  <a16:creationId xmlns:a16="http://schemas.microsoft.com/office/drawing/2014/main" id="{B91AAFE6-89CF-54AB-95BA-470CC4D68405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>
              <a:extLst>
                <a:ext uri="{FF2B5EF4-FFF2-40B4-BE49-F238E27FC236}">
                  <a16:creationId xmlns:a16="http://schemas.microsoft.com/office/drawing/2014/main" id="{A09EC9DA-21CB-65DC-839B-A652E70CFBD9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>
              <a:extLst>
                <a:ext uri="{FF2B5EF4-FFF2-40B4-BE49-F238E27FC236}">
                  <a16:creationId xmlns:a16="http://schemas.microsoft.com/office/drawing/2014/main" id="{ACC8AB79-367F-B11E-68C6-AA09DEDCF1BC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>
              <a:extLst>
                <a:ext uri="{FF2B5EF4-FFF2-40B4-BE49-F238E27FC236}">
                  <a16:creationId xmlns:a16="http://schemas.microsoft.com/office/drawing/2014/main" id="{0D3D32B2-435A-CDCC-210C-529EBBD60944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>
              <a:extLst>
                <a:ext uri="{FF2B5EF4-FFF2-40B4-BE49-F238E27FC236}">
                  <a16:creationId xmlns:a16="http://schemas.microsoft.com/office/drawing/2014/main" id="{A3F825C4-ED4F-7A45-AC80-5B3866C5BF52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>
              <a:extLst>
                <a:ext uri="{FF2B5EF4-FFF2-40B4-BE49-F238E27FC236}">
                  <a16:creationId xmlns:a16="http://schemas.microsoft.com/office/drawing/2014/main" id="{CA29462A-C368-EE84-BBEA-FD29BB26029F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>
              <a:extLst>
                <a:ext uri="{FF2B5EF4-FFF2-40B4-BE49-F238E27FC236}">
                  <a16:creationId xmlns:a16="http://schemas.microsoft.com/office/drawing/2014/main" id="{8930C270-ABDD-DD74-248D-FBAF9485CFC7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>
              <a:extLst>
                <a:ext uri="{FF2B5EF4-FFF2-40B4-BE49-F238E27FC236}">
                  <a16:creationId xmlns:a16="http://schemas.microsoft.com/office/drawing/2014/main" id="{A90C1642-1BF4-24B6-A7DC-6D235C5E8367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>
              <a:extLst>
                <a:ext uri="{FF2B5EF4-FFF2-40B4-BE49-F238E27FC236}">
                  <a16:creationId xmlns:a16="http://schemas.microsoft.com/office/drawing/2014/main" id="{B5E02409-F3B4-EFFC-75DC-179ABFDC1878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>
              <a:extLst>
                <a:ext uri="{FF2B5EF4-FFF2-40B4-BE49-F238E27FC236}">
                  <a16:creationId xmlns:a16="http://schemas.microsoft.com/office/drawing/2014/main" id="{B3CB3272-23FB-AFAE-DEE5-37F4601F8961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>
              <a:extLst>
                <a:ext uri="{FF2B5EF4-FFF2-40B4-BE49-F238E27FC236}">
                  <a16:creationId xmlns:a16="http://schemas.microsoft.com/office/drawing/2014/main" id="{13BDAD5C-17DB-F8E0-1DC0-CD6070502E12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>
              <a:extLst>
                <a:ext uri="{FF2B5EF4-FFF2-40B4-BE49-F238E27FC236}">
                  <a16:creationId xmlns:a16="http://schemas.microsoft.com/office/drawing/2014/main" id="{90A39D4B-3488-F51C-9D64-AC4E7D3F2311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>
              <a:extLst>
                <a:ext uri="{FF2B5EF4-FFF2-40B4-BE49-F238E27FC236}">
                  <a16:creationId xmlns:a16="http://schemas.microsoft.com/office/drawing/2014/main" id="{5F7CF07A-C690-7994-345C-0484FAE974B6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>
              <a:extLst>
                <a:ext uri="{FF2B5EF4-FFF2-40B4-BE49-F238E27FC236}">
                  <a16:creationId xmlns:a16="http://schemas.microsoft.com/office/drawing/2014/main" id="{7A32BD73-F2CB-29BF-EF62-C696895BECEA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>
              <a:extLst>
                <a:ext uri="{FF2B5EF4-FFF2-40B4-BE49-F238E27FC236}">
                  <a16:creationId xmlns:a16="http://schemas.microsoft.com/office/drawing/2014/main" id="{47C9E43B-5494-E5E6-08EB-A73B9727A76F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>
              <a:extLst>
                <a:ext uri="{FF2B5EF4-FFF2-40B4-BE49-F238E27FC236}">
                  <a16:creationId xmlns:a16="http://schemas.microsoft.com/office/drawing/2014/main" id="{7D6267C4-D0B4-43CF-B5D7-CBDC90EDF254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>
              <a:extLst>
                <a:ext uri="{FF2B5EF4-FFF2-40B4-BE49-F238E27FC236}">
                  <a16:creationId xmlns:a16="http://schemas.microsoft.com/office/drawing/2014/main" id="{86DC00B3-06D6-0CBE-58D6-70ED84D174E9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>
              <a:extLst>
                <a:ext uri="{FF2B5EF4-FFF2-40B4-BE49-F238E27FC236}">
                  <a16:creationId xmlns:a16="http://schemas.microsoft.com/office/drawing/2014/main" id="{30D4832B-23E4-84EE-471F-811DA15C765C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>
              <a:extLst>
                <a:ext uri="{FF2B5EF4-FFF2-40B4-BE49-F238E27FC236}">
                  <a16:creationId xmlns:a16="http://schemas.microsoft.com/office/drawing/2014/main" id="{733BBCF7-E5F7-A7B9-2BD9-CD9B5768E3D6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>
              <a:extLst>
                <a:ext uri="{FF2B5EF4-FFF2-40B4-BE49-F238E27FC236}">
                  <a16:creationId xmlns:a16="http://schemas.microsoft.com/office/drawing/2014/main" id="{8BA118B8-4DC8-2F13-1ED8-0FD002087879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>
              <a:extLst>
                <a:ext uri="{FF2B5EF4-FFF2-40B4-BE49-F238E27FC236}">
                  <a16:creationId xmlns:a16="http://schemas.microsoft.com/office/drawing/2014/main" id="{DC5F0BB4-2002-B1D3-9BEB-7CBE4DC7C4EE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>
              <a:extLst>
                <a:ext uri="{FF2B5EF4-FFF2-40B4-BE49-F238E27FC236}">
                  <a16:creationId xmlns:a16="http://schemas.microsoft.com/office/drawing/2014/main" id="{F036952B-7C6F-D052-693C-ED4341E71911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>
              <a:extLst>
                <a:ext uri="{FF2B5EF4-FFF2-40B4-BE49-F238E27FC236}">
                  <a16:creationId xmlns:a16="http://schemas.microsoft.com/office/drawing/2014/main" id="{2AD28428-B8E0-C0DB-CA0E-15404A96FC46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>
              <a:extLst>
                <a:ext uri="{FF2B5EF4-FFF2-40B4-BE49-F238E27FC236}">
                  <a16:creationId xmlns:a16="http://schemas.microsoft.com/office/drawing/2014/main" id="{B95AC5CC-64D1-264D-97BA-758A4F9850C2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>
              <a:extLst>
                <a:ext uri="{FF2B5EF4-FFF2-40B4-BE49-F238E27FC236}">
                  <a16:creationId xmlns:a16="http://schemas.microsoft.com/office/drawing/2014/main" id="{F6809DE6-659E-4046-0B9D-C9541B12649A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>
              <a:extLst>
                <a:ext uri="{FF2B5EF4-FFF2-40B4-BE49-F238E27FC236}">
                  <a16:creationId xmlns:a16="http://schemas.microsoft.com/office/drawing/2014/main" id="{949603C8-C212-8A3D-41E0-98397D68D870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>
              <a:extLst>
                <a:ext uri="{FF2B5EF4-FFF2-40B4-BE49-F238E27FC236}">
                  <a16:creationId xmlns:a16="http://schemas.microsoft.com/office/drawing/2014/main" id="{2F3EC10D-97CD-415B-DBD8-943CD16FD911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>
              <a:extLst>
                <a:ext uri="{FF2B5EF4-FFF2-40B4-BE49-F238E27FC236}">
                  <a16:creationId xmlns:a16="http://schemas.microsoft.com/office/drawing/2014/main" id="{A6DE3C08-AAA5-3D82-FA84-9EE51C141819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>
              <a:extLst>
                <a:ext uri="{FF2B5EF4-FFF2-40B4-BE49-F238E27FC236}">
                  <a16:creationId xmlns:a16="http://schemas.microsoft.com/office/drawing/2014/main" id="{8F9CCA92-BA1A-8BD8-C2FF-7392B8A83F09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>
              <a:extLst>
                <a:ext uri="{FF2B5EF4-FFF2-40B4-BE49-F238E27FC236}">
                  <a16:creationId xmlns:a16="http://schemas.microsoft.com/office/drawing/2014/main" id="{3B0A2D66-8F47-830B-95A1-F13E733DEF64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>
              <a:extLst>
                <a:ext uri="{FF2B5EF4-FFF2-40B4-BE49-F238E27FC236}">
                  <a16:creationId xmlns:a16="http://schemas.microsoft.com/office/drawing/2014/main" id="{DFDF0656-77FB-AD32-4F86-13922E572AE0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>
              <a:extLst>
                <a:ext uri="{FF2B5EF4-FFF2-40B4-BE49-F238E27FC236}">
                  <a16:creationId xmlns:a16="http://schemas.microsoft.com/office/drawing/2014/main" id="{2ED531C9-2D30-64DF-6478-7A63ED3CC55D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>
              <a:extLst>
                <a:ext uri="{FF2B5EF4-FFF2-40B4-BE49-F238E27FC236}">
                  <a16:creationId xmlns:a16="http://schemas.microsoft.com/office/drawing/2014/main" id="{5232184C-14F9-C581-4021-3B4A0E9F8469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>
              <a:extLst>
                <a:ext uri="{FF2B5EF4-FFF2-40B4-BE49-F238E27FC236}">
                  <a16:creationId xmlns:a16="http://schemas.microsoft.com/office/drawing/2014/main" id="{3AEDF240-5ED0-02AE-DC58-83F962810AD1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>
              <a:extLst>
                <a:ext uri="{FF2B5EF4-FFF2-40B4-BE49-F238E27FC236}">
                  <a16:creationId xmlns:a16="http://schemas.microsoft.com/office/drawing/2014/main" id="{C6D26E6C-6E6C-0D25-5A29-86DD79CDF1BE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>
              <a:extLst>
                <a:ext uri="{FF2B5EF4-FFF2-40B4-BE49-F238E27FC236}">
                  <a16:creationId xmlns:a16="http://schemas.microsoft.com/office/drawing/2014/main" id="{EE13FDFD-B5B2-6442-0B93-5262A4A7FB0C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>
              <a:extLst>
                <a:ext uri="{FF2B5EF4-FFF2-40B4-BE49-F238E27FC236}">
                  <a16:creationId xmlns:a16="http://schemas.microsoft.com/office/drawing/2014/main" id="{4A96CCA0-41B5-5993-68BF-924599A7316D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753C4A7-262A-10CF-2D1D-D16F730549AB}"/>
              </a:ext>
            </a:extLst>
          </p:cNvPr>
          <p:cNvSpPr txBox="1"/>
          <p:nvPr/>
        </p:nvSpPr>
        <p:spPr>
          <a:xfrm>
            <a:off x="1662112" y="1783058"/>
            <a:ext cx="17068800" cy="963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результатов: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вакансии сосредоточены в сферах, где важны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skills,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не физические нагрузки.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D374B8-1712-2229-24B3-CA0D7A39E7EA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  <p:pic>
        <p:nvPicPr>
          <p:cNvPr id="4" name="Рисунок 3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DCD33EB-93C1-6231-6BBC-F285A30B5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2684326"/>
            <a:ext cx="16617950" cy="71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6093</TotalTime>
  <Words>832</Words>
  <Application>Microsoft Macintosh PowerPoint</Application>
  <PresentationFormat>Произвольный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Tahoma</vt:lpstr>
      <vt:lpstr>quote-cjk-patch</vt:lpstr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psevd0n1m03072004@gmail.com</cp:lastModifiedBy>
  <cp:revision>146</cp:revision>
  <dcterms:created xsi:type="dcterms:W3CDTF">2022-03-29T11:34:13Z</dcterms:created>
  <dcterms:modified xsi:type="dcterms:W3CDTF">2025-06-21T10:23:09Z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