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7"/>
  </p:notesMasterIdLst>
  <p:sldIdLst>
    <p:sldId id="265" r:id="rId2"/>
    <p:sldId id="382" r:id="rId3"/>
    <p:sldId id="393" r:id="rId4"/>
    <p:sldId id="383" r:id="rId5"/>
    <p:sldId id="384" r:id="rId6"/>
    <p:sldId id="385" r:id="rId7"/>
    <p:sldId id="386" r:id="rId8"/>
    <p:sldId id="387" r:id="rId9"/>
    <p:sldId id="395" r:id="rId10"/>
    <p:sldId id="394" r:id="rId11"/>
    <p:sldId id="388" r:id="rId12"/>
    <p:sldId id="389" r:id="rId13"/>
    <p:sldId id="390" r:id="rId14"/>
    <p:sldId id="392" r:id="rId15"/>
    <p:sldId id="298" r:id="rId16"/>
  </p:sldIdLst>
  <p:sldSz cx="20104100" cy="11309350"/>
  <p:notesSz cx="20104100" cy="11309350"/>
  <p:embeddedFontLst>
    <p:embeddedFont>
      <p:font typeface="Tahoma" panose="020B0604030504040204" pitchFamily="34" charset="0"/>
      <p:regular r:id="rId18"/>
      <p:bold r:id="rId19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 userDrawn="1">
          <p15:clr>
            <a:srgbClr val="A4A3A4"/>
          </p15:clr>
        </p15:guide>
        <p15:guide id="2" pos="1052" userDrawn="1">
          <p15:clr>
            <a:srgbClr val="A4A3A4"/>
          </p15:clr>
        </p15:guide>
        <p15:guide id="3" orient="horz" pos="538" userDrawn="1">
          <p15:clr>
            <a:srgbClr val="A4A3A4"/>
          </p15:clr>
        </p15:guide>
        <p15:guide id="4" pos="118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A5C"/>
    <a:srgbClr val="F7692B"/>
    <a:srgbClr val="005970"/>
    <a:srgbClr val="008AC2"/>
    <a:srgbClr val="00A6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37" autoAdjust="0"/>
    <p:restoredTop sz="94710"/>
  </p:normalViewPr>
  <p:slideViewPr>
    <p:cSldViewPr>
      <p:cViewPr varScale="1">
        <p:scale>
          <a:sx n="90" d="100"/>
          <a:sy n="90" d="100"/>
        </p:scale>
        <p:origin x="680" y="232"/>
      </p:cViewPr>
      <p:guideLst>
        <p:guide orient="horz" pos="1786"/>
        <p:guide pos="1052"/>
        <p:guide orient="horz" pos="538"/>
        <p:guide pos="118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A30D8-18DC-402F-A842-06C08DE7CC0A}" type="datetimeFigureOut">
              <a:rPr lang="ru-RU" smtClean="0"/>
              <a:pPr/>
              <a:t>21.06.2025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2465B-09D3-4565-8A24-DDE170DF590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326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004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465A4-F8D7-5929-015C-A0203F284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C0A6C39-82F8-CFDB-EAA7-CF271E34C2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99A1E56D-2F1F-48FD-0205-84F73717A9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94A482-0061-9889-3936-CC080A33E9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070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44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098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458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122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245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B8E49-BEFF-D115-0C2F-AA4B4E7D1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595F0010-A0EC-908E-4FCA-8609C181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0F7FE25-D6B2-6115-E479-78B37D76A7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BEE105-C034-2331-B134-7C72F03B94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844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738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857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622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324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678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17EF8-5393-C794-AB2F-A9B726FE3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17D31A7-32DB-70D2-671E-FF3C9512E9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D895436-7382-6961-E831-1A3BE2396F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27E5B0-FD7B-DFAC-AEA3-B1DBFAE7F7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2465B-09D3-4565-8A24-DDE170DF5900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768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750" b="1" i="0">
                <a:solidFill>
                  <a:srgbClr val="0042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750" b="1" i="0">
                <a:solidFill>
                  <a:srgbClr val="0042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6/21/25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52342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655177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92233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5774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518949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545665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532124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558839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5720150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585555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5987315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0" y="612272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0" y="625446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0" y="6386224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0" y="652163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665337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479058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0" y="678513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0" y="691688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399"/>
                </a:lnTo>
                <a:lnTo>
                  <a:pt x="5371564" y="13539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0" y="718404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0" y="731945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0" y="745120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0" y="771836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0" y="758295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0" y="785010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0" y="798186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0" y="811727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0" y="8249026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0" y="838443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0" y="851619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0" y="8647935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0" y="878334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0" y="891510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0" y="705228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0" y="904684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0" y="917859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399"/>
                </a:lnTo>
                <a:lnTo>
                  <a:pt x="5371564" y="13539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0" y="9445754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0" y="958116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0" y="971291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0" y="998007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0" y="9844663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0" y="1011181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0" y="1024357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0" y="1037898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0" y="10510737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0" y="1064614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0" y="1077790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0" y="10909646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0" y="1104505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0" y="1117681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0" y="931399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0" y="226171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0" y="2393466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399"/>
                </a:lnTo>
                <a:lnTo>
                  <a:pt x="5371564" y="13539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0" y="2660620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0" y="279603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0" y="292778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0" y="3194939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0" y="305952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0" y="332668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0" y="345843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0" y="359384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0" y="3725603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0" y="386101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0" y="399275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0" y="4124513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0" y="425992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0" y="439166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0" y="2528865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0" y="0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268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0" y="131755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F2D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0" y="398909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0" y="53431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A6E3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0" y="666063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D5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0" y="933228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F2ED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0" y="797818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2BA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0" y="106497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73B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0" y="1196728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75B0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0" y="1332137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66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0" y="1463892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90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0857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0" y="1599302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7AD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0" y="173104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D6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0" y="1862801"/>
            <a:ext cx="5372100" cy="135890"/>
          </a:xfrm>
          <a:custGeom>
            <a:avLst/>
            <a:gdLst/>
            <a:ahLst/>
            <a:cxnLst/>
            <a:rect l="l" t="t" r="r" b="b"/>
            <a:pathLst>
              <a:path w="5372100" h="135889">
                <a:moveTo>
                  <a:pt x="5371564" y="0"/>
                </a:moveTo>
                <a:lnTo>
                  <a:pt x="0" y="0"/>
                </a:lnTo>
                <a:lnTo>
                  <a:pt x="0" y="135409"/>
                </a:lnTo>
                <a:lnTo>
                  <a:pt x="5371564" y="135409"/>
                </a:lnTo>
                <a:lnTo>
                  <a:pt x="5371564" y="0"/>
                </a:lnTo>
                <a:close/>
              </a:path>
            </a:pathLst>
          </a:custGeom>
          <a:solidFill>
            <a:srgbClr val="94DE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0" y="1998211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E87D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0" y="2129956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80">
                <a:moveTo>
                  <a:pt x="5371564" y="0"/>
                </a:moveTo>
                <a:lnTo>
                  <a:pt x="0" y="0"/>
                </a:lnTo>
                <a:lnTo>
                  <a:pt x="0" y="131755"/>
                </a:lnTo>
                <a:lnTo>
                  <a:pt x="5371564" y="131755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2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0" y="267164"/>
            <a:ext cx="5372100" cy="132080"/>
          </a:xfrm>
          <a:custGeom>
            <a:avLst/>
            <a:gdLst/>
            <a:ahLst/>
            <a:cxnLst/>
            <a:rect l="l" t="t" r="r" b="b"/>
            <a:pathLst>
              <a:path w="5372100" h="132079">
                <a:moveTo>
                  <a:pt x="5371564" y="0"/>
                </a:moveTo>
                <a:lnTo>
                  <a:pt x="0" y="0"/>
                </a:lnTo>
                <a:lnTo>
                  <a:pt x="0" y="131744"/>
                </a:lnTo>
                <a:lnTo>
                  <a:pt x="5371564" y="131744"/>
                </a:lnTo>
                <a:lnTo>
                  <a:pt x="5371564" y="0"/>
                </a:lnTo>
                <a:close/>
              </a:path>
            </a:pathLst>
          </a:custGeom>
          <a:solidFill>
            <a:srgbClr val="004F5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1" name="bg object 10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7887" y="8249308"/>
            <a:ext cx="2313625" cy="1136059"/>
          </a:xfrm>
          <a:prstGeom prst="rect">
            <a:avLst/>
          </a:prstGeom>
        </p:spPr>
      </p:pic>
      <p:sp>
        <p:nvSpPr>
          <p:cNvPr id="102" name="bg object 102"/>
          <p:cNvSpPr/>
          <p:nvPr/>
        </p:nvSpPr>
        <p:spPr>
          <a:xfrm>
            <a:off x="13274777" y="8313807"/>
            <a:ext cx="910590" cy="1042035"/>
          </a:xfrm>
          <a:custGeom>
            <a:avLst/>
            <a:gdLst/>
            <a:ahLst/>
            <a:cxnLst/>
            <a:rect l="l" t="t" r="r" b="b"/>
            <a:pathLst>
              <a:path w="910590" h="1042034">
                <a:moveTo>
                  <a:pt x="705954" y="244449"/>
                </a:moveTo>
                <a:lnTo>
                  <a:pt x="549910" y="244449"/>
                </a:lnTo>
                <a:lnTo>
                  <a:pt x="549910" y="571627"/>
                </a:lnTo>
                <a:lnTo>
                  <a:pt x="543941" y="607618"/>
                </a:lnTo>
                <a:lnTo>
                  <a:pt x="526122" y="639279"/>
                </a:lnTo>
                <a:lnTo>
                  <a:pt x="496595" y="661797"/>
                </a:lnTo>
                <a:lnTo>
                  <a:pt x="455523" y="670382"/>
                </a:lnTo>
                <a:lnTo>
                  <a:pt x="414007" y="661797"/>
                </a:lnTo>
                <a:lnTo>
                  <a:pt x="384263" y="639279"/>
                </a:lnTo>
                <a:lnTo>
                  <a:pt x="366369" y="607618"/>
                </a:lnTo>
                <a:lnTo>
                  <a:pt x="360387" y="571627"/>
                </a:lnTo>
                <a:lnTo>
                  <a:pt x="360387" y="244449"/>
                </a:lnTo>
                <a:lnTo>
                  <a:pt x="204317" y="244449"/>
                </a:lnTo>
                <a:lnTo>
                  <a:pt x="204317" y="561467"/>
                </a:lnTo>
                <a:lnTo>
                  <a:pt x="207302" y="603123"/>
                </a:lnTo>
                <a:lnTo>
                  <a:pt x="216293" y="643661"/>
                </a:lnTo>
                <a:lnTo>
                  <a:pt x="231381" y="682066"/>
                </a:lnTo>
                <a:lnTo>
                  <a:pt x="252691" y="717346"/>
                </a:lnTo>
                <a:lnTo>
                  <a:pt x="280289" y="748487"/>
                </a:lnTo>
                <a:lnTo>
                  <a:pt x="314274" y="774458"/>
                </a:lnTo>
                <a:lnTo>
                  <a:pt x="354749" y="794270"/>
                </a:lnTo>
                <a:lnTo>
                  <a:pt x="401802" y="806894"/>
                </a:lnTo>
                <a:lnTo>
                  <a:pt x="455523" y="811326"/>
                </a:lnTo>
                <a:lnTo>
                  <a:pt x="509219" y="806894"/>
                </a:lnTo>
                <a:lnTo>
                  <a:pt x="556196" y="794258"/>
                </a:lnTo>
                <a:lnTo>
                  <a:pt x="596569" y="774433"/>
                </a:lnTo>
                <a:lnTo>
                  <a:pt x="630440" y="748411"/>
                </a:lnTo>
                <a:lnTo>
                  <a:pt x="657910" y="717219"/>
                </a:lnTo>
                <a:lnTo>
                  <a:pt x="679081" y="681837"/>
                </a:lnTo>
                <a:lnTo>
                  <a:pt x="694080" y="643293"/>
                </a:lnTo>
                <a:lnTo>
                  <a:pt x="703008" y="602576"/>
                </a:lnTo>
                <a:lnTo>
                  <a:pt x="705954" y="560692"/>
                </a:lnTo>
                <a:lnTo>
                  <a:pt x="705954" y="244449"/>
                </a:lnTo>
                <a:close/>
              </a:path>
              <a:path w="910590" h="1042034">
                <a:moveTo>
                  <a:pt x="910272" y="94386"/>
                </a:moveTo>
                <a:lnTo>
                  <a:pt x="910120" y="94386"/>
                </a:lnTo>
                <a:lnTo>
                  <a:pt x="910120" y="84912"/>
                </a:lnTo>
                <a:lnTo>
                  <a:pt x="910120" y="66814"/>
                </a:lnTo>
                <a:lnTo>
                  <a:pt x="859205" y="52666"/>
                </a:lnTo>
                <a:lnTo>
                  <a:pt x="845273" y="52666"/>
                </a:lnTo>
                <a:lnTo>
                  <a:pt x="845273" y="146977"/>
                </a:lnTo>
                <a:lnTo>
                  <a:pt x="845273" y="590956"/>
                </a:lnTo>
                <a:lnTo>
                  <a:pt x="842264" y="639305"/>
                </a:lnTo>
                <a:lnTo>
                  <a:pt x="833475" y="685876"/>
                </a:lnTo>
                <a:lnTo>
                  <a:pt x="819264" y="730313"/>
                </a:lnTo>
                <a:lnTo>
                  <a:pt x="799998" y="772236"/>
                </a:lnTo>
                <a:lnTo>
                  <a:pt x="776046" y="811301"/>
                </a:lnTo>
                <a:lnTo>
                  <a:pt x="747763" y="847140"/>
                </a:lnTo>
                <a:lnTo>
                  <a:pt x="715530" y="879373"/>
                </a:lnTo>
                <a:lnTo>
                  <a:pt x="679691" y="907656"/>
                </a:lnTo>
                <a:lnTo>
                  <a:pt x="640626" y="931608"/>
                </a:lnTo>
                <a:lnTo>
                  <a:pt x="598703" y="950874"/>
                </a:lnTo>
                <a:lnTo>
                  <a:pt x="554266" y="965085"/>
                </a:lnTo>
                <a:lnTo>
                  <a:pt x="507695" y="973874"/>
                </a:lnTo>
                <a:lnTo>
                  <a:pt x="459359" y="976884"/>
                </a:lnTo>
                <a:lnTo>
                  <a:pt x="450913" y="976884"/>
                </a:lnTo>
                <a:lnTo>
                  <a:pt x="402564" y="973874"/>
                </a:lnTo>
                <a:lnTo>
                  <a:pt x="356006" y="965085"/>
                </a:lnTo>
                <a:lnTo>
                  <a:pt x="311569" y="950874"/>
                </a:lnTo>
                <a:lnTo>
                  <a:pt x="269633" y="931608"/>
                </a:lnTo>
                <a:lnTo>
                  <a:pt x="230568" y="907656"/>
                </a:lnTo>
                <a:lnTo>
                  <a:pt x="194741" y="879373"/>
                </a:lnTo>
                <a:lnTo>
                  <a:pt x="162509" y="847140"/>
                </a:lnTo>
                <a:lnTo>
                  <a:pt x="134226" y="811301"/>
                </a:lnTo>
                <a:lnTo>
                  <a:pt x="110274" y="772236"/>
                </a:lnTo>
                <a:lnTo>
                  <a:pt x="91008" y="730313"/>
                </a:lnTo>
                <a:lnTo>
                  <a:pt x="76796" y="685876"/>
                </a:lnTo>
                <a:lnTo>
                  <a:pt x="67995" y="639305"/>
                </a:lnTo>
                <a:lnTo>
                  <a:pt x="64985" y="590956"/>
                </a:lnTo>
                <a:lnTo>
                  <a:pt x="64985" y="146977"/>
                </a:lnTo>
                <a:lnTo>
                  <a:pt x="845273" y="146977"/>
                </a:lnTo>
                <a:lnTo>
                  <a:pt x="845273" y="52666"/>
                </a:lnTo>
                <a:lnTo>
                  <a:pt x="782599" y="52666"/>
                </a:lnTo>
                <a:lnTo>
                  <a:pt x="731685" y="66687"/>
                </a:lnTo>
                <a:lnTo>
                  <a:pt x="731685" y="84912"/>
                </a:lnTo>
                <a:lnTo>
                  <a:pt x="564781" y="84912"/>
                </a:lnTo>
                <a:lnTo>
                  <a:pt x="564781" y="65659"/>
                </a:lnTo>
                <a:lnTo>
                  <a:pt x="513638" y="45885"/>
                </a:lnTo>
                <a:lnTo>
                  <a:pt x="472211" y="45885"/>
                </a:lnTo>
                <a:lnTo>
                  <a:pt x="463550" y="41173"/>
                </a:lnTo>
                <a:lnTo>
                  <a:pt x="463854" y="40271"/>
                </a:lnTo>
                <a:lnTo>
                  <a:pt x="464108" y="39408"/>
                </a:lnTo>
                <a:lnTo>
                  <a:pt x="464108" y="34772"/>
                </a:lnTo>
                <a:lnTo>
                  <a:pt x="461797" y="31661"/>
                </a:lnTo>
                <a:lnTo>
                  <a:pt x="458584" y="30391"/>
                </a:lnTo>
                <a:lnTo>
                  <a:pt x="458584" y="0"/>
                </a:lnTo>
                <a:lnTo>
                  <a:pt x="452158" y="0"/>
                </a:lnTo>
                <a:lnTo>
                  <a:pt x="452158" y="30391"/>
                </a:lnTo>
                <a:lnTo>
                  <a:pt x="448957" y="31686"/>
                </a:lnTo>
                <a:lnTo>
                  <a:pt x="446722" y="34772"/>
                </a:lnTo>
                <a:lnTo>
                  <a:pt x="446709" y="39408"/>
                </a:lnTo>
                <a:lnTo>
                  <a:pt x="446963" y="40297"/>
                </a:lnTo>
                <a:lnTo>
                  <a:pt x="447243" y="41109"/>
                </a:lnTo>
                <a:lnTo>
                  <a:pt x="438480" y="45885"/>
                </a:lnTo>
                <a:lnTo>
                  <a:pt x="395109" y="45885"/>
                </a:lnTo>
                <a:lnTo>
                  <a:pt x="346430" y="66382"/>
                </a:lnTo>
                <a:lnTo>
                  <a:pt x="346430" y="84912"/>
                </a:lnTo>
                <a:lnTo>
                  <a:pt x="178396" y="84912"/>
                </a:lnTo>
                <a:lnTo>
                  <a:pt x="178396" y="66751"/>
                </a:lnTo>
                <a:lnTo>
                  <a:pt x="127495" y="52666"/>
                </a:lnTo>
                <a:lnTo>
                  <a:pt x="50888" y="52666"/>
                </a:lnTo>
                <a:lnTo>
                  <a:pt x="0" y="66751"/>
                </a:lnTo>
                <a:lnTo>
                  <a:pt x="0" y="590956"/>
                </a:lnTo>
                <a:lnTo>
                  <a:pt x="2641" y="640029"/>
                </a:lnTo>
                <a:lnTo>
                  <a:pt x="10414" y="687578"/>
                </a:lnTo>
                <a:lnTo>
                  <a:pt x="23025" y="733336"/>
                </a:lnTo>
                <a:lnTo>
                  <a:pt x="40195" y="777024"/>
                </a:lnTo>
                <a:lnTo>
                  <a:pt x="61645" y="818375"/>
                </a:lnTo>
                <a:lnTo>
                  <a:pt x="87109" y="857097"/>
                </a:lnTo>
                <a:lnTo>
                  <a:pt x="116306" y="892924"/>
                </a:lnTo>
                <a:lnTo>
                  <a:pt x="148958" y="925576"/>
                </a:lnTo>
                <a:lnTo>
                  <a:pt x="184772" y="954773"/>
                </a:lnTo>
                <a:lnTo>
                  <a:pt x="223507" y="980236"/>
                </a:lnTo>
                <a:lnTo>
                  <a:pt x="264845" y="1001699"/>
                </a:lnTo>
                <a:lnTo>
                  <a:pt x="308533" y="1018870"/>
                </a:lnTo>
                <a:lnTo>
                  <a:pt x="354304" y="1031468"/>
                </a:lnTo>
                <a:lnTo>
                  <a:pt x="401853" y="1039241"/>
                </a:lnTo>
                <a:lnTo>
                  <a:pt x="450913" y="1041895"/>
                </a:lnTo>
                <a:lnTo>
                  <a:pt x="459359" y="1041895"/>
                </a:lnTo>
                <a:lnTo>
                  <a:pt x="508419" y="1039241"/>
                </a:lnTo>
                <a:lnTo>
                  <a:pt x="555967" y="1031468"/>
                </a:lnTo>
                <a:lnTo>
                  <a:pt x="601726" y="1018870"/>
                </a:lnTo>
                <a:lnTo>
                  <a:pt x="645414" y="1001699"/>
                </a:lnTo>
                <a:lnTo>
                  <a:pt x="686765" y="980236"/>
                </a:lnTo>
                <a:lnTo>
                  <a:pt x="691857" y="976884"/>
                </a:lnTo>
                <a:lnTo>
                  <a:pt x="725487" y="954773"/>
                </a:lnTo>
                <a:lnTo>
                  <a:pt x="761314" y="925576"/>
                </a:lnTo>
                <a:lnTo>
                  <a:pt x="793965" y="892924"/>
                </a:lnTo>
                <a:lnTo>
                  <a:pt x="823150" y="857097"/>
                </a:lnTo>
                <a:lnTo>
                  <a:pt x="848614" y="818375"/>
                </a:lnTo>
                <a:lnTo>
                  <a:pt x="870077" y="777024"/>
                </a:lnTo>
                <a:lnTo>
                  <a:pt x="887247" y="733336"/>
                </a:lnTo>
                <a:lnTo>
                  <a:pt x="899858" y="687578"/>
                </a:lnTo>
                <a:lnTo>
                  <a:pt x="907618" y="640029"/>
                </a:lnTo>
                <a:lnTo>
                  <a:pt x="910272" y="590956"/>
                </a:lnTo>
                <a:lnTo>
                  <a:pt x="910272" y="146977"/>
                </a:lnTo>
                <a:lnTo>
                  <a:pt x="910272" y="94386"/>
                </a:lnTo>
                <a:close/>
              </a:path>
            </a:pathLst>
          </a:custGeom>
          <a:solidFill>
            <a:srgbClr val="0069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14297686" y="8741619"/>
            <a:ext cx="544195" cy="123189"/>
          </a:xfrm>
          <a:custGeom>
            <a:avLst/>
            <a:gdLst/>
            <a:ahLst/>
            <a:cxnLst/>
            <a:rect l="l" t="t" r="r" b="b"/>
            <a:pathLst>
              <a:path w="544194" h="123190">
                <a:moveTo>
                  <a:pt x="99517" y="0"/>
                </a:moveTo>
                <a:lnTo>
                  <a:pt x="0" y="0"/>
                </a:lnTo>
                <a:lnTo>
                  <a:pt x="0" y="20320"/>
                </a:lnTo>
                <a:lnTo>
                  <a:pt x="39154" y="20320"/>
                </a:lnTo>
                <a:lnTo>
                  <a:pt x="39154" y="120650"/>
                </a:lnTo>
                <a:lnTo>
                  <a:pt x="60363" y="120650"/>
                </a:lnTo>
                <a:lnTo>
                  <a:pt x="60363" y="20320"/>
                </a:lnTo>
                <a:lnTo>
                  <a:pt x="99517" y="20320"/>
                </a:lnTo>
                <a:lnTo>
                  <a:pt x="99517" y="0"/>
                </a:lnTo>
                <a:close/>
              </a:path>
              <a:path w="544194" h="123190">
                <a:moveTo>
                  <a:pt x="169367" y="81927"/>
                </a:moveTo>
                <a:lnTo>
                  <a:pt x="166382" y="65735"/>
                </a:lnTo>
                <a:lnTo>
                  <a:pt x="162496" y="59855"/>
                </a:lnTo>
                <a:lnTo>
                  <a:pt x="157886" y="52844"/>
                </a:lnTo>
                <a:lnTo>
                  <a:pt x="148336" y="46736"/>
                </a:lnTo>
                <a:lnTo>
                  <a:pt x="148336" y="81927"/>
                </a:lnTo>
                <a:lnTo>
                  <a:pt x="146735" y="91071"/>
                </a:lnTo>
                <a:lnTo>
                  <a:pt x="142290" y="98107"/>
                </a:lnTo>
                <a:lnTo>
                  <a:pt x="135597" y="102590"/>
                </a:lnTo>
                <a:lnTo>
                  <a:pt x="127127" y="104178"/>
                </a:lnTo>
                <a:lnTo>
                  <a:pt x="118745" y="102514"/>
                </a:lnTo>
                <a:lnTo>
                  <a:pt x="112064" y="97904"/>
                </a:lnTo>
                <a:lnTo>
                  <a:pt x="107670" y="90855"/>
                </a:lnTo>
                <a:lnTo>
                  <a:pt x="106070" y="81927"/>
                </a:lnTo>
                <a:lnTo>
                  <a:pt x="107708" y="72809"/>
                </a:lnTo>
                <a:lnTo>
                  <a:pt x="112204" y="65849"/>
                </a:lnTo>
                <a:lnTo>
                  <a:pt x="118884" y="61404"/>
                </a:lnTo>
                <a:lnTo>
                  <a:pt x="127127" y="59855"/>
                </a:lnTo>
                <a:lnTo>
                  <a:pt x="135534" y="61455"/>
                </a:lnTo>
                <a:lnTo>
                  <a:pt x="142252" y="65976"/>
                </a:lnTo>
                <a:lnTo>
                  <a:pt x="146723" y="72948"/>
                </a:lnTo>
                <a:lnTo>
                  <a:pt x="148336" y="81927"/>
                </a:lnTo>
                <a:lnTo>
                  <a:pt x="148336" y="46736"/>
                </a:lnTo>
                <a:lnTo>
                  <a:pt x="144564" y="44310"/>
                </a:lnTo>
                <a:lnTo>
                  <a:pt x="127127" y="41224"/>
                </a:lnTo>
                <a:lnTo>
                  <a:pt x="109677" y="44310"/>
                </a:lnTo>
                <a:lnTo>
                  <a:pt x="96354" y="52844"/>
                </a:lnTo>
                <a:lnTo>
                  <a:pt x="87845" y="65735"/>
                </a:lnTo>
                <a:lnTo>
                  <a:pt x="84861" y="81927"/>
                </a:lnTo>
                <a:lnTo>
                  <a:pt x="87845" y="98107"/>
                </a:lnTo>
                <a:lnTo>
                  <a:pt x="96354" y="111010"/>
                </a:lnTo>
                <a:lnTo>
                  <a:pt x="109677" y="119545"/>
                </a:lnTo>
                <a:lnTo>
                  <a:pt x="127127" y="122631"/>
                </a:lnTo>
                <a:lnTo>
                  <a:pt x="144564" y="119545"/>
                </a:lnTo>
                <a:lnTo>
                  <a:pt x="157886" y="111010"/>
                </a:lnTo>
                <a:lnTo>
                  <a:pt x="162382" y="104178"/>
                </a:lnTo>
                <a:lnTo>
                  <a:pt x="166382" y="98107"/>
                </a:lnTo>
                <a:lnTo>
                  <a:pt x="169367" y="81927"/>
                </a:lnTo>
                <a:close/>
              </a:path>
              <a:path w="544194" h="123190">
                <a:moveTo>
                  <a:pt x="273392" y="43116"/>
                </a:moveTo>
                <a:lnTo>
                  <a:pt x="255968" y="43116"/>
                </a:lnTo>
                <a:lnTo>
                  <a:pt x="230962" y="75539"/>
                </a:lnTo>
                <a:lnTo>
                  <a:pt x="204571" y="43116"/>
                </a:lnTo>
                <a:lnTo>
                  <a:pt x="186639" y="43116"/>
                </a:lnTo>
                <a:lnTo>
                  <a:pt x="186639" y="120738"/>
                </a:lnTo>
                <a:lnTo>
                  <a:pt x="206476" y="120738"/>
                </a:lnTo>
                <a:lnTo>
                  <a:pt x="206476" y="73304"/>
                </a:lnTo>
                <a:lnTo>
                  <a:pt x="230098" y="102273"/>
                </a:lnTo>
                <a:lnTo>
                  <a:pt x="230619" y="102273"/>
                </a:lnTo>
                <a:lnTo>
                  <a:pt x="253555" y="73304"/>
                </a:lnTo>
                <a:lnTo>
                  <a:pt x="253555" y="120738"/>
                </a:lnTo>
                <a:lnTo>
                  <a:pt x="273392" y="120738"/>
                </a:lnTo>
                <a:lnTo>
                  <a:pt x="273392" y="43116"/>
                </a:lnTo>
                <a:close/>
              </a:path>
              <a:path w="544194" h="123190">
                <a:moveTo>
                  <a:pt x="363601" y="109181"/>
                </a:moveTo>
                <a:lnTo>
                  <a:pt x="354279" y="94691"/>
                </a:lnTo>
                <a:lnTo>
                  <a:pt x="349275" y="100203"/>
                </a:lnTo>
                <a:lnTo>
                  <a:pt x="342734" y="104178"/>
                </a:lnTo>
                <a:lnTo>
                  <a:pt x="334276" y="104178"/>
                </a:lnTo>
                <a:lnTo>
                  <a:pt x="325831" y="102641"/>
                </a:lnTo>
                <a:lnTo>
                  <a:pt x="318668" y="98221"/>
                </a:lnTo>
                <a:lnTo>
                  <a:pt x="313715" y="91224"/>
                </a:lnTo>
                <a:lnTo>
                  <a:pt x="311861" y="81915"/>
                </a:lnTo>
                <a:lnTo>
                  <a:pt x="313677" y="72720"/>
                </a:lnTo>
                <a:lnTo>
                  <a:pt x="318503" y="65773"/>
                </a:lnTo>
                <a:lnTo>
                  <a:pt x="325399" y="61379"/>
                </a:lnTo>
                <a:lnTo>
                  <a:pt x="333425" y="59842"/>
                </a:lnTo>
                <a:lnTo>
                  <a:pt x="340487" y="59842"/>
                </a:lnTo>
                <a:lnTo>
                  <a:pt x="346862" y="61747"/>
                </a:lnTo>
                <a:lnTo>
                  <a:pt x="352729" y="67437"/>
                </a:lnTo>
                <a:lnTo>
                  <a:pt x="362051" y="51739"/>
                </a:lnTo>
                <a:lnTo>
                  <a:pt x="355904" y="47040"/>
                </a:lnTo>
                <a:lnTo>
                  <a:pt x="348513" y="43764"/>
                </a:lnTo>
                <a:lnTo>
                  <a:pt x="340067" y="41846"/>
                </a:lnTo>
                <a:lnTo>
                  <a:pt x="330822" y="41224"/>
                </a:lnTo>
                <a:lnTo>
                  <a:pt x="314579" y="44399"/>
                </a:lnTo>
                <a:lnTo>
                  <a:pt x="301866" y="53098"/>
                </a:lnTo>
                <a:lnTo>
                  <a:pt x="293598" y="66027"/>
                </a:lnTo>
                <a:lnTo>
                  <a:pt x="290639" y="81915"/>
                </a:lnTo>
                <a:lnTo>
                  <a:pt x="293674" y="98615"/>
                </a:lnTo>
                <a:lnTo>
                  <a:pt x="302234" y="111455"/>
                </a:lnTo>
                <a:lnTo>
                  <a:pt x="315518" y="119710"/>
                </a:lnTo>
                <a:lnTo>
                  <a:pt x="332727" y="122631"/>
                </a:lnTo>
                <a:lnTo>
                  <a:pt x="341934" y="121767"/>
                </a:lnTo>
                <a:lnTo>
                  <a:pt x="350431" y="119202"/>
                </a:lnTo>
                <a:lnTo>
                  <a:pt x="357784" y="114985"/>
                </a:lnTo>
                <a:lnTo>
                  <a:pt x="363601" y="109181"/>
                </a:lnTo>
                <a:close/>
              </a:path>
              <a:path w="544194" h="123190">
                <a:moveTo>
                  <a:pt x="399313" y="43129"/>
                </a:moveTo>
                <a:lnTo>
                  <a:pt x="379476" y="43129"/>
                </a:lnTo>
                <a:lnTo>
                  <a:pt x="379476" y="120738"/>
                </a:lnTo>
                <a:lnTo>
                  <a:pt x="399313" y="120738"/>
                </a:lnTo>
                <a:lnTo>
                  <a:pt x="399313" y="43129"/>
                </a:lnTo>
                <a:close/>
              </a:path>
              <a:path w="544194" h="123190">
                <a:moveTo>
                  <a:pt x="456577" y="120738"/>
                </a:moveTo>
                <a:lnTo>
                  <a:pt x="423113" y="80035"/>
                </a:lnTo>
                <a:lnTo>
                  <a:pt x="452945" y="43129"/>
                </a:lnTo>
                <a:lnTo>
                  <a:pt x="427939" y="43129"/>
                </a:lnTo>
                <a:lnTo>
                  <a:pt x="400011" y="81584"/>
                </a:lnTo>
                <a:lnTo>
                  <a:pt x="430695" y="120738"/>
                </a:lnTo>
                <a:lnTo>
                  <a:pt x="456577" y="120738"/>
                </a:lnTo>
                <a:close/>
              </a:path>
              <a:path w="544194" h="123190">
                <a:moveTo>
                  <a:pt x="544195" y="43116"/>
                </a:moveTo>
                <a:lnTo>
                  <a:pt x="524383" y="43116"/>
                </a:lnTo>
                <a:lnTo>
                  <a:pt x="488162" y="92265"/>
                </a:lnTo>
                <a:lnTo>
                  <a:pt x="488162" y="43116"/>
                </a:lnTo>
                <a:lnTo>
                  <a:pt x="468312" y="43116"/>
                </a:lnTo>
                <a:lnTo>
                  <a:pt x="468312" y="120726"/>
                </a:lnTo>
                <a:lnTo>
                  <a:pt x="488162" y="120726"/>
                </a:lnTo>
                <a:lnTo>
                  <a:pt x="524383" y="71577"/>
                </a:lnTo>
                <a:lnTo>
                  <a:pt x="524383" y="120726"/>
                </a:lnTo>
                <a:lnTo>
                  <a:pt x="544195" y="120726"/>
                </a:lnTo>
                <a:lnTo>
                  <a:pt x="544195" y="43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4" name="bg object 10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63979" y="8745929"/>
            <a:ext cx="75882" cy="116415"/>
          </a:xfrm>
          <a:prstGeom prst="rect">
            <a:avLst/>
          </a:prstGeom>
        </p:spPr>
      </p:pic>
      <p:pic>
        <p:nvPicPr>
          <p:cNvPr id="105" name="bg object 10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296831" y="8919457"/>
            <a:ext cx="1322131" cy="324434"/>
          </a:xfrm>
          <a:prstGeom prst="rect">
            <a:avLst/>
          </a:prstGeom>
        </p:spPr>
      </p:pic>
      <p:pic>
        <p:nvPicPr>
          <p:cNvPr id="106" name="bg object 10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306334" y="8461386"/>
            <a:ext cx="822513" cy="195105"/>
          </a:xfrm>
          <a:prstGeom prst="rect">
            <a:avLst/>
          </a:prstGeom>
        </p:spPr>
      </p:pic>
      <p:pic>
        <p:nvPicPr>
          <p:cNvPr id="107" name="bg object 10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487018" y="9080889"/>
            <a:ext cx="488042" cy="1470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750" b="1" i="0">
                <a:solidFill>
                  <a:srgbClr val="0042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6/21/25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6/21/25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8153" y="273271"/>
            <a:ext cx="7788275" cy="2425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750" b="1" i="0">
                <a:solidFill>
                  <a:srgbClr val="0042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82062" y="2240849"/>
            <a:ext cx="15739974" cy="6423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7650" y="9102424"/>
            <a:ext cx="3568342" cy="1607363"/>
          </a:xfrm>
          <a:prstGeom prst="rect">
            <a:avLst/>
          </a:prstGeom>
        </p:spPr>
      </p:pic>
      <p:sp>
        <p:nvSpPr>
          <p:cNvPr id="57" name="Заголовок 1">
            <a:extLst>
              <a:ext uri="{FF2B5EF4-FFF2-40B4-BE49-F238E27FC236}">
                <a16:creationId xmlns:a16="http://schemas.microsoft.com/office/drawing/2014/main" id="{AB62D73D-A4BF-4462-858C-28B05F6EA3ED}"/>
              </a:ext>
            </a:extLst>
          </p:cNvPr>
          <p:cNvSpPr txBox="1">
            <a:spLocks/>
          </p:cNvSpPr>
          <p:nvPr/>
        </p:nvSpPr>
        <p:spPr>
          <a:xfrm>
            <a:off x="1687512" y="1012592"/>
            <a:ext cx="15544800" cy="15240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sz="15750" b="1" i="0">
                <a:solidFill>
                  <a:srgbClr val="004254"/>
                </a:solidFill>
                <a:latin typeface="Tahoma"/>
                <a:ea typeface="+mj-ea"/>
                <a:cs typeface="Tahoma"/>
              </a:defRPr>
            </a:lvl1pPr>
          </a:lstStyle>
          <a:p>
            <a:pPr>
              <a:lnSpc>
                <a:spcPct val="75000"/>
              </a:lnSpc>
            </a:pPr>
            <a:r>
              <a:rPr lang="ru-RU" sz="6000" kern="0" spc="-200" dirty="0">
                <a:solidFill>
                  <a:srgbClr val="0059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Итоговый проект по программе «Специалист по искусственному интеллекту и машинному обучению»</a:t>
            </a:r>
          </a:p>
        </p:txBody>
      </p:sp>
      <p:grpSp>
        <p:nvGrpSpPr>
          <p:cNvPr id="5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5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4859" y="8589350"/>
            <a:ext cx="3948128" cy="273664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974850" y="6030392"/>
            <a:ext cx="4248022" cy="4722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ts val="2650"/>
              </a:lnSpc>
              <a:spcBef>
                <a:spcPts val="130"/>
              </a:spcBef>
            </a:pP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Борисов Михаил</a:t>
            </a:r>
          </a:p>
        </p:txBody>
      </p:sp>
    </p:spTree>
    <p:extLst>
      <p:ext uri="{BB962C8B-B14F-4D97-AF65-F5344CB8AC3E}">
        <p14:creationId xmlns:p14="http://schemas.microsoft.com/office/powerpoint/2010/main" val="60267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854F7-3BEA-B7F1-4741-CDF60FE30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>
            <a:extLst>
              <a:ext uri="{FF2B5EF4-FFF2-40B4-BE49-F238E27FC236}">
                <a16:creationId xmlns:a16="http://schemas.microsoft.com/office/drawing/2014/main" id="{EFC0021B-A51D-F758-7847-DDD444877A28}"/>
              </a:ext>
            </a:extLst>
          </p:cNvPr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>
              <a:extLst>
                <a:ext uri="{FF2B5EF4-FFF2-40B4-BE49-F238E27FC236}">
                  <a16:creationId xmlns:a16="http://schemas.microsoft.com/office/drawing/2014/main" id="{E33497AE-C48C-6079-0EB4-491008921BF7}"/>
                </a:ext>
              </a:extLst>
            </p:cNvPr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>
              <a:extLst>
                <a:ext uri="{FF2B5EF4-FFF2-40B4-BE49-F238E27FC236}">
                  <a16:creationId xmlns:a16="http://schemas.microsoft.com/office/drawing/2014/main" id="{1A1FADDB-B295-C3F0-5E35-45D262BC67F4}"/>
                </a:ext>
              </a:extLst>
            </p:cNvPr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>
              <a:extLst>
                <a:ext uri="{FF2B5EF4-FFF2-40B4-BE49-F238E27FC236}">
                  <a16:creationId xmlns:a16="http://schemas.microsoft.com/office/drawing/2014/main" id="{CC2E9F52-B710-262D-32E7-04AD9BC06433}"/>
                </a:ext>
              </a:extLst>
            </p:cNvPr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>
              <a:extLst>
                <a:ext uri="{FF2B5EF4-FFF2-40B4-BE49-F238E27FC236}">
                  <a16:creationId xmlns:a16="http://schemas.microsoft.com/office/drawing/2014/main" id="{F40F69F7-7BF3-2869-75C2-3F88FB03B68F}"/>
                </a:ext>
              </a:extLst>
            </p:cNvPr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>
              <a:extLst>
                <a:ext uri="{FF2B5EF4-FFF2-40B4-BE49-F238E27FC236}">
                  <a16:creationId xmlns:a16="http://schemas.microsoft.com/office/drawing/2014/main" id="{6C4563CF-88E6-E941-E055-E59285FFD96C}"/>
                </a:ext>
              </a:extLst>
            </p:cNvPr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>
              <a:extLst>
                <a:ext uri="{FF2B5EF4-FFF2-40B4-BE49-F238E27FC236}">
                  <a16:creationId xmlns:a16="http://schemas.microsoft.com/office/drawing/2014/main" id="{8B5BD98F-8C39-6F7A-A749-415127BCE9E7}"/>
                </a:ext>
              </a:extLst>
            </p:cNvPr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>
              <a:extLst>
                <a:ext uri="{FF2B5EF4-FFF2-40B4-BE49-F238E27FC236}">
                  <a16:creationId xmlns:a16="http://schemas.microsoft.com/office/drawing/2014/main" id="{C7FAA4D1-8181-1E91-AB3D-830DEAE5E890}"/>
                </a:ext>
              </a:extLst>
            </p:cNvPr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>
              <a:extLst>
                <a:ext uri="{FF2B5EF4-FFF2-40B4-BE49-F238E27FC236}">
                  <a16:creationId xmlns:a16="http://schemas.microsoft.com/office/drawing/2014/main" id="{4E359F6F-7D7F-97CB-7D7B-EB7D23FE59A8}"/>
                </a:ext>
              </a:extLst>
            </p:cNvPr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>
              <a:extLst>
                <a:ext uri="{FF2B5EF4-FFF2-40B4-BE49-F238E27FC236}">
                  <a16:creationId xmlns:a16="http://schemas.microsoft.com/office/drawing/2014/main" id="{8D502226-D45C-736A-31C6-9CCB10393FE0}"/>
                </a:ext>
              </a:extLst>
            </p:cNvPr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>
              <a:extLst>
                <a:ext uri="{FF2B5EF4-FFF2-40B4-BE49-F238E27FC236}">
                  <a16:creationId xmlns:a16="http://schemas.microsoft.com/office/drawing/2014/main" id="{6F8CC678-BDD9-DED9-8429-AD4A3920E8C2}"/>
                </a:ext>
              </a:extLst>
            </p:cNvPr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>
              <a:extLst>
                <a:ext uri="{FF2B5EF4-FFF2-40B4-BE49-F238E27FC236}">
                  <a16:creationId xmlns:a16="http://schemas.microsoft.com/office/drawing/2014/main" id="{A9D658FB-3FAD-221D-9ED2-60680D4C8D23}"/>
                </a:ext>
              </a:extLst>
            </p:cNvPr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>
              <a:extLst>
                <a:ext uri="{FF2B5EF4-FFF2-40B4-BE49-F238E27FC236}">
                  <a16:creationId xmlns:a16="http://schemas.microsoft.com/office/drawing/2014/main" id="{6850DB6A-7B47-BCEC-2CE1-A715E1A652EF}"/>
                </a:ext>
              </a:extLst>
            </p:cNvPr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>
              <a:extLst>
                <a:ext uri="{FF2B5EF4-FFF2-40B4-BE49-F238E27FC236}">
                  <a16:creationId xmlns:a16="http://schemas.microsoft.com/office/drawing/2014/main" id="{9E4A4E03-6F2D-B781-3D59-98EFDDDD29A9}"/>
                </a:ext>
              </a:extLst>
            </p:cNvPr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>
              <a:extLst>
                <a:ext uri="{FF2B5EF4-FFF2-40B4-BE49-F238E27FC236}">
                  <a16:creationId xmlns:a16="http://schemas.microsoft.com/office/drawing/2014/main" id="{1F0C40D4-283D-9C79-8087-71D4AF233B86}"/>
                </a:ext>
              </a:extLst>
            </p:cNvPr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>
              <a:extLst>
                <a:ext uri="{FF2B5EF4-FFF2-40B4-BE49-F238E27FC236}">
                  <a16:creationId xmlns:a16="http://schemas.microsoft.com/office/drawing/2014/main" id="{C7D54C7D-E5DB-6CF5-4620-60CA86BA807D}"/>
                </a:ext>
              </a:extLst>
            </p:cNvPr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>
              <a:extLst>
                <a:ext uri="{FF2B5EF4-FFF2-40B4-BE49-F238E27FC236}">
                  <a16:creationId xmlns:a16="http://schemas.microsoft.com/office/drawing/2014/main" id="{62942ABF-9ED3-0659-A78F-D4CEAD1D5905}"/>
                </a:ext>
              </a:extLst>
            </p:cNvPr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>
              <a:extLst>
                <a:ext uri="{FF2B5EF4-FFF2-40B4-BE49-F238E27FC236}">
                  <a16:creationId xmlns:a16="http://schemas.microsoft.com/office/drawing/2014/main" id="{CEF157C6-869F-1957-E4A2-7C2F153C0B67}"/>
                </a:ext>
              </a:extLst>
            </p:cNvPr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>
              <a:extLst>
                <a:ext uri="{FF2B5EF4-FFF2-40B4-BE49-F238E27FC236}">
                  <a16:creationId xmlns:a16="http://schemas.microsoft.com/office/drawing/2014/main" id="{89FAC3F3-3679-4719-6A03-D00FAE9186FA}"/>
                </a:ext>
              </a:extLst>
            </p:cNvPr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>
              <a:extLst>
                <a:ext uri="{FF2B5EF4-FFF2-40B4-BE49-F238E27FC236}">
                  <a16:creationId xmlns:a16="http://schemas.microsoft.com/office/drawing/2014/main" id="{258CAC70-4FE6-7FF4-964E-852307344DBE}"/>
                </a:ext>
              </a:extLst>
            </p:cNvPr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>
              <a:extLst>
                <a:ext uri="{FF2B5EF4-FFF2-40B4-BE49-F238E27FC236}">
                  <a16:creationId xmlns:a16="http://schemas.microsoft.com/office/drawing/2014/main" id="{A90995F1-7F5F-F9FD-DCC1-CE7876A4324C}"/>
                </a:ext>
              </a:extLst>
            </p:cNvPr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>
              <a:extLst>
                <a:ext uri="{FF2B5EF4-FFF2-40B4-BE49-F238E27FC236}">
                  <a16:creationId xmlns:a16="http://schemas.microsoft.com/office/drawing/2014/main" id="{F7B222AD-3939-6D0A-B2BC-DCED28046FD0}"/>
                </a:ext>
              </a:extLst>
            </p:cNvPr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>
              <a:extLst>
                <a:ext uri="{FF2B5EF4-FFF2-40B4-BE49-F238E27FC236}">
                  <a16:creationId xmlns:a16="http://schemas.microsoft.com/office/drawing/2014/main" id="{893EB118-B013-1612-DAEB-AEB34A35A49C}"/>
                </a:ext>
              </a:extLst>
            </p:cNvPr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>
              <a:extLst>
                <a:ext uri="{FF2B5EF4-FFF2-40B4-BE49-F238E27FC236}">
                  <a16:creationId xmlns:a16="http://schemas.microsoft.com/office/drawing/2014/main" id="{FD0077A5-40D9-519C-C819-2CBF99C2D658}"/>
                </a:ext>
              </a:extLst>
            </p:cNvPr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>
              <a:extLst>
                <a:ext uri="{FF2B5EF4-FFF2-40B4-BE49-F238E27FC236}">
                  <a16:creationId xmlns:a16="http://schemas.microsoft.com/office/drawing/2014/main" id="{5F2C3F2A-F1B6-AC0F-D953-5D92C15EC1E5}"/>
                </a:ext>
              </a:extLst>
            </p:cNvPr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>
              <a:extLst>
                <a:ext uri="{FF2B5EF4-FFF2-40B4-BE49-F238E27FC236}">
                  <a16:creationId xmlns:a16="http://schemas.microsoft.com/office/drawing/2014/main" id="{AB7D6A0D-3FAA-CBCB-BD9F-18B94F3B6DDB}"/>
                </a:ext>
              </a:extLst>
            </p:cNvPr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>
              <a:extLst>
                <a:ext uri="{FF2B5EF4-FFF2-40B4-BE49-F238E27FC236}">
                  <a16:creationId xmlns:a16="http://schemas.microsoft.com/office/drawing/2014/main" id="{4BB05A09-D9B6-FC45-C4A6-9DA7821D0CAA}"/>
                </a:ext>
              </a:extLst>
            </p:cNvPr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>
              <a:extLst>
                <a:ext uri="{FF2B5EF4-FFF2-40B4-BE49-F238E27FC236}">
                  <a16:creationId xmlns:a16="http://schemas.microsoft.com/office/drawing/2014/main" id="{9E9EF649-55C8-0F99-9935-8835482D0C25}"/>
                </a:ext>
              </a:extLst>
            </p:cNvPr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>
              <a:extLst>
                <a:ext uri="{FF2B5EF4-FFF2-40B4-BE49-F238E27FC236}">
                  <a16:creationId xmlns:a16="http://schemas.microsoft.com/office/drawing/2014/main" id="{81B9AB06-D25D-0257-A090-D2503A6345EF}"/>
                </a:ext>
              </a:extLst>
            </p:cNvPr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>
              <a:extLst>
                <a:ext uri="{FF2B5EF4-FFF2-40B4-BE49-F238E27FC236}">
                  <a16:creationId xmlns:a16="http://schemas.microsoft.com/office/drawing/2014/main" id="{B6ACD645-E051-5EC0-39CB-57AFA30F7EC6}"/>
                </a:ext>
              </a:extLst>
            </p:cNvPr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>
              <a:extLst>
                <a:ext uri="{FF2B5EF4-FFF2-40B4-BE49-F238E27FC236}">
                  <a16:creationId xmlns:a16="http://schemas.microsoft.com/office/drawing/2014/main" id="{11F531F5-1DA0-19E8-BFD8-B93288BB0E24}"/>
                </a:ext>
              </a:extLst>
            </p:cNvPr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>
              <a:extLst>
                <a:ext uri="{FF2B5EF4-FFF2-40B4-BE49-F238E27FC236}">
                  <a16:creationId xmlns:a16="http://schemas.microsoft.com/office/drawing/2014/main" id="{B89E042B-EF12-C180-611B-7B82CE3DA78E}"/>
                </a:ext>
              </a:extLst>
            </p:cNvPr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>
              <a:extLst>
                <a:ext uri="{FF2B5EF4-FFF2-40B4-BE49-F238E27FC236}">
                  <a16:creationId xmlns:a16="http://schemas.microsoft.com/office/drawing/2014/main" id="{80A50576-3261-6C5E-70A8-D31206E9CF02}"/>
                </a:ext>
              </a:extLst>
            </p:cNvPr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>
              <a:extLst>
                <a:ext uri="{FF2B5EF4-FFF2-40B4-BE49-F238E27FC236}">
                  <a16:creationId xmlns:a16="http://schemas.microsoft.com/office/drawing/2014/main" id="{F1838C96-166E-8224-F407-5016B2BC2E0D}"/>
                </a:ext>
              </a:extLst>
            </p:cNvPr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>
              <a:extLst>
                <a:ext uri="{FF2B5EF4-FFF2-40B4-BE49-F238E27FC236}">
                  <a16:creationId xmlns:a16="http://schemas.microsoft.com/office/drawing/2014/main" id="{811E7F3E-7662-58C6-322C-01F5C7CCC499}"/>
                </a:ext>
              </a:extLst>
            </p:cNvPr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>
              <a:extLst>
                <a:ext uri="{FF2B5EF4-FFF2-40B4-BE49-F238E27FC236}">
                  <a16:creationId xmlns:a16="http://schemas.microsoft.com/office/drawing/2014/main" id="{ACAD7793-392E-34A6-D3A4-603C905FE94A}"/>
                </a:ext>
              </a:extLst>
            </p:cNvPr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>
              <a:extLst>
                <a:ext uri="{FF2B5EF4-FFF2-40B4-BE49-F238E27FC236}">
                  <a16:creationId xmlns:a16="http://schemas.microsoft.com/office/drawing/2014/main" id="{36C6A52B-6E0E-3CFE-FFE6-E68A0861AB65}"/>
                </a:ext>
              </a:extLst>
            </p:cNvPr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>
              <a:extLst>
                <a:ext uri="{FF2B5EF4-FFF2-40B4-BE49-F238E27FC236}">
                  <a16:creationId xmlns:a16="http://schemas.microsoft.com/office/drawing/2014/main" id="{491A8B3C-99AA-E1D8-1F7E-EA56ADDCCE2B}"/>
                </a:ext>
              </a:extLst>
            </p:cNvPr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>
              <a:extLst>
                <a:ext uri="{FF2B5EF4-FFF2-40B4-BE49-F238E27FC236}">
                  <a16:creationId xmlns:a16="http://schemas.microsoft.com/office/drawing/2014/main" id="{C4A8808A-B75D-F543-769A-9DB1C1609687}"/>
                </a:ext>
              </a:extLst>
            </p:cNvPr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>
              <a:extLst>
                <a:ext uri="{FF2B5EF4-FFF2-40B4-BE49-F238E27FC236}">
                  <a16:creationId xmlns:a16="http://schemas.microsoft.com/office/drawing/2014/main" id="{6F7110B7-A1B0-1788-DD94-F64BCCDA1466}"/>
                </a:ext>
              </a:extLst>
            </p:cNvPr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>
              <a:extLst>
                <a:ext uri="{FF2B5EF4-FFF2-40B4-BE49-F238E27FC236}">
                  <a16:creationId xmlns:a16="http://schemas.microsoft.com/office/drawing/2014/main" id="{DF3F473E-08A7-6A19-1110-C289ECEC243D}"/>
                </a:ext>
              </a:extLst>
            </p:cNvPr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>
              <a:extLst>
                <a:ext uri="{FF2B5EF4-FFF2-40B4-BE49-F238E27FC236}">
                  <a16:creationId xmlns:a16="http://schemas.microsoft.com/office/drawing/2014/main" id="{2426A463-0FAD-CA51-2257-0849C8A7DBC7}"/>
                </a:ext>
              </a:extLst>
            </p:cNvPr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>
              <a:extLst>
                <a:ext uri="{FF2B5EF4-FFF2-40B4-BE49-F238E27FC236}">
                  <a16:creationId xmlns:a16="http://schemas.microsoft.com/office/drawing/2014/main" id="{1406C8CE-8286-C93D-8417-EC0BE8097E38}"/>
                </a:ext>
              </a:extLst>
            </p:cNvPr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>
              <a:extLst>
                <a:ext uri="{FF2B5EF4-FFF2-40B4-BE49-F238E27FC236}">
                  <a16:creationId xmlns:a16="http://schemas.microsoft.com/office/drawing/2014/main" id="{2DD17D9B-FA1F-70C4-2C0D-1B9DC5D15B23}"/>
                </a:ext>
              </a:extLst>
            </p:cNvPr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>
              <a:extLst>
                <a:ext uri="{FF2B5EF4-FFF2-40B4-BE49-F238E27FC236}">
                  <a16:creationId xmlns:a16="http://schemas.microsoft.com/office/drawing/2014/main" id="{2D2DFE8E-E312-446B-4048-2B7F7C52788F}"/>
                </a:ext>
              </a:extLst>
            </p:cNvPr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>
              <a:extLst>
                <a:ext uri="{FF2B5EF4-FFF2-40B4-BE49-F238E27FC236}">
                  <a16:creationId xmlns:a16="http://schemas.microsoft.com/office/drawing/2014/main" id="{232960B8-B3B3-187F-E814-849CAE34176D}"/>
                </a:ext>
              </a:extLst>
            </p:cNvPr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>
              <a:extLst>
                <a:ext uri="{FF2B5EF4-FFF2-40B4-BE49-F238E27FC236}">
                  <a16:creationId xmlns:a16="http://schemas.microsoft.com/office/drawing/2014/main" id="{04A38E28-D434-5044-E3A0-5E952C070863}"/>
                </a:ext>
              </a:extLst>
            </p:cNvPr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>
              <a:extLst>
                <a:ext uri="{FF2B5EF4-FFF2-40B4-BE49-F238E27FC236}">
                  <a16:creationId xmlns:a16="http://schemas.microsoft.com/office/drawing/2014/main" id="{240915AE-8794-B815-2794-45ECC0D1D9E8}"/>
                </a:ext>
              </a:extLst>
            </p:cNvPr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>
              <a:extLst>
                <a:ext uri="{FF2B5EF4-FFF2-40B4-BE49-F238E27FC236}">
                  <a16:creationId xmlns:a16="http://schemas.microsoft.com/office/drawing/2014/main" id="{59AE280F-43C5-058B-EE80-B590D7E772B9}"/>
                </a:ext>
              </a:extLst>
            </p:cNvPr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>
              <a:extLst>
                <a:ext uri="{FF2B5EF4-FFF2-40B4-BE49-F238E27FC236}">
                  <a16:creationId xmlns:a16="http://schemas.microsoft.com/office/drawing/2014/main" id="{0C1DC223-1754-5EBB-5620-A0A732CDAE69}"/>
                </a:ext>
              </a:extLst>
            </p:cNvPr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>
              <a:extLst>
                <a:ext uri="{FF2B5EF4-FFF2-40B4-BE49-F238E27FC236}">
                  <a16:creationId xmlns:a16="http://schemas.microsoft.com/office/drawing/2014/main" id="{5A3DCE39-7EA5-1B31-9A88-06882E17BBEE}"/>
                </a:ext>
              </a:extLst>
            </p:cNvPr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>
              <a:extLst>
                <a:ext uri="{FF2B5EF4-FFF2-40B4-BE49-F238E27FC236}">
                  <a16:creationId xmlns:a16="http://schemas.microsoft.com/office/drawing/2014/main" id="{43AB50ED-D95E-3CF7-C9EA-9E2513BB0636}"/>
                </a:ext>
              </a:extLst>
            </p:cNvPr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>
              <a:extLst>
                <a:ext uri="{FF2B5EF4-FFF2-40B4-BE49-F238E27FC236}">
                  <a16:creationId xmlns:a16="http://schemas.microsoft.com/office/drawing/2014/main" id="{17B358B2-E205-2130-E636-9B747AAA603A}"/>
                </a:ext>
              </a:extLst>
            </p:cNvPr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>
              <a:extLst>
                <a:ext uri="{FF2B5EF4-FFF2-40B4-BE49-F238E27FC236}">
                  <a16:creationId xmlns:a16="http://schemas.microsoft.com/office/drawing/2014/main" id="{7DA4BA4C-921B-EA81-2C59-7ACCDA29E56D}"/>
                </a:ext>
              </a:extLst>
            </p:cNvPr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>
              <a:extLst>
                <a:ext uri="{FF2B5EF4-FFF2-40B4-BE49-F238E27FC236}">
                  <a16:creationId xmlns:a16="http://schemas.microsoft.com/office/drawing/2014/main" id="{A44ED6E9-B50E-436E-AF97-D0327C9AE046}"/>
                </a:ext>
              </a:extLst>
            </p:cNvPr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>
              <a:extLst>
                <a:ext uri="{FF2B5EF4-FFF2-40B4-BE49-F238E27FC236}">
                  <a16:creationId xmlns:a16="http://schemas.microsoft.com/office/drawing/2014/main" id="{9C8FC23F-6362-3CF5-24EB-EC5718243A56}"/>
                </a:ext>
              </a:extLst>
            </p:cNvPr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>
              <a:extLst>
                <a:ext uri="{FF2B5EF4-FFF2-40B4-BE49-F238E27FC236}">
                  <a16:creationId xmlns:a16="http://schemas.microsoft.com/office/drawing/2014/main" id="{59E61353-A669-A5A7-D06E-735CEAB2AA36}"/>
                </a:ext>
              </a:extLst>
            </p:cNvPr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>
              <a:extLst>
                <a:ext uri="{FF2B5EF4-FFF2-40B4-BE49-F238E27FC236}">
                  <a16:creationId xmlns:a16="http://schemas.microsoft.com/office/drawing/2014/main" id="{6E873EFB-42BD-6137-2334-712C02CB2E8C}"/>
                </a:ext>
              </a:extLst>
            </p:cNvPr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>
              <a:extLst>
                <a:ext uri="{FF2B5EF4-FFF2-40B4-BE49-F238E27FC236}">
                  <a16:creationId xmlns:a16="http://schemas.microsoft.com/office/drawing/2014/main" id="{9083F320-DF8C-7D25-55FA-A23075035A28}"/>
                </a:ext>
              </a:extLst>
            </p:cNvPr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>
              <a:extLst>
                <a:ext uri="{FF2B5EF4-FFF2-40B4-BE49-F238E27FC236}">
                  <a16:creationId xmlns:a16="http://schemas.microsoft.com/office/drawing/2014/main" id="{240314C6-C71D-E840-7485-DDD55CCC4F86}"/>
                </a:ext>
              </a:extLst>
            </p:cNvPr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>
              <a:extLst>
                <a:ext uri="{FF2B5EF4-FFF2-40B4-BE49-F238E27FC236}">
                  <a16:creationId xmlns:a16="http://schemas.microsoft.com/office/drawing/2014/main" id="{C9E82564-B3B1-1E90-6F5B-7F0DDC252FB8}"/>
                </a:ext>
              </a:extLst>
            </p:cNvPr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>
              <a:extLst>
                <a:ext uri="{FF2B5EF4-FFF2-40B4-BE49-F238E27FC236}">
                  <a16:creationId xmlns:a16="http://schemas.microsoft.com/office/drawing/2014/main" id="{29C27901-6EE1-3910-2550-C5DADEF46862}"/>
                </a:ext>
              </a:extLst>
            </p:cNvPr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>
              <a:extLst>
                <a:ext uri="{FF2B5EF4-FFF2-40B4-BE49-F238E27FC236}">
                  <a16:creationId xmlns:a16="http://schemas.microsoft.com/office/drawing/2014/main" id="{90BC47C9-44BA-11EB-FACB-C3C9BA49ECFA}"/>
                </a:ext>
              </a:extLst>
            </p:cNvPr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>
              <a:extLst>
                <a:ext uri="{FF2B5EF4-FFF2-40B4-BE49-F238E27FC236}">
                  <a16:creationId xmlns:a16="http://schemas.microsoft.com/office/drawing/2014/main" id="{2A8510B9-C7AA-56ED-808B-754648BF7EBF}"/>
                </a:ext>
              </a:extLst>
            </p:cNvPr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>
              <a:extLst>
                <a:ext uri="{FF2B5EF4-FFF2-40B4-BE49-F238E27FC236}">
                  <a16:creationId xmlns:a16="http://schemas.microsoft.com/office/drawing/2014/main" id="{849EA094-336D-F984-ED08-429E2BD5223D}"/>
                </a:ext>
              </a:extLst>
            </p:cNvPr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>
              <a:extLst>
                <a:ext uri="{FF2B5EF4-FFF2-40B4-BE49-F238E27FC236}">
                  <a16:creationId xmlns:a16="http://schemas.microsoft.com/office/drawing/2014/main" id="{81495F5E-0403-DB68-570D-CA2548FE1B37}"/>
                </a:ext>
              </a:extLst>
            </p:cNvPr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>
              <a:extLst>
                <a:ext uri="{FF2B5EF4-FFF2-40B4-BE49-F238E27FC236}">
                  <a16:creationId xmlns:a16="http://schemas.microsoft.com/office/drawing/2014/main" id="{14FF30D4-9E0C-D177-0744-EE9A08198A42}"/>
                </a:ext>
              </a:extLst>
            </p:cNvPr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>
              <a:extLst>
                <a:ext uri="{FF2B5EF4-FFF2-40B4-BE49-F238E27FC236}">
                  <a16:creationId xmlns:a16="http://schemas.microsoft.com/office/drawing/2014/main" id="{6C7118DC-39D3-EABC-6426-350396451D64}"/>
                </a:ext>
              </a:extLst>
            </p:cNvPr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>
              <a:extLst>
                <a:ext uri="{FF2B5EF4-FFF2-40B4-BE49-F238E27FC236}">
                  <a16:creationId xmlns:a16="http://schemas.microsoft.com/office/drawing/2014/main" id="{93442D4B-2F3C-029D-2A72-8258DC6E4CDD}"/>
                </a:ext>
              </a:extLst>
            </p:cNvPr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>
              <a:extLst>
                <a:ext uri="{FF2B5EF4-FFF2-40B4-BE49-F238E27FC236}">
                  <a16:creationId xmlns:a16="http://schemas.microsoft.com/office/drawing/2014/main" id="{B46831DA-0280-A7D2-4C5C-E454063D3086}"/>
                </a:ext>
              </a:extLst>
            </p:cNvPr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>
              <a:extLst>
                <a:ext uri="{FF2B5EF4-FFF2-40B4-BE49-F238E27FC236}">
                  <a16:creationId xmlns:a16="http://schemas.microsoft.com/office/drawing/2014/main" id="{D3AE7E8D-08F2-A01E-8186-F98A62F253F6}"/>
                </a:ext>
              </a:extLst>
            </p:cNvPr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>
              <a:extLst>
                <a:ext uri="{FF2B5EF4-FFF2-40B4-BE49-F238E27FC236}">
                  <a16:creationId xmlns:a16="http://schemas.microsoft.com/office/drawing/2014/main" id="{E37BA3E1-4C42-B095-1B13-ABBA336A0C29}"/>
                </a:ext>
              </a:extLst>
            </p:cNvPr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>
              <a:extLst>
                <a:ext uri="{FF2B5EF4-FFF2-40B4-BE49-F238E27FC236}">
                  <a16:creationId xmlns:a16="http://schemas.microsoft.com/office/drawing/2014/main" id="{64D33E7A-1FC3-57AC-C259-CD501671D193}"/>
                </a:ext>
              </a:extLst>
            </p:cNvPr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1F462E79-8A85-3A3F-FC51-A5D2C637450C}"/>
              </a:ext>
            </a:extLst>
          </p:cNvPr>
          <p:cNvSpPr txBox="1"/>
          <p:nvPr/>
        </p:nvSpPr>
        <p:spPr>
          <a:xfrm>
            <a:off x="1670050" y="2453725"/>
            <a:ext cx="17068800" cy="7990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Результаты проверки гипотезы (графическое представление)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6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Описание результатов: </a:t>
            </a:r>
            <a:r>
              <a:rPr lang="ru-RU" sz="4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вакансии сосредоточены в сферах, где важны </a:t>
            </a:r>
            <a:r>
              <a:rPr lang="en" sz="4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 skills, </a:t>
            </a:r>
            <a:r>
              <a:rPr lang="ru-RU" sz="4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не физические нагрузки.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35D8AC9-8332-12A7-FD06-39527F167880}"/>
              </a:ext>
            </a:extLst>
          </p:cNvPr>
          <p:cNvSpPr txBox="1"/>
          <p:nvPr/>
        </p:nvSpPr>
        <p:spPr>
          <a:xfrm>
            <a:off x="1670050" y="903775"/>
            <a:ext cx="15011400" cy="860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Результаты анализа</a:t>
            </a:r>
          </a:p>
        </p:txBody>
      </p:sp>
      <p:pic>
        <p:nvPicPr>
          <p:cNvPr id="7" name="Рисунок 6" descr="Изображение выглядит как чек, линия, текст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DF7E223D-CD8B-4398-BCEC-753AC2059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0" y="3283461"/>
            <a:ext cx="16840200" cy="534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54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670050" y="2684326"/>
            <a:ext cx="17068800" cy="9422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Полученные результаты: 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</a:pP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выводы:</a:t>
            </a:r>
          </a:p>
          <a:p>
            <a:pPr lvl="1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endParaRPr lang="en-US" sz="36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300"/>
              </a:spcAft>
            </a:pP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Структура рынка труда:</a:t>
            </a:r>
          </a:p>
          <a:p>
            <a:pPr lvl="1" algn="l">
              <a:spcBef>
                <a:spcPts val="300"/>
              </a:spcBef>
            </a:pP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Наибольшее количество вакансий сосредоточено в сферах продаж, обслуживания клиентов (менеджеры, операторы </a:t>
            </a:r>
            <a:r>
              <a:rPr lang="en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call-</a:t>
            </a: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центра) и доставки (курьеры).</a:t>
            </a:r>
          </a:p>
          <a:p>
            <a:pPr lvl="1" algn="l">
              <a:spcBef>
                <a:spcPts val="300"/>
              </a:spcBef>
            </a:pP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2)Удаленная работа (39.9%) и гибкий график (14.8%) представлены достаточно широко, что создает возможности для трудоустройства людей с инвалидностью.</a:t>
            </a:r>
          </a:p>
          <a:p>
            <a:pPr lvl="1" algn="l">
              <a:spcBef>
                <a:spcPts val="300"/>
              </a:spcBef>
            </a:pP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требования работодателей:</a:t>
            </a:r>
          </a:p>
          <a:p>
            <a:pPr marL="171450" lvl="1">
              <a:spcBef>
                <a:spcPts val="300"/>
              </a:spcBef>
            </a:pP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Коммуникативные навыки (грамотная речь, работа с клиентами) – главное требование для большинства вакансий.</a:t>
            </a:r>
          </a:p>
          <a:p>
            <a:pPr marL="171450" lvl="1">
              <a:spcBef>
                <a:spcPts val="300"/>
              </a:spcBef>
            </a:pP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1)Базовые цифровые навыки (ПК, документооборот) – минимальный порог входа для удаленных и офисных позиций.</a:t>
            </a:r>
          </a:p>
          <a:p>
            <a:pPr marL="171450" lvl="1">
              <a:spcBef>
                <a:spcPts val="300"/>
              </a:spcBef>
            </a:pP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2)Опыт не обязателен – 53.8% вакансий доступны новичкам, что снижает барьеры для трудоустройства.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860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Интерпретация данных</a:t>
            </a:r>
          </a:p>
        </p:txBody>
      </p:sp>
    </p:spTree>
    <p:extLst>
      <p:ext uri="{BB962C8B-B14F-4D97-AF65-F5344CB8AC3E}">
        <p14:creationId xmlns:p14="http://schemas.microsoft.com/office/powerpoint/2010/main" val="3925579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517650" y="565999"/>
            <a:ext cx="17068800" cy="9198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Рекомендации для Заказчика</a:t>
            </a:r>
            <a:r>
              <a:rPr lang="ru-RU" sz="4400" kern="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</a:pP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Рекомендации для заказчика: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</a:pPr>
            <a:endParaRPr lang="ru-RU" sz="36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300"/>
              </a:spcAft>
            </a:pP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1) Стимулировать удаленную работу: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налоговые льготы для компаний, предлагающих &gt;30% удаленных вакансий для людей с инвалидностью.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чек-лист по адаптации рабочих мест (например, ПО для слабовидящих, гибкие часы для людей с хроническими заболеваниями).</a:t>
            </a:r>
          </a:p>
          <a:p>
            <a:pPr lvl="1">
              <a:spcBef>
                <a:spcPts val="300"/>
              </a:spcBef>
            </a:pP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Подготовка кадров через целевое обучение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Базовые цифровые навыки (</a:t>
            </a:r>
            <a:r>
              <a:rPr lang="en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Excel, 1</a:t>
            </a: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С, работа с </a:t>
            </a:r>
            <a:r>
              <a:rPr lang="en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CRM).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Коммуникативные тренинги (для ролей в продажах и </a:t>
            </a:r>
            <a:r>
              <a:rPr lang="en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call-</a:t>
            </a: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центрах).</a:t>
            </a:r>
          </a:p>
          <a:p>
            <a:pPr lvl="1">
              <a:spcBef>
                <a:spcPts val="300"/>
              </a:spcBef>
            </a:pP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Создание стажировок:</a:t>
            </a:r>
          </a:p>
          <a:p>
            <a:pPr marL="1028700" lvl="1" indent="-5715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Квотирование мест в госучреждениях и госкомпаниях (например, 5% стажеров с инвалидностью).</a:t>
            </a:r>
          </a:p>
          <a:p>
            <a:pPr marL="1028700" lvl="1" indent="-57150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ru-RU" sz="36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>
              <a:spcBef>
                <a:spcPts val="300"/>
              </a:spcBef>
            </a:pPr>
            <a:endParaRPr lang="ru-RU" sz="36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82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670050" y="2684326"/>
            <a:ext cx="17068800" cy="5315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Перспективные направления для дальнейшего анализа</a:t>
            </a:r>
            <a:r>
              <a:rPr lang="ru-RU" sz="3600" kern="0" spc="-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l" rtl="0"/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региональной специфики</a:t>
            </a:r>
          </a:p>
          <a:p>
            <a:pPr algn="l">
              <a:lnSpc>
                <a:spcPts val="2143"/>
              </a:lnSpc>
              <a:spcBef>
                <a:spcPts val="300"/>
              </a:spcBef>
            </a:pPr>
            <a:endParaRPr lang="ru-RU" sz="36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</a:pPr>
            <a:endParaRPr lang="en-US" sz="36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Углубленный анализ навыков и требований</a:t>
            </a:r>
          </a:p>
          <a:p>
            <a:pPr algn="l">
              <a:lnSpc>
                <a:spcPts val="2143"/>
              </a:lnSpc>
              <a:spcBef>
                <a:spcPts val="300"/>
              </a:spcBef>
            </a:pPr>
            <a:endParaRPr lang="en-US" sz="36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</a:pPr>
            <a:endParaRPr lang="ru-RU" sz="36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ru-RU" sz="3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Оценка заработных плат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860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Интерпретация данных</a:t>
            </a:r>
          </a:p>
        </p:txBody>
      </p:sp>
    </p:spTree>
    <p:extLst>
      <p:ext uri="{BB962C8B-B14F-4D97-AF65-F5344CB8AC3E}">
        <p14:creationId xmlns:p14="http://schemas.microsoft.com/office/powerpoint/2010/main" val="2024641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" name="Рисунок 3" descr="Изображение выглядит как текст, снимок экрана, диаграмм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58007AEF-DF91-2B1F-3988-EDCC4491A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447295"/>
            <a:ext cx="8689975" cy="9845176"/>
          </a:xfrm>
          <a:prstGeom prst="rect">
            <a:avLst/>
          </a:prstGeom>
        </p:spPr>
      </p:pic>
      <p:pic>
        <p:nvPicPr>
          <p:cNvPr id="6" name="Рисунок 5" descr="Изображение выглядит как чек, линия, текст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236391D6-6B26-D528-5D27-DE56CDBECE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054" y="618912"/>
            <a:ext cx="9707196" cy="5500158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2492FE9C-8D30-0262-6031-24246A45F8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875" y="5979944"/>
            <a:ext cx="9223375" cy="482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33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Группа 125"/>
          <p:cNvGrpSpPr/>
          <p:nvPr/>
        </p:nvGrpSpPr>
        <p:grpSpPr>
          <a:xfrm>
            <a:off x="0" y="0"/>
            <a:ext cx="2953385" cy="11308579"/>
            <a:chOff x="0" y="0"/>
            <a:chExt cx="2953385" cy="11308579"/>
          </a:xfrm>
        </p:grpSpPr>
        <p:grpSp>
          <p:nvGrpSpPr>
            <p:cNvPr id="125" name="Группа 124"/>
            <p:cNvGrpSpPr/>
            <p:nvPr/>
          </p:nvGrpSpPr>
          <p:grpSpPr>
            <a:xfrm>
              <a:off x="0" y="0"/>
              <a:ext cx="2953385" cy="11308579"/>
              <a:chOff x="0" y="0"/>
              <a:chExt cx="2953385" cy="11308579"/>
            </a:xfrm>
          </p:grpSpPr>
          <p:sp>
            <p:nvSpPr>
              <p:cNvPr id="45" name="object 45"/>
              <p:cNvSpPr/>
              <p:nvPr/>
            </p:nvSpPr>
            <p:spPr>
              <a:xfrm>
                <a:off x="0" y="299572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4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33"/>
                    </a:lnTo>
                    <a:lnTo>
                      <a:pt x="2952789" y="14773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5" name="object 65"/>
              <p:cNvSpPr/>
              <p:nvPr/>
            </p:nvSpPr>
            <p:spPr>
              <a:xfrm>
                <a:off x="0" y="2836165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5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33"/>
                    </a:lnTo>
                    <a:lnTo>
                      <a:pt x="2952789" y="14773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5" name="object 85"/>
              <p:cNvSpPr/>
              <p:nvPr/>
            </p:nvSpPr>
            <p:spPr>
              <a:xfrm>
                <a:off x="0" y="5372224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4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23"/>
                    </a:lnTo>
                    <a:lnTo>
                      <a:pt x="2952789" y="14772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5" name="object 105"/>
              <p:cNvSpPr/>
              <p:nvPr/>
            </p:nvSpPr>
            <p:spPr>
              <a:xfrm>
                <a:off x="0" y="7908262"/>
                <a:ext cx="2953385" cy="147955"/>
              </a:xfrm>
              <a:custGeom>
                <a:avLst/>
                <a:gdLst/>
                <a:ahLst/>
                <a:cxnLst/>
                <a:rect l="l" t="t" r="r" b="b"/>
                <a:pathLst>
                  <a:path w="2953385" h="147954">
                    <a:moveTo>
                      <a:pt x="2952789" y="0"/>
                    </a:moveTo>
                    <a:lnTo>
                      <a:pt x="0" y="0"/>
                    </a:lnTo>
                    <a:lnTo>
                      <a:pt x="0" y="147723"/>
                    </a:lnTo>
                    <a:lnTo>
                      <a:pt x="2952789" y="147723"/>
                    </a:lnTo>
                    <a:lnTo>
                      <a:pt x="2952789" y="0"/>
                    </a:lnTo>
                    <a:close/>
                  </a:path>
                </a:pathLst>
              </a:custGeom>
              <a:solidFill>
                <a:srgbClr val="0D596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grpSp>
            <p:nvGrpSpPr>
              <p:cNvPr id="124" name="Группа 123"/>
              <p:cNvGrpSpPr/>
              <p:nvPr/>
            </p:nvGrpSpPr>
            <p:grpSpPr>
              <a:xfrm>
                <a:off x="0" y="0"/>
                <a:ext cx="2953385" cy="11308579"/>
                <a:chOff x="0" y="0"/>
                <a:chExt cx="2953385" cy="11308579"/>
              </a:xfrm>
            </p:grpSpPr>
            <p:grpSp>
              <p:nvGrpSpPr>
                <p:cNvPr id="26" name="object 26"/>
                <p:cNvGrpSpPr/>
                <p:nvPr/>
              </p:nvGrpSpPr>
              <p:grpSpPr>
                <a:xfrm>
                  <a:off x="0" y="0"/>
                  <a:ext cx="2953385" cy="299720"/>
                  <a:chOff x="0" y="0"/>
                  <a:chExt cx="2953385" cy="299720"/>
                </a:xfrm>
              </p:grpSpPr>
              <p:sp>
                <p:nvSpPr>
                  <p:cNvPr id="27" name="object 27"/>
                  <p:cNvSpPr/>
                  <p:nvPr/>
                </p:nvSpPr>
                <p:spPr>
                  <a:xfrm>
                    <a:off x="0" y="0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28" name="object 28"/>
                  <p:cNvSpPr/>
                  <p:nvPr/>
                </p:nvSpPr>
                <p:spPr>
                  <a:xfrm>
                    <a:off x="0" y="14772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29" name="object 29"/>
                <p:cNvGrpSpPr/>
                <p:nvPr/>
              </p:nvGrpSpPr>
              <p:grpSpPr>
                <a:xfrm>
                  <a:off x="0" y="447295"/>
                  <a:ext cx="2953385" cy="447675"/>
                  <a:chOff x="0" y="447295"/>
                  <a:chExt cx="2953385" cy="447675"/>
                </a:xfrm>
              </p:grpSpPr>
              <p:sp>
                <p:nvSpPr>
                  <p:cNvPr id="30" name="object 30"/>
                  <p:cNvSpPr/>
                  <p:nvPr/>
                </p:nvSpPr>
                <p:spPr>
                  <a:xfrm>
                    <a:off x="0" y="44729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1" name="object 31"/>
                  <p:cNvSpPr/>
                  <p:nvPr/>
                </p:nvSpPr>
                <p:spPr>
                  <a:xfrm>
                    <a:off x="0" y="59913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2" name="object 32"/>
                  <p:cNvSpPr/>
                  <p:nvPr/>
                </p:nvSpPr>
                <p:spPr>
                  <a:xfrm>
                    <a:off x="0" y="74686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33" name="object 33"/>
                <p:cNvGrpSpPr/>
                <p:nvPr/>
              </p:nvGrpSpPr>
              <p:grpSpPr>
                <a:xfrm>
                  <a:off x="0" y="894590"/>
                  <a:ext cx="2953385" cy="1641475"/>
                  <a:chOff x="0" y="894590"/>
                  <a:chExt cx="2953385" cy="1641475"/>
                </a:xfrm>
              </p:grpSpPr>
              <p:sp>
                <p:nvSpPr>
                  <p:cNvPr id="34" name="object 34"/>
                  <p:cNvSpPr/>
                  <p:nvPr/>
                </p:nvSpPr>
                <p:spPr>
                  <a:xfrm>
                    <a:off x="0" y="104642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5" name="object 35"/>
                  <p:cNvSpPr/>
                  <p:nvPr/>
                </p:nvSpPr>
                <p:spPr>
                  <a:xfrm>
                    <a:off x="0" y="894590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6" name="object 36"/>
                  <p:cNvSpPr/>
                  <p:nvPr/>
                </p:nvSpPr>
                <p:spPr>
                  <a:xfrm>
                    <a:off x="0" y="119416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7" name="object 37"/>
                  <p:cNvSpPr/>
                  <p:nvPr/>
                </p:nvSpPr>
                <p:spPr>
                  <a:xfrm>
                    <a:off x="0" y="134188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8" name="object 38"/>
                  <p:cNvSpPr/>
                  <p:nvPr/>
                </p:nvSpPr>
                <p:spPr>
                  <a:xfrm>
                    <a:off x="0" y="149373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39" name="object 39"/>
                  <p:cNvSpPr/>
                  <p:nvPr/>
                </p:nvSpPr>
                <p:spPr>
                  <a:xfrm>
                    <a:off x="0" y="1641457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0" name="object 40"/>
                  <p:cNvSpPr/>
                  <p:nvPr/>
                </p:nvSpPr>
                <p:spPr>
                  <a:xfrm>
                    <a:off x="0" y="1793296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1" name="object 41"/>
                  <p:cNvSpPr/>
                  <p:nvPr/>
                </p:nvSpPr>
                <p:spPr>
                  <a:xfrm>
                    <a:off x="0" y="194101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2" name="object 42"/>
                  <p:cNvSpPr/>
                  <p:nvPr/>
                </p:nvSpPr>
                <p:spPr>
                  <a:xfrm>
                    <a:off x="0" y="208875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3" name="object 43"/>
                  <p:cNvSpPr/>
                  <p:nvPr/>
                </p:nvSpPr>
                <p:spPr>
                  <a:xfrm>
                    <a:off x="0" y="224058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4" name="object 44"/>
                  <p:cNvSpPr/>
                  <p:nvPr/>
                </p:nvSpPr>
                <p:spPr>
                  <a:xfrm>
                    <a:off x="0" y="238832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46" name="object 46"/>
                <p:cNvGrpSpPr/>
                <p:nvPr/>
              </p:nvGrpSpPr>
              <p:grpSpPr>
                <a:xfrm>
                  <a:off x="0" y="2536593"/>
                  <a:ext cx="2953385" cy="299720"/>
                  <a:chOff x="0" y="2536593"/>
                  <a:chExt cx="2953385" cy="299720"/>
                </a:xfrm>
              </p:grpSpPr>
              <p:sp>
                <p:nvSpPr>
                  <p:cNvPr id="47" name="object 47"/>
                  <p:cNvSpPr/>
                  <p:nvPr/>
                </p:nvSpPr>
                <p:spPr>
                  <a:xfrm>
                    <a:off x="0" y="253659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48" name="object 48"/>
                  <p:cNvSpPr/>
                  <p:nvPr/>
                </p:nvSpPr>
                <p:spPr>
                  <a:xfrm>
                    <a:off x="0" y="2684326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49" name="object 49"/>
                <p:cNvGrpSpPr/>
                <p:nvPr/>
              </p:nvGrpSpPr>
              <p:grpSpPr>
                <a:xfrm>
                  <a:off x="0" y="2983888"/>
                  <a:ext cx="2953385" cy="447675"/>
                  <a:chOff x="0" y="2983888"/>
                  <a:chExt cx="2953385" cy="447675"/>
                </a:xfrm>
              </p:grpSpPr>
              <p:sp>
                <p:nvSpPr>
                  <p:cNvPr id="50" name="object 50"/>
                  <p:cNvSpPr/>
                  <p:nvPr/>
                </p:nvSpPr>
                <p:spPr>
                  <a:xfrm>
                    <a:off x="0" y="2983888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1" name="object 51"/>
                  <p:cNvSpPr/>
                  <p:nvPr/>
                </p:nvSpPr>
                <p:spPr>
                  <a:xfrm>
                    <a:off x="0" y="3135736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2" name="object 52"/>
                  <p:cNvSpPr/>
                  <p:nvPr/>
                </p:nvSpPr>
                <p:spPr>
                  <a:xfrm>
                    <a:off x="0" y="3283460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53" name="object 53"/>
                <p:cNvGrpSpPr/>
                <p:nvPr/>
              </p:nvGrpSpPr>
              <p:grpSpPr>
                <a:xfrm>
                  <a:off x="0" y="3431183"/>
                  <a:ext cx="2953385" cy="1641475"/>
                  <a:chOff x="0" y="3431183"/>
                  <a:chExt cx="2953385" cy="1641475"/>
                </a:xfrm>
              </p:grpSpPr>
              <p:sp>
                <p:nvSpPr>
                  <p:cNvPr id="54" name="object 54"/>
                  <p:cNvSpPr/>
                  <p:nvPr/>
                </p:nvSpPr>
                <p:spPr>
                  <a:xfrm>
                    <a:off x="0" y="358302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5" name="object 55"/>
                  <p:cNvSpPr/>
                  <p:nvPr/>
                </p:nvSpPr>
                <p:spPr>
                  <a:xfrm>
                    <a:off x="0" y="343118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6" name="object 56"/>
                  <p:cNvSpPr/>
                  <p:nvPr/>
                </p:nvSpPr>
                <p:spPr>
                  <a:xfrm>
                    <a:off x="0" y="373075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7" name="object 57"/>
                  <p:cNvSpPr/>
                  <p:nvPr/>
                </p:nvSpPr>
                <p:spPr>
                  <a:xfrm>
                    <a:off x="0" y="3878489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8" name="object 58"/>
                  <p:cNvSpPr/>
                  <p:nvPr/>
                </p:nvSpPr>
                <p:spPr>
                  <a:xfrm>
                    <a:off x="0" y="403032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59" name="object 59"/>
                  <p:cNvSpPr/>
                  <p:nvPr/>
                </p:nvSpPr>
                <p:spPr>
                  <a:xfrm>
                    <a:off x="0" y="4178050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0" name="object 60"/>
                  <p:cNvSpPr/>
                  <p:nvPr/>
                </p:nvSpPr>
                <p:spPr>
                  <a:xfrm>
                    <a:off x="0" y="432988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1" name="object 61"/>
                  <p:cNvSpPr/>
                  <p:nvPr/>
                </p:nvSpPr>
                <p:spPr>
                  <a:xfrm>
                    <a:off x="0" y="447761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2" name="object 62"/>
                  <p:cNvSpPr/>
                  <p:nvPr/>
                </p:nvSpPr>
                <p:spPr>
                  <a:xfrm>
                    <a:off x="0" y="4625346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3" name="object 63"/>
                  <p:cNvSpPr/>
                  <p:nvPr/>
                </p:nvSpPr>
                <p:spPr>
                  <a:xfrm>
                    <a:off x="0" y="477719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4" name="object 64"/>
                  <p:cNvSpPr/>
                  <p:nvPr/>
                </p:nvSpPr>
                <p:spPr>
                  <a:xfrm>
                    <a:off x="0" y="492491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66" name="object 66"/>
                <p:cNvGrpSpPr/>
                <p:nvPr/>
              </p:nvGrpSpPr>
              <p:grpSpPr>
                <a:xfrm>
                  <a:off x="0" y="5072641"/>
                  <a:ext cx="2953385" cy="299720"/>
                  <a:chOff x="0" y="5072641"/>
                  <a:chExt cx="2953385" cy="299720"/>
                </a:xfrm>
              </p:grpSpPr>
              <p:sp>
                <p:nvSpPr>
                  <p:cNvPr id="67" name="object 67"/>
                  <p:cNvSpPr/>
                  <p:nvPr/>
                </p:nvSpPr>
                <p:spPr>
                  <a:xfrm>
                    <a:off x="0" y="507264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68" name="object 68"/>
                  <p:cNvSpPr/>
                  <p:nvPr/>
                </p:nvSpPr>
                <p:spPr>
                  <a:xfrm>
                    <a:off x="0" y="522037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69" name="object 69"/>
                <p:cNvGrpSpPr/>
                <p:nvPr/>
              </p:nvGrpSpPr>
              <p:grpSpPr>
                <a:xfrm>
                  <a:off x="0" y="5519936"/>
                  <a:ext cx="2953385" cy="447675"/>
                  <a:chOff x="0" y="5519936"/>
                  <a:chExt cx="2953385" cy="447675"/>
                </a:xfrm>
              </p:grpSpPr>
              <p:sp>
                <p:nvSpPr>
                  <p:cNvPr id="70" name="object 70"/>
                  <p:cNvSpPr/>
                  <p:nvPr/>
                </p:nvSpPr>
                <p:spPr>
                  <a:xfrm>
                    <a:off x="0" y="5519936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1" name="object 71"/>
                  <p:cNvSpPr/>
                  <p:nvPr/>
                </p:nvSpPr>
                <p:spPr>
                  <a:xfrm>
                    <a:off x="0" y="567178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2" name="object 72"/>
                  <p:cNvSpPr/>
                  <p:nvPr/>
                </p:nvSpPr>
                <p:spPr>
                  <a:xfrm>
                    <a:off x="0" y="581950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73" name="object 73"/>
                <p:cNvGrpSpPr/>
                <p:nvPr/>
              </p:nvGrpSpPr>
              <p:grpSpPr>
                <a:xfrm>
                  <a:off x="0" y="5967231"/>
                  <a:ext cx="2953385" cy="1641475"/>
                  <a:chOff x="0" y="5967231"/>
                  <a:chExt cx="2953385" cy="1641475"/>
                </a:xfrm>
              </p:grpSpPr>
              <p:sp>
                <p:nvSpPr>
                  <p:cNvPr id="74" name="object 74"/>
                  <p:cNvSpPr/>
                  <p:nvPr/>
                </p:nvSpPr>
                <p:spPr>
                  <a:xfrm>
                    <a:off x="0" y="6119070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5" name="object 75"/>
                  <p:cNvSpPr/>
                  <p:nvPr/>
                </p:nvSpPr>
                <p:spPr>
                  <a:xfrm>
                    <a:off x="0" y="5967231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6" name="object 76"/>
                  <p:cNvSpPr/>
                  <p:nvPr/>
                </p:nvSpPr>
                <p:spPr>
                  <a:xfrm>
                    <a:off x="0" y="626680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7" name="object 77"/>
                  <p:cNvSpPr/>
                  <p:nvPr/>
                </p:nvSpPr>
                <p:spPr>
                  <a:xfrm>
                    <a:off x="0" y="6414527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8" name="object 78"/>
                  <p:cNvSpPr/>
                  <p:nvPr/>
                </p:nvSpPr>
                <p:spPr>
                  <a:xfrm>
                    <a:off x="0" y="656637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79" name="object 79"/>
                  <p:cNvSpPr/>
                  <p:nvPr/>
                </p:nvSpPr>
                <p:spPr>
                  <a:xfrm>
                    <a:off x="0" y="6714099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0" name="object 80"/>
                  <p:cNvSpPr/>
                  <p:nvPr/>
                </p:nvSpPr>
                <p:spPr>
                  <a:xfrm>
                    <a:off x="0" y="686593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1" name="object 81"/>
                  <p:cNvSpPr/>
                  <p:nvPr/>
                </p:nvSpPr>
                <p:spPr>
                  <a:xfrm>
                    <a:off x="0" y="701367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2" name="object 82"/>
                  <p:cNvSpPr/>
                  <p:nvPr/>
                </p:nvSpPr>
                <p:spPr>
                  <a:xfrm>
                    <a:off x="0" y="7161394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3" name="object 83"/>
                  <p:cNvSpPr/>
                  <p:nvPr/>
                </p:nvSpPr>
                <p:spPr>
                  <a:xfrm>
                    <a:off x="0" y="731324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4" name="object 84"/>
                  <p:cNvSpPr/>
                  <p:nvPr/>
                </p:nvSpPr>
                <p:spPr>
                  <a:xfrm>
                    <a:off x="0" y="7460966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86" name="object 86"/>
                <p:cNvGrpSpPr/>
                <p:nvPr/>
              </p:nvGrpSpPr>
              <p:grpSpPr>
                <a:xfrm>
                  <a:off x="0" y="7608689"/>
                  <a:ext cx="2953385" cy="299720"/>
                  <a:chOff x="0" y="7608689"/>
                  <a:chExt cx="2953385" cy="299720"/>
                </a:xfrm>
              </p:grpSpPr>
              <p:sp>
                <p:nvSpPr>
                  <p:cNvPr id="87" name="object 87"/>
                  <p:cNvSpPr/>
                  <p:nvPr/>
                </p:nvSpPr>
                <p:spPr>
                  <a:xfrm>
                    <a:off x="0" y="760868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88" name="object 88"/>
                  <p:cNvSpPr/>
                  <p:nvPr/>
                </p:nvSpPr>
                <p:spPr>
                  <a:xfrm>
                    <a:off x="0" y="775642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89" name="object 89"/>
                <p:cNvGrpSpPr/>
                <p:nvPr/>
              </p:nvGrpSpPr>
              <p:grpSpPr>
                <a:xfrm>
                  <a:off x="0" y="8055985"/>
                  <a:ext cx="2953385" cy="447675"/>
                  <a:chOff x="0" y="8055985"/>
                  <a:chExt cx="2953385" cy="447675"/>
                </a:xfrm>
              </p:grpSpPr>
              <p:sp>
                <p:nvSpPr>
                  <p:cNvPr id="90" name="object 90"/>
                  <p:cNvSpPr/>
                  <p:nvPr/>
                </p:nvSpPr>
                <p:spPr>
                  <a:xfrm>
                    <a:off x="0" y="805598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1" name="object 91"/>
                  <p:cNvSpPr/>
                  <p:nvPr/>
                </p:nvSpPr>
                <p:spPr>
                  <a:xfrm>
                    <a:off x="0" y="8207833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2" name="object 92"/>
                  <p:cNvSpPr/>
                  <p:nvPr/>
                </p:nvSpPr>
                <p:spPr>
                  <a:xfrm>
                    <a:off x="0" y="8355557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93" name="object 93"/>
                <p:cNvGrpSpPr/>
                <p:nvPr/>
              </p:nvGrpSpPr>
              <p:grpSpPr>
                <a:xfrm>
                  <a:off x="0" y="8503280"/>
                  <a:ext cx="2953385" cy="1641475"/>
                  <a:chOff x="0" y="8503280"/>
                  <a:chExt cx="2953385" cy="1641475"/>
                </a:xfrm>
              </p:grpSpPr>
              <p:sp>
                <p:nvSpPr>
                  <p:cNvPr id="94" name="object 94"/>
                  <p:cNvSpPr/>
                  <p:nvPr/>
                </p:nvSpPr>
                <p:spPr>
                  <a:xfrm>
                    <a:off x="0" y="865511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5" name="object 95"/>
                  <p:cNvSpPr/>
                  <p:nvPr/>
                </p:nvSpPr>
                <p:spPr>
                  <a:xfrm>
                    <a:off x="0" y="8503280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6" name="object 96"/>
                  <p:cNvSpPr/>
                  <p:nvPr/>
                </p:nvSpPr>
                <p:spPr>
                  <a:xfrm>
                    <a:off x="0" y="880286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59BF9C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7" name="object 97"/>
                  <p:cNvSpPr/>
                  <p:nvPr/>
                </p:nvSpPr>
                <p:spPr>
                  <a:xfrm>
                    <a:off x="0" y="8950575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8" name="object 98"/>
                  <p:cNvSpPr/>
                  <p:nvPr/>
                </p:nvSpPr>
                <p:spPr>
                  <a:xfrm>
                    <a:off x="0" y="910242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99" name="object 99"/>
                  <p:cNvSpPr/>
                  <p:nvPr/>
                </p:nvSpPr>
                <p:spPr>
                  <a:xfrm>
                    <a:off x="0" y="9250157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0" name="object 100"/>
                  <p:cNvSpPr/>
                  <p:nvPr/>
                </p:nvSpPr>
                <p:spPr>
                  <a:xfrm>
                    <a:off x="0" y="940198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1" name="object 101"/>
                  <p:cNvSpPr/>
                  <p:nvPr/>
                </p:nvSpPr>
                <p:spPr>
                  <a:xfrm>
                    <a:off x="0" y="9549719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2" name="object 102"/>
                  <p:cNvSpPr/>
                  <p:nvPr/>
                </p:nvSpPr>
                <p:spPr>
                  <a:xfrm>
                    <a:off x="0" y="9697442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DED9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3" name="object 103"/>
                  <p:cNvSpPr/>
                  <p:nvPr/>
                </p:nvSpPr>
                <p:spPr>
                  <a:xfrm>
                    <a:off x="0" y="9849281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4" name="object 104"/>
                  <p:cNvSpPr/>
                  <p:nvPr/>
                </p:nvSpPr>
                <p:spPr>
                  <a:xfrm>
                    <a:off x="0" y="9997014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D596E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106" name="object 106"/>
                <p:cNvGrpSpPr/>
                <p:nvPr/>
              </p:nvGrpSpPr>
              <p:grpSpPr>
                <a:xfrm>
                  <a:off x="0" y="10144748"/>
                  <a:ext cx="2953385" cy="299720"/>
                  <a:chOff x="0" y="10144748"/>
                  <a:chExt cx="2953385" cy="299720"/>
                </a:xfrm>
              </p:grpSpPr>
              <p:sp>
                <p:nvSpPr>
                  <p:cNvPr id="107" name="object 107"/>
                  <p:cNvSpPr/>
                  <p:nvPr/>
                </p:nvSpPr>
                <p:spPr>
                  <a:xfrm>
                    <a:off x="0" y="10144748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8AC2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08" name="object 108"/>
                  <p:cNvSpPr/>
                  <p:nvPr/>
                </p:nvSpPr>
                <p:spPr>
                  <a:xfrm>
                    <a:off x="0" y="10292472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109" name="object 109"/>
                <p:cNvGrpSpPr/>
                <p:nvPr/>
              </p:nvGrpSpPr>
              <p:grpSpPr>
                <a:xfrm>
                  <a:off x="0" y="10592033"/>
                  <a:ext cx="2953385" cy="447675"/>
                  <a:chOff x="0" y="10592033"/>
                  <a:chExt cx="2953385" cy="447675"/>
                </a:xfrm>
              </p:grpSpPr>
              <p:sp>
                <p:nvSpPr>
                  <p:cNvPr id="110" name="object 110"/>
                  <p:cNvSpPr/>
                  <p:nvPr/>
                </p:nvSpPr>
                <p:spPr>
                  <a:xfrm>
                    <a:off x="0" y="10592033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38"/>
                        </a:lnTo>
                        <a:lnTo>
                          <a:pt x="2952789" y="151838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7692B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11" name="object 111"/>
                  <p:cNvSpPr/>
                  <p:nvPr/>
                </p:nvSpPr>
                <p:spPr>
                  <a:xfrm>
                    <a:off x="0" y="10743882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23"/>
                        </a:lnTo>
                        <a:lnTo>
                          <a:pt x="2952789" y="14772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94E3F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12" name="object 112"/>
                  <p:cNvSpPr/>
                  <p:nvPr/>
                </p:nvSpPr>
                <p:spPr>
                  <a:xfrm>
                    <a:off x="0" y="10891605"/>
                    <a:ext cx="2953385" cy="147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47954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47733"/>
                        </a:lnTo>
                        <a:lnTo>
                          <a:pt x="2952789" y="147733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5970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  <p:grpSp>
              <p:nvGrpSpPr>
                <p:cNvPr id="113" name="object 113"/>
                <p:cNvGrpSpPr/>
                <p:nvPr/>
              </p:nvGrpSpPr>
              <p:grpSpPr>
                <a:xfrm>
                  <a:off x="0" y="11039339"/>
                  <a:ext cx="2953385" cy="269240"/>
                  <a:chOff x="0" y="11039339"/>
                  <a:chExt cx="2953385" cy="269240"/>
                </a:xfrm>
              </p:grpSpPr>
              <p:sp>
                <p:nvSpPr>
                  <p:cNvPr id="114" name="object 114"/>
                  <p:cNvSpPr/>
                  <p:nvPr/>
                </p:nvSpPr>
                <p:spPr>
                  <a:xfrm>
                    <a:off x="0" y="11191167"/>
                    <a:ext cx="2953385" cy="117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17475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17389"/>
                        </a:lnTo>
                        <a:lnTo>
                          <a:pt x="2952789" y="117389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F5D1B3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  <p:sp>
                <p:nvSpPr>
                  <p:cNvPr id="115" name="object 115"/>
                  <p:cNvSpPr/>
                  <p:nvPr/>
                </p:nvSpPr>
                <p:spPr>
                  <a:xfrm>
                    <a:off x="0" y="11039339"/>
                    <a:ext cx="2953385" cy="15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3385" h="152400">
                        <a:moveTo>
                          <a:pt x="2952789" y="0"/>
                        </a:moveTo>
                        <a:lnTo>
                          <a:pt x="0" y="0"/>
                        </a:lnTo>
                        <a:lnTo>
                          <a:pt x="0" y="151827"/>
                        </a:lnTo>
                        <a:lnTo>
                          <a:pt x="2952789" y="151827"/>
                        </a:lnTo>
                        <a:lnTo>
                          <a:pt x="2952789" y="0"/>
                        </a:lnTo>
                        <a:close/>
                      </a:path>
                    </a:pathLst>
                  </a:custGeom>
                  <a:solidFill>
                    <a:srgbClr val="00A6B5"/>
                  </a:solidFill>
                </p:spPr>
                <p:txBody>
                  <a:bodyPr wrap="square" lIns="0" tIns="0" rIns="0" bIns="0" rtlCol="0"/>
                  <a:lstStyle/>
                  <a:p>
                    <a:endParaRPr/>
                  </a:p>
                </p:txBody>
              </p:sp>
            </p:grpSp>
          </p:grpSp>
        </p:grpSp>
        <p:sp>
          <p:nvSpPr>
            <p:cNvPr id="116" name="object 116"/>
            <p:cNvSpPr/>
            <p:nvPr/>
          </p:nvSpPr>
          <p:spPr>
            <a:xfrm>
              <a:off x="0" y="10444310"/>
              <a:ext cx="2953385" cy="147955"/>
            </a:xfrm>
            <a:custGeom>
              <a:avLst/>
              <a:gdLst/>
              <a:ahLst/>
              <a:cxnLst/>
              <a:rect l="l" t="t" r="r" b="b"/>
              <a:pathLst>
                <a:path w="2953385" h="147954">
                  <a:moveTo>
                    <a:pt x="2952789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2952789" y="147723"/>
                  </a:lnTo>
                  <a:lnTo>
                    <a:pt x="2952789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3" name="object 2"/>
          <p:cNvSpPr txBox="1">
            <a:spLocks noGrp="1"/>
          </p:cNvSpPr>
          <p:nvPr>
            <p:ph type="title"/>
          </p:nvPr>
        </p:nvSpPr>
        <p:spPr>
          <a:xfrm>
            <a:off x="3498850" y="2890258"/>
            <a:ext cx="6937114" cy="1703030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12700" marR="21590">
              <a:lnSpc>
                <a:spcPts val="5770"/>
              </a:lnSpc>
              <a:spcBef>
                <a:spcPts val="1255"/>
              </a:spcBef>
            </a:pPr>
            <a:r>
              <a:rPr lang="ru-RU" sz="8000" spc="-130" dirty="0">
                <a:solidFill>
                  <a:srgbClr val="0A4A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</a:t>
            </a:r>
            <a:br>
              <a:rPr lang="ru-RU" sz="8000" spc="-130" dirty="0">
                <a:solidFill>
                  <a:srgbClr val="0A4A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8000" spc="-130" dirty="0">
                <a:solidFill>
                  <a:srgbClr val="0A4A5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 внимание!</a:t>
            </a:r>
            <a:endParaRPr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61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87146" y="297348"/>
            <a:ext cx="15011400" cy="860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Описание проекта</a:t>
            </a:r>
            <a:endParaRPr lang="ru-RU" sz="2000" b="1" kern="0" spc="-2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687146" y="1941019"/>
            <a:ext cx="17068800" cy="6664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Название проекта:  </a:t>
            </a:r>
            <a:r>
              <a:rPr lang="ru-RU" sz="4400" kern="0" spc="-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Анализ рынка труда</a:t>
            </a:r>
          </a:p>
          <a:p>
            <a:pPr lvl="1" algn="just">
              <a:spcAft>
                <a:spcPts val="1200"/>
              </a:spcAft>
            </a:pPr>
            <a:r>
              <a:rPr lang="ru-RU" sz="36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Бизнес-цель заказчика: </a:t>
            </a:r>
            <a:r>
              <a:rPr lang="ru-KZ" sz="32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Бизнес-цель заказчика заключается в увеличении уровня занятости в регионе на 2 процентных пункта в течение полугода за счет разработки эффективных стратегий управления персоналом, а также программ образования и подготовки кадров. Для достижения этой цели необходимо глубоко изучить особенности рынка труда, включая востребованные профессии, географическое распределение вакансий, требования работодателей и условия труда, особенно для соискателей с инвалидностью.</a:t>
            </a:r>
            <a:r>
              <a:rPr lang="ru-KZ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>
              <a:spcAft>
                <a:spcPts val="1200"/>
              </a:spcAft>
            </a:pPr>
            <a:r>
              <a:rPr lang="ru-RU" sz="36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Объект исследования: </a:t>
            </a:r>
            <a:r>
              <a:rPr lang="ru-KZ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Вакансии, доступные для соискателей с инвалидностью в Томской области. Предмет исследования включает в себя распределение вакансий по территориям, список наиболее часто встречающихся профессий, требования работодателей к соискателям (опыт, образование, навыки), а также предлагаемые условия труда (размер заработной платы, гибкий график, специальные условия для людей с ограниченными возможностями).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044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34CB3-569F-071D-4E08-7256D7958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>
            <a:extLst>
              <a:ext uri="{FF2B5EF4-FFF2-40B4-BE49-F238E27FC236}">
                <a16:creationId xmlns:a16="http://schemas.microsoft.com/office/drawing/2014/main" id="{34BE8B37-0716-184A-E88B-13660857543D}"/>
              </a:ext>
            </a:extLst>
          </p:cNvPr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>
              <a:extLst>
                <a:ext uri="{FF2B5EF4-FFF2-40B4-BE49-F238E27FC236}">
                  <a16:creationId xmlns:a16="http://schemas.microsoft.com/office/drawing/2014/main" id="{031F5C97-DCB8-A7DE-B1C9-273599DCD492}"/>
                </a:ext>
              </a:extLst>
            </p:cNvPr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>
              <a:extLst>
                <a:ext uri="{FF2B5EF4-FFF2-40B4-BE49-F238E27FC236}">
                  <a16:creationId xmlns:a16="http://schemas.microsoft.com/office/drawing/2014/main" id="{FC428376-527D-0D8B-7920-66632B960D00}"/>
                </a:ext>
              </a:extLst>
            </p:cNvPr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>
              <a:extLst>
                <a:ext uri="{FF2B5EF4-FFF2-40B4-BE49-F238E27FC236}">
                  <a16:creationId xmlns:a16="http://schemas.microsoft.com/office/drawing/2014/main" id="{ADA837D5-3C5C-9E6F-91DC-9270907EF4DF}"/>
                </a:ext>
              </a:extLst>
            </p:cNvPr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>
              <a:extLst>
                <a:ext uri="{FF2B5EF4-FFF2-40B4-BE49-F238E27FC236}">
                  <a16:creationId xmlns:a16="http://schemas.microsoft.com/office/drawing/2014/main" id="{9F9DF2CB-5CD8-B640-02FA-66A9F115906C}"/>
                </a:ext>
              </a:extLst>
            </p:cNvPr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>
              <a:extLst>
                <a:ext uri="{FF2B5EF4-FFF2-40B4-BE49-F238E27FC236}">
                  <a16:creationId xmlns:a16="http://schemas.microsoft.com/office/drawing/2014/main" id="{E9E70394-E6A1-3057-4B94-68375C553B2F}"/>
                </a:ext>
              </a:extLst>
            </p:cNvPr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>
              <a:extLst>
                <a:ext uri="{FF2B5EF4-FFF2-40B4-BE49-F238E27FC236}">
                  <a16:creationId xmlns:a16="http://schemas.microsoft.com/office/drawing/2014/main" id="{4A0415CA-D4F1-276D-405E-E83BFFD56275}"/>
                </a:ext>
              </a:extLst>
            </p:cNvPr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>
              <a:extLst>
                <a:ext uri="{FF2B5EF4-FFF2-40B4-BE49-F238E27FC236}">
                  <a16:creationId xmlns:a16="http://schemas.microsoft.com/office/drawing/2014/main" id="{7A660227-F5CB-EE59-B004-7ABB5BC69BE3}"/>
                </a:ext>
              </a:extLst>
            </p:cNvPr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>
              <a:extLst>
                <a:ext uri="{FF2B5EF4-FFF2-40B4-BE49-F238E27FC236}">
                  <a16:creationId xmlns:a16="http://schemas.microsoft.com/office/drawing/2014/main" id="{AAB74CBC-45A4-27AA-544E-FC83F64F2736}"/>
                </a:ext>
              </a:extLst>
            </p:cNvPr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>
              <a:extLst>
                <a:ext uri="{FF2B5EF4-FFF2-40B4-BE49-F238E27FC236}">
                  <a16:creationId xmlns:a16="http://schemas.microsoft.com/office/drawing/2014/main" id="{8F3DE383-D69D-C3F9-48A7-F667B66AF710}"/>
                </a:ext>
              </a:extLst>
            </p:cNvPr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>
              <a:extLst>
                <a:ext uri="{FF2B5EF4-FFF2-40B4-BE49-F238E27FC236}">
                  <a16:creationId xmlns:a16="http://schemas.microsoft.com/office/drawing/2014/main" id="{9D1C70BF-A064-60F5-987B-58683052175A}"/>
                </a:ext>
              </a:extLst>
            </p:cNvPr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>
              <a:extLst>
                <a:ext uri="{FF2B5EF4-FFF2-40B4-BE49-F238E27FC236}">
                  <a16:creationId xmlns:a16="http://schemas.microsoft.com/office/drawing/2014/main" id="{49492365-9D92-D8C2-47A8-230AC64E8E06}"/>
                </a:ext>
              </a:extLst>
            </p:cNvPr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>
              <a:extLst>
                <a:ext uri="{FF2B5EF4-FFF2-40B4-BE49-F238E27FC236}">
                  <a16:creationId xmlns:a16="http://schemas.microsoft.com/office/drawing/2014/main" id="{15629817-B168-CEB7-B0B6-0F06D73FFA1F}"/>
                </a:ext>
              </a:extLst>
            </p:cNvPr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>
              <a:extLst>
                <a:ext uri="{FF2B5EF4-FFF2-40B4-BE49-F238E27FC236}">
                  <a16:creationId xmlns:a16="http://schemas.microsoft.com/office/drawing/2014/main" id="{6827637F-4D0B-DB24-45B1-4C524B78D97B}"/>
                </a:ext>
              </a:extLst>
            </p:cNvPr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>
              <a:extLst>
                <a:ext uri="{FF2B5EF4-FFF2-40B4-BE49-F238E27FC236}">
                  <a16:creationId xmlns:a16="http://schemas.microsoft.com/office/drawing/2014/main" id="{BAAC3FC4-A89E-EA25-6FCD-0D7476578756}"/>
                </a:ext>
              </a:extLst>
            </p:cNvPr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>
              <a:extLst>
                <a:ext uri="{FF2B5EF4-FFF2-40B4-BE49-F238E27FC236}">
                  <a16:creationId xmlns:a16="http://schemas.microsoft.com/office/drawing/2014/main" id="{EF0691F5-6E16-8D7A-5850-D4DEC32D2E1E}"/>
                </a:ext>
              </a:extLst>
            </p:cNvPr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>
              <a:extLst>
                <a:ext uri="{FF2B5EF4-FFF2-40B4-BE49-F238E27FC236}">
                  <a16:creationId xmlns:a16="http://schemas.microsoft.com/office/drawing/2014/main" id="{1E988B68-634F-4ECF-67B1-F91E4AA59E59}"/>
                </a:ext>
              </a:extLst>
            </p:cNvPr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>
              <a:extLst>
                <a:ext uri="{FF2B5EF4-FFF2-40B4-BE49-F238E27FC236}">
                  <a16:creationId xmlns:a16="http://schemas.microsoft.com/office/drawing/2014/main" id="{2678CFE4-372A-C720-F1E8-9B6042FDA4D1}"/>
                </a:ext>
              </a:extLst>
            </p:cNvPr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>
              <a:extLst>
                <a:ext uri="{FF2B5EF4-FFF2-40B4-BE49-F238E27FC236}">
                  <a16:creationId xmlns:a16="http://schemas.microsoft.com/office/drawing/2014/main" id="{4D091B10-3ABB-E578-6CBE-F0C5E82FD21E}"/>
                </a:ext>
              </a:extLst>
            </p:cNvPr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>
              <a:extLst>
                <a:ext uri="{FF2B5EF4-FFF2-40B4-BE49-F238E27FC236}">
                  <a16:creationId xmlns:a16="http://schemas.microsoft.com/office/drawing/2014/main" id="{1F0083CE-8B12-F2DF-8484-FBF93571D8A1}"/>
                </a:ext>
              </a:extLst>
            </p:cNvPr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>
              <a:extLst>
                <a:ext uri="{FF2B5EF4-FFF2-40B4-BE49-F238E27FC236}">
                  <a16:creationId xmlns:a16="http://schemas.microsoft.com/office/drawing/2014/main" id="{4D0F90B7-8809-ED95-A33C-7C21A33D0E64}"/>
                </a:ext>
              </a:extLst>
            </p:cNvPr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>
              <a:extLst>
                <a:ext uri="{FF2B5EF4-FFF2-40B4-BE49-F238E27FC236}">
                  <a16:creationId xmlns:a16="http://schemas.microsoft.com/office/drawing/2014/main" id="{9DBF819A-AE78-0F21-4D97-81261A408AA6}"/>
                </a:ext>
              </a:extLst>
            </p:cNvPr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>
              <a:extLst>
                <a:ext uri="{FF2B5EF4-FFF2-40B4-BE49-F238E27FC236}">
                  <a16:creationId xmlns:a16="http://schemas.microsoft.com/office/drawing/2014/main" id="{B54DA1DE-6179-62E4-4423-DF3984F0FE7B}"/>
                </a:ext>
              </a:extLst>
            </p:cNvPr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>
              <a:extLst>
                <a:ext uri="{FF2B5EF4-FFF2-40B4-BE49-F238E27FC236}">
                  <a16:creationId xmlns:a16="http://schemas.microsoft.com/office/drawing/2014/main" id="{26088DCB-8510-DE32-9BC5-9D323AC9CAEB}"/>
                </a:ext>
              </a:extLst>
            </p:cNvPr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>
              <a:extLst>
                <a:ext uri="{FF2B5EF4-FFF2-40B4-BE49-F238E27FC236}">
                  <a16:creationId xmlns:a16="http://schemas.microsoft.com/office/drawing/2014/main" id="{6B39E6CD-AAC7-1BAF-C67A-038570E1F9FF}"/>
                </a:ext>
              </a:extLst>
            </p:cNvPr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>
              <a:extLst>
                <a:ext uri="{FF2B5EF4-FFF2-40B4-BE49-F238E27FC236}">
                  <a16:creationId xmlns:a16="http://schemas.microsoft.com/office/drawing/2014/main" id="{FC284E50-152D-FC49-A235-A4CDF72765E2}"/>
                </a:ext>
              </a:extLst>
            </p:cNvPr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>
              <a:extLst>
                <a:ext uri="{FF2B5EF4-FFF2-40B4-BE49-F238E27FC236}">
                  <a16:creationId xmlns:a16="http://schemas.microsoft.com/office/drawing/2014/main" id="{C5FE6C6A-66C2-C9D2-08BE-7FCCE481393F}"/>
                </a:ext>
              </a:extLst>
            </p:cNvPr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>
              <a:extLst>
                <a:ext uri="{FF2B5EF4-FFF2-40B4-BE49-F238E27FC236}">
                  <a16:creationId xmlns:a16="http://schemas.microsoft.com/office/drawing/2014/main" id="{8C0F6DA8-3349-204B-B723-C9E5F957BCE0}"/>
                </a:ext>
              </a:extLst>
            </p:cNvPr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>
              <a:extLst>
                <a:ext uri="{FF2B5EF4-FFF2-40B4-BE49-F238E27FC236}">
                  <a16:creationId xmlns:a16="http://schemas.microsoft.com/office/drawing/2014/main" id="{DFB8AEC3-1DEA-D351-6BA1-B1680538E546}"/>
                </a:ext>
              </a:extLst>
            </p:cNvPr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>
              <a:extLst>
                <a:ext uri="{FF2B5EF4-FFF2-40B4-BE49-F238E27FC236}">
                  <a16:creationId xmlns:a16="http://schemas.microsoft.com/office/drawing/2014/main" id="{6C851A98-8BFE-A902-2C66-8327B4C2465E}"/>
                </a:ext>
              </a:extLst>
            </p:cNvPr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>
              <a:extLst>
                <a:ext uri="{FF2B5EF4-FFF2-40B4-BE49-F238E27FC236}">
                  <a16:creationId xmlns:a16="http://schemas.microsoft.com/office/drawing/2014/main" id="{93B27EBE-91A9-D60A-BFFB-2DA114471131}"/>
                </a:ext>
              </a:extLst>
            </p:cNvPr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>
              <a:extLst>
                <a:ext uri="{FF2B5EF4-FFF2-40B4-BE49-F238E27FC236}">
                  <a16:creationId xmlns:a16="http://schemas.microsoft.com/office/drawing/2014/main" id="{291BA183-5AC6-C8EA-27EC-12CE9FB86AAE}"/>
                </a:ext>
              </a:extLst>
            </p:cNvPr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>
              <a:extLst>
                <a:ext uri="{FF2B5EF4-FFF2-40B4-BE49-F238E27FC236}">
                  <a16:creationId xmlns:a16="http://schemas.microsoft.com/office/drawing/2014/main" id="{BD07BE76-C868-CF04-5762-FBBB1D9568A8}"/>
                </a:ext>
              </a:extLst>
            </p:cNvPr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>
              <a:extLst>
                <a:ext uri="{FF2B5EF4-FFF2-40B4-BE49-F238E27FC236}">
                  <a16:creationId xmlns:a16="http://schemas.microsoft.com/office/drawing/2014/main" id="{5BA7305F-E9D0-6A0F-2E1C-F1F7C309BDAF}"/>
                </a:ext>
              </a:extLst>
            </p:cNvPr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>
              <a:extLst>
                <a:ext uri="{FF2B5EF4-FFF2-40B4-BE49-F238E27FC236}">
                  <a16:creationId xmlns:a16="http://schemas.microsoft.com/office/drawing/2014/main" id="{9073A4D3-622D-0132-476A-CF59A7374A72}"/>
                </a:ext>
              </a:extLst>
            </p:cNvPr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>
              <a:extLst>
                <a:ext uri="{FF2B5EF4-FFF2-40B4-BE49-F238E27FC236}">
                  <a16:creationId xmlns:a16="http://schemas.microsoft.com/office/drawing/2014/main" id="{AD380458-A198-3A3B-3551-D8A279E04E2F}"/>
                </a:ext>
              </a:extLst>
            </p:cNvPr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>
              <a:extLst>
                <a:ext uri="{FF2B5EF4-FFF2-40B4-BE49-F238E27FC236}">
                  <a16:creationId xmlns:a16="http://schemas.microsoft.com/office/drawing/2014/main" id="{844D839C-C8F8-8B8A-EF24-2710A684B97B}"/>
                </a:ext>
              </a:extLst>
            </p:cNvPr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>
              <a:extLst>
                <a:ext uri="{FF2B5EF4-FFF2-40B4-BE49-F238E27FC236}">
                  <a16:creationId xmlns:a16="http://schemas.microsoft.com/office/drawing/2014/main" id="{18A46236-9C88-E9E5-C1C2-76C8F63F0E13}"/>
                </a:ext>
              </a:extLst>
            </p:cNvPr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>
              <a:extLst>
                <a:ext uri="{FF2B5EF4-FFF2-40B4-BE49-F238E27FC236}">
                  <a16:creationId xmlns:a16="http://schemas.microsoft.com/office/drawing/2014/main" id="{82BAAE67-269C-80AE-0A1F-EE5E4FA9F1AA}"/>
                </a:ext>
              </a:extLst>
            </p:cNvPr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>
              <a:extLst>
                <a:ext uri="{FF2B5EF4-FFF2-40B4-BE49-F238E27FC236}">
                  <a16:creationId xmlns:a16="http://schemas.microsoft.com/office/drawing/2014/main" id="{179DCC15-FFD4-5296-E847-001D87D2B19F}"/>
                </a:ext>
              </a:extLst>
            </p:cNvPr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>
              <a:extLst>
                <a:ext uri="{FF2B5EF4-FFF2-40B4-BE49-F238E27FC236}">
                  <a16:creationId xmlns:a16="http://schemas.microsoft.com/office/drawing/2014/main" id="{0D454ACF-CDC4-310D-1685-BE7DB276055C}"/>
                </a:ext>
              </a:extLst>
            </p:cNvPr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>
              <a:extLst>
                <a:ext uri="{FF2B5EF4-FFF2-40B4-BE49-F238E27FC236}">
                  <a16:creationId xmlns:a16="http://schemas.microsoft.com/office/drawing/2014/main" id="{A5B8E904-A1EB-23EF-9D20-EE488427AFEE}"/>
                </a:ext>
              </a:extLst>
            </p:cNvPr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>
              <a:extLst>
                <a:ext uri="{FF2B5EF4-FFF2-40B4-BE49-F238E27FC236}">
                  <a16:creationId xmlns:a16="http://schemas.microsoft.com/office/drawing/2014/main" id="{FF6B7D41-00F9-FFCA-34C5-4F1156B2A572}"/>
                </a:ext>
              </a:extLst>
            </p:cNvPr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>
              <a:extLst>
                <a:ext uri="{FF2B5EF4-FFF2-40B4-BE49-F238E27FC236}">
                  <a16:creationId xmlns:a16="http://schemas.microsoft.com/office/drawing/2014/main" id="{081FDC9F-8C0B-DA68-7D07-A92D662F01A7}"/>
                </a:ext>
              </a:extLst>
            </p:cNvPr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>
              <a:extLst>
                <a:ext uri="{FF2B5EF4-FFF2-40B4-BE49-F238E27FC236}">
                  <a16:creationId xmlns:a16="http://schemas.microsoft.com/office/drawing/2014/main" id="{8AA976ED-610A-4C6E-3F2A-78F3D7EFE2E4}"/>
                </a:ext>
              </a:extLst>
            </p:cNvPr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>
              <a:extLst>
                <a:ext uri="{FF2B5EF4-FFF2-40B4-BE49-F238E27FC236}">
                  <a16:creationId xmlns:a16="http://schemas.microsoft.com/office/drawing/2014/main" id="{7A1EF4E6-E03B-7284-DB9B-CDDDF82CEED5}"/>
                </a:ext>
              </a:extLst>
            </p:cNvPr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>
              <a:extLst>
                <a:ext uri="{FF2B5EF4-FFF2-40B4-BE49-F238E27FC236}">
                  <a16:creationId xmlns:a16="http://schemas.microsoft.com/office/drawing/2014/main" id="{86D8A31B-70A2-07BA-72F8-5F03A9832CF8}"/>
                </a:ext>
              </a:extLst>
            </p:cNvPr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>
              <a:extLst>
                <a:ext uri="{FF2B5EF4-FFF2-40B4-BE49-F238E27FC236}">
                  <a16:creationId xmlns:a16="http://schemas.microsoft.com/office/drawing/2014/main" id="{39BF5853-46C1-E264-6FD3-EE377A023491}"/>
                </a:ext>
              </a:extLst>
            </p:cNvPr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>
              <a:extLst>
                <a:ext uri="{FF2B5EF4-FFF2-40B4-BE49-F238E27FC236}">
                  <a16:creationId xmlns:a16="http://schemas.microsoft.com/office/drawing/2014/main" id="{23327C2F-89BE-4D47-0538-B7A47D8D6327}"/>
                </a:ext>
              </a:extLst>
            </p:cNvPr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>
              <a:extLst>
                <a:ext uri="{FF2B5EF4-FFF2-40B4-BE49-F238E27FC236}">
                  <a16:creationId xmlns:a16="http://schemas.microsoft.com/office/drawing/2014/main" id="{AF2AE1DC-79AB-71E3-906B-A97FCB9F4336}"/>
                </a:ext>
              </a:extLst>
            </p:cNvPr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>
              <a:extLst>
                <a:ext uri="{FF2B5EF4-FFF2-40B4-BE49-F238E27FC236}">
                  <a16:creationId xmlns:a16="http://schemas.microsoft.com/office/drawing/2014/main" id="{A6DC1C37-9082-3D32-D4CF-E4C5D9918795}"/>
                </a:ext>
              </a:extLst>
            </p:cNvPr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>
              <a:extLst>
                <a:ext uri="{FF2B5EF4-FFF2-40B4-BE49-F238E27FC236}">
                  <a16:creationId xmlns:a16="http://schemas.microsoft.com/office/drawing/2014/main" id="{84F83E3E-45F8-FEC4-3096-C11776A6CB30}"/>
                </a:ext>
              </a:extLst>
            </p:cNvPr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>
              <a:extLst>
                <a:ext uri="{FF2B5EF4-FFF2-40B4-BE49-F238E27FC236}">
                  <a16:creationId xmlns:a16="http://schemas.microsoft.com/office/drawing/2014/main" id="{05762206-54DA-684B-5351-B72248C37488}"/>
                </a:ext>
              </a:extLst>
            </p:cNvPr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>
              <a:extLst>
                <a:ext uri="{FF2B5EF4-FFF2-40B4-BE49-F238E27FC236}">
                  <a16:creationId xmlns:a16="http://schemas.microsoft.com/office/drawing/2014/main" id="{93E51C42-CEF0-57FE-7746-84445B6AC445}"/>
                </a:ext>
              </a:extLst>
            </p:cNvPr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>
              <a:extLst>
                <a:ext uri="{FF2B5EF4-FFF2-40B4-BE49-F238E27FC236}">
                  <a16:creationId xmlns:a16="http://schemas.microsoft.com/office/drawing/2014/main" id="{7847AC5F-BD32-8D27-20DA-7F65D65EEB28}"/>
                </a:ext>
              </a:extLst>
            </p:cNvPr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>
              <a:extLst>
                <a:ext uri="{FF2B5EF4-FFF2-40B4-BE49-F238E27FC236}">
                  <a16:creationId xmlns:a16="http://schemas.microsoft.com/office/drawing/2014/main" id="{A81ADF86-B57D-92E1-2C5E-3515A2925227}"/>
                </a:ext>
              </a:extLst>
            </p:cNvPr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>
              <a:extLst>
                <a:ext uri="{FF2B5EF4-FFF2-40B4-BE49-F238E27FC236}">
                  <a16:creationId xmlns:a16="http://schemas.microsoft.com/office/drawing/2014/main" id="{47B288E6-3CB7-684A-9DD9-BFE5C9B7E788}"/>
                </a:ext>
              </a:extLst>
            </p:cNvPr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>
              <a:extLst>
                <a:ext uri="{FF2B5EF4-FFF2-40B4-BE49-F238E27FC236}">
                  <a16:creationId xmlns:a16="http://schemas.microsoft.com/office/drawing/2014/main" id="{E53F1AD5-1F5D-02E3-9D74-BDC62D683670}"/>
                </a:ext>
              </a:extLst>
            </p:cNvPr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>
              <a:extLst>
                <a:ext uri="{FF2B5EF4-FFF2-40B4-BE49-F238E27FC236}">
                  <a16:creationId xmlns:a16="http://schemas.microsoft.com/office/drawing/2014/main" id="{0EF86302-007B-D919-93FE-4602E12CBB32}"/>
                </a:ext>
              </a:extLst>
            </p:cNvPr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>
              <a:extLst>
                <a:ext uri="{FF2B5EF4-FFF2-40B4-BE49-F238E27FC236}">
                  <a16:creationId xmlns:a16="http://schemas.microsoft.com/office/drawing/2014/main" id="{3719CF34-B376-C553-A30C-1DC3F74DEAC8}"/>
                </a:ext>
              </a:extLst>
            </p:cNvPr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>
              <a:extLst>
                <a:ext uri="{FF2B5EF4-FFF2-40B4-BE49-F238E27FC236}">
                  <a16:creationId xmlns:a16="http://schemas.microsoft.com/office/drawing/2014/main" id="{B4787EE6-8457-99E3-10E2-90CCBD396194}"/>
                </a:ext>
              </a:extLst>
            </p:cNvPr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>
              <a:extLst>
                <a:ext uri="{FF2B5EF4-FFF2-40B4-BE49-F238E27FC236}">
                  <a16:creationId xmlns:a16="http://schemas.microsoft.com/office/drawing/2014/main" id="{FAF0C78D-1341-883D-E256-5FEC2F184F28}"/>
                </a:ext>
              </a:extLst>
            </p:cNvPr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>
              <a:extLst>
                <a:ext uri="{FF2B5EF4-FFF2-40B4-BE49-F238E27FC236}">
                  <a16:creationId xmlns:a16="http://schemas.microsoft.com/office/drawing/2014/main" id="{37AD10A0-E6C0-0AEE-DB03-B66ACBA9D58B}"/>
                </a:ext>
              </a:extLst>
            </p:cNvPr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>
              <a:extLst>
                <a:ext uri="{FF2B5EF4-FFF2-40B4-BE49-F238E27FC236}">
                  <a16:creationId xmlns:a16="http://schemas.microsoft.com/office/drawing/2014/main" id="{E99DCC43-7E3C-D479-ED46-A03AC290D757}"/>
                </a:ext>
              </a:extLst>
            </p:cNvPr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>
              <a:extLst>
                <a:ext uri="{FF2B5EF4-FFF2-40B4-BE49-F238E27FC236}">
                  <a16:creationId xmlns:a16="http://schemas.microsoft.com/office/drawing/2014/main" id="{E299DE5B-DEAB-4EA7-218C-A0B458EDA4BC}"/>
                </a:ext>
              </a:extLst>
            </p:cNvPr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>
              <a:extLst>
                <a:ext uri="{FF2B5EF4-FFF2-40B4-BE49-F238E27FC236}">
                  <a16:creationId xmlns:a16="http://schemas.microsoft.com/office/drawing/2014/main" id="{76EA5E60-6C93-6398-8F79-5480F9E76614}"/>
                </a:ext>
              </a:extLst>
            </p:cNvPr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>
              <a:extLst>
                <a:ext uri="{FF2B5EF4-FFF2-40B4-BE49-F238E27FC236}">
                  <a16:creationId xmlns:a16="http://schemas.microsoft.com/office/drawing/2014/main" id="{3E5E90D1-48B6-51E4-4ED5-674C4584821F}"/>
                </a:ext>
              </a:extLst>
            </p:cNvPr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>
              <a:extLst>
                <a:ext uri="{FF2B5EF4-FFF2-40B4-BE49-F238E27FC236}">
                  <a16:creationId xmlns:a16="http://schemas.microsoft.com/office/drawing/2014/main" id="{062F66EB-FE9F-2D03-742B-C7871EFA8E44}"/>
                </a:ext>
              </a:extLst>
            </p:cNvPr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>
              <a:extLst>
                <a:ext uri="{FF2B5EF4-FFF2-40B4-BE49-F238E27FC236}">
                  <a16:creationId xmlns:a16="http://schemas.microsoft.com/office/drawing/2014/main" id="{744534E8-B607-A0FD-9A27-43BF575924B5}"/>
                </a:ext>
              </a:extLst>
            </p:cNvPr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>
              <a:extLst>
                <a:ext uri="{FF2B5EF4-FFF2-40B4-BE49-F238E27FC236}">
                  <a16:creationId xmlns:a16="http://schemas.microsoft.com/office/drawing/2014/main" id="{25A06A3C-D748-579C-B050-1424EADBF366}"/>
                </a:ext>
              </a:extLst>
            </p:cNvPr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>
              <a:extLst>
                <a:ext uri="{FF2B5EF4-FFF2-40B4-BE49-F238E27FC236}">
                  <a16:creationId xmlns:a16="http://schemas.microsoft.com/office/drawing/2014/main" id="{8252388C-B40C-B487-241A-DB5A442FE103}"/>
                </a:ext>
              </a:extLst>
            </p:cNvPr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>
              <a:extLst>
                <a:ext uri="{FF2B5EF4-FFF2-40B4-BE49-F238E27FC236}">
                  <a16:creationId xmlns:a16="http://schemas.microsoft.com/office/drawing/2014/main" id="{F4408E90-7F47-C455-91D3-BD700D49116E}"/>
                </a:ext>
              </a:extLst>
            </p:cNvPr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>
              <a:extLst>
                <a:ext uri="{FF2B5EF4-FFF2-40B4-BE49-F238E27FC236}">
                  <a16:creationId xmlns:a16="http://schemas.microsoft.com/office/drawing/2014/main" id="{201CCB24-F3ED-E90C-B21C-A84E427E84D8}"/>
                </a:ext>
              </a:extLst>
            </p:cNvPr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8A4B73AD-5DFC-FC40-D239-86927F994DAA}"/>
              </a:ext>
            </a:extLst>
          </p:cNvPr>
          <p:cNvSpPr txBox="1"/>
          <p:nvPr/>
        </p:nvSpPr>
        <p:spPr>
          <a:xfrm>
            <a:off x="1670050" y="1544029"/>
            <a:ext cx="17068800" cy="4821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Предмет исследования: </a:t>
            </a:r>
            <a:r>
              <a:rPr lang="ru-KZ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ключевые аспекты вакансий для соискателей синвалидностью в Томской области, которые подлежат анализу. 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Цель исследования: </a:t>
            </a:r>
            <a:r>
              <a:rPr lang="ru-KZ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Выявить текущие тенденции на рынке труда для людей с инвалидностью в Томской области. Анализ должен ответить на следующие вопросы: какие профессии наиболее востребованы для этой категории соискателей, в каких городах и районах сосредоточено наибольшее количество вакансий, какие ключевые навыки и квалификации требуются, а также какие условия труда (зарплата, график, возможность удаленной работы) предлагают работодатели.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027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670050" y="2704957"/>
            <a:ext cx="17068800" cy="7698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kern="0" spc="-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Условия реализации проекта: </a:t>
            </a:r>
            <a:r>
              <a:rPr lang="ru-RU" sz="4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Предоставить аналитический отчет с визуализацией, статистическими показателями и выводами</a:t>
            </a:r>
            <a:endParaRPr lang="ru-RU" sz="4400" kern="0" spc="-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Риски:  </a:t>
            </a:r>
            <a:r>
              <a:rPr lang="ru-RU" sz="4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</a:t>
            </a:r>
            <a:r>
              <a:rPr lang="ru-RU" sz="4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не учитывать все вакансии для людей с инвалидностью (например, если работодатели не указывают это в открытых источниках).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400" b="0" i="0" u="none" strike="noStrike" dirty="0">
                <a:solidFill>
                  <a:srgbClr val="F8FAFF"/>
                </a:solidFill>
                <a:effectLst/>
                <a:latin typeface="quote-cjk-patch"/>
              </a:rPr>
              <a:t>	</a:t>
            </a:r>
            <a:r>
              <a:rPr lang="ru-RU" sz="4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данных преобладают вакансии из Томска, что искажает картину по области (малые города и села могут иметь другие потребности)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Разные группы инвалидности требуют разных условий (например, колясочникам </a:t>
            </a:r>
            <a:r>
              <a:rPr lang="en" sz="4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lang="ru-RU" sz="4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слабовидящим), но данные об этом отсутствуют..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860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Описание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663025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670050" y="2684326"/>
            <a:ext cx="16306800" cy="3484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типы данных: </a:t>
            </a:r>
            <a:r>
              <a:rPr lang="ru-KZ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Числовые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категориальные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текстовые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бинарные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географические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интервальные</a:t>
            </a:r>
            <a:endParaRPr lang="ru-KZ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Способ(ы) получения данных: </a:t>
            </a:r>
            <a:r>
              <a:rPr lang="ru-KZ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Заказчиком были предоставлены датасеты с выгрузкой о транзакциях и клиентах из его CRM-системы.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ru-RU" sz="3600" kern="0" spc="-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860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Описание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796265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00A57399-79E1-40BD-A891-4DD853C507AB}"/>
              </a:ext>
            </a:extLst>
          </p:cNvPr>
          <p:cNvSpPr txBox="1"/>
          <p:nvPr/>
        </p:nvSpPr>
        <p:spPr>
          <a:xfrm>
            <a:off x="1670050" y="2050815"/>
            <a:ext cx="15544800" cy="5002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Этапы исследования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0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Планирование дизайна исследования: </a:t>
            </a:r>
            <a:r>
              <a:rPr lang="ru-RU" sz="3600" kern="0" spc="-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Определение целей, выбор уровня сложности (</a:t>
            </a:r>
            <a:r>
              <a:rPr lang="en" sz="3600" kern="0" spc="-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EASY)</a:t>
            </a:r>
            <a:endParaRPr lang="ru-RU" sz="3600" kern="0" spc="-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000" b="1" kern="0" spc="-200" dirty="0">
                <a:solidFill>
                  <a:srgbClr val="00597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Интерпретация данных: </a:t>
            </a:r>
            <a:r>
              <a:rPr lang="ru-RU" sz="4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3600" kern="0" spc="-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Анализ распределений, корреляций, визуализация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0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Статистическое исследование данных:</a:t>
            </a:r>
            <a:r>
              <a:rPr lang="ru-RU" sz="3600" kern="0" spc="-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Описательная статистика, корреляционный анализ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0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Оформление результатов анализа: </a:t>
            </a:r>
            <a:r>
              <a:rPr lang="ru-RU" sz="3600" kern="0" spc="-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Подготовка выводов и рекомендаций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860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Описание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315765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56966985-FB2F-42ED-A814-675F9415922E}"/>
              </a:ext>
            </a:extLst>
          </p:cNvPr>
          <p:cNvSpPr txBox="1"/>
          <p:nvPr/>
        </p:nvSpPr>
        <p:spPr>
          <a:xfrm>
            <a:off x="1670050" y="1815927"/>
            <a:ext cx="17221200" cy="8320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Гипотеза исследования: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Гипотеза 1: </a:t>
            </a:r>
            <a:r>
              <a:rPr lang="ru-RU" sz="4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Вакансии, подходящие для людей с инвалидностью, чаще всего связаны с гибким графиком, частичной занятостью и удаленной работой, так как эти условия позволяют адаптировать трудовой процесс под индивидуальные возможности соискателей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4400" b="0" i="0" u="none" strike="noStrike" dirty="0">
                <a:solidFill>
                  <a:srgbClr val="F8FAFF"/>
                </a:solidFill>
                <a:effectLst/>
                <a:latin typeface="quote-cjk-patch"/>
              </a:rPr>
              <a:t>.</a:t>
            </a: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Гипотеза 2: </a:t>
            </a:r>
            <a:r>
              <a:rPr lang="ru-RU" sz="4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крупных городах Томской области (Томск, Северск) предложений для людей с инвалидностью больше, чем в малых населенных пунктах, из-за более развитой инфраструктуры и большего количества работодателей, готовых создавать инклюзивные рабочие места.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860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Результаты анализа</a:t>
            </a:r>
          </a:p>
        </p:txBody>
      </p:sp>
    </p:spTree>
    <p:extLst>
      <p:ext uri="{BB962C8B-B14F-4D97-AF65-F5344CB8AC3E}">
        <p14:creationId xmlns:p14="http://schemas.microsoft.com/office/powerpoint/2010/main" val="2756455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/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/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/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/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/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/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/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/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/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/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/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/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/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/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/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/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/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/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/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/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/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/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/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/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/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/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/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/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/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/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/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/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/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/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/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/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/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/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/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/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/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/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/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/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/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/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/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/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/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/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/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/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/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/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/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/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/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/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/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/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/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/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/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/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/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/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/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/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/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/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/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/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/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F35662-498D-45ED-82A3-B3E85BC42821}"/>
              </a:ext>
            </a:extLst>
          </p:cNvPr>
          <p:cNvSpPr txBox="1"/>
          <p:nvPr/>
        </p:nvSpPr>
        <p:spPr>
          <a:xfrm>
            <a:off x="1670050" y="2453725"/>
            <a:ext cx="17068800" cy="7990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Результаты проверки гипотезы (графическое представление)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6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Описание результатов: </a:t>
            </a:r>
            <a:r>
              <a:rPr lang="ru-RU" sz="4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вакансии сосредоточены в сферах, где важны </a:t>
            </a:r>
            <a:r>
              <a:rPr lang="en" sz="4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 skills, </a:t>
            </a:r>
            <a:r>
              <a:rPr lang="ru-RU" sz="4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не физические нагрузки.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2FAD57-4652-49E8-9823-9B2A33560E4C}"/>
              </a:ext>
            </a:extLst>
          </p:cNvPr>
          <p:cNvSpPr txBox="1"/>
          <p:nvPr/>
        </p:nvSpPr>
        <p:spPr>
          <a:xfrm>
            <a:off x="1670050" y="903775"/>
            <a:ext cx="15011400" cy="860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Результаты анализа</a:t>
            </a:r>
          </a:p>
        </p:txBody>
      </p:sp>
      <p:pic>
        <p:nvPicPr>
          <p:cNvPr id="9" name="Рисунок 8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DC84FC68-17F6-0031-659B-F13D877D2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1" y="3431183"/>
            <a:ext cx="17983199" cy="519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742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0983B-8FAC-F454-D98A-AEEB15E20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2">
            <a:extLst>
              <a:ext uri="{FF2B5EF4-FFF2-40B4-BE49-F238E27FC236}">
                <a16:creationId xmlns:a16="http://schemas.microsoft.com/office/drawing/2014/main" id="{6AFFCC14-3E70-1EE7-6809-F59BD43AF9CC}"/>
              </a:ext>
            </a:extLst>
          </p:cNvPr>
          <p:cNvGrpSpPr/>
          <p:nvPr/>
        </p:nvGrpSpPr>
        <p:grpSpPr>
          <a:xfrm>
            <a:off x="0" y="0"/>
            <a:ext cx="523875" cy="11308715"/>
            <a:chOff x="0" y="0"/>
            <a:chExt cx="523875" cy="11308715"/>
          </a:xfrm>
        </p:grpSpPr>
        <p:sp>
          <p:nvSpPr>
            <p:cNvPr id="92" name="object 3">
              <a:extLst>
                <a:ext uri="{FF2B5EF4-FFF2-40B4-BE49-F238E27FC236}">
                  <a16:creationId xmlns:a16="http://schemas.microsoft.com/office/drawing/2014/main" id="{3E4237AF-341F-EC82-1BBD-043221132AA0}"/>
                </a:ext>
              </a:extLst>
            </p:cNvPr>
            <p:cNvSpPr/>
            <p:nvPr/>
          </p:nvSpPr>
          <p:spPr>
            <a:xfrm>
              <a:off x="0" y="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">
              <a:extLst>
                <a:ext uri="{FF2B5EF4-FFF2-40B4-BE49-F238E27FC236}">
                  <a16:creationId xmlns:a16="http://schemas.microsoft.com/office/drawing/2014/main" id="{6C22BB40-1DAF-00BF-D144-636A9A84FCED}"/>
                </a:ext>
              </a:extLst>
            </p:cNvPr>
            <p:cNvSpPr/>
            <p:nvPr/>
          </p:nvSpPr>
          <p:spPr>
            <a:xfrm>
              <a:off x="0" y="1477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5">
              <a:extLst>
                <a:ext uri="{FF2B5EF4-FFF2-40B4-BE49-F238E27FC236}">
                  <a16:creationId xmlns:a16="http://schemas.microsoft.com/office/drawing/2014/main" id="{8FF71253-C19D-D9D3-20DB-1E21C488227E}"/>
                </a:ext>
              </a:extLst>
            </p:cNvPr>
            <p:cNvSpPr/>
            <p:nvPr/>
          </p:nvSpPr>
          <p:spPr>
            <a:xfrm>
              <a:off x="0" y="44729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6">
              <a:extLst>
                <a:ext uri="{FF2B5EF4-FFF2-40B4-BE49-F238E27FC236}">
                  <a16:creationId xmlns:a16="http://schemas.microsoft.com/office/drawing/2014/main" id="{9DC19292-20DD-0313-763E-2FAF2A362EDF}"/>
                </a:ext>
              </a:extLst>
            </p:cNvPr>
            <p:cNvSpPr/>
            <p:nvPr/>
          </p:nvSpPr>
          <p:spPr>
            <a:xfrm>
              <a:off x="0" y="5991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7">
              <a:extLst>
                <a:ext uri="{FF2B5EF4-FFF2-40B4-BE49-F238E27FC236}">
                  <a16:creationId xmlns:a16="http://schemas.microsoft.com/office/drawing/2014/main" id="{239D22AF-E589-69FD-7E43-FF295AC9616A}"/>
                </a:ext>
              </a:extLst>
            </p:cNvPr>
            <p:cNvSpPr/>
            <p:nvPr/>
          </p:nvSpPr>
          <p:spPr>
            <a:xfrm>
              <a:off x="0" y="74686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8">
              <a:extLst>
                <a:ext uri="{FF2B5EF4-FFF2-40B4-BE49-F238E27FC236}">
                  <a16:creationId xmlns:a16="http://schemas.microsoft.com/office/drawing/2014/main" id="{E1994BC1-9484-9FF2-C053-549B7E210BF2}"/>
                </a:ext>
              </a:extLst>
            </p:cNvPr>
            <p:cNvSpPr/>
            <p:nvPr/>
          </p:nvSpPr>
          <p:spPr>
            <a:xfrm>
              <a:off x="0" y="104642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">
              <a:extLst>
                <a:ext uri="{FF2B5EF4-FFF2-40B4-BE49-F238E27FC236}">
                  <a16:creationId xmlns:a16="http://schemas.microsoft.com/office/drawing/2014/main" id="{2C7CF400-AE82-8FC8-4823-29077233CDAB}"/>
                </a:ext>
              </a:extLst>
            </p:cNvPr>
            <p:cNvSpPr/>
            <p:nvPr/>
          </p:nvSpPr>
          <p:spPr>
            <a:xfrm>
              <a:off x="0" y="89459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">
              <a:extLst>
                <a:ext uri="{FF2B5EF4-FFF2-40B4-BE49-F238E27FC236}">
                  <a16:creationId xmlns:a16="http://schemas.microsoft.com/office/drawing/2014/main" id="{0CE73C3D-520E-14E0-0E14-36FD7AB6A527}"/>
                </a:ext>
              </a:extLst>
            </p:cNvPr>
            <p:cNvSpPr/>
            <p:nvPr/>
          </p:nvSpPr>
          <p:spPr>
            <a:xfrm>
              <a:off x="0" y="11941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1">
              <a:extLst>
                <a:ext uri="{FF2B5EF4-FFF2-40B4-BE49-F238E27FC236}">
                  <a16:creationId xmlns:a16="http://schemas.microsoft.com/office/drawing/2014/main" id="{B7FCA650-122D-15D8-816C-A28D436F56C5}"/>
                </a:ext>
              </a:extLst>
            </p:cNvPr>
            <p:cNvSpPr/>
            <p:nvPr/>
          </p:nvSpPr>
          <p:spPr>
            <a:xfrm>
              <a:off x="0" y="13418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2">
              <a:extLst>
                <a:ext uri="{FF2B5EF4-FFF2-40B4-BE49-F238E27FC236}">
                  <a16:creationId xmlns:a16="http://schemas.microsoft.com/office/drawing/2014/main" id="{8D4D7558-024B-D8E6-D5D9-3AE1B4FBF10B}"/>
                </a:ext>
              </a:extLst>
            </p:cNvPr>
            <p:cNvSpPr/>
            <p:nvPr/>
          </p:nvSpPr>
          <p:spPr>
            <a:xfrm>
              <a:off x="0" y="149373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3">
              <a:extLst>
                <a:ext uri="{FF2B5EF4-FFF2-40B4-BE49-F238E27FC236}">
                  <a16:creationId xmlns:a16="http://schemas.microsoft.com/office/drawing/2014/main" id="{6E806089-A5FC-5AFC-CFB6-9A86C0169A49}"/>
                </a:ext>
              </a:extLst>
            </p:cNvPr>
            <p:cNvSpPr/>
            <p:nvPr/>
          </p:nvSpPr>
          <p:spPr>
            <a:xfrm>
              <a:off x="0" y="164145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4">
              <a:extLst>
                <a:ext uri="{FF2B5EF4-FFF2-40B4-BE49-F238E27FC236}">
                  <a16:creationId xmlns:a16="http://schemas.microsoft.com/office/drawing/2014/main" id="{C2823B0A-7100-3C4E-9922-84D6BD615191}"/>
                </a:ext>
              </a:extLst>
            </p:cNvPr>
            <p:cNvSpPr/>
            <p:nvPr/>
          </p:nvSpPr>
          <p:spPr>
            <a:xfrm>
              <a:off x="0" y="179329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5">
              <a:extLst>
                <a:ext uri="{FF2B5EF4-FFF2-40B4-BE49-F238E27FC236}">
                  <a16:creationId xmlns:a16="http://schemas.microsoft.com/office/drawing/2014/main" id="{694A58FC-3299-8B43-0B2E-AB13DCBAF4E0}"/>
                </a:ext>
              </a:extLst>
            </p:cNvPr>
            <p:cNvSpPr/>
            <p:nvPr/>
          </p:nvSpPr>
          <p:spPr>
            <a:xfrm>
              <a:off x="0" y="19410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6">
              <a:extLst>
                <a:ext uri="{FF2B5EF4-FFF2-40B4-BE49-F238E27FC236}">
                  <a16:creationId xmlns:a16="http://schemas.microsoft.com/office/drawing/2014/main" id="{31C0C38C-288A-1EDD-E52B-A670E867D97E}"/>
                </a:ext>
              </a:extLst>
            </p:cNvPr>
            <p:cNvSpPr/>
            <p:nvPr/>
          </p:nvSpPr>
          <p:spPr>
            <a:xfrm>
              <a:off x="0" y="208875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7">
              <a:extLst>
                <a:ext uri="{FF2B5EF4-FFF2-40B4-BE49-F238E27FC236}">
                  <a16:creationId xmlns:a16="http://schemas.microsoft.com/office/drawing/2014/main" id="{187D0CAE-7D50-430D-4531-8E4AE6F71FE2}"/>
                </a:ext>
              </a:extLst>
            </p:cNvPr>
            <p:cNvSpPr/>
            <p:nvPr/>
          </p:nvSpPr>
          <p:spPr>
            <a:xfrm>
              <a:off x="0" y="22405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8">
              <a:extLst>
                <a:ext uri="{FF2B5EF4-FFF2-40B4-BE49-F238E27FC236}">
                  <a16:creationId xmlns:a16="http://schemas.microsoft.com/office/drawing/2014/main" id="{2D3EB8F1-2725-B08D-3A1B-AF15CABD7443}"/>
                </a:ext>
              </a:extLst>
            </p:cNvPr>
            <p:cNvSpPr/>
            <p:nvPr/>
          </p:nvSpPr>
          <p:spPr>
            <a:xfrm>
              <a:off x="0" y="299573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5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5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9">
              <a:extLst>
                <a:ext uri="{FF2B5EF4-FFF2-40B4-BE49-F238E27FC236}">
                  <a16:creationId xmlns:a16="http://schemas.microsoft.com/office/drawing/2014/main" id="{221F897F-485D-2579-950D-FA7F9E5542CF}"/>
                </a:ext>
              </a:extLst>
            </p:cNvPr>
            <p:cNvSpPr/>
            <p:nvPr/>
          </p:nvSpPr>
          <p:spPr>
            <a:xfrm>
              <a:off x="0" y="253659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5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0">
              <a:extLst>
                <a:ext uri="{FF2B5EF4-FFF2-40B4-BE49-F238E27FC236}">
                  <a16:creationId xmlns:a16="http://schemas.microsoft.com/office/drawing/2014/main" id="{7DCDA138-6E5C-1B39-5E00-4C4B1F48CF21}"/>
                </a:ext>
              </a:extLst>
            </p:cNvPr>
            <p:cNvSpPr/>
            <p:nvPr/>
          </p:nvSpPr>
          <p:spPr>
            <a:xfrm>
              <a:off x="0" y="268432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1">
              <a:extLst>
                <a:ext uri="{FF2B5EF4-FFF2-40B4-BE49-F238E27FC236}">
                  <a16:creationId xmlns:a16="http://schemas.microsoft.com/office/drawing/2014/main" id="{D70A4529-68E2-E1F9-ADE0-6DF22DDF3761}"/>
                </a:ext>
              </a:extLst>
            </p:cNvPr>
            <p:cNvSpPr/>
            <p:nvPr/>
          </p:nvSpPr>
          <p:spPr>
            <a:xfrm>
              <a:off x="0" y="2983888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2">
              <a:extLst>
                <a:ext uri="{FF2B5EF4-FFF2-40B4-BE49-F238E27FC236}">
                  <a16:creationId xmlns:a16="http://schemas.microsoft.com/office/drawing/2014/main" id="{D7676E5C-4328-AC45-3379-5759E3A47A44}"/>
                </a:ext>
              </a:extLst>
            </p:cNvPr>
            <p:cNvSpPr/>
            <p:nvPr/>
          </p:nvSpPr>
          <p:spPr>
            <a:xfrm>
              <a:off x="0" y="3135736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23">
              <a:extLst>
                <a:ext uri="{FF2B5EF4-FFF2-40B4-BE49-F238E27FC236}">
                  <a16:creationId xmlns:a16="http://schemas.microsoft.com/office/drawing/2014/main" id="{B628707C-F9DD-80AC-4B2E-700E5112FE6C}"/>
                </a:ext>
              </a:extLst>
            </p:cNvPr>
            <p:cNvSpPr/>
            <p:nvPr/>
          </p:nvSpPr>
          <p:spPr>
            <a:xfrm>
              <a:off x="0" y="328346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24">
              <a:extLst>
                <a:ext uri="{FF2B5EF4-FFF2-40B4-BE49-F238E27FC236}">
                  <a16:creationId xmlns:a16="http://schemas.microsoft.com/office/drawing/2014/main" id="{7E8EDCA5-1FB1-26AA-658A-568466100C54}"/>
                </a:ext>
              </a:extLst>
            </p:cNvPr>
            <p:cNvSpPr/>
            <p:nvPr/>
          </p:nvSpPr>
          <p:spPr>
            <a:xfrm>
              <a:off x="0" y="358302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25">
              <a:extLst>
                <a:ext uri="{FF2B5EF4-FFF2-40B4-BE49-F238E27FC236}">
                  <a16:creationId xmlns:a16="http://schemas.microsoft.com/office/drawing/2014/main" id="{0C86FE2B-51F6-D158-0648-127AFBB7174E}"/>
                </a:ext>
              </a:extLst>
            </p:cNvPr>
            <p:cNvSpPr/>
            <p:nvPr/>
          </p:nvSpPr>
          <p:spPr>
            <a:xfrm>
              <a:off x="0" y="343118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26">
              <a:extLst>
                <a:ext uri="{FF2B5EF4-FFF2-40B4-BE49-F238E27FC236}">
                  <a16:creationId xmlns:a16="http://schemas.microsoft.com/office/drawing/2014/main" id="{30A7D954-FFB1-7E54-F196-C0C20E8B4B4D}"/>
                </a:ext>
              </a:extLst>
            </p:cNvPr>
            <p:cNvSpPr/>
            <p:nvPr/>
          </p:nvSpPr>
          <p:spPr>
            <a:xfrm>
              <a:off x="0" y="373075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7">
              <a:extLst>
                <a:ext uri="{FF2B5EF4-FFF2-40B4-BE49-F238E27FC236}">
                  <a16:creationId xmlns:a16="http://schemas.microsoft.com/office/drawing/2014/main" id="{BF87167C-B39E-68BE-9CF8-A9CC7831ACC3}"/>
                </a:ext>
              </a:extLst>
            </p:cNvPr>
            <p:cNvSpPr/>
            <p:nvPr/>
          </p:nvSpPr>
          <p:spPr>
            <a:xfrm>
              <a:off x="0" y="387848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28">
              <a:extLst>
                <a:ext uri="{FF2B5EF4-FFF2-40B4-BE49-F238E27FC236}">
                  <a16:creationId xmlns:a16="http://schemas.microsoft.com/office/drawing/2014/main" id="{6B7718D1-31EA-5BB3-D5B6-7F609300876E}"/>
                </a:ext>
              </a:extLst>
            </p:cNvPr>
            <p:cNvSpPr/>
            <p:nvPr/>
          </p:nvSpPr>
          <p:spPr>
            <a:xfrm>
              <a:off x="0" y="403032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9">
              <a:extLst>
                <a:ext uri="{FF2B5EF4-FFF2-40B4-BE49-F238E27FC236}">
                  <a16:creationId xmlns:a16="http://schemas.microsoft.com/office/drawing/2014/main" id="{542B268F-896E-4A32-608F-82BD64D2714A}"/>
                </a:ext>
              </a:extLst>
            </p:cNvPr>
            <p:cNvSpPr/>
            <p:nvPr/>
          </p:nvSpPr>
          <p:spPr>
            <a:xfrm>
              <a:off x="0" y="417805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0">
              <a:extLst>
                <a:ext uri="{FF2B5EF4-FFF2-40B4-BE49-F238E27FC236}">
                  <a16:creationId xmlns:a16="http://schemas.microsoft.com/office/drawing/2014/main" id="{B8D41131-9967-FB9D-5CD8-F96801390FF6}"/>
                </a:ext>
              </a:extLst>
            </p:cNvPr>
            <p:cNvSpPr/>
            <p:nvPr/>
          </p:nvSpPr>
          <p:spPr>
            <a:xfrm>
              <a:off x="0" y="43298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1">
              <a:extLst>
                <a:ext uri="{FF2B5EF4-FFF2-40B4-BE49-F238E27FC236}">
                  <a16:creationId xmlns:a16="http://schemas.microsoft.com/office/drawing/2014/main" id="{E0D884A6-C04D-B7E9-8E97-A8CCB44CCA13}"/>
                </a:ext>
              </a:extLst>
            </p:cNvPr>
            <p:cNvSpPr/>
            <p:nvPr/>
          </p:nvSpPr>
          <p:spPr>
            <a:xfrm>
              <a:off x="0" y="447761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2">
              <a:extLst>
                <a:ext uri="{FF2B5EF4-FFF2-40B4-BE49-F238E27FC236}">
                  <a16:creationId xmlns:a16="http://schemas.microsoft.com/office/drawing/2014/main" id="{5F82F3DD-7C16-3B1E-4346-B1A175CCA4F6}"/>
                </a:ext>
              </a:extLst>
            </p:cNvPr>
            <p:cNvSpPr/>
            <p:nvPr/>
          </p:nvSpPr>
          <p:spPr>
            <a:xfrm>
              <a:off x="0" y="462534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3">
              <a:extLst>
                <a:ext uri="{FF2B5EF4-FFF2-40B4-BE49-F238E27FC236}">
                  <a16:creationId xmlns:a16="http://schemas.microsoft.com/office/drawing/2014/main" id="{4516491F-B2CD-209D-F322-D6B9A3EAE611}"/>
                </a:ext>
              </a:extLst>
            </p:cNvPr>
            <p:cNvSpPr/>
            <p:nvPr/>
          </p:nvSpPr>
          <p:spPr>
            <a:xfrm>
              <a:off x="0" y="477719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4">
              <a:extLst>
                <a:ext uri="{FF2B5EF4-FFF2-40B4-BE49-F238E27FC236}">
                  <a16:creationId xmlns:a16="http://schemas.microsoft.com/office/drawing/2014/main" id="{794EB3E7-D4B8-AC63-1498-DAEAB9794032}"/>
                </a:ext>
              </a:extLst>
            </p:cNvPr>
            <p:cNvSpPr/>
            <p:nvPr/>
          </p:nvSpPr>
          <p:spPr>
            <a:xfrm>
              <a:off x="0" y="2836169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39"/>
                  </a:lnTo>
                  <a:lnTo>
                    <a:pt x="523532" y="147739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5">
              <a:extLst>
                <a:ext uri="{FF2B5EF4-FFF2-40B4-BE49-F238E27FC236}">
                  <a16:creationId xmlns:a16="http://schemas.microsoft.com/office/drawing/2014/main" id="{A2971B18-412B-A2FF-ED7D-386A0403CF97}"/>
                </a:ext>
              </a:extLst>
            </p:cNvPr>
            <p:cNvSpPr/>
            <p:nvPr/>
          </p:nvSpPr>
          <p:spPr>
            <a:xfrm>
              <a:off x="0" y="507264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6">
              <a:extLst>
                <a:ext uri="{FF2B5EF4-FFF2-40B4-BE49-F238E27FC236}">
                  <a16:creationId xmlns:a16="http://schemas.microsoft.com/office/drawing/2014/main" id="{D3970395-542E-9B8A-D499-F3504EAC1022}"/>
                </a:ext>
              </a:extLst>
            </p:cNvPr>
            <p:cNvSpPr/>
            <p:nvPr/>
          </p:nvSpPr>
          <p:spPr>
            <a:xfrm>
              <a:off x="0" y="52203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7">
              <a:extLst>
                <a:ext uri="{FF2B5EF4-FFF2-40B4-BE49-F238E27FC236}">
                  <a16:creationId xmlns:a16="http://schemas.microsoft.com/office/drawing/2014/main" id="{D4D3DD4F-37F9-EE26-7BB6-F3810D9ADBBA}"/>
                </a:ext>
              </a:extLst>
            </p:cNvPr>
            <p:cNvSpPr/>
            <p:nvPr/>
          </p:nvSpPr>
          <p:spPr>
            <a:xfrm>
              <a:off x="0" y="5519936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8">
              <a:extLst>
                <a:ext uri="{FF2B5EF4-FFF2-40B4-BE49-F238E27FC236}">
                  <a16:creationId xmlns:a16="http://schemas.microsoft.com/office/drawing/2014/main" id="{B91AAFE6-89CF-54AB-95BA-470CC4D68405}"/>
                </a:ext>
              </a:extLst>
            </p:cNvPr>
            <p:cNvSpPr/>
            <p:nvPr/>
          </p:nvSpPr>
          <p:spPr>
            <a:xfrm>
              <a:off x="0" y="56717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9">
              <a:extLst>
                <a:ext uri="{FF2B5EF4-FFF2-40B4-BE49-F238E27FC236}">
                  <a16:creationId xmlns:a16="http://schemas.microsoft.com/office/drawing/2014/main" id="{A09EC9DA-21CB-65DC-839B-A652E70CFBD9}"/>
                </a:ext>
              </a:extLst>
            </p:cNvPr>
            <p:cNvSpPr/>
            <p:nvPr/>
          </p:nvSpPr>
          <p:spPr>
            <a:xfrm>
              <a:off x="0" y="5819508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0">
              <a:extLst>
                <a:ext uri="{FF2B5EF4-FFF2-40B4-BE49-F238E27FC236}">
                  <a16:creationId xmlns:a16="http://schemas.microsoft.com/office/drawing/2014/main" id="{ACC8AB79-367F-B11E-68C6-AA09DEDCF1BC}"/>
                </a:ext>
              </a:extLst>
            </p:cNvPr>
            <p:cNvSpPr/>
            <p:nvPr/>
          </p:nvSpPr>
          <p:spPr>
            <a:xfrm>
              <a:off x="0" y="611907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1">
              <a:extLst>
                <a:ext uri="{FF2B5EF4-FFF2-40B4-BE49-F238E27FC236}">
                  <a16:creationId xmlns:a16="http://schemas.microsoft.com/office/drawing/2014/main" id="{0D3D32B2-435A-CDCC-210C-529EBBD60944}"/>
                </a:ext>
              </a:extLst>
            </p:cNvPr>
            <p:cNvSpPr/>
            <p:nvPr/>
          </p:nvSpPr>
          <p:spPr>
            <a:xfrm>
              <a:off x="0" y="596723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42">
              <a:extLst>
                <a:ext uri="{FF2B5EF4-FFF2-40B4-BE49-F238E27FC236}">
                  <a16:creationId xmlns:a16="http://schemas.microsoft.com/office/drawing/2014/main" id="{A3F825C4-ED4F-7A45-AC80-5B3866C5BF52}"/>
                </a:ext>
              </a:extLst>
            </p:cNvPr>
            <p:cNvSpPr/>
            <p:nvPr/>
          </p:nvSpPr>
          <p:spPr>
            <a:xfrm>
              <a:off x="0" y="626680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43">
              <a:extLst>
                <a:ext uri="{FF2B5EF4-FFF2-40B4-BE49-F238E27FC236}">
                  <a16:creationId xmlns:a16="http://schemas.microsoft.com/office/drawing/2014/main" id="{CA29462A-C368-EE84-BBEA-FD29BB26029F}"/>
                </a:ext>
              </a:extLst>
            </p:cNvPr>
            <p:cNvSpPr/>
            <p:nvPr/>
          </p:nvSpPr>
          <p:spPr>
            <a:xfrm>
              <a:off x="0" y="641452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4">
              <a:extLst>
                <a:ext uri="{FF2B5EF4-FFF2-40B4-BE49-F238E27FC236}">
                  <a16:creationId xmlns:a16="http://schemas.microsoft.com/office/drawing/2014/main" id="{8930C270-ABDD-DD74-248D-FBAF9485CFC7}"/>
                </a:ext>
              </a:extLst>
            </p:cNvPr>
            <p:cNvSpPr/>
            <p:nvPr/>
          </p:nvSpPr>
          <p:spPr>
            <a:xfrm>
              <a:off x="0" y="656637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5">
              <a:extLst>
                <a:ext uri="{FF2B5EF4-FFF2-40B4-BE49-F238E27FC236}">
                  <a16:creationId xmlns:a16="http://schemas.microsoft.com/office/drawing/2014/main" id="{A90C1642-1BF4-24B6-A7DC-6D235C5E8367}"/>
                </a:ext>
              </a:extLst>
            </p:cNvPr>
            <p:cNvSpPr/>
            <p:nvPr/>
          </p:nvSpPr>
          <p:spPr>
            <a:xfrm>
              <a:off x="0" y="671409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6">
              <a:extLst>
                <a:ext uri="{FF2B5EF4-FFF2-40B4-BE49-F238E27FC236}">
                  <a16:creationId xmlns:a16="http://schemas.microsoft.com/office/drawing/2014/main" id="{B5E02409-F3B4-EFFC-75DC-179ABFDC1878}"/>
                </a:ext>
              </a:extLst>
            </p:cNvPr>
            <p:cNvSpPr/>
            <p:nvPr/>
          </p:nvSpPr>
          <p:spPr>
            <a:xfrm>
              <a:off x="0" y="686593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7">
              <a:extLst>
                <a:ext uri="{FF2B5EF4-FFF2-40B4-BE49-F238E27FC236}">
                  <a16:creationId xmlns:a16="http://schemas.microsoft.com/office/drawing/2014/main" id="{B3CB3272-23FB-AFAE-DEE5-37F4601F8961}"/>
                </a:ext>
              </a:extLst>
            </p:cNvPr>
            <p:cNvSpPr/>
            <p:nvPr/>
          </p:nvSpPr>
          <p:spPr>
            <a:xfrm>
              <a:off x="0" y="701367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8">
              <a:extLst>
                <a:ext uri="{FF2B5EF4-FFF2-40B4-BE49-F238E27FC236}">
                  <a16:creationId xmlns:a16="http://schemas.microsoft.com/office/drawing/2014/main" id="{13BDAD5C-17DB-F8E0-1DC0-CD6070502E12}"/>
                </a:ext>
              </a:extLst>
            </p:cNvPr>
            <p:cNvSpPr/>
            <p:nvPr/>
          </p:nvSpPr>
          <p:spPr>
            <a:xfrm>
              <a:off x="0" y="7161394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9">
              <a:extLst>
                <a:ext uri="{FF2B5EF4-FFF2-40B4-BE49-F238E27FC236}">
                  <a16:creationId xmlns:a16="http://schemas.microsoft.com/office/drawing/2014/main" id="{90A39D4B-3488-F51C-9D64-AC4E7D3F2311}"/>
                </a:ext>
              </a:extLst>
            </p:cNvPr>
            <p:cNvSpPr/>
            <p:nvPr/>
          </p:nvSpPr>
          <p:spPr>
            <a:xfrm>
              <a:off x="0" y="731324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50">
              <a:extLst>
                <a:ext uri="{FF2B5EF4-FFF2-40B4-BE49-F238E27FC236}">
                  <a16:creationId xmlns:a16="http://schemas.microsoft.com/office/drawing/2014/main" id="{5F7CF07A-C690-7994-345C-0484FAE974B6}"/>
                </a:ext>
              </a:extLst>
            </p:cNvPr>
            <p:cNvSpPr/>
            <p:nvPr/>
          </p:nvSpPr>
          <p:spPr>
            <a:xfrm>
              <a:off x="0" y="5372232"/>
              <a:ext cx="523875" cy="2236470"/>
            </a:xfrm>
            <a:custGeom>
              <a:avLst/>
              <a:gdLst/>
              <a:ahLst/>
              <a:cxnLst/>
              <a:rect l="l" t="t" r="r" b="b"/>
              <a:pathLst>
                <a:path w="523875" h="2236470">
                  <a:moveTo>
                    <a:pt x="523532" y="2088743"/>
                  </a:moveTo>
                  <a:lnTo>
                    <a:pt x="0" y="2088743"/>
                  </a:lnTo>
                  <a:lnTo>
                    <a:pt x="0" y="2236457"/>
                  </a:lnTo>
                  <a:lnTo>
                    <a:pt x="523532" y="2236457"/>
                  </a:lnTo>
                  <a:lnTo>
                    <a:pt x="523532" y="2088743"/>
                  </a:lnTo>
                  <a:close/>
                </a:path>
                <a:path w="523875" h="2236470">
                  <a:moveTo>
                    <a:pt x="523532" y="0"/>
                  </a:moveTo>
                  <a:lnTo>
                    <a:pt x="0" y="0"/>
                  </a:lnTo>
                  <a:lnTo>
                    <a:pt x="0" y="147713"/>
                  </a:lnTo>
                  <a:lnTo>
                    <a:pt x="523532" y="147713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51">
              <a:extLst>
                <a:ext uri="{FF2B5EF4-FFF2-40B4-BE49-F238E27FC236}">
                  <a16:creationId xmlns:a16="http://schemas.microsoft.com/office/drawing/2014/main" id="{7A32BD73-F2CB-29BF-EF62-C696895BECEA}"/>
                </a:ext>
              </a:extLst>
            </p:cNvPr>
            <p:cNvSpPr/>
            <p:nvPr/>
          </p:nvSpPr>
          <p:spPr>
            <a:xfrm>
              <a:off x="0" y="760868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52">
              <a:extLst>
                <a:ext uri="{FF2B5EF4-FFF2-40B4-BE49-F238E27FC236}">
                  <a16:creationId xmlns:a16="http://schemas.microsoft.com/office/drawing/2014/main" id="{47C9E43B-5494-E5E6-08EB-A73B9727A76F}"/>
                </a:ext>
              </a:extLst>
            </p:cNvPr>
            <p:cNvSpPr/>
            <p:nvPr/>
          </p:nvSpPr>
          <p:spPr>
            <a:xfrm>
              <a:off x="0" y="775642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53">
              <a:extLst>
                <a:ext uri="{FF2B5EF4-FFF2-40B4-BE49-F238E27FC236}">
                  <a16:creationId xmlns:a16="http://schemas.microsoft.com/office/drawing/2014/main" id="{7D6267C4-D0B4-43CF-B5D7-CBDC90EDF254}"/>
                </a:ext>
              </a:extLst>
            </p:cNvPr>
            <p:cNvSpPr/>
            <p:nvPr/>
          </p:nvSpPr>
          <p:spPr>
            <a:xfrm>
              <a:off x="0" y="805598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4">
              <a:extLst>
                <a:ext uri="{FF2B5EF4-FFF2-40B4-BE49-F238E27FC236}">
                  <a16:creationId xmlns:a16="http://schemas.microsoft.com/office/drawing/2014/main" id="{86DC00B3-06D6-0CBE-58D6-70ED84D174E9}"/>
                </a:ext>
              </a:extLst>
            </p:cNvPr>
            <p:cNvSpPr/>
            <p:nvPr/>
          </p:nvSpPr>
          <p:spPr>
            <a:xfrm>
              <a:off x="0" y="8207833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5">
              <a:extLst>
                <a:ext uri="{FF2B5EF4-FFF2-40B4-BE49-F238E27FC236}">
                  <a16:creationId xmlns:a16="http://schemas.microsoft.com/office/drawing/2014/main" id="{30D4832B-23E4-84EE-471F-811DA15C765C}"/>
                </a:ext>
              </a:extLst>
            </p:cNvPr>
            <p:cNvSpPr/>
            <p:nvPr/>
          </p:nvSpPr>
          <p:spPr>
            <a:xfrm>
              <a:off x="0" y="8355557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6">
              <a:extLst>
                <a:ext uri="{FF2B5EF4-FFF2-40B4-BE49-F238E27FC236}">
                  <a16:creationId xmlns:a16="http://schemas.microsoft.com/office/drawing/2014/main" id="{733BBCF7-E5F7-A7B9-2BD9-CD9B5768E3D6}"/>
                </a:ext>
              </a:extLst>
            </p:cNvPr>
            <p:cNvSpPr/>
            <p:nvPr/>
          </p:nvSpPr>
          <p:spPr>
            <a:xfrm>
              <a:off x="0" y="86551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7">
              <a:extLst>
                <a:ext uri="{FF2B5EF4-FFF2-40B4-BE49-F238E27FC236}">
                  <a16:creationId xmlns:a16="http://schemas.microsoft.com/office/drawing/2014/main" id="{8BA118B8-4DC8-2F13-1ED8-0FD002087879}"/>
                </a:ext>
              </a:extLst>
            </p:cNvPr>
            <p:cNvSpPr/>
            <p:nvPr/>
          </p:nvSpPr>
          <p:spPr>
            <a:xfrm>
              <a:off x="0" y="8503280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8">
              <a:extLst>
                <a:ext uri="{FF2B5EF4-FFF2-40B4-BE49-F238E27FC236}">
                  <a16:creationId xmlns:a16="http://schemas.microsoft.com/office/drawing/2014/main" id="{DC5F0BB4-2002-B1D3-9BEB-7CBE4DC7C4EE}"/>
                </a:ext>
              </a:extLst>
            </p:cNvPr>
            <p:cNvSpPr/>
            <p:nvPr/>
          </p:nvSpPr>
          <p:spPr>
            <a:xfrm>
              <a:off x="0" y="880286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59B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9">
              <a:extLst>
                <a:ext uri="{FF2B5EF4-FFF2-40B4-BE49-F238E27FC236}">
                  <a16:creationId xmlns:a16="http://schemas.microsoft.com/office/drawing/2014/main" id="{F036952B-7C6F-D052-693C-ED4341E71911}"/>
                </a:ext>
              </a:extLst>
            </p:cNvPr>
            <p:cNvSpPr/>
            <p:nvPr/>
          </p:nvSpPr>
          <p:spPr>
            <a:xfrm>
              <a:off x="0" y="8950575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60">
              <a:extLst>
                <a:ext uri="{FF2B5EF4-FFF2-40B4-BE49-F238E27FC236}">
                  <a16:creationId xmlns:a16="http://schemas.microsoft.com/office/drawing/2014/main" id="{2AD28428-B8E0-C0DB-CA0E-15404A96FC46}"/>
                </a:ext>
              </a:extLst>
            </p:cNvPr>
            <p:cNvSpPr/>
            <p:nvPr/>
          </p:nvSpPr>
          <p:spPr>
            <a:xfrm>
              <a:off x="0" y="9102424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61">
              <a:extLst>
                <a:ext uri="{FF2B5EF4-FFF2-40B4-BE49-F238E27FC236}">
                  <a16:creationId xmlns:a16="http://schemas.microsoft.com/office/drawing/2014/main" id="{B95AC5CC-64D1-264D-97BA-758A4F9850C2}"/>
                </a:ext>
              </a:extLst>
            </p:cNvPr>
            <p:cNvSpPr/>
            <p:nvPr/>
          </p:nvSpPr>
          <p:spPr>
            <a:xfrm>
              <a:off x="0" y="9250157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62">
              <a:extLst>
                <a:ext uri="{FF2B5EF4-FFF2-40B4-BE49-F238E27FC236}">
                  <a16:creationId xmlns:a16="http://schemas.microsoft.com/office/drawing/2014/main" id="{F6809DE6-659E-4046-0B9D-C9541B12649A}"/>
                </a:ext>
              </a:extLst>
            </p:cNvPr>
            <p:cNvSpPr/>
            <p:nvPr/>
          </p:nvSpPr>
          <p:spPr>
            <a:xfrm>
              <a:off x="0" y="940198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63">
              <a:extLst>
                <a:ext uri="{FF2B5EF4-FFF2-40B4-BE49-F238E27FC236}">
                  <a16:creationId xmlns:a16="http://schemas.microsoft.com/office/drawing/2014/main" id="{949603C8-C212-8A3D-41E0-98397D68D870}"/>
                </a:ext>
              </a:extLst>
            </p:cNvPr>
            <p:cNvSpPr/>
            <p:nvPr/>
          </p:nvSpPr>
          <p:spPr>
            <a:xfrm>
              <a:off x="0" y="954971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4">
              <a:extLst>
                <a:ext uri="{FF2B5EF4-FFF2-40B4-BE49-F238E27FC236}">
                  <a16:creationId xmlns:a16="http://schemas.microsoft.com/office/drawing/2014/main" id="{2F3EC10D-97CD-415B-DBD8-943CD16FD911}"/>
                </a:ext>
              </a:extLst>
            </p:cNvPr>
            <p:cNvSpPr/>
            <p:nvPr/>
          </p:nvSpPr>
          <p:spPr>
            <a:xfrm>
              <a:off x="0" y="969744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D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5">
              <a:extLst>
                <a:ext uri="{FF2B5EF4-FFF2-40B4-BE49-F238E27FC236}">
                  <a16:creationId xmlns:a16="http://schemas.microsoft.com/office/drawing/2014/main" id="{A6DE3C08-AAA5-3D82-FA84-9EE51C141819}"/>
                </a:ext>
              </a:extLst>
            </p:cNvPr>
            <p:cNvSpPr/>
            <p:nvPr/>
          </p:nvSpPr>
          <p:spPr>
            <a:xfrm>
              <a:off x="0" y="9849281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6">
              <a:extLst>
                <a:ext uri="{FF2B5EF4-FFF2-40B4-BE49-F238E27FC236}">
                  <a16:creationId xmlns:a16="http://schemas.microsoft.com/office/drawing/2014/main" id="{8F9CCA92-BA1A-8BD8-C2FF-7392B8A83F09}"/>
                </a:ext>
              </a:extLst>
            </p:cNvPr>
            <p:cNvSpPr/>
            <p:nvPr/>
          </p:nvSpPr>
          <p:spPr>
            <a:xfrm>
              <a:off x="0" y="7908270"/>
              <a:ext cx="523875" cy="2237105"/>
            </a:xfrm>
            <a:custGeom>
              <a:avLst/>
              <a:gdLst/>
              <a:ahLst/>
              <a:cxnLst/>
              <a:rect l="l" t="t" r="r" b="b"/>
              <a:pathLst>
                <a:path w="523875" h="2237104">
                  <a:moveTo>
                    <a:pt x="523532" y="2088756"/>
                  </a:moveTo>
                  <a:lnTo>
                    <a:pt x="0" y="2088756"/>
                  </a:lnTo>
                  <a:lnTo>
                    <a:pt x="0" y="2236482"/>
                  </a:lnTo>
                  <a:lnTo>
                    <a:pt x="523532" y="2236482"/>
                  </a:lnTo>
                  <a:lnTo>
                    <a:pt x="523532" y="2088756"/>
                  </a:lnTo>
                  <a:close/>
                </a:path>
                <a:path w="523875" h="2237104">
                  <a:moveTo>
                    <a:pt x="523532" y="0"/>
                  </a:moveTo>
                  <a:lnTo>
                    <a:pt x="0" y="0"/>
                  </a:lnTo>
                  <a:lnTo>
                    <a:pt x="0" y="147726"/>
                  </a:lnTo>
                  <a:lnTo>
                    <a:pt x="523532" y="147726"/>
                  </a:lnTo>
                  <a:lnTo>
                    <a:pt x="523532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7">
              <a:extLst>
                <a:ext uri="{FF2B5EF4-FFF2-40B4-BE49-F238E27FC236}">
                  <a16:creationId xmlns:a16="http://schemas.microsoft.com/office/drawing/2014/main" id="{3B0A2D66-8F47-830B-95A1-F13E733DEF64}"/>
                </a:ext>
              </a:extLst>
            </p:cNvPr>
            <p:cNvSpPr/>
            <p:nvPr/>
          </p:nvSpPr>
          <p:spPr>
            <a:xfrm>
              <a:off x="0" y="10144749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8A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8">
              <a:extLst>
                <a:ext uri="{FF2B5EF4-FFF2-40B4-BE49-F238E27FC236}">
                  <a16:creationId xmlns:a16="http://schemas.microsoft.com/office/drawing/2014/main" id="{DFDF0656-77FB-AD32-4F86-13922E572AE0}"/>
                </a:ext>
              </a:extLst>
            </p:cNvPr>
            <p:cNvSpPr/>
            <p:nvPr/>
          </p:nvSpPr>
          <p:spPr>
            <a:xfrm>
              <a:off x="0" y="10292471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9">
              <a:extLst>
                <a:ext uri="{FF2B5EF4-FFF2-40B4-BE49-F238E27FC236}">
                  <a16:creationId xmlns:a16="http://schemas.microsoft.com/office/drawing/2014/main" id="{2ED531C9-2D30-64DF-6478-7A63ED3CC55D}"/>
                </a:ext>
              </a:extLst>
            </p:cNvPr>
            <p:cNvSpPr/>
            <p:nvPr/>
          </p:nvSpPr>
          <p:spPr>
            <a:xfrm>
              <a:off x="0" y="10592033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38"/>
                  </a:lnTo>
                  <a:lnTo>
                    <a:pt x="523544" y="151838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769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70">
              <a:extLst>
                <a:ext uri="{FF2B5EF4-FFF2-40B4-BE49-F238E27FC236}">
                  <a16:creationId xmlns:a16="http://schemas.microsoft.com/office/drawing/2014/main" id="{5232184C-14F9-C581-4021-3B4A0E9F8469}"/>
                </a:ext>
              </a:extLst>
            </p:cNvPr>
            <p:cNvSpPr/>
            <p:nvPr/>
          </p:nvSpPr>
          <p:spPr>
            <a:xfrm>
              <a:off x="0" y="10743882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94E3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71">
              <a:extLst>
                <a:ext uri="{FF2B5EF4-FFF2-40B4-BE49-F238E27FC236}">
                  <a16:creationId xmlns:a16="http://schemas.microsoft.com/office/drawing/2014/main" id="{3AEDF240-5ED0-02AE-DC58-83F962810AD1}"/>
                </a:ext>
              </a:extLst>
            </p:cNvPr>
            <p:cNvSpPr/>
            <p:nvPr/>
          </p:nvSpPr>
          <p:spPr>
            <a:xfrm>
              <a:off x="0" y="10891605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33"/>
                  </a:lnTo>
                  <a:lnTo>
                    <a:pt x="523544" y="14773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59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72">
              <a:extLst>
                <a:ext uri="{FF2B5EF4-FFF2-40B4-BE49-F238E27FC236}">
                  <a16:creationId xmlns:a16="http://schemas.microsoft.com/office/drawing/2014/main" id="{C6D26E6C-6E6C-0D25-5A29-86DD79CDF1BE}"/>
                </a:ext>
              </a:extLst>
            </p:cNvPr>
            <p:cNvSpPr/>
            <p:nvPr/>
          </p:nvSpPr>
          <p:spPr>
            <a:xfrm>
              <a:off x="0" y="11191167"/>
              <a:ext cx="523875" cy="117475"/>
            </a:xfrm>
            <a:custGeom>
              <a:avLst/>
              <a:gdLst/>
              <a:ahLst/>
              <a:cxnLst/>
              <a:rect l="l" t="t" r="r" b="b"/>
              <a:pathLst>
                <a:path w="523875" h="117475">
                  <a:moveTo>
                    <a:pt x="523544" y="0"/>
                  </a:moveTo>
                  <a:lnTo>
                    <a:pt x="0" y="0"/>
                  </a:lnTo>
                  <a:lnTo>
                    <a:pt x="0" y="117389"/>
                  </a:lnTo>
                  <a:lnTo>
                    <a:pt x="523544" y="117389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F5D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73">
              <a:extLst>
                <a:ext uri="{FF2B5EF4-FFF2-40B4-BE49-F238E27FC236}">
                  <a16:creationId xmlns:a16="http://schemas.microsoft.com/office/drawing/2014/main" id="{EE13FDFD-B5B2-6442-0B93-5262A4A7FB0C}"/>
                </a:ext>
              </a:extLst>
            </p:cNvPr>
            <p:cNvSpPr/>
            <p:nvPr/>
          </p:nvSpPr>
          <p:spPr>
            <a:xfrm>
              <a:off x="0" y="11039339"/>
              <a:ext cx="523875" cy="152400"/>
            </a:xfrm>
            <a:custGeom>
              <a:avLst/>
              <a:gdLst/>
              <a:ahLst/>
              <a:cxnLst/>
              <a:rect l="l" t="t" r="r" b="b"/>
              <a:pathLst>
                <a:path w="523875" h="152400">
                  <a:moveTo>
                    <a:pt x="523544" y="0"/>
                  </a:moveTo>
                  <a:lnTo>
                    <a:pt x="0" y="0"/>
                  </a:lnTo>
                  <a:lnTo>
                    <a:pt x="0" y="151827"/>
                  </a:lnTo>
                  <a:lnTo>
                    <a:pt x="523544" y="151827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0A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74">
              <a:extLst>
                <a:ext uri="{FF2B5EF4-FFF2-40B4-BE49-F238E27FC236}">
                  <a16:creationId xmlns:a16="http://schemas.microsoft.com/office/drawing/2014/main" id="{4A96CCA0-41B5-5993-68BF-924599A7316D}"/>
                </a:ext>
              </a:extLst>
            </p:cNvPr>
            <p:cNvSpPr/>
            <p:nvPr/>
          </p:nvSpPr>
          <p:spPr>
            <a:xfrm>
              <a:off x="0" y="10444310"/>
              <a:ext cx="523875" cy="147955"/>
            </a:xfrm>
            <a:custGeom>
              <a:avLst/>
              <a:gdLst/>
              <a:ahLst/>
              <a:cxnLst/>
              <a:rect l="l" t="t" r="r" b="b"/>
              <a:pathLst>
                <a:path w="523875" h="147954">
                  <a:moveTo>
                    <a:pt x="523544" y="0"/>
                  </a:moveTo>
                  <a:lnTo>
                    <a:pt x="0" y="0"/>
                  </a:lnTo>
                  <a:lnTo>
                    <a:pt x="0" y="147723"/>
                  </a:lnTo>
                  <a:lnTo>
                    <a:pt x="523544" y="147723"/>
                  </a:lnTo>
                  <a:lnTo>
                    <a:pt x="523544" y="0"/>
                  </a:lnTo>
                  <a:close/>
                </a:path>
              </a:pathLst>
            </a:custGeom>
            <a:solidFill>
              <a:srgbClr val="0D5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B753C4A7-262A-10CF-2D1D-D16F730549AB}"/>
              </a:ext>
            </a:extLst>
          </p:cNvPr>
          <p:cNvSpPr txBox="1"/>
          <p:nvPr/>
        </p:nvSpPr>
        <p:spPr>
          <a:xfrm>
            <a:off x="1662112" y="1783058"/>
            <a:ext cx="17068800" cy="9631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Результаты проверки гипотезы (графическое представление)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36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4400" b="1" kern="0" spc="-200" dirty="0">
              <a:solidFill>
                <a:srgbClr val="00597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44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Описание результатов: </a:t>
            </a:r>
            <a:r>
              <a:rPr lang="ru-RU" sz="4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вакансии сосредоточены в сферах, где важны </a:t>
            </a:r>
            <a:r>
              <a:rPr lang="en" sz="4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 skills, </a:t>
            </a:r>
            <a:r>
              <a:rPr lang="ru-RU" sz="4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не физические нагрузки.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D374B8-1712-2229-24B3-CA0D7A39E7EA}"/>
              </a:ext>
            </a:extLst>
          </p:cNvPr>
          <p:cNvSpPr txBox="1"/>
          <p:nvPr/>
        </p:nvSpPr>
        <p:spPr>
          <a:xfrm>
            <a:off x="1670050" y="903775"/>
            <a:ext cx="15011400" cy="860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5000" b="1" kern="0" spc="-200" dirty="0">
                <a:solidFill>
                  <a:srgbClr val="00597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Результаты анализа</a:t>
            </a:r>
          </a:p>
        </p:txBody>
      </p:sp>
      <p:pic>
        <p:nvPicPr>
          <p:cNvPr id="4" name="Рисунок 3" descr="Изображение выглядит как текст, снимок экрана, диаграмм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9DCD33EB-93C1-6231-6BBC-F285A30B5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2684326"/>
            <a:ext cx="16617950" cy="716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209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5954</TotalTime>
  <Words>834</Words>
  <Application>Microsoft Macintosh PowerPoint</Application>
  <PresentationFormat>Произвольный</PresentationFormat>
  <Paragraphs>105</Paragraphs>
  <Slides>15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Calibri</vt:lpstr>
      <vt:lpstr>Tahoma</vt:lpstr>
      <vt:lpstr>quote-cjk-patch</vt:lpstr>
      <vt:lpstr>Arial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Данные</dc:title>
  <dc:creator>User</dc:creator>
  <cp:lastModifiedBy>psevd0n1m03072004@gmail.com</cp:lastModifiedBy>
  <cp:revision>145</cp:revision>
  <dcterms:created xsi:type="dcterms:W3CDTF">2022-03-29T11:34:13Z</dcterms:created>
  <dcterms:modified xsi:type="dcterms:W3CDTF">2025-06-21T08:03:40Z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2022-03-28T00:00:00Z</vt:filetime>
  </property>
  <property fmtid="{D5CDD505-2E9C-101B-9397-08002B2CF9AE}" pid="3" name="Creator">
    <vt:lpwstr>Adobe InDesign CC 2017 (Windows)</vt:lpwstr>
  </property>
  <property fmtid="{D5CDD505-2E9C-101B-9397-08002B2CF9AE}" pid="4" name="LastSaved">
    <vt:filetime>2022-03-29T00:00:00Z</vt:filetime>
  </property>
</Properties>
</file>