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4110" y="77470"/>
            <a:ext cx="3227070" cy="8528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56690" y="210185"/>
            <a:ext cx="4034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测试用例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123*(95+23)-50/(1+4)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60" y="1141730"/>
            <a:ext cx="4076065" cy="55587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345" y="1262380"/>
            <a:ext cx="4388485" cy="54381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56690" y="773430"/>
            <a:ext cx="420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中缀转后缀过程中栈的变化及最终结果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56690" y="210185"/>
            <a:ext cx="4034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测试用例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123*(95+23)-50/(1+4)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56690" y="773430"/>
            <a:ext cx="4589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后缀表达式求值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过程中栈的变化及最终结果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9245" y="1299210"/>
            <a:ext cx="3218815" cy="39808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56690" y="210185"/>
            <a:ext cx="4034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测试用例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(12+3)*6+10)/(3+2)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56690" y="773430"/>
            <a:ext cx="420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中缀转后缀过程中栈的变化及最终结果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2830" y="126365"/>
            <a:ext cx="3013075" cy="784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1262380"/>
            <a:ext cx="3247390" cy="5412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830" y="1347470"/>
            <a:ext cx="5027295" cy="5327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840" y="2546350"/>
            <a:ext cx="3056890" cy="35998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03630" y="954405"/>
            <a:ext cx="4589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后缀表达式求值过程中栈的变化及最终结果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3630" y="238125"/>
            <a:ext cx="4034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测试用例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((12+3)*6+10)/(3+2)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WPS 演示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I，robot</cp:lastModifiedBy>
  <cp:revision>1</cp:revision>
  <dcterms:created xsi:type="dcterms:W3CDTF">2020-10-11T10:14:34Z</dcterms:created>
  <dcterms:modified xsi:type="dcterms:W3CDTF">2020-10-11T10:31:23Z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