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B54A"/>
    <a:srgbClr val="A9D18E"/>
    <a:srgbClr val="FF8585"/>
    <a:srgbClr val="FFB3B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29" autoAdjust="0"/>
    <p:restoredTop sz="95223" autoAdjust="0"/>
  </p:normalViewPr>
  <p:slideViewPr>
    <p:cSldViewPr>
      <p:cViewPr>
        <p:scale>
          <a:sx n="125" d="100"/>
          <a:sy n="125" d="100"/>
        </p:scale>
        <p:origin x="-420" y="-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968E12-D4B5-E1CB-3899-8A53E532F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03BA74-AFF7-217E-9262-75809AB5D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770736-5BB0-31CF-DD37-30C1E8C9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D4A6F-EE61-73E2-C73F-C7783C0F0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5063FB-AB3C-5D95-D7FA-691EFA92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28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89BF8-156E-BCBC-2967-170A03C34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12A0A1-6AEA-E917-53D3-51FED6DDF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4A3C3-7B39-732A-FA1C-342626ABB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AB82F-A9C5-E9B1-AB38-B92E45589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96C6B-2A50-824A-70DD-14B24B385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36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AB2D61-AAD0-B035-DE37-289537148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D87D2D-26D4-1786-9567-94FF7BB9C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6B48E-26AB-2382-5233-9A93E99E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755F85-AE0B-EB39-9E46-5099FAE7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1AA73-9A15-7972-CA34-1CF0CABC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54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AB48D-81C7-EB9F-399E-317B29B8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C7A253-9A6C-998B-43EE-4A8C2FF30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353CE-85F8-0612-E3AD-99E21185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4CD92B-DAA2-CAFD-7B9E-C896F09E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DD6065-C52D-001C-CA97-77916965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07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1FDB7-AF28-417F-FAC8-6C6344FE7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D42DDC-45F0-605A-3A89-0EC5FB16E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71AB6-BCBD-0330-817A-C90C8335B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72A589-CAB4-E29A-E4A2-5A13924DB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038394-893A-CA19-8A2A-EA4B5D7C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75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F7AD-C1F1-B68C-272E-A89589DE1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F74344-DC04-1563-5D7C-372E8906B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BE90FD-F759-21FC-182B-532015591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1C791D-4FD5-1BD6-5408-7F63C0DDC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32B67A-63FD-F256-3A0B-E8034D85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869031-E477-96D8-4BD1-F5072A774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73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FD197-A429-9C6E-425C-2C6EB633A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798BE9-4898-3A55-EAFC-0FF89D6B4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B2A022-5BFF-A018-31EE-1ED3C4020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CFF4945-03AF-9B8E-42F1-0D0D1315B1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82DD02-7579-7886-3C85-D7EAFF836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7B4C22-2AA9-37B8-12C8-5D492F41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AC6BFA1-A0E7-98C3-CAF7-46D209595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D9DD1-FA5B-E5A3-B485-A5C27590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1552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BF004-9EFA-696F-E6FF-49370512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F8C511-FA73-86C5-85C5-DC0111CE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3148AA8-7AD5-8E10-654C-80C7FE69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F94B46-A551-0E44-604D-8916BE46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337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3FEC6F2-2023-55E8-5084-9C299A46D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EDE25E-B5C2-D314-C9C6-1623C679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A656DD-6531-137F-D3C0-6315A41AB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476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EF0FC7-3E4C-5508-A95A-C20530C6B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BEECA-D571-0A76-28BA-5399B6D70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316F160-16D2-11ED-F8B3-A510B37A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EEBFE0-52DB-A051-018A-07294C9AC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9C5E8-1F53-6ED1-F7D7-7D88997B5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7BD37C-4529-5A2B-2F34-9DC66A62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665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2ADA6A-636C-21F0-99B2-30CB89BF4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FBD767-0FB9-921A-E471-EBA90A5CB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571364-EA42-E01B-7A9C-D926A5AF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868CB6-F943-B8FB-555E-8B995C46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CA24F0-EB45-12B7-57D4-FA25E0C0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A34B65E-5485-10A6-5C2E-B07ED4AB6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16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07ACD8B-9C67-D4B2-0993-BC337798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9ABAC-8F97-D214-C12B-003FDE33C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4F0D65-8D38-8F7E-B1A6-7E6779F4E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988A0-7A80-4B0D-9F1E-5E5F806F686B}" type="datetimeFigureOut">
              <a:rPr lang="zh-CN" altLang="en-US" smtClean="0"/>
              <a:t>2023/4/23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9BFD97-DAED-C9FB-444B-D25297A67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191B91-2D41-3153-AECB-EBB809C23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5D18B-83C1-45BD-8839-FDC6EFBD71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6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6.wmf"/><Relationship Id="rId3" Type="http://schemas.openxmlformats.org/officeDocument/2006/relationships/image" Target="../media/image1.wmf"/><Relationship Id="rId21" Type="http://schemas.openxmlformats.org/officeDocument/2006/relationships/oleObject" Target="../embeddings/oleObject13.bin"/><Relationship Id="rId7" Type="http://schemas.openxmlformats.org/officeDocument/2006/relationships/oleObject" Target="../embeddings/oleObject4.bin"/><Relationship Id="rId12" Type="http://schemas.openxmlformats.org/officeDocument/2006/relationships/oleObject" Target="../embeddings/oleObject8.bin"/><Relationship Id="rId17" Type="http://schemas.openxmlformats.org/officeDocument/2006/relationships/oleObject" Target="../embeddings/oleObject11.bin"/><Relationship Id="rId2" Type="http://schemas.openxmlformats.org/officeDocument/2006/relationships/oleObject" Target="../embeddings/oleObject1.bin"/><Relationship Id="rId16" Type="http://schemas.openxmlformats.org/officeDocument/2006/relationships/image" Target="../media/image5.wmf"/><Relationship Id="rId20" Type="http://schemas.openxmlformats.org/officeDocument/2006/relationships/image" Target="../media/image7.w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2.wmf"/><Relationship Id="rId15" Type="http://schemas.openxmlformats.org/officeDocument/2006/relationships/oleObject" Target="../embeddings/oleObject10.bin"/><Relationship Id="rId10" Type="http://schemas.openxmlformats.org/officeDocument/2006/relationships/oleObject" Target="../embeddings/oleObject6.bin"/><Relationship Id="rId19" Type="http://schemas.openxmlformats.org/officeDocument/2006/relationships/oleObject" Target="../embeddings/oleObject12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5.bin"/><Relationship Id="rId14" Type="http://schemas.openxmlformats.org/officeDocument/2006/relationships/image" Target="../media/image4.wmf"/><Relationship Id="rId22" Type="http://schemas.openxmlformats.org/officeDocument/2006/relationships/image" Target="../media/image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14.w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42FCD440-0174-0A11-B007-859B79677C14}"/>
              </a:ext>
            </a:extLst>
          </p:cNvPr>
          <p:cNvGrpSpPr/>
          <p:nvPr/>
        </p:nvGrpSpPr>
        <p:grpSpPr>
          <a:xfrm>
            <a:off x="2495600" y="139072"/>
            <a:ext cx="4547726" cy="2357472"/>
            <a:chOff x="2495600" y="139072"/>
            <a:chExt cx="4547726" cy="235747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5C96528-8BEF-C2B9-168C-3CE6043C02BA}"/>
                </a:ext>
              </a:extLst>
            </p:cNvPr>
            <p:cNvSpPr/>
            <p:nvPr/>
          </p:nvSpPr>
          <p:spPr>
            <a:xfrm>
              <a:off x="2495600" y="139072"/>
              <a:ext cx="4547726" cy="2357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0F147CF-4852-CA1A-D23A-8E03165F13AF}"/>
                </a:ext>
              </a:extLst>
            </p:cNvPr>
            <p:cNvGrpSpPr/>
            <p:nvPr/>
          </p:nvGrpSpPr>
          <p:grpSpPr>
            <a:xfrm>
              <a:off x="2624338" y="224675"/>
              <a:ext cx="4384798" cy="2213624"/>
              <a:chOff x="2495600" y="1844824"/>
              <a:chExt cx="4384798" cy="2213624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463C7BA-CE25-13DC-5597-612FAD8FFC6C}"/>
                  </a:ext>
                </a:extLst>
              </p:cNvPr>
              <p:cNvGrpSpPr/>
              <p:nvPr/>
            </p:nvGrpSpPr>
            <p:grpSpPr>
              <a:xfrm>
                <a:off x="2783637" y="2440858"/>
                <a:ext cx="1080119" cy="1080120"/>
                <a:chOff x="1775520" y="1988840"/>
                <a:chExt cx="1152128" cy="1152128"/>
              </a:xfrm>
            </p:grpSpPr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09A57EC6-6030-44AA-1F5D-529634FBEC6E}"/>
                    </a:ext>
                  </a:extLst>
                </p:cNvPr>
                <p:cNvCxnSpPr/>
                <p:nvPr/>
              </p:nvCxnSpPr>
              <p:spPr>
                <a:xfrm>
                  <a:off x="1775520" y="1988840"/>
                  <a:ext cx="1152128" cy="36004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DD499EAD-C1DB-5699-41CC-05948BFA37A7}"/>
                    </a:ext>
                  </a:extLst>
                </p:cNvPr>
                <p:cNvCxnSpPr/>
                <p:nvPr/>
              </p:nvCxnSpPr>
              <p:spPr>
                <a:xfrm>
                  <a:off x="1775520" y="2780928"/>
                  <a:ext cx="1152128" cy="360040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连接符 7">
                  <a:extLst>
                    <a:ext uri="{FF2B5EF4-FFF2-40B4-BE49-F238E27FC236}">
                      <a16:creationId xmlns:a16="http://schemas.microsoft.com/office/drawing/2014/main" id="{56E5A391-47ED-93B7-C575-847EB7D30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75520" y="1988840"/>
                  <a:ext cx="0" cy="79208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F4AA7988-E0DE-0005-996E-EE96102967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27648" y="2348880"/>
                  <a:ext cx="0" cy="792088"/>
                </a:xfrm>
                <a:prstGeom prst="line">
                  <a:avLst/>
                </a:prstGeom>
                <a:ln w="190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组合 55">
                <a:extLst>
                  <a:ext uri="{FF2B5EF4-FFF2-40B4-BE49-F238E27FC236}">
                    <a16:creationId xmlns:a16="http://schemas.microsoft.com/office/drawing/2014/main" id="{CDB35E2B-D53D-5CFB-3EDB-3EBF9EE7CB61}"/>
                  </a:ext>
                </a:extLst>
              </p:cNvPr>
              <p:cNvGrpSpPr/>
              <p:nvPr/>
            </p:nvGrpSpPr>
            <p:grpSpPr>
              <a:xfrm>
                <a:off x="5591948" y="2656882"/>
                <a:ext cx="1152128" cy="997137"/>
                <a:chOff x="3935760" y="2940420"/>
                <a:chExt cx="1086037" cy="941156"/>
              </a:xfrm>
            </p:grpSpPr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9681E2B2-0EAB-A061-CD51-0C01A2CCF5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1677" y="2940420"/>
                  <a:ext cx="1080120" cy="21602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E2A988FB-817A-AE3B-CE72-06CC740550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5760" y="3665552"/>
                  <a:ext cx="1080120" cy="216024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连接符 46">
                  <a:extLst>
                    <a:ext uri="{FF2B5EF4-FFF2-40B4-BE49-F238E27FC236}">
                      <a16:creationId xmlns:a16="http://schemas.microsoft.com/office/drawing/2014/main" id="{A3462DE6-420C-6446-9CC7-149EEE2CE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1677" y="3156444"/>
                  <a:ext cx="0" cy="72008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直接连接符 49">
                  <a:extLst>
                    <a:ext uri="{FF2B5EF4-FFF2-40B4-BE49-F238E27FC236}">
                      <a16:creationId xmlns:a16="http://schemas.microsoft.com/office/drawing/2014/main" id="{24ADB079-7D9B-AFF2-7B2A-56B5915B68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15880" y="2940420"/>
                  <a:ext cx="0" cy="725132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86C622B0-0173-28D5-5140-7EAB7A9D5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43876" y="1864794"/>
                <a:ext cx="1512168" cy="187220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椭圆 81">
                <a:extLst>
                  <a:ext uri="{FF2B5EF4-FFF2-40B4-BE49-F238E27FC236}">
                    <a16:creationId xmlns:a16="http://schemas.microsoft.com/office/drawing/2014/main" id="{2653B1E9-193F-B7B5-6C17-A4A28683D605}"/>
                  </a:ext>
                </a:extLst>
              </p:cNvPr>
              <p:cNvSpPr/>
              <p:nvPr/>
            </p:nvSpPr>
            <p:spPr>
              <a:xfrm>
                <a:off x="5956968" y="3126827"/>
                <a:ext cx="45719" cy="45719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A0E82041-C34E-69D7-FA5B-476F22246617}"/>
                  </a:ext>
                </a:extLst>
              </p:cNvPr>
              <p:cNvSpPr/>
              <p:nvPr/>
            </p:nvSpPr>
            <p:spPr>
              <a:xfrm>
                <a:off x="5807972" y="2937712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CD1ADA8F-C77A-599D-22CE-28A6B03DC2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5604" y="2414416"/>
                <a:ext cx="2860426" cy="814787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B39AE0B9-8B3A-FA60-5898-4BA6158419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5604" y="2678735"/>
                <a:ext cx="3075930" cy="554211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30F4146A-4161-F28E-55B8-D1BE96E0C2A9}"/>
                  </a:ext>
                </a:extLst>
              </p:cNvPr>
              <p:cNvCxnSpPr>
                <a:cxnSpLocks/>
                <a:endCxn id="83" idx="2"/>
              </p:cNvCxnSpPr>
              <p:nvPr/>
            </p:nvCxnSpPr>
            <p:spPr>
              <a:xfrm flipV="1">
                <a:off x="2495600" y="2960572"/>
                <a:ext cx="3312372" cy="268631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椭圆 83">
                <a:extLst>
                  <a:ext uri="{FF2B5EF4-FFF2-40B4-BE49-F238E27FC236}">
                    <a16:creationId xmlns:a16="http://schemas.microsoft.com/office/drawing/2014/main" id="{5BF94C95-ED11-BB60-9294-83728030BC3D}"/>
                  </a:ext>
                </a:extLst>
              </p:cNvPr>
              <p:cNvSpPr/>
              <p:nvPr/>
            </p:nvSpPr>
            <p:spPr>
              <a:xfrm>
                <a:off x="5569088" y="264939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9C8CBA88-2F7C-7DEF-59B2-BC9E893C5D4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5604" y="1984601"/>
                <a:ext cx="2538958" cy="1248345"/>
              </a:xfrm>
              <a:prstGeom prst="line">
                <a:avLst/>
              </a:prstGeom>
              <a:ln w="1905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F93EE5C1-7D3E-F311-C9E8-2ABF94AA788C}"/>
                  </a:ext>
                </a:extLst>
              </p:cNvPr>
              <p:cNvSpPr/>
              <p:nvPr/>
            </p:nvSpPr>
            <p:spPr>
              <a:xfrm>
                <a:off x="5017050" y="1959775"/>
                <a:ext cx="45719" cy="45719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9D363600-48C7-71E5-6470-058429B7AB6D}"/>
                  </a:ext>
                </a:extLst>
              </p:cNvPr>
              <p:cNvSpPr/>
              <p:nvPr/>
            </p:nvSpPr>
            <p:spPr>
              <a:xfrm>
                <a:off x="3311493" y="2793554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>
                <a:extLst>
                  <a:ext uri="{FF2B5EF4-FFF2-40B4-BE49-F238E27FC236}">
                    <a16:creationId xmlns:a16="http://schemas.microsoft.com/office/drawing/2014/main" id="{17D322CF-82DF-A334-605E-4D9CAFBCA01F}"/>
                  </a:ext>
                </a:extLst>
              </p:cNvPr>
              <p:cNvSpPr/>
              <p:nvPr/>
            </p:nvSpPr>
            <p:spPr>
              <a:xfrm>
                <a:off x="3469885" y="2915774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椭圆 126">
                <a:extLst>
                  <a:ext uri="{FF2B5EF4-FFF2-40B4-BE49-F238E27FC236}">
                    <a16:creationId xmlns:a16="http://schemas.microsoft.com/office/drawing/2014/main" id="{9E85CBC8-D317-E62B-5B5D-A282C7BE95AC}"/>
                  </a:ext>
                </a:extLst>
              </p:cNvPr>
              <p:cNvSpPr/>
              <p:nvPr/>
            </p:nvSpPr>
            <p:spPr>
              <a:xfrm>
                <a:off x="3609566" y="3003428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B62291C9-BAEB-EB11-3326-784C98DA2062}"/>
                  </a:ext>
                </a:extLst>
              </p:cNvPr>
              <p:cNvSpPr/>
              <p:nvPr/>
            </p:nvSpPr>
            <p:spPr>
              <a:xfrm>
                <a:off x="3759674" y="3100709"/>
                <a:ext cx="45719" cy="4571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D71CCD90-0BA9-7201-E3FA-7296616D60C4}"/>
                  </a:ext>
                </a:extLst>
              </p:cNvPr>
              <p:cNvSpPr/>
              <p:nvPr/>
            </p:nvSpPr>
            <p:spPr>
              <a:xfrm>
                <a:off x="5354615" y="238394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87ED1B84-C7CE-50FA-76DE-11CCD2F879D7}"/>
                  </a:ext>
                </a:extLst>
              </p:cNvPr>
              <p:cNvSpPr/>
              <p:nvPr/>
            </p:nvSpPr>
            <p:spPr>
              <a:xfrm>
                <a:off x="5000101" y="1844824"/>
                <a:ext cx="914400" cy="1146175"/>
              </a:xfrm>
              <a:custGeom>
                <a:avLst/>
                <a:gdLst>
                  <a:gd name="connsiteX0" fmla="*/ 5441 w 1243104"/>
                  <a:gd name="connsiteY0" fmla="*/ 0 h 1371722"/>
                  <a:gd name="connsiteX1" fmla="*/ 122916 w 1243104"/>
                  <a:gd name="connsiteY1" fmla="*/ 323850 h 1371722"/>
                  <a:gd name="connsiteX2" fmla="*/ 834116 w 1243104"/>
                  <a:gd name="connsiteY2" fmla="*/ 53975 h 1371722"/>
                  <a:gd name="connsiteX3" fmla="*/ 468991 w 1243104"/>
                  <a:gd name="connsiteY3" fmla="*/ 673100 h 1371722"/>
                  <a:gd name="connsiteX4" fmla="*/ 1040491 w 1243104"/>
                  <a:gd name="connsiteY4" fmla="*/ 1212850 h 1371722"/>
                  <a:gd name="connsiteX5" fmla="*/ 1215116 w 1243104"/>
                  <a:gd name="connsiteY5" fmla="*/ 1355725 h 1371722"/>
                  <a:gd name="connsiteX6" fmla="*/ 1240516 w 1243104"/>
                  <a:gd name="connsiteY6" fmla="*/ 1362075 h 1371722"/>
                  <a:gd name="connsiteX0" fmla="*/ 8350 w 1230138"/>
                  <a:gd name="connsiteY0" fmla="*/ 0 h 1400297"/>
                  <a:gd name="connsiteX1" fmla="*/ 109950 w 1230138"/>
                  <a:gd name="connsiteY1" fmla="*/ 352425 h 1400297"/>
                  <a:gd name="connsiteX2" fmla="*/ 821150 w 1230138"/>
                  <a:gd name="connsiteY2" fmla="*/ 82550 h 1400297"/>
                  <a:gd name="connsiteX3" fmla="*/ 456025 w 1230138"/>
                  <a:gd name="connsiteY3" fmla="*/ 701675 h 1400297"/>
                  <a:gd name="connsiteX4" fmla="*/ 1027525 w 1230138"/>
                  <a:gd name="connsiteY4" fmla="*/ 1241425 h 1400297"/>
                  <a:gd name="connsiteX5" fmla="*/ 1202150 w 1230138"/>
                  <a:gd name="connsiteY5" fmla="*/ 1384300 h 1400297"/>
                  <a:gd name="connsiteX6" fmla="*/ 1227550 w 1230138"/>
                  <a:gd name="connsiteY6" fmla="*/ 1390650 h 1400297"/>
                  <a:gd name="connsiteX0" fmla="*/ 0 w 1221788"/>
                  <a:gd name="connsiteY0" fmla="*/ 0 h 1400297"/>
                  <a:gd name="connsiteX1" fmla="*/ 101600 w 1221788"/>
                  <a:gd name="connsiteY1" fmla="*/ 352425 h 1400297"/>
                  <a:gd name="connsiteX2" fmla="*/ 812800 w 1221788"/>
                  <a:gd name="connsiteY2" fmla="*/ 82550 h 1400297"/>
                  <a:gd name="connsiteX3" fmla="*/ 447675 w 1221788"/>
                  <a:gd name="connsiteY3" fmla="*/ 70167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221788"/>
                  <a:gd name="connsiteY0" fmla="*/ 0 h 1400297"/>
                  <a:gd name="connsiteX1" fmla="*/ 254000 w 1221788"/>
                  <a:gd name="connsiteY1" fmla="*/ 257175 h 1400297"/>
                  <a:gd name="connsiteX2" fmla="*/ 812800 w 1221788"/>
                  <a:gd name="connsiteY2" fmla="*/ 82550 h 1400297"/>
                  <a:gd name="connsiteX3" fmla="*/ 447675 w 1221788"/>
                  <a:gd name="connsiteY3" fmla="*/ 70167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221788"/>
                  <a:gd name="connsiteY0" fmla="*/ 0 h 1400297"/>
                  <a:gd name="connsiteX1" fmla="*/ 234950 w 1221788"/>
                  <a:gd name="connsiteY1" fmla="*/ 273050 h 1400297"/>
                  <a:gd name="connsiteX2" fmla="*/ 812800 w 1221788"/>
                  <a:gd name="connsiteY2" fmla="*/ 82550 h 1400297"/>
                  <a:gd name="connsiteX3" fmla="*/ 447675 w 1221788"/>
                  <a:gd name="connsiteY3" fmla="*/ 70167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221788"/>
                  <a:gd name="connsiteY0" fmla="*/ 0 h 1400297"/>
                  <a:gd name="connsiteX1" fmla="*/ 266700 w 1221788"/>
                  <a:gd name="connsiteY1" fmla="*/ 241300 h 1400297"/>
                  <a:gd name="connsiteX2" fmla="*/ 812800 w 1221788"/>
                  <a:gd name="connsiteY2" fmla="*/ 82550 h 1400297"/>
                  <a:gd name="connsiteX3" fmla="*/ 447675 w 1221788"/>
                  <a:gd name="connsiteY3" fmla="*/ 70167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221788"/>
                  <a:gd name="connsiteY0" fmla="*/ 0 h 1400297"/>
                  <a:gd name="connsiteX1" fmla="*/ 247650 w 1221788"/>
                  <a:gd name="connsiteY1" fmla="*/ 250825 h 1400297"/>
                  <a:gd name="connsiteX2" fmla="*/ 812800 w 1221788"/>
                  <a:gd name="connsiteY2" fmla="*/ 82550 h 1400297"/>
                  <a:gd name="connsiteX3" fmla="*/ 447675 w 1221788"/>
                  <a:gd name="connsiteY3" fmla="*/ 70167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221788"/>
                  <a:gd name="connsiteY0" fmla="*/ 0 h 1400297"/>
                  <a:gd name="connsiteX1" fmla="*/ 247650 w 1221788"/>
                  <a:gd name="connsiteY1" fmla="*/ 250825 h 1400297"/>
                  <a:gd name="connsiteX2" fmla="*/ 812800 w 1221788"/>
                  <a:gd name="connsiteY2" fmla="*/ 82550 h 1400297"/>
                  <a:gd name="connsiteX3" fmla="*/ 536575 w 1221788"/>
                  <a:gd name="connsiteY3" fmla="*/ 631825 h 1400297"/>
                  <a:gd name="connsiteX4" fmla="*/ 1019175 w 1221788"/>
                  <a:gd name="connsiteY4" fmla="*/ 1241425 h 1400297"/>
                  <a:gd name="connsiteX5" fmla="*/ 1193800 w 1221788"/>
                  <a:gd name="connsiteY5" fmla="*/ 1384300 h 1400297"/>
                  <a:gd name="connsiteX6" fmla="*/ 1219200 w 1221788"/>
                  <a:gd name="connsiteY6" fmla="*/ 1390650 h 1400297"/>
                  <a:gd name="connsiteX0" fmla="*/ 0 w 1193800"/>
                  <a:gd name="connsiteY0" fmla="*/ 0 h 1384300"/>
                  <a:gd name="connsiteX1" fmla="*/ 247650 w 1193800"/>
                  <a:gd name="connsiteY1" fmla="*/ 250825 h 1384300"/>
                  <a:gd name="connsiteX2" fmla="*/ 812800 w 1193800"/>
                  <a:gd name="connsiteY2" fmla="*/ 82550 h 1384300"/>
                  <a:gd name="connsiteX3" fmla="*/ 536575 w 1193800"/>
                  <a:gd name="connsiteY3" fmla="*/ 631825 h 1384300"/>
                  <a:gd name="connsiteX4" fmla="*/ 1019175 w 1193800"/>
                  <a:gd name="connsiteY4" fmla="*/ 1241425 h 1384300"/>
                  <a:gd name="connsiteX5" fmla="*/ 1193800 w 1193800"/>
                  <a:gd name="connsiteY5" fmla="*/ 1384300 h 1384300"/>
                  <a:gd name="connsiteX0" fmla="*/ 0 w 1019175"/>
                  <a:gd name="connsiteY0" fmla="*/ 0 h 1241425"/>
                  <a:gd name="connsiteX1" fmla="*/ 247650 w 1019175"/>
                  <a:gd name="connsiteY1" fmla="*/ 250825 h 1241425"/>
                  <a:gd name="connsiteX2" fmla="*/ 812800 w 1019175"/>
                  <a:gd name="connsiteY2" fmla="*/ 82550 h 1241425"/>
                  <a:gd name="connsiteX3" fmla="*/ 536575 w 1019175"/>
                  <a:gd name="connsiteY3" fmla="*/ 631825 h 1241425"/>
                  <a:gd name="connsiteX4" fmla="*/ 1019175 w 1019175"/>
                  <a:gd name="connsiteY4" fmla="*/ 1241425 h 1241425"/>
                  <a:gd name="connsiteX0" fmla="*/ 0 w 968375"/>
                  <a:gd name="connsiteY0" fmla="*/ 0 h 1228725"/>
                  <a:gd name="connsiteX1" fmla="*/ 247650 w 968375"/>
                  <a:gd name="connsiteY1" fmla="*/ 250825 h 1228725"/>
                  <a:gd name="connsiteX2" fmla="*/ 812800 w 968375"/>
                  <a:gd name="connsiteY2" fmla="*/ 82550 h 1228725"/>
                  <a:gd name="connsiteX3" fmla="*/ 536575 w 968375"/>
                  <a:gd name="connsiteY3" fmla="*/ 631825 h 1228725"/>
                  <a:gd name="connsiteX4" fmla="*/ 968375 w 968375"/>
                  <a:gd name="connsiteY4" fmla="*/ 1228725 h 1228725"/>
                  <a:gd name="connsiteX0" fmla="*/ 0 w 933450"/>
                  <a:gd name="connsiteY0" fmla="*/ 0 h 1247775"/>
                  <a:gd name="connsiteX1" fmla="*/ 247650 w 933450"/>
                  <a:gd name="connsiteY1" fmla="*/ 250825 h 1247775"/>
                  <a:gd name="connsiteX2" fmla="*/ 812800 w 933450"/>
                  <a:gd name="connsiteY2" fmla="*/ 82550 h 1247775"/>
                  <a:gd name="connsiteX3" fmla="*/ 536575 w 933450"/>
                  <a:gd name="connsiteY3" fmla="*/ 631825 h 1247775"/>
                  <a:gd name="connsiteX4" fmla="*/ 933450 w 933450"/>
                  <a:gd name="connsiteY4" fmla="*/ 1247775 h 1247775"/>
                  <a:gd name="connsiteX0" fmla="*/ 0 w 933450"/>
                  <a:gd name="connsiteY0" fmla="*/ 0 h 1247775"/>
                  <a:gd name="connsiteX1" fmla="*/ 288925 w 933450"/>
                  <a:gd name="connsiteY1" fmla="*/ 225425 h 1247775"/>
                  <a:gd name="connsiteX2" fmla="*/ 812800 w 933450"/>
                  <a:gd name="connsiteY2" fmla="*/ 82550 h 1247775"/>
                  <a:gd name="connsiteX3" fmla="*/ 536575 w 933450"/>
                  <a:gd name="connsiteY3" fmla="*/ 631825 h 1247775"/>
                  <a:gd name="connsiteX4" fmla="*/ 933450 w 933450"/>
                  <a:gd name="connsiteY4" fmla="*/ 1247775 h 1247775"/>
                  <a:gd name="connsiteX0" fmla="*/ 0 w 933450"/>
                  <a:gd name="connsiteY0" fmla="*/ 0 h 1247775"/>
                  <a:gd name="connsiteX1" fmla="*/ 288925 w 933450"/>
                  <a:gd name="connsiteY1" fmla="*/ 225425 h 1247775"/>
                  <a:gd name="connsiteX2" fmla="*/ 812800 w 933450"/>
                  <a:gd name="connsiteY2" fmla="*/ 82550 h 1247775"/>
                  <a:gd name="connsiteX3" fmla="*/ 568325 w 933450"/>
                  <a:gd name="connsiteY3" fmla="*/ 641350 h 1247775"/>
                  <a:gd name="connsiteX4" fmla="*/ 933450 w 933450"/>
                  <a:gd name="connsiteY4" fmla="*/ 1247775 h 1247775"/>
                  <a:gd name="connsiteX0" fmla="*/ 0 w 933450"/>
                  <a:gd name="connsiteY0" fmla="*/ 0 h 1231900"/>
                  <a:gd name="connsiteX1" fmla="*/ 288925 w 933450"/>
                  <a:gd name="connsiteY1" fmla="*/ 209550 h 1231900"/>
                  <a:gd name="connsiteX2" fmla="*/ 812800 w 933450"/>
                  <a:gd name="connsiteY2" fmla="*/ 66675 h 1231900"/>
                  <a:gd name="connsiteX3" fmla="*/ 568325 w 933450"/>
                  <a:gd name="connsiteY3" fmla="*/ 625475 h 1231900"/>
                  <a:gd name="connsiteX4" fmla="*/ 933450 w 933450"/>
                  <a:gd name="connsiteY4" fmla="*/ 1231900 h 1231900"/>
                  <a:gd name="connsiteX0" fmla="*/ 0 w 933450"/>
                  <a:gd name="connsiteY0" fmla="*/ 0 h 1231900"/>
                  <a:gd name="connsiteX1" fmla="*/ 288925 w 933450"/>
                  <a:gd name="connsiteY1" fmla="*/ 209550 h 1231900"/>
                  <a:gd name="connsiteX2" fmla="*/ 812800 w 933450"/>
                  <a:gd name="connsiteY2" fmla="*/ 66675 h 1231900"/>
                  <a:gd name="connsiteX3" fmla="*/ 568325 w 933450"/>
                  <a:gd name="connsiteY3" fmla="*/ 625475 h 1231900"/>
                  <a:gd name="connsiteX4" fmla="*/ 933450 w 933450"/>
                  <a:gd name="connsiteY4" fmla="*/ 1231900 h 1231900"/>
                  <a:gd name="connsiteX0" fmla="*/ 0 w 1057275"/>
                  <a:gd name="connsiteY0" fmla="*/ 0 h 1368425"/>
                  <a:gd name="connsiteX1" fmla="*/ 412750 w 1057275"/>
                  <a:gd name="connsiteY1" fmla="*/ 346075 h 1368425"/>
                  <a:gd name="connsiteX2" fmla="*/ 936625 w 1057275"/>
                  <a:gd name="connsiteY2" fmla="*/ 203200 h 1368425"/>
                  <a:gd name="connsiteX3" fmla="*/ 692150 w 1057275"/>
                  <a:gd name="connsiteY3" fmla="*/ 762000 h 1368425"/>
                  <a:gd name="connsiteX4" fmla="*/ 1057275 w 1057275"/>
                  <a:gd name="connsiteY4" fmla="*/ 1368425 h 1368425"/>
                  <a:gd name="connsiteX0" fmla="*/ 0 w 1057275"/>
                  <a:gd name="connsiteY0" fmla="*/ 0 h 1368425"/>
                  <a:gd name="connsiteX1" fmla="*/ 412750 w 1057275"/>
                  <a:gd name="connsiteY1" fmla="*/ 346075 h 1368425"/>
                  <a:gd name="connsiteX2" fmla="*/ 936625 w 1057275"/>
                  <a:gd name="connsiteY2" fmla="*/ 203200 h 1368425"/>
                  <a:gd name="connsiteX3" fmla="*/ 692150 w 1057275"/>
                  <a:gd name="connsiteY3" fmla="*/ 762000 h 1368425"/>
                  <a:gd name="connsiteX4" fmla="*/ 1057275 w 1057275"/>
                  <a:gd name="connsiteY4" fmla="*/ 1368425 h 1368425"/>
                  <a:gd name="connsiteX0" fmla="*/ 0 w 1095375"/>
                  <a:gd name="connsiteY0" fmla="*/ 0 h 1362075"/>
                  <a:gd name="connsiteX1" fmla="*/ 412750 w 1095375"/>
                  <a:gd name="connsiteY1" fmla="*/ 346075 h 1362075"/>
                  <a:gd name="connsiteX2" fmla="*/ 936625 w 1095375"/>
                  <a:gd name="connsiteY2" fmla="*/ 203200 h 1362075"/>
                  <a:gd name="connsiteX3" fmla="*/ 692150 w 1095375"/>
                  <a:gd name="connsiteY3" fmla="*/ 762000 h 1362075"/>
                  <a:gd name="connsiteX4" fmla="*/ 1095375 w 1095375"/>
                  <a:gd name="connsiteY4" fmla="*/ 1362075 h 1362075"/>
                  <a:gd name="connsiteX0" fmla="*/ 0 w 1095375"/>
                  <a:gd name="connsiteY0" fmla="*/ 0 h 1362075"/>
                  <a:gd name="connsiteX1" fmla="*/ 412750 w 1095375"/>
                  <a:gd name="connsiteY1" fmla="*/ 346075 h 1362075"/>
                  <a:gd name="connsiteX2" fmla="*/ 936625 w 1095375"/>
                  <a:gd name="connsiteY2" fmla="*/ 203200 h 1362075"/>
                  <a:gd name="connsiteX3" fmla="*/ 692150 w 1095375"/>
                  <a:gd name="connsiteY3" fmla="*/ 762000 h 1362075"/>
                  <a:gd name="connsiteX4" fmla="*/ 1095375 w 1095375"/>
                  <a:gd name="connsiteY4" fmla="*/ 1362075 h 1362075"/>
                  <a:gd name="connsiteX0" fmla="*/ 0 w 1095375"/>
                  <a:gd name="connsiteY0" fmla="*/ 0 h 1346200"/>
                  <a:gd name="connsiteX1" fmla="*/ 412750 w 1095375"/>
                  <a:gd name="connsiteY1" fmla="*/ 346075 h 1346200"/>
                  <a:gd name="connsiteX2" fmla="*/ 936625 w 1095375"/>
                  <a:gd name="connsiteY2" fmla="*/ 203200 h 1346200"/>
                  <a:gd name="connsiteX3" fmla="*/ 692150 w 1095375"/>
                  <a:gd name="connsiteY3" fmla="*/ 762000 h 1346200"/>
                  <a:gd name="connsiteX4" fmla="*/ 1095375 w 1095375"/>
                  <a:gd name="connsiteY4" fmla="*/ 1346200 h 1346200"/>
                  <a:gd name="connsiteX0" fmla="*/ 0 w 1095375"/>
                  <a:gd name="connsiteY0" fmla="*/ 0 h 1346200"/>
                  <a:gd name="connsiteX1" fmla="*/ 412750 w 1095375"/>
                  <a:gd name="connsiteY1" fmla="*/ 346075 h 1346200"/>
                  <a:gd name="connsiteX2" fmla="*/ 936625 w 1095375"/>
                  <a:gd name="connsiteY2" fmla="*/ 203200 h 1346200"/>
                  <a:gd name="connsiteX3" fmla="*/ 692150 w 1095375"/>
                  <a:gd name="connsiteY3" fmla="*/ 762000 h 1346200"/>
                  <a:gd name="connsiteX4" fmla="*/ 1095375 w 1095375"/>
                  <a:gd name="connsiteY4" fmla="*/ 1346200 h 1346200"/>
                  <a:gd name="connsiteX0" fmla="*/ 0 w 1095375"/>
                  <a:gd name="connsiteY0" fmla="*/ 0 h 1346200"/>
                  <a:gd name="connsiteX1" fmla="*/ 412750 w 1095375"/>
                  <a:gd name="connsiteY1" fmla="*/ 346075 h 1346200"/>
                  <a:gd name="connsiteX2" fmla="*/ 936625 w 1095375"/>
                  <a:gd name="connsiteY2" fmla="*/ 203200 h 1346200"/>
                  <a:gd name="connsiteX3" fmla="*/ 692150 w 1095375"/>
                  <a:gd name="connsiteY3" fmla="*/ 762000 h 1346200"/>
                  <a:gd name="connsiteX4" fmla="*/ 1095375 w 1095375"/>
                  <a:gd name="connsiteY4" fmla="*/ 1346200 h 1346200"/>
                  <a:gd name="connsiteX0" fmla="*/ 0 w 1063625"/>
                  <a:gd name="connsiteY0" fmla="*/ 0 h 1330325"/>
                  <a:gd name="connsiteX1" fmla="*/ 412750 w 1063625"/>
                  <a:gd name="connsiteY1" fmla="*/ 346075 h 1330325"/>
                  <a:gd name="connsiteX2" fmla="*/ 936625 w 1063625"/>
                  <a:gd name="connsiteY2" fmla="*/ 203200 h 1330325"/>
                  <a:gd name="connsiteX3" fmla="*/ 692150 w 1063625"/>
                  <a:gd name="connsiteY3" fmla="*/ 762000 h 1330325"/>
                  <a:gd name="connsiteX4" fmla="*/ 1063625 w 1063625"/>
                  <a:gd name="connsiteY4" fmla="*/ 1330325 h 1330325"/>
                  <a:gd name="connsiteX0" fmla="*/ 0 w 941695"/>
                  <a:gd name="connsiteY0" fmla="*/ 0 h 1168400"/>
                  <a:gd name="connsiteX1" fmla="*/ 412750 w 941695"/>
                  <a:gd name="connsiteY1" fmla="*/ 346075 h 1168400"/>
                  <a:gd name="connsiteX2" fmla="*/ 936625 w 941695"/>
                  <a:gd name="connsiteY2" fmla="*/ 203200 h 1168400"/>
                  <a:gd name="connsiteX3" fmla="*/ 692150 w 941695"/>
                  <a:gd name="connsiteY3" fmla="*/ 762000 h 1168400"/>
                  <a:gd name="connsiteX4" fmla="*/ 927100 w 941695"/>
                  <a:gd name="connsiteY4" fmla="*/ 1168400 h 1168400"/>
                  <a:gd name="connsiteX0" fmla="*/ 0 w 944327"/>
                  <a:gd name="connsiteY0" fmla="*/ 0 h 1168400"/>
                  <a:gd name="connsiteX1" fmla="*/ 336550 w 944327"/>
                  <a:gd name="connsiteY1" fmla="*/ 320675 h 1168400"/>
                  <a:gd name="connsiteX2" fmla="*/ 936625 w 944327"/>
                  <a:gd name="connsiteY2" fmla="*/ 203200 h 1168400"/>
                  <a:gd name="connsiteX3" fmla="*/ 692150 w 944327"/>
                  <a:gd name="connsiteY3" fmla="*/ 762000 h 1168400"/>
                  <a:gd name="connsiteX4" fmla="*/ 927100 w 944327"/>
                  <a:gd name="connsiteY4" fmla="*/ 1168400 h 1168400"/>
                  <a:gd name="connsiteX0" fmla="*/ 0 w 944327"/>
                  <a:gd name="connsiteY0" fmla="*/ 0 h 1168400"/>
                  <a:gd name="connsiteX1" fmla="*/ 336550 w 944327"/>
                  <a:gd name="connsiteY1" fmla="*/ 320675 h 1168400"/>
                  <a:gd name="connsiteX2" fmla="*/ 936625 w 944327"/>
                  <a:gd name="connsiteY2" fmla="*/ 203200 h 1168400"/>
                  <a:gd name="connsiteX3" fmla="*/ 692150 w 944327"/>
                  <a:gd name="connsiteY3" fmla="*/ 762000 h 1168400"/>
                  <a:gd name="connsiteX4" fmla="*/ 927100 w 944327"/>
                  <a:gd name="connsiteY4" fmla="*/ 1168400 h 1168400"/>
                  <a:gd name="connsiteX0" fmla="*/ 0 w 927100"/>
                  <a:gd name="connsiteY0" fmla="*/ 0 h 1168400"/>
                  <a:gd name="connsiteX1" fmla="*/ 336550 w 927100"/>
                  <a:gd name="connsiteY1" fmla="*/ 320675 h 1168400"/>
                  <a:gd name="connsiteX2" fmla="*/ 898525 w 927100"/>
                  <a:gd name="connsiteY2" fmla="*/ 200025 h 1168400"/>
                  <a:gd name="connsiteX3" fmla="*/ 692150 w 927100"/>
                  <a:gd name="connsiteY3" fmla="*/ 762000 h 1168400"/>
                  <a:gd name="connsiteX4" fmla="*/ 927100 w 927100"/>
                  <a:gd name="connsiteY4" fmla="*/ 1168400 h 1168400"/>
                  <a:gd name="connsiteX0" fmla="*/ 0 w 927100"/>
                  <a:gd name="connsiteY0" fmla="*/ 0 h 1168400"/>
                  <a:gd name="connsiteX1" fmla="*/ 336550 w 927100"/>
                  <a:gd name="connsiteY1" fmla="*/ 320675 h 1168400"/>
                  <a:gd name="connsiteX2" fmla="*/ 898525 w 927100"/>
                  <a:gd name="connsiteY2" fmla="*/ 200025 h 1168400"/>
                  <a:gd name="connsiteX3" fmla="*/ 692150 w 927100"/>
                  <a:gd name="connsiteY3" fmla="*/ 762000 h 1168400"/>
                  <a:gd name="connsiteX4" fmla="*/ 927100 w 927100"/>
                  <a:gd name="connsiteY4" fmla="*/ 1168400 h 1168400"/>
                  <a:gd name="connsiteX0" fmla="*/ 0 w 927100"/>
                  <a:gd name="connsiteY0" fmla="*/ 0 h 1139825"/>
                  <a:gd name="connsiteX1" fmla="*/ 336550 w 927100"/>
                  <a:gd name="connsiteY1" fmla="*/ 292100 h 1139825"/>
                  <a:gd name="connsiteX2" fmla="*/ 898525 w 927100"/>
                  <a:gd name="connsiteY2" fmla="*/ 171450 h 1139825"/>
                  <a:gd name="connsiteX3" fmla="*/ 692150 w 927100"/>
                  <a:gd name="connsiteY3" fmla="*/ 733425 h 1139825"/>
                  <a:gd name="connsiteX4" fmla="*/ 927100 w 927100"/>
                  <a:gd name="connsiteY4" fmla="*/ 1139825 h 113982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885825 w 914400"/>
                  <a:gd name="connsiteY2" fmla="*/ 177800 h 1146175"/>
                  <a:gd name="connsiteX3" fmla="*/ 679450 w 914400"/>
                  <a:gd name="connsiteY3" fmla="*/ 739775 h 1146175"/>
                  <a:gd name="connsiteX4" fmla="*/ 914400 w 914400"/>
                  <a:gd name="connsiteY4" fmla="*/ 1146175 h 114617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771525 w 914400"/>
                  <a:gd name="connsiteY2" fmla="*/ 282575 h 1146175"/>
                  <a:gd name="connsiteX3" fmla="*/ 679450 w 914400"/>
                  <a:gd name="connsiteY3" fmla="*/ 739775 h 1146175"/>
                  <a:gd name="connsiteX4" fmla="*/ 914400 w 914400"/>
                  <a:gd name="connsiteY4" fmla="*/ 1146175 h 114617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787400 w 914400"/>
                  <a:gd name="connsiteY2" fmla="*/ 263525 h 1146175"/>
                  <a:gd name="connsiteX3" fmla="*/ 679450 w 914400"/>
                  <a:gd name="connsiteY3" fmla="*/ 739775 h 1146175"/>
                  <a:gd name="connsiteX4" fmla="*/ 914400 w 914400"/>
                  <a:gd name="connsiteY4" fmla="*/ 1146175 h 114617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787400 w 914400"/>
                  <a:gd name="connsiteY2" fmla="*/ 263525 h 1146175"/>
                  <a:gd name="connsiteX3" fmla="*/ 635000 w 914400"/>
                  <a:gd name="connsiteY3" fmla="*/ 768350 h 1146175"/>
                  <a:gd name="connsiteX4" fmla="*/ 914400 w 914400"/>
                  <a:gd name="connsiteY4" fmla="*/ 1146175 h 114617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787400 w 914400"/>
                  <a:gd name="connsiteY2" fmla="*/ 263525 h 1146175"/>
                  <a:gd name="connsiteX3" fmla="*/ 663575 w 914400"/>
                  <a:gd name="connsiteY3" fmla="*/ 768350 h 1146175"/>
                  <a:gd name="connsiteX4" fmla="*/ 914400 w 914400"/>
                  <a:gd name="connsiteY4" fmla="*/ 1146175 h 1146175"/>
                  <a:gd name="connsiteX0" fmla="*/ 0 w 914400"/>
                  <a:gd name="connsiteY0" fmla="*/ 0 h 1146175"/>
                  <a:gd name="connsiteX1" fmla="*/ 323850 w 914400"/>
                  <a:gd name="connsiteY1" fmla="*/ 298450 h 1146175"/>
                  <a:gd name="connsiteX2" fmla="*/ 787400 w 914400"/>
                  <a:gd name="connsiteY2" fmla="*/ 263525 h 1146175"/>
                  <a:gd name="connsiteX3" fmla="*/ 673100 w 914400"/>
                  <a:gd name="connsiteY3" fmla="*/ 762000 h 1146175"/>
                  <a:gd name="connsiteX4" fmla="*/ 914400 w 914400"/>
                  <a:gd name="connsiteY4" fmla="*/ 1146175 h 1146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4400" h="1146175">
                    <a:moveTo>
                      <a:pt x="0" y="0"/>
                    </a:moveTo>
                    <a:cubicBezTo>
                      <a:pt x="103981" y="138377"/>
                      <a:pt x="192617" y="254529"/>
                      <a:pt x="323850" y="298450"/>
                    </a:cubicBezTo>
                    <a:cubicBezTo>
                      <a:pt x="455083" y="342371"/>
                      <a:pt x="729192" y="186267"/>
                      <a:pt x="787400" y="263525"/>
                    </a:cubicBezTo>
                    <a:cubicBezTo>
                      <a:pt x="845608" y="340783"/>
                      <a:pt x="651933" y="614892"/>
                      <a:pt x="673100" y="762000"/>
                    </a:cubicBezTo>
                    <a:cubicBezTo>
                      <a:pt x="694267" y="909108"/>
                      <a:pt x="823913" y="1020763"/>
                      <a:pt x="914400" y="1146175"/>
                    </a:cubicBezTo>
                  </a:path>
                </a:pathLst>
              </a:cu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135" name="对象 134">
                <a:extLst>
                  <a:ext uri="{FF2B5EF4-FFF2-40B4-BE49-F238E27FC236}">
                    <a16:creationId xmlns:a16="http://schemas.microsoft.com/office/drawing/2014/main" id="{3DEDD734-F6BC-8CAA-73E0-0FA0A99C66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99098131"/>
                  </p:ext>
                </p:extLst>
              </p:nvPr>
            </p:nvGraphicFramePr>
            <p:xfrm>
              <a:off x="5300800" y="1881728"/>
              <a:ext cx="268288" cy="1889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268560" imgH="188280" progId="Equation.AxMath">
                      <p:embed/>
                    </p:oleObj>
                  </mc:Choice>
                  <mc:Fallback>
                    <p:oleObj name="AxMath" r:id="rId2" imgW="268560" imgH="188280" progId="Equation.AxMath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5300800" y="1881728"/>
                            <a:ext cx="268288" cy="18891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FA3C4815-E675-E0EC-875D-535E9C0A83A0}"/>
                  </a:ext>
                </a:extLst>
              </p:cNvPr>
              <p:cNvSpPr txBox="1"/>
              <p:nvPr/>
            </p:nvSpPr>
            <p:spPr>
              <a:xfrm>
                <a:off x="2569280" y="3557992"/>
                <a:ext cx="148266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Consolas" panose="020B0609020204030204" pitchFamily="49" charset="0"/>
                  </a:rPr>
                  <a:t>reference image</a:t>
                </a:r>
                <a:endParaRPr lang="zh-CN" altLang="en-US" sz="1200" dirty="0">
                  <a:latin typeface="Consolas" panose="020B0609020204030204" pitchFamily="49" charset="0"/>
                </a:endParaRPr>
              </a:p>
            </p:txBody>
          </p:sp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A2F8B2B-1CC7-AFA8-A67F-6B6FB47A249E}"/>
                  </a:ext>
                </a:extLst>
              </p:cNvPr>
              <p:cNvSpPr txBox="1"/>
              <p:nvPr/>
            </p:nvSpPr>
            <p:spPr>
              <a:xfrm>
                <a:off x="5743650" y="3781449"/>
                <a:ext cx="11367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dirty="0">
                    <a:latin typeface="Consolas" panose="020B0609020204030204" pitchFamily="49" charset="0"/>
                  </a:rPr>
                  <a:t>novel view</a:t>
                </a:r>
                <a:endParaRPr lang="zh-CN" altLang="en-US" sz="1200" dirty="0"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AD6D134-9302-FD6C-9787-1033A3472B3C}"/>
              </a:ext>
            </a:extLst>
          </p:cNvPr>
          <p:cNvGrpSpPr/>
          <p:nvPr/>
        </p:nvGrpSpPr>
        <p:grpSpPr>
          <a:xfrm>
            <a:off x="839416" y="2930691"/>
            <a:ext cx="10225136" cy="3522645"/>
            <a:chOff x="839416" y="2930691"/>
            <a:chExt cx="10225136" cy="3522645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BD9C71B-AB07-5ABD-E50F-E48C4EAB6B63}"/>
                </a:ext>
              </a:extLst>
            </p:cNvPr>
            <p:cNvSpPr/>
            <p:nvPr/>
          </p:nvSpPr>
          <p:spPr>
            <a:xfrm>
              <a:off x="839416" y="2930691"/>
              <a:ext cx="10225136" cy="35226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E44A8F12-DF69-67A5-3F76-7362A19687E6}"/>
                </a:ext>
              </a:extLst>
            </p:cNvPr>
            <p:cNvGrpSpPr/>
            <p:nvPr/>
          </p:nvGrpSpPr>
          <p:grpSpPr>
            <a:xfrm>
              <a:off x="911424" y="2996507"/>
              <a:ext cx="1509364" cy="3378859"/>
              <a:chOff x="8763100" y="332656"/>
              <a:chExt cx="1509364" cy="3378859"/>
            </a:xfrm>
          </p:grpSpPr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7092DB90-5018-1DD9-E2A9-E334CC48DAA3}"/>
                  </a:ext>
                </a:extLst>
              </p:cNvPr>
              <p:cNvSpPr/>
              <p:nvPr/>
            </p:nvSpPr>
            <p:spPr>
              <a:xfrm>
                <a:off x="8977722" y="332656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CB039318-0885-C1A3-67F3-077CC84BCB92}"/>
                  </a:ext>
                </a:extLst>
              </p:cNvPr>
              <p:cNvSpPr/>
              <p:nvPr/>
            </p:nvSpPr>
            <p:spPr>
              <a:xfrm>
                <a:off x="8977722" y="1214270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B626D248-5252-47FD-491E-B8F634660307}"/>
                  </a:ext>
                </a:extLst>
              </p:cNvPr>
              <p:cNvSpPr/>
              <p:nvPr/>
            </p:nvSpPr>
            <p:spPr>
              <a:xfrm>
                <a:off x="8977722" y="2636912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aphicFrame>
            <p:nvGraphicFramePr>
              <p:cNvPr id="211" name="对象 210">
                <a:extLst>
                  <a:ext uri="{FF2B5EF4-FFF2-40B4-BE49-F238E27FC236}">
                    <a16:creationId xmlns:a16="http://schemas.microsoft.com/office/drawing/2014/main" id="{213E3437-B19B-4CC8-F898-ABCE53D7EAE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00333959"/>
                  </p:ext>
                </p:extLst>
              </p:nvPr>
            </p:nvGraphicFramePr>
            <p:xfrm>
              <a:off x="9465060" y="2060848"/>
              <a:ext cx="160730" cy="23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4" imgW="126360" imgH="188280" progId="Equation.AxMath">
                      <p:embed/>
                    </p:oleObj>
                  </mc:Choice>
                  <mc:Fallback>
                    <p:oleObj name="AxMath" r:id="rId4" imgW="126360" imgH="188280" progId="Equation.AxMath">
                      <p:embed/>
                      <p:pic>
                        <p:nvPicPr>
                          <p:cNvPr id="52" name="对象 51">
                            <a:extLst>
                              <a:ext uri="{FF2B5EF4-FFF2-40B4-BE49-F238E27FC236}">
                                <a16:creationId xmlns:a16="http://schemas.microsoft.com/office/drawing/2014/main" id="{B5DDAE9C-EB02-7298-CD14-ED4A0F47A76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465060" y="2060848"/>
                            <a:ext cx="160730" cy="2390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2" name="对象 211">
                <a:extLst>
                  <a:ext uri="{FF2B5EF4-FFF2-40B4-BE49-F238E27FC236}">
                    <a16:creationId xmlns:a16="http://schemas.microsoft.com/office/drawing/2014/main" id="{6B2CC4FB-152D-1499-E4DF-146818A91F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74915908"/>
                  </p:ext>
                </p:extLst>
              </p:nvPr>
            </p:nvGraphicFramePr>
            <p:xfrm>
              <a:off x="9465064" y="2299225"/>
              <a:ext cx="160730" cy="23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6" imgW="126360" imgH="188280" progId="Equation.AxMath">
                      <p:embed/>
                    </p:oleObj>
                  </mc:Choice>
                  <mc:Fallback>
                    <p:oleObj name="AxMath" r:id="rId6" imgW="126360" imgH="188280" progId="Equation.AxMath">
                      <p:embed/>
                      <p:pic>
                        <p:nvPicPr>
                          <p:cNvPr id="53" name="对象 52">
                            <a:extLst>
                              <a:ext uri="{FF2B5EF4-FFF2-40B4-BE49-F238E27FC236}">
                                <a16:creationId xmlns:a16="http://schemas.microsoft.com/office/drawing/2014/main" id="{984D6E97-E9DB-A884-40E6-22EDFD2E2CA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9465064" y="2299225"/>
                            <a:ext cx="160730" cy="2390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3" name="文本框 212">
                <a:extLst>
                  <a:ext uri="{FF2B5EF4-FFF2-40B4-BE49-F238E27FC236}">
                    <a16:creationId xmlns:a16="http://schemas.microsoft.com/office/drawing/2014/main" id="{B549F30B-0835-E770-85F2-53F9D931A7B1}"/>
                  </a:ext>
                </a:extLst>
              </p:cNvPr>
              <p:cNvSpPr txBox="1"/>
              <p:nvPr/>
            </p:nvSpPr>
            <p:spPr>
              <a:xfrm>
                <a:off x="8763100" y="3434516"/>
                <a:ext cx="15093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取颜色的</a:t>
                </a:r>
                <a:r>
                  <a:rPr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个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参考帧</a:t>
                </a:r>
              </a:p>
            </p:txBody>
          </p:sp>
          <p:graphicFrame>
            <p:nvGraphicFramePr>
              <p:cNvPr id="214" name="对象 213">
                <a:extLst>
                  <a:ext uri="{FF2B5EF4-FFF2-40B4-BE49-F238E27FC236}">
                    <a16:creationId xmlns:a16="http://schemas.microsoft.com/office/drawing/2014/main" id="{A114A576-49AB-DBA4-7784-B253B1156F9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36588807"/>
                  </p:ext>
                </p:extLst>
              </p:nvPr>
            </p:nvGraphicFramePr>
            <p:xfrm>
              <a:off x="9465060" y="3468445"/>
              <a:ext cx="127655" cy="241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7" imgW="100440" imgH="188280" progId="Equation.AxMath">
                      <p:embed/>
                    </p:oleObj>
                  </mc:Choice>
                  <mc:Fallback>
                    <p:oleObj name="AxMath" r:id="rId7" imgW="100440" imgH="188280" progId="Equation.AxMath">
                      <p:embed/>
                      <p:pic>
                        <p:nvPicPr>
                          <p:cNvPr id="16" name="对象 15">
                            <a:extLst>
                              <a:ext uri="{FF2B5EF4-FFF2-40B4-BE49-F238E27FC236}">
                                <a16:creationId xmlns:a16="http://schemas.microsoft.com/office/drawing/2014/main" id="{710B99D1-0B23-9B4C-4F97-E4FE64DF9BC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9465060" y="3468445"/>
                            <a:ext cx="127655" cy="24112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64" name="直接箭头连接符 112">
              <a:extLst>
                <a:ext uri="{FF2B5EF4-FFF2-40B4-BE49-F238E27FC236}">
                  <a16:creationId xmlns:a16="http://schemas.microsoft.com/office/drawing/2014/main" id="{127D82DE-51AB-5DE7-AD20-8237FD8DE631}"/>
                </a:ext>
              </a:extLst>
            </p:cNvPr>
            <p:cNvCxnSpPr>
              <a:cxnSpLocks/>
              <a:stCxn id="187" idx="3"/>
            </p:cNvCxnSpPr>
            <p:nvPr/>
          </p:nvCxnSpPr>
          <p:spPr>
            <a:xfrm>
              <a:off x="4651300" y="3353893"/>
              <a:ext cx="885498" cy="1143336"/>
            </a:xfrm>
            <a:prstGeom prst="bentConnector3">
              <a:avLst>
                <a:gd name="adj1" fmla="val 50000"/>
              </a:avLst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直接箭头连接符 112">
              <a:extLst>
                <a:ext uri="{FF2B5EF4-FFF2-40B4-BE49-F238E27FC236}">
                  <a16:creationId xmlns:a16="http://schemas.microsoft.com/office/drawing/2014/main" id="{2356821A-3D2E-DAF5-3557-657D042A09A0}"/>
                </a:ext>
              </a:extLst>
            </p:cNvPr>
            <p:cNvCxnSpPr>
              <a:cxnSpLocks/>
              <a:stCxn id="189" idx="3"/>
            </p:cNvCxnSpPr>
            <p:nvPr/>
          </p:nvCxnSpPr>
          <p:spPr>
            <a:xfrm flipV="1">
              <a:off x="4651300" y="4497229"/>
              <a:ext cx="885498" cy="1160920"/>
            </a:xfrm>
            <a:prstGeom prst="bentConnector3">
              <a:avLst>
                <a:gd name="adj1" fmla="val 50000"/>
              </a:avLst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DFB040D5-3443-7C23-529C-256BCEC5F3F0}"/>
                </a:ext>
              </a:extLst>
            </p:cNvPr>
            <p:cNvGrpSpPr/>
            <p:nvPr/>
          </p:nvGrpSpPr>
          <p:grpSpPr>
            <a:xfrm flipH="1">
              <a:off x="3077608" y="3334021"/>
              <a:ext cx="336748" cy="2304256"/>
              <a:chOff x="9146340" y="2972609"/>
              <a:chExt cx="396045" cy="2304256"/>
            </a:xfrm>
          </p:grpSpPr>
          <p:cxnSp>
            <p:nvCxnSpPr>
              <p:cNvPr id="205" name="直接箭头连接符 204">
                <a:extLst>
                  <a:ext uri="{FF2B5EF4-FFF2-40B4-BE49-F238E27FC236}">
                    <a16:creationId xmlns:a16="http://schemas.microsoft.com/office/drawing/2014/main" id="{F93093C6-A4DB-683C-33F6-1B12181867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6341" y="2972609"/>
                <a:ext cx="396044" cy="0"/>
              </a:xfrm>
              <a:prstGeom prst="straightConnector1">
                <a:avLst/>
              </a:prstGeom>
              <a:ln w="158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6" name="直接箭头连接符 205">
                <a:extLst>
                  <a:ext uri="{FF2B5EF4-FFF2-40B4-BE49-F238E27FC236}">
                    <a16:creationId xmlns:a16="http://schemas.microsoft.com/office/drawing/2014/main" id="{FF3A6AFF-28A6-B7C4-788A-C007584A81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6340" y="3854223"/>
                <a:ext cx="378042" cy="0"/>
              </a:xfrm>
              <a:prstGeom prst="straightConnector1">
                <a:avLst/>
              </a:prstGeom>
              <a:ln w="158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7" name="直接箭头连接符 206">
                <a:extLst>
                  <a:ext uri="{FF2B5EF4-FFF2-40B4-BE49-F238E27FC236}">
                    <a16:creationId xmlns:a16="http://schemas.microsoft.com/office/drawing/2014/main" id="{8E4FCB79-949C-DA8B-426B-6DB61EA575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6340" y="5276865"/>
                <a:ext cx="396044" cy="0"/>
              </a:xfrm>
              <a:prstGeom prst="straightConnector1">
                <a:avLst/>
              </a:prstGeom>
              <a:ln w="15875">
                <a:prstDash val="dash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4A4EF48D-347F-BBB9-DF84-487BF54F7F0F}"/>
                </a:ext>
              </a:extLst>
            </p:cNvPr>
            <p:cNvGrpSpPr/>
            <p:nvPr/>
          </p:nvGrpSpPr>
          <p:grpSpPr>
            <a:xfrm>
              <a:off x="2420788" y="3209055"/>
              <a:ext cx="930050" cy="2548416"/>
              <a:chOff x="7983742" y="571237"/>
              <a:chExt cx="930050" cy="2548416"/>
            </a:xfrm>
          </p:grpSpPr>
          <p:graphicFrame>
            <p:nvGraphicFramePr>
              <p:cNvPr id="201" name="对象 200">
                <a:extLst>
                  <a:ext uri="{FF2B5EF4-FFF2-40B4-BE49-F238E27FC236}">
                    <a16:creationId xmlns:a16="http://schemas.microsoft.com/office/drawing/2014/main" id="{20235059-3ED4-4225-8D7D-F82A965745E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56682606"/>
                  </p:ext>
                </p:extLst>
              </p:nvPr>
            </p:nvGraphicFramePr>
            <p:xfrm>
              <a:off x="8266832" y="571237"/>
              <a:ext cx="344488" cy="242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9" imgW="268560" imgH="188280" progId="Equation.AxMath">
                      <p:embed/>
                    </p:oleObj>
                  </mc:Choice>
                  <mc:Fallback>
                    <p:oleObj name="AxMath" r:id="rId9" imgW="268560" imgH="188280" progId="Equation.AxMath">
                      <p:embed/>
                      <p:pic>
                        <p:nvPicPr>
                          <p:cNvPr id="17" name="对象 16">
                            <a:extLst>
                              <a:ext uri="{FF2B5EF4-FFF2-40B4-BE49-F238E27FC236}">
                                <a16:creationId xmlns:a16="http://schemas.microsoft.com/office/drawing/2014/main" id="{89702277-7EE5-F38B-71CE-234BB73158F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8266832" y="571237"/>
                            <a:ext cx="344488" cy="2428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2" name="对象 201">
                <a:extLst>
                  <a:ext uri="{FF2B5EF4-FFF2-40B4-BE49-F238E27FC236}">
                    <a16:creationId xmlns:a16="http://schemas.microsoft.com/office/drawing/2014/main" id="{76F56951-3681-AF33-C406-A23B30D063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14560322"/>
                  </p:ext>
                </p:extLst>
              </p:nvPr>
            </p:nvGraphicFramePr>
            <p:xfrm>
              <a:off x="8265557" y="1453123"/>
              <a:ext cx="344210" cy="242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268560" imgH="188280" progId="Equation.AxMath">
                      <p:embed/>
                    </p:oleObj>
                  </mc:Choice>
                  <mc:Fallback>
                    <p:oleObj name="AxMath" r:id="rId2" imgW="268560" imgH="188280" progId="Equation.AxMath">
                      <p:embed/>
                      <p:pic>
                        <p:nvPicPr>
                          <p:cNvPr id="18" name="对象 17">
                            <a:extLst>
                              <a:ext uri="{FF2B5EF4-FFF2-40B4-BE49-F238E27FC236}">
                                <a16:creationId xmlns:a16="http://schemas.microsoft.com/office/drawing/2014/main" id="{BDE2C920-CC10-4755-6138-D1D0D8A9795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8265557" y="1453123"/>
                            <a:ext cx="344210" cy="24237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3" name="对象 202">
                <a:extLst>
                  <a:ext uri="{FF2B5EF4-FFF2-40B4-BE49-F238E27FC236}">
                    <a16:creationId xmlns:a16="http://schemas.microsoft.com/office/drawing/2014/main" id="{8AA21E7F-AB31-46F5-8EAB-0C653F3757D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97215804"/>
                  </p:ext>
                </p:extLst>
              </p:nvPr>
            </p:nvGraphicFramePr>
            <p:xfrm>
              <a:off x="8260236" y="2877279"/>
              <a:ext cx="344210" cy="2423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" imgW="268560" imgH="188280" progId="Equation.AxMath">
                      <p:embed/>
                    </p:oleObj>
                  </mc:Choice>
                  <mc:Fallback>
                    <p:oleObj name="AxMath" r:id="rId2" imgW="268560" imgH="188280" progId="Equation.AxMath">
                      <p:embed/>
                      <p:pic>
                        <p:nvPicPr>
                          <p:cNvPr id="20" name="对象 19">
                            <a:extLst>
                              <a:ext uri="{FF2B5EF4-FFF2-40B4-BE49-F238E27FC236}">
                                <a16:creationId xmlns:a16="http://schemas.microsoft.com/office/drawing/2014/main" id="{3D26C97A-013D-5F16-A4FB-E6448A86938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3"/>
                          <a:stretch>
                            <a:fillRect/>
                          </a:stretch>
                        </p:blipFill>
                        <p:spPr>
                          <a:xfrm>
                            <a:off x="8260236" y="2877279"/>
                            <a:ext cx="344210" cy="242374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FFCB2FA-9E0E-0461-9E02-0ABDD060D6C4}"/>
                  </a:ext>
                </a:extLst>
              </p:cNvPr>
              <p:cNvSpPr txBox="1"/>
              <p:nvPr/>
            </p:nvSpPr>
            <p:spPr>
              <a:xfrm>
                <a:off x="7983742" y="2127510"/>
                <a:ext cx="93005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>
                    <a:latin typeface="Consolas" panose="020B0609020204030204" pitchFamily="49" charset="0"/>
                  </a:rPr>
                  <a:t>render</a:t>
                </a:r>
                <a:endParaRPr lang="zh-CN" altLang="en-US" sz="1200" i="1" dirty="0"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68" name="组合 167">
              <a:extLst>
                <a:ext uri="{FF2B5EF4-FFF2-40B4-BE49-F238E27FC236}">
                  <a16:creationId xmlns:a16="http://schemas.microsoft.com/office/drawing/2014/main" id="{E5C7AE14-9936-9906-04E8-6A2C5255F1C8}"/>
                </a:ext>
              </a:extLst>
            </p:cNvPr>
            <p:cNvGrpSpPr/>
            <p:nvPr/>
          </p:nvGrpSpPr>
          <p:grpSpPr>
            <a:xfrm>
              <a:off x="2309867" y="3334021"/>
              <a:ext cx="302356" cy="2304256"/>
              <a:chOff x="10074757" y="2972609"/>
              <a:chExt cx="366290" cy="2304256"/>
            </a:xfrm>
          </p:grpSpPr>
          <p:cxnSp>
            <p:nvCxnSpPr>
              <p:cNvPr id="198" name="直接箭头连接符 197">
                <a:extLst>
                  <a:ext uri="{FF2B5EF4-FFF2-40B4-BE49-F238E27FC236}">
                    <a16:creationId xmlns:a16="http://schemas.microsoft.com/office/drawing/2014/main" id="{1DDB4EBE-A81C-527A-438C-F067558D2F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4757" y="2972609"/>
                <a:ext cx="366269" cy="0"/>
              </a:xfrm>
              <a:prstGeom prst="straightConnector1">
                <a:avLst/>
              </a:prstGeom>
              <a:ln w="15875"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直接箭头连接符 198">
                <a:extLst>
                  <a:ext uri="{FF2B5EF4-FFF2-40B4-BE49-F238E27FC236}">
                    <a16:creationId xmlns:a16="http://schemas.microsoft.com/office/drawing/2014/main" id="{2A9ED93A-7F7D-911D-C51F-EE0AFE86B4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4764" y="3854223"/>
                <a:ext cx="366269" cy="0"/>
              </a:xfrm>
              <a:prstGeom prst="straightConnector1">
                <a:avLst/>
              </a:prstGeom>
              <a:ln w="15875"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直接箭头连接符 199">
                <a:extLst>
                  <a:ext uri="{FF2B5EF4-FFF2-40B4-BE49-F238E27FC236}">
                    <a16:creationId xmlns:a16="http://schemas.microsoft.com/office/drawing/2014/main" id="{BC522B78-13E3-D1D9-5F8E-7C197E27B5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074777" y="5276865"/>
                <a:ext cx="366270" cy="0"/>
              </a:xfrm>
              <a:prstGeom prst="straightConnector1">
                <a:avLst/>
              </a:prstGeom>
              <a:ln w="15875">
                <a:prstDash val="dash"/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9" name="组合 168">
              <a:extLst>
                <a:ext uri="{FF2B5EF4-FFF2-40B4-BE49-F238E27FC236}">
                  <a16:creationId xmlns:a16="http://schemas.microsoft.com/office/drawing/2014/main" id="{4B0B4C73-C360-EB35-6A33-461548E4DBC2}"/>
                </a:ext>
              </a:extLst>
            </p:cNvPr>
            <p:cNvGrpSpPr/>
            <p:nvPr/>
          </p:nvGrpSpPr>
          <p:grpSpPr>
            <a:xfrm>
              <a:off x="3571180" y="2993853"/>
              <a:ext cx="1080120" cy="3378859"/>
              <a:chOff x="6745474" y="332656"/>
              <a:chExt cx="1080120" cy="3378859"/>
            </a:xfrm>
          </p:grpSpPr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7CA25555-E3BF-FE19-103E-FA901A6CF7F7}"/>
                  </a:ext>
                </a:extLst>
              </p:cNvPr>
              <p:cNvSpPr/>
              <p:nvPr/>
            </p:nvSpPr>
            <p:spPr>
              <a:xfrm>
                <a:off x="6745474" y="332656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CFA5BF8-175B-0498-C960-354755A3B325}"/>
                  </a:ext>
                </a:extLst>
              </p:cNvPr>
              <p:cNvSpPr/>
              <p:nvPr/>
            </p:nvSpPr>
            <p:spPr>
              <a:xfrm>
                <a:off x="6745474" y="1214270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EC32A4EE-7583-CB03-652F-1F4EA47204ED}"/>
                  </a:ext>
                </a:extLst>
              </p:cNvPr>
              <p:cNvSpPr/>
              <p:nvPr/>
            </p:nvSpPr>
            <p:spPr>
              <a:xfrm>
                <a:off x="6745474" y="2636912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88DB2B3C-780C-B47D-9805-08F0A5FC5E01}"/>
                  </a:ext>
                </a:extLst>
              </p:cNvPr>
              <p:cNvGrpSpPr/>
              <p:nvPr/>
            </p:nvGrpSpPr>
            <p:grpSpPr>
              <a:xfrm>
                <a:off x="7232812" y="2060848"/>
                <a:ext cx="160734" cy="477464"/>
                <a:chOff x="4439813" y="5183789"/>
                <a:chExt cx="127003" cy="377265"/>
              </a:xfrm>
            </p:grpSpPr>
            <p:graphicFrame>
              <p:nvGraphicFramePr>
                <p:cNvPr id="196" name="对象 195">
                  <a:extLst>
                    <a:ext uri="{FF2B5EF4-FFF2-40B4-BE49-F238E27FC236}">
                      <a16:creationId xmlns:a16="http://schemas.microsoft.com/office/drawing/2014/main" id="{994910F8-4E5F-D7E8-4822-981AA30426F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25272421"/>
                    </p:ext>
                  </p:extLst>
                </p:nvPr>
              </p:nvGraphicFramePr>
              <p:xfrm>
                <a:off x="4439813" y="5183789"/>
                <a:ext cx="127000" cy="1889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0" imgW="126360" imgH="188280" progId="Equation.AxMath">
                        <p:embed/>
                      </p:oleObj>
                    </mc:Choice>
                    <mc:Fallback>
                      <p:oleObj name="AxMath" r:id="rId10" imgW="126360" imgH="188280" progId="Equation.AxMath">
                        <p:embed/>
                        <p:pic>
                          <p:nvPicPr>
                            <p:cNvPr id="79" name="对象 78">
                              <a:extLst>
                                <a:ext uri="{FF2B5EF4-FFF2-40B4-BE49-F238E27FC236}">
                                  <a16:creationId xmlns:a16="http://schemas.microsoft.com/office/drawing/2014/main" id="{E473D673-0404-6BD4-5BDD-CF153C536FE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39813" y="5183789"/>
                              <a:ext cx="127000" cy="1889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97" name="对象 196">
                  <a:extLst>
                    <a:ext uri="{FF2B5EF4-FFF2-40B4-BE49-F238E27FC236}">
                      <a16:creationId xmlns:a16="http://schemas.microsoft.com/office/drawing/2014/main" id="{B0D2466F-08F8-7FC7-E565-8CF45399DDB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27222789"/>
                    </p:ext>
                  </p:extLst>
                </p:nvPr>
              </p:nvGraphicFramePr>
              <p:xfrm>
                <a:off x="4439816" y="5372141"/>
                <a:ext cx="127000" cy="18891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1" imgW="126360" imgH="188280" progId="Equation.AxMath">
                        <p:embed/>
                      </p:oleObj>
                    </mc:Choice>
                    <mc:Fallback>
                      <p:oleObj name="AxMath" r:id="rId11" imgW="126360" imgH="188280" progId="Equation.AxMath">
                        <p:embed/>
                        <p:pic>
                          <p:nvPicPr>
                            <p:cNvPr id="80" name="对象 79">
                              <a:extLst>
                                <a:ext uri="{FF2B5EF4-FFF2-40B4-BE49-F238E27FC236}">
                                  <a16:creationId xmlns:a16="http://schemas.microsoft.com/office/drawing/2014/main" id="{96F5BD2A-1C61-3D2D-AAA5-5A6C71C07FF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439816" y="5372141"/>
                              <a:ext cx="127000" cy="188913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8E0E946-4F12-1B21-2AD6-B945B5AC497C}"/>
                  </a:ext>
                </a:extLst>
              </p:cNvPr>
              <p:cNvSpPr txBox="1"/>
              <p:nvPr/>
            </p:nvSpPr>
            <p:spPr>
              <a:xfrm>
                <a:off x="6745474" y="3434516"/>
                <a:ext cx="10801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渲染出</a:t>
                </a:r>
                <a:r>
                  <a:rPr lang="en-US" altLang="zh-CN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</a:t>
                </a:r>
                <a:r>
                  <a:rPr lang="zh-CN" altLang="en-US" sz="120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张</a:t>
                </a:r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图</a:t>
                </a:r>
              </a:p>
            </p:txBody>
          </p:sp>
          <p:graphicFrame>
            <p:nvGraphicFramePr>
              <p:cNvPr id="192" name="对象 191">
                <a:extLst>
                  <a:ext uri="{FF2B5EF4-FFF2-40B4-BE49-F238E27FC236}">
                    <a16:creationId xmlns:a16="http://schemas.microsoft.com/office/drawing/2014/main" id="{AAB9C607-EDCC-2C6C-E758-0B5573D6BA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73591145"/>
                  </p:ext>
                </p:extLst>
              </p:nvPr>
            </p:nvGraphicFramePr>
            <p:xfrm>
              <a:off x="7307759" y="3468445"/>
              <a:ext cx="127655" cy="2411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2" imgW="100440" imgH="188280" progId="Equation.AxMath">
                      <p:embed/>
                    </p:oleObj>
                  </mc:Choice>
                  <mc:Fallback>
                    <p:oleObj name="AxMath" r:id="rId12" imgW="100440" imgH="188280" progId="Equation.AxMath">
                      <p:embed/>
                      <p:pic>
                        <p:nvPicPr>
                          <p:cNvPr id="75" name="对象 74">
                            <a:extLst>
                              <a:ext uri="{FF2B5EF4-FFF2-40B4-BE49-F238E27FC236}">
                                <a16:creationId xmlns:a16="http://schemas.microsoft.com/office/drawing/2014/main" id="{49AA2A9C-1B88-8416-6671-DAFC4E1F7479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7307759" y="3468445"/>
                            <a:ext cx="127655" cy="24112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3" name="对象 192">
                <a:extLst>
                  <a:ext uri="{FF2B5EF4-FFF2-40B4-BE49-F238E27FC236}">
                    <a16:creationId xmlns:a16="http://schemas.microsoft.com/office/drawing/2014/main" id="{1D498CE9-2DD1-5D56-BD07-7D99C32932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17008440"/>
                  </p:ext>
                </p:extLst>
              </p:nvPr>
            </p:nvGraphicFramePr>
            <p:xfrm>
              <a:off x="7547695" y="807775"/>
              <a:ext cx="2540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3" imgW="208440" imgH="220680" progId="Equation.AxMath">
                      <p:embed/>
                    </p:oleObj>
                  </mc:Choice>
                  <mc:Fallback>
                    <p:oleObj name="AxMath" r:id="rId13" imgW="208440" imgH="220680" progId="Equation.AxMath">
                      <p:embed/>
                      <p:pic>
                        <p:nvPicPr>
                          <p:cNvPr id="76" name="对象 75">
                            <a:extLst>
                              <a:ext uri="{FF2B5EF4-FFF2-40B4-BE49-F238E27FC236}">
                                <a16:creationId xmlns:a16="http://schemas.microsoft.com/office/drawing/2014/main" id="{38F7C3BC-2776-1FE0-1ACA-5FC461B9BFF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7547695" y="807775"/>
                            <a:ext cx="2540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4" name="对象 193">
                <a:extLst>
                  <a:ext uri="{FF2B5EF4-FFF2-40B4-BE49-F238E27FC236}">
                    <a16:creationId xmlns:a16="http://schemas.microsoft.com/office/drawing/2014/main" id="{C66F3EDA-4D7D-01A9-82D8-A4A1A1AE43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973481"/>
                  </p:ext>
                </p:extLst>
              </p:nvPr>
            </p:nvGraphicFramePr>
            <p:xfrm>
              <a:off x="7547695" y="1690425"/>
              <a:ext cx="254000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5" imgW="208440" imgH="220680" progId="Equation.AxMath">
                      <p:embed/>
                    </p:oleObj>
                  </mc:Choice>
                  <mc:Fallback>
                    <p:oleObj name="AxMath" r:id="rId15" imgW="208440" imgH="220680" progId="Equation.AxMath">
                      <p:embed/>
                      <p:pic>
                        <p:nvPicPr>
                          <p:cNvPr id="77" name="对象 76">
                            <a:extLst>
                              <a:ext uri="{FF2B5EF4-FFF2-40B4-BE49-F238E27FC236}">
                                <a16:creationId xmlns:a16="http://schemas.microsoft.com/office/drawing/2014/main" id="{B2BBD983-4245-89F0-5483-726AC0D4B230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7547695" y="1690425"/>
                            <a:ext cx="254000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" name="对象 194">
                <a:extLst>
                  <a:ext uri="{FF2B5EF4-FFF2-40B4-BE49-F238E27FC236}">
                    <a16:creationId xmlns:a16="http://schemas.microsoft.com/office/drawing/2014/main" id="{89C9E04F-10C3-93D6-4638-C8C5475B2B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909025"/>
                  </p:ext>
                </p:extLst>
              </p:nvPr>
            </p:nvGraphicFramePr>
            <p:xfrm>
              <a:off x="7555211" y="3109650"/>
              <a:ext cx="238125" cy="266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17" imgW="195840" imgH="220680" progId="Equation.AxMath">
                      <p:embed/>
                    </p:oleObj>
                  </mc:Choice>
                  <mc:Fallback>
                    <p:oleObj name="AxMath" r:id="rId17" imgW="195840" imgH="220680" progId="Equation.AxMath">
                      <p:embed/>
                      <p:pic>
                        <p:nvPicPr>
                          <p:cNvPr id="78" name="对象 77">
                            <a:extLst>
                              <a:ext uri="{FF2B5EF4-FFF2-40B4-BE49-F238E27FC236}">
                                <a16:creationId xmlns:a16="http://schemas.microsoft.com/office/drawing/2014/main" id="{CFC9D866-8B33-99DF-5541-FD771C948D27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7555211" y="3109650"/>
                            <a:ext cx="238125" cy="2667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70" name="直接箭头连接符 112">
              <a:extLst>
                <a:ext uri="{FF2B5EF4-FFF2-40B4-BE49-F238E27FC236}">
                  <a16:creationId xmlns:a16="http://schemas.microsoft.com/office/drawing/2014/main" id="{6E8A9F3C-124D-AA20-FF0F-9C5809E5DC31}"/>
                </a:ext>
              </a:extLst>
            </p:cNvPr>
            <p:cNvCxnSpPr>
              <a:cxnSpLocks/>
              <a:stCxn id="188" idx="3"/>
            </p:cNvCxnSpPr>
            <p:nvPr/>
          </p:nvCxnSpPr>
          <p:spPr>
            <a:xfrm>
              <a:off x="4651300" y="4235507"/>
              <a:ext cx="885498" cy="261722"/>
            </a:xfrm>
            <a:prstGeom prst="bentConnector3">
              <a:avLst>
                <a:gd name="adj1" fmla="val 50000"/>
              </a:avLst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6EC42ADE-DEF7-350E-7E03-9E48A48164BF}"/>
                </a:ext>
              </a:extLst>
            </p:cNvPr>
            <p:cNvCxnSpPr>
              <a:cxnSpLocks/>
            </p:cNvCxnSpPr>
            <p:nvPr/>
          </p:nvCxnSpPr>
          <p:spPr>
            <a:xfrm>
              <a:off x="6245964" y="4497229"/>
              <a:ext cx="432328" cy="3320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aphicFrame>
          <p:nvGraphicFramePr>
            <p:cNvPr id="172" name="对象 171">
              <a:extLst>
                <a:ext uri="{FF2B5EF4-FFF2-40B4-BE49-F238E27FC236}">
                  <a16:creationId xmlns:a16="http://schemas.microsoft.com/office/drawing/2014/main" id="{DEA9294C-53DA-09E3-53C3-6A82FC2573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70174287"/>
                </p:ext>
              </p:extLst>
            </p:nvPr>
          </p:nvGraphicFramePr>
          <p:xfrm>
            <a:off x="5608806" y="4368642"/>
            <a:ext cx="565150" cy="25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9" imgW="437760" imgH="199440" progId="Equation.AxMath">
                    <p:embed/>
                  </p:oleObj>
                </mc:Choice>
                <mc:Fallback>
                  <p:oleObj name="AxMath" r:id="rId19" imgW="437760" imgH="199440" progId="Equation.AxMath">
                    <p:embed/>
                    <p:pic>
                      <p:nvPicPr>
                        <p:cNvPr id="90" name="对象 89">
                          <a:extLst>
                            <a:ext uri="{FF2B5EF4-FFF2-40B4-BE49-F238E27FC236}">
                              <a16:creationId xmlns:a16="http://schemas.microsoft.com/office/drawing/2014/main" id="{95816E56-231F-BF21-FC62-EBAE55DAA826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608806" y="4368642"/>
                          <a:ext cx="565150" cy="2571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D89E8974-53C4-5CD7-0B23-43EBF152BB87}"/>
                </a:ext>
              </a:extLst>
            </p:cNvPr>
            <p:cNvSpPr/>
            <p:nvPr/>
          </p:nvSpPr>
          <p:spPr>
            <a:xfrm>
              <a:off x="7144572" y="3797725"/>
              <a:ext cx="108012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CDCE1C9D-28FD-05BA-DDC2-8A22D1598138}"/>
                </a:ext>
              </a:extLst>
            </p:cNvPr>
            <p:cNvSpPr/>
            <p:nvPr/>
          </p:nvSpPr>
          <p:spPr>
            <a:xfrm>
              <a:off x="6960594" y="3981524"/>
              <a:ext cx="108012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3F87576B-7EC8-8A82-5A53-3961C42A7BAF}"/>
                </a:ext>
              </a:extLst>
            </p:cNvPr>
            <p:cNvSpPr/>
            <p:nvPr/>
          </p:nvSpPr>
          <p:spPr>
            <a:xfrm>
              <a:off x="6796965" y="4133775"/>
              <a:ext cx="1080120" cy="72008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立方体 175">
              <a:extLst>
                <a:ext uri="{FF2B5EF4-FFF2-40B4-BE49-F238E27FC236}">
                  <a16:creationId xmlns:a16="http://schemas.microsoft.com/office/drawing/2014/main" id="{45932E65-29F9-44A2-BD58-2A6B45EC229D}"/>
                </a:ext>
              </a:extLst>
            </p:cNvPr>
            <p:cNvSpPr/>
            <p:nvPr/>
          </p:nvSpPr>
          <p:spPr>
            <a:xfrm>
              <a:off x="7261407" y="4205783"/>
              <a:ext cx="463833" cy="463833"/>
            </a:xfrm>
            <a:prstGeom prst="cube">
              <a:avLst>
                <a:gd name="adj" fmla="val 73471"/>
              </a:avLst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C1ED6368-8EF4-5DD4-8CE7-4FCFBAE6F35B}"/>
                </a:ext>
              </a:extLst>
            </p:cNvPr>
            <p:cNvSpPr/>
            <p:nvPr/>
          </p:nvSpPr>
          <p:spPr>
            <a:xfrm>
              <a:off x="7261407" y="4545630"/>
              <a:ext cx="123986" cy="1239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文本框 177">
              <a:extLst>
                <a:ext uri="{FF2B5EF4-FFF2-40B4-BE49-F238E27FC236}">
                  <a16:creationId xmlns:a16="http://schemas.microsoft.com/office/drawing/2014/main" id="{84D365E9-740D-2646-C288-C33D0D92FB53}"/>
                </a:ext>
              </a:extLst>
            </p:cNvPr>
            <p:cNvSpPr txBox="1"/>
            <p:nvPr/>
          </p:nvSpPr>
          <p:spPr>
            <a:xfrm>
              <a:off x="6456042" y="3243539"/>
              <a:ext cx="19549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i="1" dirty="0">
                  <a:latin typeface="Consolas" panose="020B0609020204030204" pitchFamily="49" charset="0"/>
                  <a:ea typeface="微软雅黑" panose="020B0503020204020204" pitchFamily="34" charset="-122"/>
                </a:rPr>
                <a:t>take minimum along</a:t>
              </a:r>
              <a:endParaRPr lang="zh-CN" altLang="en-US" sz="1200" i="1" dirty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79" name="直接箭头连接符 178">
              <a:extLst>
                <a:ext uri="{FF2B5EF4-FFF2-40B4-BE49-F238E27FC236}">
                  <a16:creationId xmlns:a16="http://schemas.microsoft.com/office/drawing/2014/main" id="{B4E42271-93E6-FA81-DE04-12F26FF03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3539" y="3540245"/>
              <a:ext cx="0" cy="77536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文本框 179">
              <a:extLst>
                <a:ext uri="{FF2B5EF4-FFF2-40B4-BE49-F238E27FC236}">
                  <a16:creationId xmlns:a16="http://schemas.microsoft.com/office/drawing/2014/main" id="{B704D32F-7AE2-317F-4A89-AF9DAE17CF60}"/>
                </a:ext>
              </a:extLst>
            </p:cNvPr>
            <p:cNvSpPr txBox="1"/>
            <p:nvPr/>
          </p:nvSpPr>
          <p:spPr>
            <a:xfrm>
              <a:off x="6228020" y="4992244"/>
              <a:ext cx="25500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200" i="1">
                  <a:latin typeface="Consolas" panose="020B0609020204030204" pitchFamily="49" charset="0"/>
                  <a:ea typeface="微软雅黑" panose="020B0503020204020204" pitchFamily="34" charset="-122"/>
                </a:rPr>
                <a:t>reduction: per-pixel minimum</a:t>
              </a:r>
            </a:p>
            <a:p>
              <a:pPr algn="ctr"/>
              <a:r>
                <a:rPr lang="en-US" altLang="zh-CN" sz="1200" i="1">
                  <a:latin typeface="Consolas" panose="020B0609020204030204" pitchFamily="49" charset="0"/>
                  <a:ea typeface="微软雅黑" panose="020B0503020204020204" pitchFamily="34" charset="-122"/>
                </a:rPr>
                <a:t>along different loss image</a:t>
              </a:r>
              <a:endParaRPr lang="zh-CN" altLang="en-US" sz="1200" dirty="0">
                <a:latin typeface="Consolas" panose="020B0609020204030204" pitchFamily="49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81" name="直接箭头连接符 180">
              <a:extLst>
                <a:ext uri="{FF2B5EF4-FFF2-40B4-BE49-F238E27FC236}">
                  <a16:creationId xmlns:a16="http://schemas.microsoft.com/office/drawing/2014/main" id="{D7BA05DB-EBCA-E1C0-634A-B606978F70B7}"/>
                </a:ext>
              </a:extLst>
            </p:cNvPr>
            <p:cNvCxnSpPr>
              <a:cxnSpLocks/>
            </p:cNvCxnSpPr>
            <p:nvPr/>
          </p:nvCxnSpPr>
          <p:spPr>
            <a:xfrm>
              <a:off x="8502912" y="4484972"/>
              <a:ext cx="597693" cy="0"/>
            </a:xfrm>
            <a:prstGeom prst="straightConnector1">
              <a:avLst/>
            </a:prstGeom>
            <a:ln w="15875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1D7BB30B-E668-3FC1-243F-04C178FBCC32}"/>
                </a:ext>
              </a:extLst>
            </p:cNvPr>
            <p:cNvGrpSpPr/>
            <p:nvPr/>
          </p:nvGrpSpPr>
          <p:grpSpPr>
            <a:xfrm>
              <a:off x="9221106" y="4110356"/>
              <a:ext cx="1763713" cy="1251827"/>
              <a:chOff x="8785069" y="4597587"/>
              <a:chExt cx="1763713" cy="1251827"/>
            </a:xfrm>
          </p:grpSpPr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E7831DC5-BF04-FA60-5841-6310285D2D1E}"/>
                  </a:ext>
                </a:extLst>
              </p:cNvPr>
              <p:cNvSpPr/>
              <p:nvPr/>
            </p:nvSpPr>
            <p:spPr>
              <a:xfrm>
                <a:off x="9288448" y="4597587"/>
                <a:ext cx="1080120" cy="72008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文本框 184">
                <a:extLst>
                  <a:ext uri="{FF2B5EF4-FFF2-40B4-BE49-F238E27FC236}">
                    <a16:creationId xmlns:a16="http://schemas.microsoft.com/office/drawing/2014/main" id="{2D032161-9264-A6A5-DC22-1482752C5195}"/>
                  </a:ext>
                </a:extLst>
              </p:cNvPr>
              <p:cNvSpPr txBox="1"/>
              <p:nvPr/>
            </p:nvSpPr>
            <p:spPr>
              <a:xfrm>
                <a:off x="9064265" y="5572415"/>
                <a:ext cx="127621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200" i="1" dirty="0">
                    <a:latin typeface="Consolas" panose="020B0609020204030204" pitchFamily="49" charset="0"/>
                    <a:ea typeface="微软雅黑" panose="020B0503020204020204" pitchFamily="34" charset="-122"/>
                  </a:rPr>
                  <a:t>final loss</a:t>
                </a:r>
                <a:endParaRPr lang="zh-CN" altLang="en-US" sz="1200" dirty="0">
                  <a:latin typeface="Consolas" panose="020B0609020204030204" pitchFamily="49" charset="0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86" name="对象 185">
                <a:extLst>
                  <a:ext uri="{FF2B5EF4-FFF2-40B4-BE49-F238E27FC236}">
                    <a16:creationId xmlns:a16="http://schemas.microsoft.com/office/drawing/2014/main" id="{6B053E8F-7E16-8BC7-6538-32C5B75192E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05112502"/>
                  </p:ext>
                </p:extLst>
              </p:nvPr>
            </p:nvGraphicFramePr>
            <p:xfrm>
              <a:off x="8785069" y="4835642"/>
              <a:ext cx="1763713" cy="277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AxMath" r:id="rId21" imgW="1200960" imgH="188280" progId="Equation.AxMath">
                      <p:embed/>
                    </p:oleObj>
                  </mc:Choice>
                  <mc:Fallback>
                    <p:oleObj name="AxMath" r:id="rId21" imgW="1200960" imgH="188280" progId="Equation.AxMath">
                      <p:embed/>
                      <p:pic>
                        <p:nvPicPr>
                          <p:cNvPr id="103" name="对象 102">
                            <a:extLst>
                              <a:ext uri="{FF2B5EF4-FFF2-40B4-BE49-F238E27FC236}">
                                <a16:creationId xmlns:a16="http://schemas.microsoft.com/office/drawing/2014/main" id="{20AC12C6-8402-F8B0-E96E-14D16DD497C8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8785069" y="4835642"/>
                            <a:ext cx="1763713" cy="2778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cxnSp>
          <p:nvCxnSpPr>
            <p:cNvPr id="183" name="直接箭头连接符 182">
              <a:extLst>
                <a:ext uri="{FF2B5EF4-FFF2-40B4-BE49-F238E27FC236}">
                  <a16:creationId xmlns:a16="http://schemas.microsoft.com/office/drawing/2014/main" id="{012C6CE3-2508-70F6-B9B6-B8CB64A67E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0784" y="3327500"/>
              <a:ext cx="114917" cy="114917"/>
            </a:xfrm>
            <a:prstGeom prst="straightConnector1">
              <a:avLst/>
            </a:prstGeom>
            <a:ln w="1587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2F18123B-2440-5EDC-5069-46D1F5C79A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78118" y="4437699"/>
              <a:ext cx="165817" cy="165817"/>
            </a:xfrm>
            <a:prstGeom prst="straightConnector1">
              <a:avLst/>
            </a:prstGeom>
            <a:ln w="15875">
              <a:prstDash val="soli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5106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FFCF8569-D387-A772-E541-6D85F2718D30}"/>
              </a:ext>
            </a:extLst>
          </p:cNvPr>
          <p:cNvGrpSpPr/>
          <p:nvPr/>
        </p:nvGrpSpPr>
        <p:grpSpPr>
          <a:xfrm>
            <a:off x="1362536" y="1312543"/>
            <a:ext cx="6750158" cy="2952328"/>
            <a:chOff x="1362536" y="1312543"/>
            <a:chExt cx="6750158" cy="2952328"/>
          </a:xfrm>
        </p:grpSpPr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440B202-661B-7686-FE27-1CEF633995ED}"/>
                </a:ext>
              </a:extLst>
            </p:cNvPr>
            <p:cNvSpPr/>
            <p:nvPr/>
          </p:nvSpPr>
          <p:spPr>
            <a:xfrm>
              <a:off x="1362536" y="1312543"/>
              <a:ext cx="6750158" cy="2952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06F2F6A-842D-E096-739C-A18C6CD7C31E}"/>
                </a:ext>
              </a:extLst>
            </p:cNvPr>
            <p:cNvGrpSpPr/>
            <p:nvPr/>
          </p:nvGrpSpPr>
          <p:grpSpPr>
            <a:xfrm>
              <a:off x="1362536" y="1404578"/>
              <a:ext cx="6677680" cy="2765958"/>
              <a:chOff x="1362536" y="1404578"/>
              <a:chExt cx="6677680" cy="2765958"/>
            </a:xfrm>
          </p:grpSpPr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285D189D-5126-2855-CCDC-509539BC2E7B}"/>
                  </a:ext>
                </a:extLst>
              </p:cNvPr>
              <p:cNvGrpSpPr/>
              <p:nvPr/>
            </p:nvGrpSpPr>
            <p:grpSpPr>
              <a:xfrm>
                <a:off x="4684312" y="1404578"/>
                <a:ext cx="3355904" cy="2765958"/>
                <a:chOff x="5447928" y="1404578"/>
                <a:chExt cx="3355904" cy="2765958"/>
              </a:xfrm>
            </p:grpSpPr>
            <p:cxnSp>
              <p:nvCxnSpPr>
                <p:cNvPr id="69" name="直接连接符 68">
                  <a:extLst>
                    <a:ext uri="{FF2B5EF4-FFF2-40B4-BE49-F238E27FC236}">
                      <a16:creationId xmlns:a16="http://schemas.microsoft.com/office/drawing/2014/main" id="{905DCF0D-1531-EF84-4705-ABFAE3C250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7110" y="3425825"/>
                  <a:ext cx="0" cy="43021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接连接符 64">
                  <a:extLst>
                    <a:ext uri="{FF2B5EF4-FFF2-40B4-BE49-F238E27FC236}">
                      <a16:creationId xmlns:a16="http://schemas.microsoft.com/office/drawing/2014/main" id="{7B81A70D-22DD-1DFD-9C06-4A8DCE93C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027770" y="2344738"/>
                  <a:ext cx="0" cy="364182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" name="直接箭头连接符 2">
                  <a:extLst>
                    <a:ext uri="{FF2B5EF4-FFF2-40B4-BE49-F238E27FC236}">
                      <a16:creationId xmlns:a16="http://schemas.microsoft.com/office/drawing/2014/main" id="{F687AEA6-FD2B-2ECE-307E-8ABDBA618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96000" y="1628552"/>
                  <a:ext cx="0" cy="2541984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" name="直接箭头连接符 3">
                  <a:extLst>
                    <a:ext uri="{FF2B5EF4-FFF2-40B4-BE49-F238E27FC236}">
                      <a16:creationId xmlns:a16="http://schemas.microsoft.com/office/drawing/2014/main" id="{AA150C27-B2A1-C0EC-1294-6D6353CE6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07968" y="3860800"/>
                  <a:ext cx="2808312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接连接符 5">
                  <a:extLst>
                    <a:ext uri="{FF2B5EF4-FFF2-40B4-BE49-F238E27FC236}">
                      <a16:creationId xmlns:a16="http://schemas.microsoft.com/office/drawing/2014/main" id="{EFC624BC-9B02-F6CA-2FF6-0795F60F0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3860800"/>
                  <a:ext cx="432048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6ACE0202-CDBE-7792-1F02-618417F5B9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528617" y="3428752"/>
                  <a:ext cx="495498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10" name="对象 9">
                  <a:extLst>
                    <a:ext uri="{FF2B5EF4-FFF2-40B4-BE49-F238E27FC236}">
                      <a16:creationId xmlns:a16="http://schemas.microsoft.com/office/drawing/2014/main" id="{9A3A4EA4-4FF7-08AB-69B5-60B02F290DC0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65978493"/>
                    </p:ext>
                  </p:extLst>
                </p:nvPr>
              </p:nvGraphicFramePr>
              <p:xfrm>
                <a:off x="6928810" y="3861048"/>
                <a:ext cx="195297" cy="2663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" imgW="139320" imgH="189720" progId="Equation.AxMath">
                        <p:embed/>
                      </p:oleObj>
                    </mc:Choice>
                    <mc:Fallback>
                      <p:oleObj name="AxMath" r:id="rId2" imgW="139320" imgH="189720" progId="Equation.AxMath">
                        <p:embed/>
                        <p:pic>
                          <p:nvPicPr>
                            <p:cNvPr id="32" name="对象 31">
                              <a:extLst>
                                <a:ext uri="{FF2B5EF4-FFF2-40B4-BE49-F238E27FC236}">
                                  <a16:creationId xmlns:a16="http://schemas.microsoft.com/office/drawing/2014/main" id="{434399C6-557A-9DBF-7C4F-A6993FE2ED55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28810" y="3861048"/>
                              <a:ext cx="195297" cy="26631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" name="对象 10">
                  <a:extLst>
                    <a:ext uri="{FF2B5EF4-FFF2-40B4-BE49-F238E27FC236}">
                      <a16:creationId xmlns:a16="http://schemas.microsoft.com/office/drawing/2014/main" id="{C038B34A-A9AF-4CEE-2DC9-9C9FB142EFA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4999828"/>
                    </p:ext>
                  </p:extLst>
                </p:nvPr>
              </p:nvGraphicFramePr>
              <p:xfrm>
                <a:off x="7439005" y="3860553"/>
                <a:ext cx="194309" cy="2745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4" imgW="134280" imgH="189720" progId="Equation.AxMath">
                        <p:embed/>
                      </p:oleObj>
                    </mc:Choice>
                    <mc:Fallback>
                      <p:oleObj name="AxMath" r:id="rId4" imgW="134280" imgH="189720" progId="Equation.AxMath">
                        <p:embed/>
                        <p:pic>
                          <p:nvPicPr>
                            <p:cNvPr id="34" name="对象 33">
                              <a:extLst>
                                <a:ext uri="{FF2B5EF4-FFF2-40B4-BE49-F238E27FC236}">
                                  <a16:creationId xmlns:a16="http://schemas.microsoft.com/office/drawing/2014/main" id="{30A8D8EB-FC14-AA02-3C36-A89974955CD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39005" y="3860553"/>
                              <a:ext cx="194309" cy="27456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4" name="对象 13">
                  <a:extLst>
                    <a:ext uri="{FF2B5EF4-FFF2-40B4-BE49-F238E27FC236}">
                      <a16:creationId xmlns:a16="http://schemas.microsoft.com/office/drawing/2014/main" id="{E0FD5EC0-4D84-0C2A-9D4D-40D1CE99307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99977920"/>
                    </p:ext>
                  </p:extLst>
                </p:nvPr>
              </p:nvGraphicFramePr>
              <p:xfrm>
                <a:off x="5879976" y="1404578"/>
                <a:ext cx="444160" cy="2267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6" imgW="375120" imgH="189720" progId="Equation.AxMath">
                        <p:embed/>
                      </p:oleObj>
                    </mc:Choice>
                    <mc:Fallback>
                      <p:oleObj name="AxMath" r:id="rId6" imgW="375120" imgH="189720" progId="Equation.AxMath">
                        <p:embed/>
                        <p:pic>
                          <p:nvPicPr>
                            <p:cNvPr id="37" name="对象 36">
                              <a:extLst>
                                <a:ext uri="{FF2B5EF4-FFF2-40B4-BE49-F238E27FC236}">
                                  <a16:creationId xmlns:a16="http://schemas.microsoft.com/office/drawing/2014/main" id="{2EBA2B6F-2EB2-4D02-48F2-80605E5DC11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79976" y="1404578"/>
                              <a:ext cx="444160" cy="22673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6183027B-7612-6B0B-B7DE-F05638F59C8A}"/>
                    </a:ext>
                  </a:extLst>
                </p:cNvPr>
                <p:cNvSpPr txBox="1"/>
                <p:nvPr/>
              </p:nvSpPr>
              <p:spPr>
                <a:xfrm>
                  <a:off x="5689723" y="3289380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0.25</a:t>
                  </a:r>
                  <a:endParaRPr lang="zh-CN" altLang="en-US" sz="1200" dirty="0"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0300239-FAAA-370B-57EE-EC6182C3D20D}"/>
                    </a:ext>
                  </a:extLst>
                </p:cNvPr>
                <p:cNvSpPr txBox="1"/>
                <p:nvPr/>
              </p:nvSpPr>
              <p:spPr>
                <a:xfrm>
                  <a:off x="5881064" y="3827040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0</a:t>
                  </a:r>
                  <a:endParaRPr lang="zh-CN" altLang="en-US" sz="1200" dirty="0"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4F0C231-42DB-0058-6728-18DFF2663198}"/>
                    </a:ext>
                  </a:extLst>
                </p:cNvPr>
                <p:cNvSpPr txBox="1"/>
                <p:nvPr/>
              </p:nvSpPr>
              <p:spPr>
                <a:xfrm>
                  <a:off x="5565193" y="2210131"/>
                  <a:ext cx="57900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solidFill>
                        <a:srgbClr val="75B54A"/>
                      </a:solidFill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= 0.85</a:t>
                  </a:r>
                  <a:endParaRPr lang="zh-CN" altLang="en-US" sz="1200" dirty="0">
                    <a:solidFill>
                      <a:srgbClr val="75B54A"/>
                    </a:solidFill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C2B10FB-2133-C441-3B17-767CA213AC45}"/>
                    </a:ext>
                  </a:extLst>
                </p:cNvPr>
                <p:cNvSpPr txBox="1"/>
                <p:nvPr/>
              </p:nvSpPr>
              <p:spPr>
                <a:xfrm>
                  <a:off x="5727406" y="1850914"/>
                  <a:ext cx="3770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1.0</a:t>
                  </a:r>
                  <a:endParaRPr lang="zh-CN" altLang="en-US" sz="1200" dirty="0"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ADE3D698-9616-7F28-ABA3-F7D4E7637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5999" y="3428752"/>
                  <a:ext cx="43204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E99204EF-9DC5-9EB1-71B9-05C55FD62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095999" y="1994107"/>
                  <a:ext cx="14401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45FA619A-C08A-3B06-529F-82B8CF3686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36160" y="1994107"/>
                  <a:ext cx="812804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1FCEFD33-4444-346D-29F2-213F55029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30716" y="1984375"/>
                  <a:ext cx="0" cy="35877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E600D5EB-5585-2A17-C33F-C30BDCF03F66}"/>
                    </a:ext>
                  </a:extLst>
                </p:cNvPr>
                <p:cNvSpPr/>
                <p:nvPr/>
              </p:nvSpPr>
              <p:spPr>
                <a:xfrm>
                  <a:off x="6504251" y="340501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8F944B44-0EFF-9A61-1F08-B0E64B062F82}"/>
                    </a:ext>
                  </a:extLst>
                </p:cNvPr>
                <p:cNvSpPr/>
                <p:nvPr/>
              </p:nvSpPr>
              <p:spPr>
                <a:xfrm>
                  <a:off x="7507856" y="19704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>
                  <a:extLst>
                    <a:ext uri="{FF2B5EF4-FFF2-40B4-BE49-F238E27FC236}">
                      <a16:creationId xmlns:a16="http://schemas.microsoft.com/office/drawing/2014/main" id="{7882CB4F-3A2D-94B1-FE98-EB3FFFD96373}"/>
                    </a:ext>
                  </a:extLst>
                </p:cNvPr>
                <p:cNvSpPr/>
                <p:nvPr/>
              </p:nvSpPr>
              <p:spPr>
                <a:xfrm>
                  <a:off x="6998314" y="3395124"/>
                  <a:ext cx="58914" cy="589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>
                  <a:extLst>
                    <a:ext uri="{FF2B5EF4-FFF2-40B4-BE49-F238E27FC236}">
                      <a16:creationId xmlns:a16="http://schemas.microsoft.com/office/drawing/2014/main" id="{C19274D6-B8AA-056D-16E8-37C0DA2D67C0}"/>
                    </a:ext>
                  </a:extLst>
                </p:cNvPr>
                <p:cNvSpPr/>
                <p:nvPr/>
              </p:nvSpPr>
              <p:spPr>
                <a:xfrm>
                  <a:off x="6498481" y="3827040"/>
                  <a:ext cx="58920" cy="589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>
                  <a:extLst>
                    <a:ext uri="{FF2B5EF4-FFF2-40B4-BE49-F238E27FC236}">
                      <a16:creationId xmlns:a16="http://schemas.microsoft.com/office/drawing/2014/main" id="{67A4BC20-E99C-99AB-4A46-811B2E951468}"/>
                    </a:ext>
                  </a:extLst>
                </p:cNvPr>
                <p:cNvSpPr/>
                <p:nvPr/>
              </p:nvSpPr>
              <p:spPr>
                <a:xfrm>
                  <a:off x="6073090" y="383794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82" name="组合 81">
                  <a:extLst>
                    <a:ext uri="{FF2B5EF4-FFF2-40B4-BE49-F238E27FC236}">
                      <a16:creationId xmlns:a16="http://schemas.microsoft.com/office/drawing/2014/main" id="{C8D04373-034B-1240-B509-6F9EC62F17D8}"/>
                    </a:ext>
                  </a:extLst>
                </p:cNvPr>
                <p:cNvGrpSpPr/>
                <p:nvPr/>
              </p:nvGrpSpPr>
              <p:grpSpPr>
                <a:xfrm>
                  <a:off x="6095949" y="2708921"/>
                  <a:ext cx="931821" cy="1145530"/>
                  <a:chOff x="6095949" y="2708920"/>
                  <a:chExt cx="931821" cy="1151879"/>
                </a:xfrm>
              </p:grpSpPr>
              <p:cxnSp>
                <p:nvCxnSpPr>
                  <p:cNvPr id="50" name="直接连接符 49">
                    <a:extLst>
                      <a:ext uri="{FF2B5EF4-FFF2-40B4-BE49-F238E27FC236}">
                        <a16:creationId xmlns:a16="http://schemas.microsoft.com/office/drawing/2014/main" id="{E2FA39FB-A759-3644-1403-61DC5A4A5E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95949" y="2711426"/>
                    <a:ext cx="931821" cy="0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headEnd type="oval" w="sm" len="sm"/>
                    <a:tailEnd type="oval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直接连接符 52">
                    <a:extLst>
                      <a:ext uri="{FF2B5EF4-FFF2-40B4-BE49-F238E27FC236}">
                        <a16:creationId xmlns:a16="http://schemas.microsoft.com/office/drawing/2014/main" id="{C44EB146-E35A-5DC1-6786-0831C58431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7770" y="2708920"/>
                    <a:ext cx="0" cy="1151879"/>
                  </a:xfrm>
                  <a:prstGeom prst="line">
                    <a:avLst/>
                  </a:prstGeom>
                  <a:ln w="19050">
                    <a:solidFill>
                      <a:schemeClr val="accent1">
                        <a:lumMod val="60000"/>
                        <a:lumOff val="40000"/>
                      </a:schemeClr>
                    </a:solidFill>
                    <a:prstDash val="solid"/>
                    <a:head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B64291E8-0497-A1B3-A4AB-4E4DF96390D2}"/>
                    </a:ext>
                  </a:extLst>
                </p:cNvPr>
                <p:cNvGrpSpPr/>
                <p:nvPr/>
              </p:nvGrpSpPr>
              <p:grpSpPr>
                <a:xfrm>
                  <a:off x="6097874" y="2345307"/>
                  <a:ext cx="1432841" cy="1509144"/>
                  <a:chOff x="6097874" y="2343348"/>
                  <a:chExt cx="931821" cy="1151879"/>
                </a:xfrm>
              </p:grpSpPr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16A468B5-FF41-5D71-FADE-C7527D719A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097874" y="2345854"/>
                    <a:ext cx="931821" cy="0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prstDash val="solid"/>
                    <a:headEnd type="oval" w="sm" len="sm"/>
                    <a:tailEnd type="oval" w="sm" len="sm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>
                    <a:extLst>
                      <a:ext uri="{FF2B5EF4-FFF2-40B4-BE49-F238E27FC236}">
                        <a16:creationId xmlns:a16="http://schemas.microsoft.com/office/drawing/2014/main" id="{D5035023-4942-8238-CFA0-DF15D7DF5B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29695" y="2343348"/>
                    <a:ext cx="0" cy="1151879"/>
                  </a:xfrm>
                  <a:prstGeom prst="line">
                    <a:avLst/>
                  </a:prstGeom>
                  <a:ln w="19050">
                    <a:solidFill>
                      <a:schemeClr val="accent6">
                        <a:lumMod val="60000"/>
                        <a:lumOff val="40000"/>
                      </a:schemeClr>
                    </a:solidFill>
                    <a:prstDash val="solid"/>
                    <a:head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" name="直接连接符 25">
                  <a:extLst>
                    <a:ext uri="{FF2B5EF4-FFF2-40B4-BE49-F238E27FC236}">
                      <a16:creationId xmlns:a16="http://schemas.microsoft.com/office/drawing/2014/main" id="{14878691-91FC-3B35-5625-26C74C2E07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19946" y="2348632"/>
                  <a:ext cx="510771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0" name="椭圆 39">
                  <a:extLst>
                    <a:ext uri="{FF2B5EF4-FFF2-40B4-BE49-F238E27FC236}">
                      <a16:creationId xmlns:a16="http://schemas.microsoft.com/office/drawing/2014/main" id="{9D0A98DA-2687-E3E8-5751-FDDF201BD5F8}"/>
                    </a:ext>
                  </a:extLst>
                </p:cNvPr>
                <p:cNvSpPr/>
                <p:nvPr/>
              </p:nvSpPr>
              <p:spPr>
                <a:xfrm>
                  <a:off x="7501258" y="2316329"/>
                  <a:ext cx="58916" cy="589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>
                  <a:extLst>
                    <a:ext uri="{FF2B5EF4-FFF2-40B4-BE49-F238E27FC236}">
                      <a16:creationId xmlns:a16="http://schemas.microsoft.com/office/drawing/2014/main" id="{CE5910ED-43FB-ED75-AB4E-DD8EE4EFEE4A}"/>
                    </a:ext>
                  </a:extLst>
                </p:cNvPr>
                <p:cNvSpPr/>
                <p:nvPr/>
              </p:nvSpPr>
              <p:spPr>
                <a:xfrm>
                  <a:off x="7004911" y="23248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aphicFrame>
              <p:nvGraphicFramePr>
                <p:cNvPr id="85" name="对象 84">
                  <a:extLst>
                    <a:ext uri="{FF2B5EF4-FFF2-40B4-BE49-F238E27FC236}">
                      <a16:creationId xmlns:a16="http://schemas.microsoft.com/office/drawing/2014/main" id="{CFC3D312-D7EC-3F21-562A-CB2C7F5120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60593609"/>
                    </p:ext>
                  </p:extLst>
                </p:nvPr>
              </p:nvGraphicFramePr>
              <p:xfrm>
                <a:off x="6436089" y="3861048"/>
                <a:ext cx="176213" cy="2651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8" imgW="124920" imgH="189720" progId="Equation.AxMath">
                        <p:embed/>
                      </p:oleObj>
                    </mc:Choice>
                    <mc:Fallback>
                      <p:oleObj name="AxMath" r:id="rId8" imgW="124920" imgH="189720" progId="Equation.AxMath">
                        <p:embed/>
                        <p:pic>
                          <p:nvPicPr>
                            <p:cNvPr id="10" name="对象 9">
                              <a:extLst>
                                <a:ext uri="{FF2B5EF4-FFF2-40B4-BE49-F238E27FC236}">
                                  <a16:creationId xmlns:a16="http://schemas.microsoft.com/office/drawing/2014/main" id="{9A3A4EA4-4FF7-08AB-69B5-60B02F290DC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436089" y="3861048"/>
                              <a:ext cx="176213" cy="26511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6" name="对象 85">
                  <a:extLst>
                    <a:ext uri="{FF2B5EF4-FFF2-40B4-BE49-F238E27FC236}">
                      <a16:creationId xmlns:a16="http://schemas.microsoft.com/office/drawing/2014/main" id="{E64AF96C-08A4-7A9B-BBF7-53490548A712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646526459"/>
                    </p:ext>
                  </p:extLst>
                </p:nvPr>
              </p:nvGraphicFramePr>
              <p:xfrm>
                <a:off x="8659370" y="3722142"/>
                <a:ext cx="144462" cy="2714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0" imgW="99720" imgH="188280" progId="Equation.AxMath">
                        <p:embed/>
                      </p:oleObj>
                    </mc:Choice>
                    <mc:Fallback>
                      <p:oleObj name="AxMath" r:id="rId10" imgW="99720" imgH="188280" progId="Equation.AxMath">
                        <p:embed/>
                        <p:pic>
                          <p:nvPicPr>
                            <p:cNvPr id="11" name="对象 10">
                              <a:extLst>
                                <a:ext uri="{FF2B5EF4-FFF2-40B4-BE49-F238E27FC236}">
                                  <a16:creationId xmlns:a16="http://schemas.microsoft.com/office/drawing/2014/main" id="{C038B34A-A9AF-4CEE-2DC9-9C9FB142EFA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8659370" y="3722142"/>
                              <a:ext cx="144462" cy="2714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7" name="对象 86">
                  <a:extLst>
                    <a:ext uri="{FF2B5EF4-FFF2-40B4-BE49-F238E27FC236}">
                      <a16:creationId xmlns:a16="http://schemas.microsoft.com/office/drawing/2014/main" id="{5C4FACDE-6632-32EB-2385-4CFBE395BE5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14149751"/>
                    </p:ext>
                  </p:extLst>
                </p:nvPr>
              </p:nvGraphicFramePr>
              <p:xfrm>
                <a:off x="5879976" y="2565834"/>
                <a:ext cx="174625" cy="274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2" imgW="120600" imgH="189720" progId="Equation.AxMath">
                        <p:embed/>
                      </p:oleObj>
                    </mc:Choice>
                    <mc:Fallback>
                      <p:oleObj name="AxMath" r:id="rId12" imgW="120600" imgH="189720" progId="Equation.AxMath">
                        <p:embed/>
                        <p:pic>
                          <p:nvPicPr>
                            <p:cNvPr id="11" name="对象 10">
                              <a:extLst>
                                <a:ext uri="{FF2B5EF4-FFF2-40B4-BE49-F238E27FC236}">
                                  <a16:creationId xmlns:a16="http://schemas.microsoft.com/office/drawing/2014/main" id="{C038B34A-A9AF-4CEE-2DC9-9C9FB142EFA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879976" y="2565834"/>
                              <a:ext cx="174625" cy="2746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8" name="对象 87">
                  <a:extLst>
                    <a:ext uri="{FF2B5EF4-FFF2-40B4-BE49-F238E27FC236}">
                      <a16:creationId xmlns:a16="http://schemas.microsoft.com/office/drawing/2014/main" id="{8F032FB1-E859-50BF-DB71-C9E20C78CAC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855670393"/>
                    </p:ext>
                  </p:extLst>
                </p:nvPr>
              </p:nvGraphicFramePr>
              <p:xfrm>
                <a:off x="5447928" y="2206625"/>
                <a:ext cx="196850" cy="274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4" imgW="135000" imgH="189720" progId="Equation.AxMath">
                        <p:embed/>
                      </p:oleObj>
                    </mc:Choice>
                    <mc:Fallback>
                      <p:oleObj name="AxMath" r:id="rId14" imgW="135000" imgH="189720" progId="Equation.AxMath">
                        <p:embed/>
                        <p:pic>
                          <p:nvPicPr>
                            <p:cNvPr id="87" name="对象 86">
                              <a:extLst>
                                <a:ext uri="{FF2B5EF4-FFF2-40B4-BE49-F238E27FC236}">
                                  <a16:creationId xmlns:a16="http://schemas.microsoft.com/office/drawing/2014/main" id="{5C4FACDE-6632-32EB-2385-4CFBE395BE5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447928" y="2206625"/>
                              <a:ext cx="196850" cy="2746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9E0594DC-3C33-873C-79EF-FF6AA597B609}"/>
                  </a:ext>
                </a:extLst>
              </p:cNvPr>
              <p:cNvGrpSpPr/>
              <p:nvPr/>
            </p:nvGrpSpPr>
            <p:grpSpPr>
              <a:xfrm>
                <a:off x="1362536" y="1404578"/>
                <a:ext cx="3112078" cy="2765958"/>
                <a:chOff x="1362536" y="1404578"/>
                <a:chExt cx="3112078" cy="2765958"/>
              </a:xfrm>
            </p:grpSpPr>
            <p:cxnSp>
              <p:nvCxnSpPr>
                <p:cNvPr id="5" name="直接箭头连接符 4">
                  <a:extLst>
                    <a:ext uri="{FF2B5EF4-FFF2-40B4-BE49-F238E27FC236}">
                      <a16:creationId xmlns:a16="http://schemas.microsoft.com/office/drawing/2014/main" id="{4A3EF913-0214-A937-09A4-3FBA101FBA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74072" y="1628552"/>
                  <a:ext cx="0" cy="2541984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C2B6D58E-39E4-6B4A-984A-5AB272AC5E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6040" y="3860800"/>
                  <a:ext cx="2808312" cy="0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直接连接符 11">
                  <a:extLst>
                    <a:ext uri="{FF2B5EF4-FFF2-40B4-BE49-F238E27FC236}">
                      <a16:creationId xmlns:a16="http://schemas.microsoft.com/office/drawing/2014/main" id="{05128E8A-FB9E-A530-B717-72B53EA5F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4072" y="3860800"/>
                  <a:ext cx="432048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接连接符 15">
                  <a:extLst>
                    <a:ext uri="{FF2B5EF4-FFF2-40B4-BE49-F238E27FC236}">
                      <a16:creationId xmlns:a16="http://schemas.microsoft.com/office/drawing/2014/main" id="{C8124E5E-7DB0-2AEF-3072-C08892E96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6689" y="3428752"/>
                  <a:ext cx="495498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aphicFrame>
              <p:nvGraphicFramePr>
                <p:cNvPr id="37" name="对象 36">
                  <a:extLst>
                    <a:ext uri="{FF2B5EF4-FFF2-40B4-BE49-F238E27FC236}">
                      <a16:creationId xmlns:a16="http://schemas.microsoft.com/office/drawing/2014/main" id="{2EBA2B6F-2EB2-4D02-48F2-80605E5DC11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360492767"/>
                    </p:ext>
                  </p:extLst>
                </p:nvPr>
              </p:nvGraphicFramePr>
              <p:xfrm>
                <a:off x="1558048" y="1404578"/>
                <a:ext cx="444160" cy="22673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6" imgW="375120" imgH="189720" progId="Equation.AxMath">
                        <p:embed/>
                      </p:oleObj>
                    </mc:Choice>
                    <mc:Fallback>
                      <p:oleObj name="AxMath" r:id="rId6" imgW="375120" imgH="189720" progId="Equation.AxMath">
                        <p:embed/>
                        <p:pic>
                          <p:nvPicPr>
                            <p:cNvPr id="36" name="对象 35">
                              <a:extLst>
                                <a:ext uri="{FF2B5EF4-FFF2-40B4-BE49-F238E27FC236}">
                                  <a16:creationId xmlns:a16="http://schemas.microsoft.com/office/drawing/2014/main" id="{8B2EFFB7-C0A0-4470-5725-D6F6B14EA0C8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58048" y="1404578"/>
                              <a:ext cx="444160" cy="226730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85A3B6AB-36F7-DF79-A779-5A5DD8E83C89}"/>
                    </a:ext>
                  </a:extLst>
                </p:cNvPr>
                <p:cNvSpPr txBox="1"/>
                <p:nvPr/>
              </p:nvSpPr>
              <p:spPr>
                <a:xfrm>
                  <a:off x="1367795" y="3289380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0.25</a:t>
                  </a:r>
                  <a:endParaRPr lang="zh-CN" altLang="en-US" sz="1200" dirty="0"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099DC7AB-08DD-0738-7AC0-ED165E706CC9}"/>
                    </a:ext>
                  </a:extLst>
                </p:cNvPr>
                <p:cNvSpPr txBox="1"/>
                <p:nvPr/>
              </p:nvSpPr>
              <p:spPr>
                <a:xfrm>
                  <a:off x="1559136" y="3827040"/>
                  <a:ext cx="2616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0</a:t>
                  </a:r>
                  <a:endParaRPr lang="zh-CN" altLang="en-US" sz="1200" dirty="0"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5438E959-26EB-8DD2-8CC4-2509B72F1D77}"/>
                    </a:ext>
                  </a:extLst>
                </p:cNvPr>
                <p:cNvSpPr txBox="1"/>
                <p:nvPr/>
              </p:nvSpPr>
              <p:spPr>
                <a:xfrm>
                  <a:off x="1362536" y="2210131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0.85</a:t>
                  </a:r>
                  <a:endParaRPr lang="zh-CN" altLang="en-US" sz="1200" dirty="0"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EE9A3D31-9DF4-35BE-4B16-5C8DFB5770C1}"/>
                    </a:ext>
                  </a:extLst>
                </p:cNvPr>
                <p:cNvSpPr txBox="1"/>
                <p:nvPr/>
              </p:nvSpPr>
              <p:spPr>
                <a:xfrm>
                  <a:off x="1405478" y="1850914"/>
                  <a:ext cx="3770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1.0</a:t>
                  </a:r>
                  <a:endParaRPr lang="zh-CN" altLang="en-US" sz="1200" dirty="0"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7" name="直接连接符 56">
                  <a:extLst>
                    <a:ext uri="{FF2B5EF4-FFF2-40B4-BE49-F238E27FC236}">
                      <a16:creationId xmlns:a16="http://schemas.microsoft.com/office/drawing/2014/main" id="{5674FF67-9F49-8549-173D-D2DF5E07C9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74071" y="3428752"/>
                  <a:ext cx="43204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2DE351D6-9738-F047-3EDD-53E4D0D643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74022" y="2348632"/>
                  <a:ext cx="923996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>
                  <a:extLst>
                    <a:ext uri="{FF2B5EF4-FFF2-40B4-BE49-F238E27FC236}">
                      <a16:creationId xmlns:a16="http://schemas.microsoft.com/office/drawing/2014/main" id="{2DD8E52E-00A0-4AB2-7995-1B5F9C716A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74071" y="1994107"/>
                  <a:ext cx="1440161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直接连接符 91">
                  <a:extLst>
                    <a:ext uri="{FF2B5EF4-FFF2-40B4-BE49-F238E27FC236}">
                      <a16:creationId xmlns:a16="http://schemas.microsoft.com/office/drawing/2014/main" id="{D2AECBF1-4652-083E-1C25-B5EF639B16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8018" y="2348632"/>
                  <a:ext cx="510771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直接连接符 92">
                  <a:extLst>
                    <a:ext uri="{FF2B5EF4-FFF2-40B4-BE49-F238E27FC236}">
                      <a16:creationId xmlns:a16="http://schemas.microsoft.com/office/drawing/2014/main" id="{9FE96E04-4CB1-9DBA-3D17-65A0472FD0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14232" y="1994107"/>
                  <a:ext cx="812804" cy="0"/>
                </a:xfrm>
                <a:prstGeom prst="line">
                  <a:avLst/>
                </a:prstGeom>
                <a:ln w="19050">
                  <a:solidFill>
                    <a:schemeClr val="accent1"/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接连接符 102">
                  <a:extLst>
                    <a:ext uri="{FF2B5EF4-FFF2-40B4-BE49-F238E27FC236}">
                      <a16:creationId xmlns:a16="http://schemas.microsoft.com/office/drawing/2014/main" id="{DEFCA64D-74E1-BE3B-4096-6EECEBB540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05843" y="3427879"/>
                  <a:ext cx="0" cy="43267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直接连接符 105">
                  <a:extLst>
                    <a:ext uri="{FF2B5EF4-FFF2-40B4-BE49-F238E27FC236}">
                      <a16:creationId xmlns:a16="http://schemas.microsoft.com/office/drawing/2014/main" id="{CA4B84E2-1ED8-7C45-F8B8-5EC788BFDA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08788" y="2349085"/>
                  <a:ext cx="0" cy="15051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53AC7213-C11E-2BFA-4213-49467BD857BC}"/>
                    </a:ext>
                  </a:extLst>
                </p:cNvPr>
                <p:cNvSpPr/>
                <p:nvPr/>
              </p:nvSpPr>
              <p:spPr>
                <a:xfrm>
                  <a:off x="2182323" y="3405018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97AB0DCC-5B70-56DC-899C-09B8A4D9B533}"/>
                    </a:ext>
                  </a:extLst>
                </p:cNvPr>
                <p:cNvSpPr/>
                <p:nvPr/>
              </p:nvSpPr>
              <p:spPr>
                <a:xfrm>
                  <a:off x="2682983" y="232489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A3360B79-6706-6B53-6948-D13A263C3196}"/>
                    </a:ext>
                  </a:extLst>
                </p:cNvPr>
                <p:cNvSpPr/>
                <p:nvPr/>
              </p:nvSpPr>
              <p:spPr>
                <a:xfrm>
                  <a:off x="3185928" y="1970492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椭圆 115">
                  <a:extLst>
                    <a:ext uri="{FF2B5EF4-FFF2-40B4-BE49-F238E27FC236}">
                      <a16:creationId xmlns:a16="http://schemas.microsoft.com/office/drawing/2014/main" id="{00A507F7-B31D-2CBF-20D9-95F017F3FC63}"/>
                    </a:ext>
                  </a:extLst>
                </p:cNvPr>
                <p:cNvSpPr/>
                <p:nvPr/>
              </p:nvSpPr>
              <p:spPr>
                <a:xfrm>
                  <a:off x="2676386" y="3395124"/>
                  <a:ext cx="58914" cy="58914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6A8F8D84-1B32-39DE-18A4-E41E9DB11B42}"/>
                    </a:ext>
                  </a:extLst>
                </p:cNvPr>
                <p:cNvSpPr/>
                <p:nvPr/>
              </p:nvSpPr>
              <p:spPr>
                <a:xfrm>
                  <a:off x="2176553" y="3827040"/>
                  <a:ext cx="58920" cy="5892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E599BD55-158D-0F3F-8740-A5DA0448541E}"/>
                    </a:ext>
                  </a:extLst>
                </p:cNvPr>
                <p:cNvSpPr/>
                <p:nvPr/>
              </p:nvSpPr>
              <p:spPr>
                <a:xfrm>
                  <a:off x="3179330" y="2316329"/>
                  <a:ext cx="58916" cy="58916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" name="椭圆 1">
                  <a:extLst>
                    <a:ext uri="{FF2B5EF4-FFF2-40B4-BE49-F238E27FC236}">
                      <a16:creationId xmlns:a16="http://schemas.microsoft.com/office/drawing/2014/main" id="{2D19FC02-950A-CD64-5387-34BDA3A1C3AA}"/>
                    </a:ext>
                  </a:extLst>
                </p:cNvPr>
                <p:cNvSpPr/>
                <p:nvPr/>
              </p:nvSpPr>
              <p:spPr>
                <a:xfrm>
                  <a:off x="1751162" y="3837943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243B69C-7E1B-1DFE-299B-7AC4E85B881F}"/>
                    </a:ext>
                  </a:extLst>
                </p:cNvPr>
                <p:cNvSpPr txBox="1"/>
                <p:nvPr/>
              </p:nvSpPr>
              <p:spPr>
                <a:xfrm>
                  <a:off x="2184198" y="3500531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0.25</a:t>
                  </a:r>
                  <a:endParaRPr lang="zh-CN" altLang="en-US" sz="1200" dirty="0"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A79801B-EB41-19F8-71A1-320C66D7934D}"/>
                    </a:ext>
                  </a:extLst>
                </p:cNvPr>
                <p:cNvSpPr txBox="1"/>
                <p:nvPr/>
              </p:nvSpPr>
              <p:spPr>
                <a:xfrm>
                  <a:off x="2693190" y="2788707"/>
                  <a:ext cx="37702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0.6</a:t>
                  </a:r>
                  <a:endParaRPr lang="zh-CN" altLang="en-US" sz="1200" dirty="0"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89" name="对象 88">
                  <a:extLst>
                    <a:ext uri="{FF2B5EF4-FFF2-40B4-BE49-F238E27FC236}">
                      <a16:creationId xmlns:a16="http://schemas.microsoft.com/office/drawing/2014/main" id="{47166154-7E09-B123-5BF2-6D8E2F999D64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13614529"/>
                    </p:ext>
                  </p:extLst>
                </p:nvPr>
              </p:nvGraphicFramePr>
              <p:xfrm>
                <a:off x="2599592" y="3856382"/>
                <a:ext cx="195297" cy="26631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2" imgW="139320" imgH="189720" progId="Equation.AxMath">
                        <p:embed/>
                      </p:oleObj>
                    </mc:Choice>
                    <mc:Fallback>
                      <p:oleObj name="AxMath" r:id="rId2" imgW="139320" imgH="189720" progId="Equation.AxMath">
                        <p:embed/>
                        <p:pic>
                          <p:nvPicPr>
                            <p:cNvPr id="10" name="对象 9">
                              <a:extLst>
                                <a:ext uri="{FF2B5EF4-FFF2-40B4-BE49-F238E27FC236}">
                                  <a16:creationId xmlns:a16="http://schemas.microsoft.com/office/drawing/2014/main" id="{9A3A4EA4-4FF7-08AB-69B5-60B02F290DC0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599592" y="3856382"/>
                              <a:ext cx="195297" cy="266314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0" name="对象 89">
                  <a:extLst>
                    <a:ext uri="{FF2B5EF4-FFF2-40B4-BE49-F238E27FC236}">
                      <a16:creationId xmlns:a16="http://schemas.microsoft.com/office/drawing/2014/main" id="{B6A348B8-661E-A683-0914-DD9F795731D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31972300"/>
                    </p:ext>
                  </p:extLst>
                </p:nvPr>
              </p:nvGraphicFramePr>
              <p:xfrm>
                <a:off x="3109787" y="3855887"/>
                <a:ext cx="194309" cy="2745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4" imgW="134280" imgH="189720" progId="Equation.AxMath">
                        <p:embed/>
                      </p:oleObj>
                    </mc:Choice>
                    <mc:Fallback>
                      <p:oleObj name="AxMath" r:id="rId4" imgW="134280" imgH="189720" progId="Equation.AxMath">
                        <p:embed/>
                        <p:pic>
                          <p:nvPicPr>
                            <p:cNvPr id="11" name="对象 10">
                              <a:extLst>
                                <a:ext uri="{FF2B5EF4-FFF2-40B4-BE49-F238E27FC236}">
                                  <a16:creationId xmlns:a16="http://schemas.microsoft.com/office/drawing/2014/main" id="{C038B34A-A9AF-4CEE-2DC9-9C9FB142EFAC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109787" y="3855887"/>
                              <a:ext cx="194309" cy="27456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1" name="对象 90">
                  <a:extLst>
                    <a:ext uri="{FF2B5EF4-FFF2-40B4-BE49-F238E27FC236}">
                      <a16:creationId xmlns:a16="http://schemas.microsoft.com/office/drawing/2014/main" id="{FFD6C02F-0CDD-34E3-5208-0CCFA217277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141472240"/>
                    </p:ext>
                  </p:extLst>
                </p:nvPr>
              </p:nvGraphicFramePr>
              <p:xfrm>
                <a:off x="2106871" y="3856382"/>
                <a:ext cx="176213" cy="26511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6" imgW="124920" imgH="189720" progId="Equation.AxMath">
                        <p:embed/>
                      </p:oleObj>
                    </mc:Choice>
                    <mc:Fallback>
                      <p:oleObj name="AxMath" r:id="rId16" imgW="124920" imgH="189720" progId="Equation.AxMath">
                        <p:embed/>
                        <p:pic>
                          <p:nvPicPr>
                            <p:cNvPr id="85" name="对象 84">
                              <a:extLst>
                                <a:ext uri="{FF2B5EF4-FFF2-40B4-BE49-F238E27FC236}">
                                  <a16:creationId xmlns:a16="http://schemas.microsoft.com/office/drawing/2014/main" id="{CFC3D312-D7EC-3F21-562A-CB2C7F512081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106871" y="3856382"/>
                              <a:ext cx="176213" cy="26511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" name="对象 93">
                  <a:extLst>
                    <a:ext uri="{FF2B5EF4-FFF2-40B4-BE49-F238E27FC236}">
                      <a16:creationId xmlns:a16="http://schemas.microsoft.com/office/drawing/2014/main" id="{C5A1ADF3-5536-3D0A-AC5C-AA9C0B8DA7C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3372087"/>
                    </p:ext>
                  </p:extLst>
                </p:nvPr>
              </p:nvGraphicFramePr>
              <p:xfrm>
                <a:off x="4330152" y="3717476"/>
                <a:ext cx="144462" cy="27146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7" imgW="99720" imgH="188280" progId="Equation.AxMath">
                        <p:embed/>
                      </p:oleObj>
                    </mc:Choice>
                    <mc:Fallback>
                      <p:oleObj name="AxMath" r:id="rId17" imgW="99720" imgH="188280" progId="Equation.AxMath">
                        <p:embed/>
                        <p:pic>
                          <p:nvPicPr>
                            <p:cNvPr id="86" name="对象 85">
                              <a:extLst>
                                <a:ext uri="{FF2B5EF4-FFF2-40B4-BE49-F238E27FC236}">
                                  <a16:creationId xmlns:a16="http://schemas.microsoft.com/office/drawing/2014/main" id="{E64AF96C-08A4-7A9B-BBF7-53490548A712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1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330152" y="3717476"/>
                              <a:ext cx="144462" cy="271462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01" name="对象 100">
                  <a:extLst>
                    <a:ext uri="{FF2B5EF4-FFF2-40B4-BE49-F238E27FC236}">
                      <a16:creationId xmlns:a16="http://schemas.microsoft.com/office/drawing/2014/main" id="{0BE68E2E-9DBC-709A-6DA2-415F76F56E3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072308130"/>
                    </p:ext>
                  </p:extLst>
                </p:nvPr>
              </p:nvGraphicFramePr>
              <p:xfrm>
                <a:off x="1557293" y="2563061"/>
                <a:ext cx="174625" cy="2746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AxMath" r:id="rId18" imgW="120600" imgH="189720" progId="Equation.AxMath">
                        <p:embed/>
                      </p:oleObj>
                    </mc:Choice>
                    <mc:Fallback>
                      <p:oleObj name="AxMath" r:id="rId18" imgW="120600" imgH="189720" progId="Equation.AxMath">
                        <p:embed/>
                        <p:pic>
                          <p:nvPicPr>
                            <p:cNvPr id="87" name="对象 86">
                              <a:extLst>
                                <a:ext uri="{FF2B5EF4-FFF2-40B4-BE49-F238E27FC236}">
                                  <a16:creationId xmlns:a16="http://schemas.microsoft.com/office/drawing/2014/main" id="{5C4FACDE-6632-32EB-2385-4CFBE395BE5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3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557293" y="2563061"/>
                              <a:ext cx="174625" cy="27463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02" name="文本框 101">
                  <a:extLst>
                    <a:ext uri="{FF2B5EF4-FFF2-40B4-BE49-F238E27FC236}">
                      <a16:creationId xmlns:a16="http://schemas.microsoft.com/office/drawing/2014/main" id="{E138564F-C4A0-DE93-018F-1BF90628716B}"/>
                    </a:ext>
                  </a:extLst>
                </p:cNvPr>
                <p:cNvSpPr txBox="1"/>
                <p:nvPr/>
              </p:nvSpPr>
              <p:spPr>
                <a:xfrm>
                  <a:off x="2653214" y="2564904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dirty="0">
                      <a:solidFill>
                        <a:srgbClr val="FF0000"/>
                      </a:solidFill>
                      <a:latin typeface="Symbol Tiger Expert" panose="05050102010706020507" pitchFamily="18" charset="2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?</a:t>
                  </a:r>
                  <a:endParaRPr lang="zh-CN" altLang="en-US" sz="1400" dirty="0">
                    <a:solidFill>
                      <a:srgbClr val="FF0000"/>
                    </a:solidFill>
                    <a:latin typeface="Symbol Tiger Expert" panose="05050102010706020507" pitchFamily="18" charset="2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0" name="直接连接符 69">
                  <a:extLst>
                    <a:ext uri="{FF2B5EF4-FFF2-40B4-BE49-F238E27FC236}">
                      <a16:creationId xmlns:a16="http://schemas.microsoft.com/office/drawing/2014/main" id="{BF381B9F-B628-C036-9980-01CAC003D9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08789" y="1988590"/>
                  <a:ext cx="0" cy="360040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B29A59DB-2D59-FE72-4F9F-1F5A76170D89}"/>
                    </a:ext>
                  </a:extLst>
                </p:cNvPr>
                <p:cNvSpPr txBox="1"/>
                <p:nvPr/>
              </p:nvSpPr>
              <p:spPr>
                <a:xfrm>
                  <a:off x="3192310" y="2034531"/>
                  <a:ext cx="45397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200" dirty="0">
                      <a:latin typeface="Times New Roman" panose="02020603050405020304" pitchFamily="18" charset="0"/>
                      <a:ea typeface="阿里巴巴普惠体 Medium" panose="00020600040101010101" pitchFamily="18" charset="-122"/>
                      <a:cs typeface="Times New Roman" panose="02020603050405020304" pitchFamily="18" charset="0"/>
                    </a:rPr>
                    <a:t>0.15</a:t>
                  </a:r>
                  <a:endParaRPr lang="zh-CN" altLang="en-US" sz="1200" dirty="0">
                    <a:latin typeface="Times New Roman" panose="02020603050405020304" pitchFamily="18" charset="0"/>
                    <a:ea typeface="阿里巴巴普惠体 Medium" panose="00020600040101010101" pitchFamily="18" charset="-122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4" name="直接连接符 63">
                  <a:extLst>
                    <a:ext uri="{FF2B5EF4-FFF2-40B4-BE49-F238E27FC236}">
                      <a16:creationId xmlns:a16="http://schemas.microsoft.com/office/drawing/2014/main" id="{B68F16C1-1E63-479A-510C-D79210E972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05843" y="2348630"/>
                  <a:ext cx="0" cy="1079249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接连接符 72">
                  <a:extLst>
                    <a:ext uri="{FF2B5EF4-FFF2-40B4-BE49-F238E27FC236}">
                      <a16:creationId xmlns:a16="http://schemas.microsoft.com/office/drawing/2014/main" id="{8B7A47D0-C09F-8E54-3D81-217C7E1124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5751" y="3427879"/>
                  <a:ext cx="0" cy="432921"/>
                </a:xfrm>
                <a:prstGeom prst="line">
                  <a:avLst/>
                </a:prstGeom>
                <a:ln w="19050">
                  <a:solidFill>
                    <a:schemeClr val="accent1">
                      <a:lumMod val="60000"/>
                      <a:lumOff val="40000"/>
                    </a:schemeClr>
                  </a:solidFill>
                  <a:prstDash val="dash"/>
                  <a:headEnd type="triangle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直接连接符 98">
                  <a:extLst>
                    <a:ext uri="{FF2B5EF4-FFF2-40B4-BE49-F238E27FC236}">
                      <a16:creationId xmlns:a16="http://schemas.microsoft.com/office/drawing/2014/main" id="{C97FCE9E-F3BE-E688-03C4-A090C5563F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73266" y="2708640"/>
                  <a:ext cx="931821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olid"/>
                  <a:headEnd type="oval" w="sm" len="sm"/>
                  <a:tailEnd type="oval" w="sm" len="sm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25780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41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Consolas</vt:lpstr>
      <vt:lpstr>Symbol Tiger Expert</vt:lpstr>
      <vt:lpstr>Times New Roman</vt:lpstr>
      <vt:lpstr>Office 主题​​</vt:lpstr>
      <vt:lpstr>AxMath</vt:lpstr>
      <vt:lpstr>Equation.AxMath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Isla Atlantis</dc:creator>
  <cp:lastModifiedBy>Isla Atlantis</cp:lastModifiedBy>
  <cp:revision>20</cp:revision>
  <dcterms:created xsi:type="dcterms:W3CDTF">2023-04-08T11:03:00Z</dcterms:created>
  <dcterms:modified xsi:type="dcterms:W3CDTF">2023-04-22T17:54:52Z</dcterms:modified>
</cp:coreProperties>
</file>