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29" autoAdjust="0"/>
    <p:restoredTop sz="94660"/>
  </p:normalViewPr>
  <p:slideViewPr>
    <p:cSldViewPr>
      <p:cViewPr>
        <p:scale>
          <a:sx n="100" d="100"/>
          <a:sy n="100" d="100"/>
        </p:scale>
        <p:origin x="36" y="-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968E12-D4B5-E1CB-3899-8A53E532F0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503BA74-AFF7-217E-9262-75809AB5DC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770736-5BB0-31CF-DD37-30C1E8C99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988A0-7A80-4B0D-9F1E-5E5F806F686B}" type="datetimeFigureOut">
              <a:rPr lang="zh-CN" altLang="en-US" smtClean="0"/>
              <a:t>2023/4/8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5D4A6F-EE61-73E2-C73F-C7783C0F0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5063FB-AB3C-5D95-D7FA-691EFA923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5D18B-83C1-45BD-8839-FDC6EFBD71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4285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489BF8-156E-BCBC-2967-170A03C34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512A0A1-6AEA-E917-53D3-51FED6DDFF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54A3C3-7B39-732A-FA1C-342626ABB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988A0-7A80-4B0D-9F1E-5E5F806F686B}" type="datetimeFigureOut">
              <a:rPr lang="zh-CN" altLang="en-US" smtClean="0"/>
              <a:t>2023/4/8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BAB82F-A9C5-E9B1-AB38-B92E45589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C96C6B-2A50-824A-70DD-14B24B385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5D18B-83C1-45BD-8839-FDC6EFBD71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7369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5AB2D61-AAD0-B035-DE37-2895371483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1D87D2D-26D4-1786-9567-94FF7BB9C0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16B48E-26AB-2382-5233-9A93E99E4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988A0-7A80-4B0D-9F1E-5E5F806F686B}" type="datetimeFigureOut">
              <a:rPr lang="zh-CN" altLang="en-US" smtClean="0"/>
              <a:t>2023/4/8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755F85-AE0B-EB39-9E46-5099FAE76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B1AA73-9A15-7972-CA34-1CF0CABC3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5D18B-83C1-45BD-8839-FDC6EFBD71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1549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8AB48D-81C7-EB9F-399E-317B29B8D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C7A253-9A6C-998B-43EE-4A8C2FF302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B353CE-85F8-0612-E3AD-99E21185C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988A0-7A80-4B0D-9F1E-5E5F806F686B}" type="datetimeFigureOut">
              <a:rPr lang="zh-CN" altLang="en-US" smtClean="0"/>
              <a:t>2023/4/8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4CD92B-DAA2-CAFD-7B9E-C896F09EB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DD6065-C52D-001C-CA97-779169655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5D18B-83C1-45BD-8839-FDC6EFBD71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8070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31FDB7-AF28-417F-FAC8-6C6344FE7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8D42DDC-45F0-605A-3A89-0EC5FB16EA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271AB6-BCBD-0330-817A-C90C8335B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988A0-7A80-4B0D-9F1E-5E5F806F686B}" type="datetimeFigureOut">
              <a:rPr lang="zh-CN" altLang="en-US" smtClean="0"/>
              <a:t>2023/4/8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72A589-CAB4-E29A-E4A2-5A13924DB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038394-893A-CA19-8A2A-EA4B5D7CA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5D18B-83C1-45BD-8839-FDC6EFBD71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0757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46F7AD-C1F1-B68C-272E-A89589DE1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F74344-DC04-1563-5D7C-372E8906B5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DBE90FD-F759-21FC-182B-532015591F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F1C791D-4FD5-1BD6-5408-7F63C0DDC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988A0-7A80-4B0D-9F1E-5E5F806F686B}" type="datetimeFigureOut">
              <a:rPr lang="zh-CN" altLang="en-US" smtClean="0"/>
              <a:t>2023/4/8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F32B67A-63FD-F256-3A0B-E8034D850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869031-E477-96D8-4BD1-F5072A774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5D18B-83C1-45BD-8839-FDC6EFBD71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0738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EFD197-A429-9C6E-425C-2C6EB633A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0798BE9-4898-3A55-EAFC-0FF89D6B4A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6B2A022-5BFF-A018-31EE-1ED3C4020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CFF4945-03AF-9B8E-42F1-0D0D1315B1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E82DD02-7579-7886-3C85-D7EAFF8368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D7B4C22-2AA9-37B8-12C8-5D492F419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988A0-7A80-4B0D-9F1E-5E5F806F686B}" type="datetimeFigureOut">
              <a:rPr lang="zh-CN" altLang="en-US" smtClean="0"/>
              <a:t>2023/4/8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AC6BFA1-A0E7-98C3-CAF7-46D209595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03D9DD1-FA5B-E5A3-B485-A5C275904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5D18B-83C1-45BD-8839-FDC6EFBD71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1552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5BF004-9EFA-696F-E6FF-493705126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5F8C511-FA73-86C5-85C5-DC0111CEC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988A0-7A80-4B0D-9F1E-5E5F806F686B}" type="datetimeFigureOut">
              <a:rPr lang="zh-CN" altLang="en-US" smtClean="0"/>
              <a:t>2023/4/8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3148AA8-7AD5-8E10-654C-80C7FE69E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EF94B46-A551-0E44-604D-8916BE463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5D18B-83C1-45BD-8839-FDC6EFBD71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0337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3FEC6F2-2023-55E8-5084-9C299A46D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988A0-7A80-4B0D-9F1E-5E5F806F686B}" type="datetimeFigureOut">
              <a:rPr lang="zh-CN" altLang="en-US" smtClean="0"/>
              <a:t>2023/4/8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AEDE25E-B5C2-D314-C9C6-1623C679A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9A656DD-6531-137F-D3C0-6315A41AB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5D18B-83C1-45BD-8839-FDC6EFBD71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3476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EF0FC7-3E4C-5508-A95A-C20530C6B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BBEECA-D571-0A76-28BA-5399B6D709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316F160-16D2-11ED-F8B3-A510B37AA7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0EEBFE0-52DB-A051-018A-07294C9AC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988A0-7A80-4B0D-9F1E-5E5F806F686B}" type="datetimeFigureOut">
              <a:rPr lang="zh-CN" altLang="en-US" smtClean="0"/>
              <a:t>2023/4/8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6A9C5E8-1F53-6ED1-F7D7-7D88997B5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A7BD37C-4529-5A2B-2F34-9DC66A626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5D18B-83C1-45BD-8839-FDC6EFBD71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3665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2ADA6A-636C-21F0-99B2-30CB89BF4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6FBD767-0FB9-921A-E471-EBA90A5CB4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7571364-EA42-E01B-7A9C-D926A5AFB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868CB6-F943-B8FB-555E-8B995C46B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988A0-7A80-4B0D-9F1E-5E5F806F686B}" type="datetimeFigureOut">
              <a:rPr lang="zh-CN" altLang="en-US" smtClean="0"/>
              <a:t>2023/4/8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5CA24F0-EB45-12B7-57D4-FA25E0C03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A34B65E-5485-10A6-5C2E-B07ED4AB6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5D18B-83C1-45BD-8839-FDC6EFBD71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6167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07ACD8B-9C67-D4B2-0993-BC337798D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FF9ABAC-8F97-D214-C12B-003FDE33CE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4F0D65-8D38-8F7E-B1A6-7E6779F4E3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4988A0-7A80-4B0D-9F1E-5E5F806F686B}" type="datetimeFigureOut">
              <a:rPr lang="zh-CN" altLang="en-US" smtClean="0"/>
              <a:t>2023/4/8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9BFD97-DAED-C9FB-444B-D25297A67E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191B91-2D41-3153-AECB-EBB809C235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95D18B-83C1-45BD-8839-FDC6EFBD71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262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80F147CF-4852-CA1A-D23A-8E03165F13AF}"/>
              </a:ext>
            </a:extLst>
          </p:cNvPr>
          <p:cNvGrpSpPr/>
          <p:nvPr/>
        </p:nvGrpSpPr>
        <p:grpSpPr>
          <a:xfrm>
            <a:off x="2230491" y="1844824"/>
            <a:ext cx="5161653" cy="2213624"/>
            <a:chOff x="2230491" y="1844824"/>
            <a:chExt cx="5161653" cy="2213624"/>
          </a:xfrm>
        </p:grpSpPr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3463C7BA-CE25-13DC-5597-612FAD8FFC6C}"/>
                </a:ext>
              </a:extLst>
            </p:cNvPr>
            <p:cNvGrpSpPr/>
            <p:nvPr/>
          </p:nvGrpSpPr>
          <p:grpSpPr>
            <a:xfrm>
              <a:off x="2783637" y="2440858"/>
              <a:ext cx="1080119" cy="1080120"/>
              <a:chOff x="1775520" y="1988840"/>
              <a:chExt cx="1152128" cy="1152128"/>
            </a:xfrm>
          </p:grpSpPr>
          <p:cxnSp>
            <p:nvCxnSpPr>
              <p:cNvPr id="6" name="直接连接符 5">
                <a:extLst>
                  <a:ext uri="{FF2B5EF4-FFF2-40B4-BE49-F238E27FC236}">
                    <a16:creationId xmlns:a16="http://schemas.microsoft.com/office/drawing/2014/main" id="{09A57EC6-6030-44AA-1F5D-529634FBEC6E}"/>
                  </a:ext>
                </a:extLst>
              </p:cNvPr>
              <p:cNvCxnSpPr/>
              <p:nvPr/>
            </p:nvCxnSpPr>
            <p:spPr>
              <a:xfrm>
                <a:off x="1775520" y="1988840"/>
                <a:ext cx="1152128" cy="360040"/>
              </a:xfrm>
              <a:prstGeom prst="line">
                <a:avLst/>
              </a:prstGeom>
              <a:ln w="1905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接连接符 6">
                <a:extLst>
                  <a:ext uri="{FF2B5EF4-FFF2-40B4-BE49-F238E27FC236}">
                    <a16:creationId xmlns:a16="http://schemas.microsoft.com/office/drawing/2014/main" id="{DD499EAD-C1DB-5699-41CC-05948BFA37A7}"/>
                  </a:ext>
                </a:extLst>
              </p:cNvPr>
              <p:cNvCxnSpPr/>
              <p:nvPr/>
            </p:nvCxnSpPr>
            <p:spPr>
              <a:xfrm>
                <a:off x="1775520" y="2780928"/>
                <a:ext cx="1152128" cy="360040"/>
              </a:xfrm>
              <a:prstGeom prst="line">
                <a:avLst/>
              </a:prstGeom>
              <a:ln w="1905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接连接符 7">
                <a:extLst>
                  <a:ext uri="{FF2B5EF4-FFF2-40B4-BE49-F238E27FC236}">
                    <a16:creationId xmlns:a16="http://schemas.microsoft.com/office/drawing/2014/main" id="{56E5A391-47ED-93B7-C575-847EB7D3058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75520" y="1988840"/>
                <a:ext cx="0" cy="792088"/>
              </a:xfrm>
              <a:prstGeom prst="line">
                <a:avLst/>
              </a:prstGeom>
              <a:ln w="1905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>
                <a:extLst>
                  <a:ext uri="{FF2B5EF4-FFF2-40B4-BE49-F238E27FC236}">
                    <a16:creationId xmlns:a16="http://schemas.microsoft.com/office/drawing/2014/main" id="{F4AA7988-E0DE-0005-996E-EE96102967D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927648" y="2348880"/>
                <a:ext cx="0" cy="792088"/>
              </a:xfrm>
              <a:prstGeom prst="line">
                <a:avLst/>
              </a:prstGeom>
              <a:ln w="1905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" name="组合 55">
              <a:extLst>
                <a:ext uri="{FF2B5EF4-FFF2-40B4-BE49-F238E27FC236}">
                  <a16:creationId xmlns:a16="http://schemas.microsoft.com/office/drawing/2014/main" id="{CDB35E2B-D53D-5CFB-3EDB-3EBF9EE7CB61}"/>
                </a:ext>
              </a:extLst>
            </p:cNvPr>
            <p:cNvGrpSpPr/>
            <p:nvPr/>
          </p:nvGrpSpPr>
          <p:grpSpPr>
            <a:xfrm>
              <a:off x="5591948" y="2656882"/>
              <a:ext cx="1152128" cy="997137"/>
              <a:chOff x="3935760" y="2940420"/>
              <a:chExt cx="1086037" cy="941156"/>
            </a:xfrm>
          </p:grpSpPr>
          <p:cxnSp>
            <p:nvCxnSpPr>
              <p:cNvPr id="44" name="直接连接符 43">
                <a:extLst>
                  <a:ext uri="{FF2B5EF4-FFF2-40B4-BE49-F238E27FC236}">
                    <a16:creationId xmlns:a16="http://schemas.microsoft.com/office/drawing/2014/main" id="{9681E2B2-0EAB-A061-CD51-0C01A2CCF5B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41677" y="2940420"/>
                <a:ext cx="1080120" cy="216024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 45">
                <a:extLst>
                  <a:ext uri="{FF2B5EF4-FFF2-40B4-BE49-F238E27FC236}">
                    <a16:creationId xmlns:a16="http://schemas.microsoft.com/office/drawing/2014/main" id="{E2A988FB-817A-AE3B-CE72-06CC7405503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35760" y="3665552"/>
                <a:ext cx="1080120" cy="216024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 46">
                <a:extLst>
                  <a:ext uri="{FF2B5EF4-FFF2-40B4-BE49-F238E27FC236}">
                    <a16:creationId xmlns:a16="http://schemas.microsoft.com/office/drawing/2014/main" id="{A3462DE6-420C-6446-9CC7-149EEE2CEE1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41677" y="3156444"/>
                <a:ext cx="0" cy="72008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 49">
                <a:extLst>
                  <a:ext uri="{FF2B5EF4-FFF2-40B4-BE49-F238E27FC236}">
                    <a16:creationId xmlns:a16="http://schemas.microsoft.com/office/drawing/2014/main" id="{24ADB079-7D9B-AFF2-7B2A-56B5915B68B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015880" y="2940420"/>
                <a:ext cx="0" cy="72513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9" name="直接连接符 78">
              <a:extLst>
                <a:ext uri="{FF2B5EF4-FFF2-40B4-BE49-F238E27FC236}">
                  <a16:creationId xmlns:a16="http://schemas.microsoft.com/office/drawing/2014/main" id="{86C622B0-0173-28D5-5140-7EAB7A9D5B37}"/>
                </a:ext>
              </a:extLst>
            </p:cNvPr>
            <p:cNvCxnSpPr>
              <a:cxnSpLocks/>
            </p:cNvCxnSpPr>
            <p:nvPr/>
          </p:nvCxnSpPr>
          <p:spPr>
            <a:xfrm>
              <a:off x="4943876" y="1864794"/>
              <a:ext cx="1512168" cy="187220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椭圆 81">
              <a:extLst>
                <a:ext uri="{FF2B5EF4-FFF2-40B4-BE49-F238E27FC236}">
                  <a16:creationId xmlns:a16="http://schemas.microsoft.com/office/drawing/2014/main" id="{2653B1E9-193F-B7B5-6C17-A4A28683D605}"/>
                </a:ext>
              </a:extLst>
            </p:cNvPr>
            <p:cNvSpPr/>
            <p:nvPr/>
          </p:nvSpPr>
          <p:spPr>
            <a:xfrm>
              <a:off x="5956968" y="3126827"/>
              <a:ext cx="45719" cy="4571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椭圆 82">
              <a:extLst>
                <a:ext uri="{FF2B5EF4-FFF2-40B4-BE49-F238E27FC236}">
                  <a16:creationId xmlns:a16="http://schemas.microsoft.com/office/drawing/2014/main" id="{A0E82041-C34E-69D7-FA5B-476F22246617}"/>
                </a:ext>
              </a:extLst>
            </p:cNvPr>
            <p:cNvSpPr/>
            <p:nvPr/>
          </p:nvSpPr>
          <p:spPr>
            <a:xfrm>
              <a:off x="5807972" y="2937712"/>
              <a:ext cx="45719" cy="4571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4" name="直接连接符 103">
              <a:extLst>
                <a:ext uri="{FF2B5EF4-FFF2-40B4-BE49-F238E27FC236}">
                  <a16:creationId xmlns:a16="http://schemas.microsoft.com/office/drawing/2014/main" id="{CD1ADA8F-C77A-599D-22CE-28A6B03DC2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95604" y="2414416"/>
              <a:ext cx="2860426" cy="814787"/>
            </a:xfrm>
            <a:prstGeom prst="line">
              <a:avLst/>
            </a:prstGeom>
            <a:ln w="19050">
              <a:solidFill>
                <a:schemeClr val="accent6">
                  <a:lumMod val="60000"/>
                  <a:lumOff val="4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连接符 107">
              <a:extLst>
                <a:ext uri="{FF2B5EF4-FFF2-40B4-BE49-F238E27FC236}">
                  <a16:creationId xmlns:a16="http://schemas.microsoft.com/office/drawing/2014/main" id="{B39AE0B9-8B3A-FA60-5898-4BA61584191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95604" y="2678735"/>
              <a:ext cx="3075930" cy="554211"/>
            </a:xfrm>
            <a:prstGeom prst="line">
              <a:avLst/>
            </a:prstGeom>
            <a:ln w="19050">
              <a:solidFill>
                <a:schemeClr val="accent6">
                  <a:lumMod val="60000"/>
                  <a:lumOff val="4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连接符 110">
              <a:extLst>
                <a:ext uri="{FF2B5EF4-FFF2-40B4-BE49-F238E27FC236}">
                  <a16:creationId xmlns:a16="http://schemas.microsoft.com/office/drawing/2014/main" id="{30F4146A-4161-F28E-55B8-D1BE96E0C2A9}"/>
                </a:ext>
              </a:extLst>
            </p:cNvPr>
            <p:cNvCxnSpPr>
              <a:cxnSpLocks/>
              <a:endCxn id="83" idx="2"/>
            </p:cNvCxnSpPr>
            <p:nvPr/>
          </p:nvCxnSpPr>
          <p:spPr>
            <a:xfrm flipV="1">
              <a:off x="2495600" y="2960572"/>
              <a:ext cx="3312372" cy="268631"/>
            </a:xfrm>
            <a:prstGeom prst="line">
              <a:avLst/>
            </a:prstGeom>
            <a:ln w="19050">
              <a:solidFill>
                <a:schemeClr val="accent6">
                  <a:lumMod val="60000"/>
                  <a:lumOff val="4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椭圆 83">
              <a:extLst>
                <a:ext uri="{FF2B5EF4-FFF2-40B4-BE49-F238E27FC236}">
                  <a16:creationId xmlns:a16="http://schemas.microsoft.com/office/drawing/2014/main" id="{5BF94C95-ED11-BB60-9294-83728030BC3D}"/>
                </a:ext>
              </a:extLst>
            </p:cNvPr>
            <p:cNvSpPr/>
            <p:nvPr/>
          </p:nvSpPr>
          <p:spPr>
            <a:xfrm>
              <a:off x="5569088" y="2649395"/>
              <a:ext cx="45719" cy="4571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2" name="直接连接符 91">
              <a:extLst>
                <a:ext uri="{FF2B5EF4-FFF2-40B4-BE49-F238E27FC236}">
                  <a16:creationId xmlns:a16="http://schemas.microsoft.com/office/drawing/2014/main" id="{9C8CBA88-2F7C-7DEF-59B2-BC9E893C5D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95604" y="1984601"/>
              <a:ext cx="2538958" cy="1248345"/>
            </a:xfrm>
            <a:prstGeom prst="line">
              <a:avLst/>
            </a:prstGeom>
            <a:ln w="19050">
              <a:solidFill>
                <a:schemeClr val="accent6">
                  <a:lumMod val="60000"/>
                  <a:lumOff val="4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椭圆 90">
              <a:extLst>
                <a:ext uri="{FF2B5EF4-FFF2-40B4-BE49-F238E27FC236}">
                  <a16:creationId xmlns:a16="http://schemas.microsoft.com/office/drawing/2014/main" id="{F93EE5C1-7D3E-F311-C9E8-2ABF94AA788C}"/>
                </a:ext>
              </a:extLst>
            </p:cNvPr>
            <p:cNvSpPr/>
            <p:nvPr/>
          </p:nvSpPr>
          <p:spPr>
            <a:xfrm>
              <a:off x="5017050" y="1959775"/>
              <a:ext cx="45719" cy="4571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5" name="椭圆 124">
              <a:extLst>
                <a:ext uri="{FF2B5EF4-FFF2-40B4-BE49-F238E27FC236}">
                  <a16:creationId xmlns:a16="http://schemas.microsoft.com/office/drawing/2014/main" id="{9D363600-48C7-71E5-6470-058429B7AB6D}"/>
                </a:ext>
              </a:extLst>
            </p:cNvPr>
            <p:cNvSpPr/>
            <p:nvPr/>
          </p:nvSpPr>
          <p:spPr>
            <a:xfrm>
              <a:off x="3311493" y="2793554"/>
              <a:ext cx="45719" cy="45719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6" name="椭圆 125">
              <a:extLst>
                <a:ext uri="{FF2B5EF4-FFF2-40B4-BE49-F238E27FC236}">
                  <a16:creationId xmlns:a16="http://schemas.microsoft.com/office/drawing/2014/main" id="{17D322CF-82DF-A334-605E-4D9CAFBCA01F}"/>
                </a:ext>
              </a:extLst>
            </p:cNvPr>
            <p:cNvSpPr/>
            <p:nvPr/>
          </p:nvSpPr>
          <p:spPr>
            <a:xfrm>
              <a:off x="3469885" y="2915774"/>
              <a:ext cx="45719" cy="45719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" name="椭圆 126">
              <a:extLst>
                <a:ext uri="{FF2B5EF4-FFF2-40B4-BE49-F238E27FC236}">
                  <a16:creationId xmlns:a16="http://schemas.microsoft.com/office/drawing/2014/main" id="{9E85CBC8-D317-E62B-5B5D-A282C7BE95AC}"/>
                </a:ext>
              </a:extLst>
            </p:cNvPr>
            <p:cNvSpPr/>
            <p:nvPr/>
          </p:nvSpPr>
          <p:spPr>
            <a:xfrm>
              <a:off x="3609566" y="3003428"/>
              <a:ext cx="45719" cy="45719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" name="椭圆 127">
              <a:extLst>
                <a:ext uri="{FF2B5EF4-FFF2-40B4-BE49-F238E27FC236}">
                  <a16:creationId xmlns:a16="http://schemas.microsoft.com/office/drawing/2014/main" id="{B62291C9-BAEB-EB11-3326-784C98DA2062}"/>
                </a:ext>
              </a:extLst>
            </p:cNvPr>
            <p:cNvSpPr/>
            <p:nvPr/>
          </p:nvSpPr>
          <p:spPr>
            <a:xfrm>
              <a:off x="3759674" y="3100709"/>
              <a:ext cx="45719" cy="45719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椭圆 86">
              <a:extLst>
                <a:ext uri="{FF2B5EF4-FFF2-40B4-BE49-F238E27FC236}">
                  <a16:creationId xmlns:a16="http://schemas.microsoft.com/office/drawing/2014/main" id="{D71CCD90-0BA9-7201-E3FA-7296616D60C4}"/>
                </a:ext>
              </a:extLst>
            </p:cNvPr>
            <p:cNvSpPr/>
            <p:nvPr/>
          </p:nvSpPr>
          <p:spPr>
            <a:xfrm>
              <a:off x="5354615" y="238394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4" name="任意多边形: 形状 133">
              <a:extLst>
                <a:ext uri="{FF2B5EF4-FFF2-40B4-BE49-F238E27FC236}">
                  <a16:creationId xmlns:a16="http://schemas.microsoft.com/office/drawing/2014/main" id="{87ED1B84-C7CE-50FA-76DE-11CCD2F879D7}"/>
                </a:ext>
              </a:extLst>
            </p:cNvPr>
            <p:cNvSpPr/>
            <p:nvPr/>
          </p:nvSpPr>
          <p:spPr>
            <a:xfrm>
              <a:off x="5000101" y="1844824"/>
              <a:ext cx="914400" cy="1146175"/>
            </a:xfrm>
            <a:custGeom>
              <a:avLst/>
              <a:gdLst>
                <a:gd name="connsiteX0" fmla="*/ 5441 w 1243104"/>
                <a:gd name="connsiteY0" fmla="*/ 0 h 1371722"/>
                <a:gd name="connsiteX1" fmla="*/ 122916 w 1243104"/>
                <a:gd name="connsiteY1" fmla="*/ 323850 h 1371722"/>
                <a:gd name="connsiteX2" fmla="*/ 834116 w 1243104"/>
                <a:gd name="connsiteY2" fmla="*/ 53975 h 1371722"/>
                <a:gd name="connsiteX3" fmla="*/ 468991 w 1243104"/>
                <a:gd name="connsiteY3" fmla="*/ 673100 h 1371722"/>
                <a:gd name="connsiteX4" fmla="*/ 1040491 w 1243104"/>
                <a:gd name="connsiteY4" fmla="*/ 1212850 h 1371722"/>
                <a:gd name="connsiteX5" fmla="*/ 1215116 w 1243104"/>
                <a:gd name="connsiteY5" fmla="*/ 1355725 h 1371722"/>
                <a:gd name="connsiteX6" fmla="*/ 1240516 w 1243104"/>
                <a:gd name="connsiteY6" fmla="*/ 1362075 h 1371722"/>
                <a:gd name="connsiteX0" fmla="*/ 8350 w 1230138"/>
                <a:gd name="connsiteY0" fmla="*/ 0 h 1400297"/>
                <a:gd name="connsiteX1" fmla="*/ 109950 w 1230138"/>
                <a:gd name="connsiteY1" fmla="*/ 352425 h 1400297"/>
                <a:gd name="connsiteX2" fmla="*/ 821150 w 1230138"/>
                <a:gd name="connsiteY2" fmla="*/ 82550 h 1400297"/>
                <a:gd name="connsiteX3" fmla="*/ 456025 w 1230138"/>
                <a:gd name="connsiteY3" fmla="*/ 701675 h 1400297"/>
                <a:gd name="connsiteX4" fmla="*/ 1027525 w 1230138"/>
                <a:gd name="connsiteY4" fmla="*/ 1241425 h 1400297"/>
                <a:gd name="connsiteX5" fmla="*/ 1202150 w 1230138"/>
                <a:gd name="connsiteY5" fmla="*/ 1384300 h 1400297"/>
                <a:gd name="connsiteX6" fmla="*/ 1227550 w 1230138"/>
                <a:gd name="connsiteY6" fmla="*/ 1390650 h 1400297"/>
                <a:gd name="connsiteX0" fmla="*/ 0 w 1221788"/>
                <a:gd name="connsiteY0" fmla="*/ 0 h 1400297"/>
                <a:gd name="connsiteX1" fmla="*/ 101600 w 1221788"/>
                <a:gd name="connsiteY1" fmla="*/ 352425 h 1400297"/>
                <a:gd name="connsiteX2" fmla="*/ 812800 w 1221788"/>
                <a:gd name="connsiteY2" fmla="*/ 82550 h 1400297"/>
                <a:gd name="connsiteX3" fmla="*/ 447675 w 1221788"/>
                <a:gd name="connsiteY3" fmla="*/ 701675 h 1400297"/>
                <a:gd name="connsiteX4" fmla="*/ 1019175 w 1221788"/>
                <a:gd name="connsiteY4" fmla="*/ 1241425 h 1400297"/>
                <a:gd name="connsiteX5" fmla="*/ 1193800 w 1221788"/>
                <a:gd name="connsiteY5" fmla="*/ 1384300 h 1400297"/>
                <a:gd name="connsiteX6" fmla="*/ 1219200 w 1221788"/>
                <a:gd name="connsiteY6" fmla="*/ 1390650 h 1400297"/>
                <a:gd name="connsiteX0" fmla="*/ 0 w 1221788"/>
                <a:gd name="connsiteY0" fmla="*/ 0 h 1400297"/>
                <a:gd name="connsiteX1" fmla="*/ 254000 w 1221788"/>
                <a:gd name="connsiteY1" fmla="*/ 257175 h 1400297"/>
                <a:gd name="connsiteX2" fmla="*/ 812800 w 1221788"/>
                <a:gd name="connsiteY2" fmla="*/ 82550 h 1400297"/>
                <a:gd name="connsiteX3" fmla="*/ 447675 w 1221788"/>
                <a:gd name="connsiteY3" fmla="*/ 701675 h 1400297"/>
                <a:gd name="connsiteX4" fmla="*/ 1019175 w 1221788"/>
                <a:gd name="connsiteY4" fmla="*/ 1241425 h 1400297"/>
                <a:gd name="connsiteX5" fmla="*/ 1193800 w 1221788"/>
                <a:gd name="connsiteY5" fmla="*/ 1384300 h 1400297"/>
                <a:gd name="connsiteX6" fmla="*/ 1219200 w 1221788"/>
                <a:gd name="connsiteY6" fmla="*/ 1390650 h 1400297"/>
                <a:gd name="connsiteX0" fmla="*/ 0 w 1221788"/>
                <a:gd name="connsiteY0" fmla="*/ 0 h 1400297"/>
                <a:gd name="connsiteX1" fmla="*/ 234950 w 1221788"/>
                <a:gd name="connsiteY1" fmla="*/ 273050 h 1400297"/>
                <a:gd name="connsiteX2" fmla="*/ 812800 w 1221788"/>
                <a:gd name="connsiteY2" fmla="*/ 82550 h 1400297"/>
                <a:gd name="connsiteX3" fmla="*/ 447675 w 1221788"/>
                <a:gd name="connsiteY3" fmla="*/ 701675 h 1400297"/>
                <a:gd name="connsiteX4" fmla="*/ 1019175 w 1221788"/>
                <a:gd name="connsiteY4" fmla="*/ 1241425 h 1400297"/>
                <a:gd name="connsiteX5" fmla="*/ 1193800 w 1221788"/>
                <a:gd name="connsiteY5" fmla="*/ 1384300 h 1400297"/>
                <a:gd name="connsiteX6" fmla="*/ 1219200 w 1221788"/>
                <a:gd name="connsiteY6" fmla="*/ 1390650 h 1400297"/>
                <a:gd name="connsiteX0" fmla="*/ 0 w 1221788"/>
                <a:gd name="connsiteY0" fmla="*/ 0 h 1400297"/>
                <a:gd name="connsiteX1" fmla="*/ 266700 w 1221788"/>
                <a:gd name="connsiteY1" fmla="*/ 241300 h 1400297"/>
                <a:gd name="connsiteX2" fmla="*/ 812800 w 1221788"/>
                <a:gd name="connsiteY2" fmla="*/ 82550 h 1400297"/>
                <a:gd name="connsiteX3" fmla="*/ 447675 w 1221788"/>
                <a:gd name="connsiteY3" fmla="*/ 701675 h 1400297"/>
                <a:gd name="connsiteX4" fmla="*/ 1019175 w 1221788"/>
                <a:gd name="connsiteY4" fmla="*/ 1241425 h 1400297"/>
                <a:gd name="connsiteX5" fmla="*/ 1193800 w 1221788"/>
                <a:gd name="connsiteY5" fmla="*/ 1384300 h 1400297"/>
                <a:gd name="connsiteX6" fmla="*/ 1219200 w 1221788"/>
                <a:gd name="connsiteY6" fmla="*/ 1390650 h 1400297"/>
                <a:gd name="connsiteX0" fmla="*/ 0 w 1221788"/>
                <a:gd name="connsiteY0" fmla="*/ 0 h 1400297"/>
                <a:gd name="connsiteX1" fmla="*/ 247650 w 1221788"/>
                <a:gd name="connsiteY1" fmla="*/ 250825 h 1400297"/>
                <a:gd name="connsiteX2" fmla="*/ 812800 w 1221788"/>
                <a:gd name="connsiteY2" fmla="*/ 82550 h 1400297"/>
                <a:gd name="connsiteX3" fmla="*/ 447675 w 1221788"/>
                <a:gd name="connsiteY3" fmla="*/ 701675 h 1400297"/>
                <a:gd name="connsiteX4" fmla="*/ 1019175 w 1221788"/>
                <a:gd name="connsiteY4" fmla="*/ 1241425 h 1400297"/>
                <a:gd name="connsiteX5" fmla="*/ 1193800 w 1221788"/>
                <a:gd name="connsiteY5" fmla="*/ 1384300 h 1400297"/>
                <a:gd name="connsiteX6" fmla="*/ 1219200 w 1221788"/>
                <a:gd name="connsiteY6" fmla="*/ 1390650 h 1400297"/>
                <a:gd name="connsiteX0" fmla="*/ 0 w 1221788"/>
                <a:gd name="connsiteY0" fmla="*/ 0 h 1400297"/>
                <a:gd name="connsiteX1" fmla="*/ 247650 w 1221788"/>
                <a:gd name="connsiteY1" fmla="*/ 250825 h 1400297"/>
                <a:gd name="connsiteX2" fmla="*/ 812800 w 1221788"/>
                <a:gd name="connsiteY2" fmla="*/ 82550 h 1400297"/>
                <a:gd name="connsiteX3" fmla="*/ 536575 w 1221788"/>
                <a:gd name="connsiteY3" fmla="*/ 631825 h 1400297"/>
                <a:gd name="connsiteX4" fmla="*/ 1019175 w 1221788"/>
                <a:gd name="connsiteY4" fmla="*/ 1241425 h 1400297"/>
                <a:gd name="connsiteX5" fmla="*/ 1193800 w 1221788"/>
                <a:gd name="connsiteY5" fmla="*/ 1384300 h 1400297"/>
                <a:gd name="connsiteX6" fmla="*/ 1219200 w 1221788"/>
                <a:gd name="connsiteY6" fmla="*/ 1390650 h 1400297"/>
                <a:gd name="connsiteX0" fmla="*/ 0 w 1193800"/>
                <a:gd name="connsiteY0" fmla="*/ 0 h 1384300"/>
                <a:gd name="connsiteX1" fmla="*/ 247650 w 1193800"/>
                <a:gd name="connsiteY1" fmla="*/ 250825 h 1384300"/>
                <a:gd name="connsiteX2" fmla="*/ 812800 w 1193800"/>
                <a:gd name="connsiteY2" fmla="*/ 82550 h 1384300"/>
                <a:gd name="connsiteX3" fmla="*/ 536575 w 1193800"/>
                <a:gd name="connsiteY3" fmla="*/ 631825 h 1384300"/>
                <a:gd name="connsiteX4" fmla="*/ 1019175 w 1193800"/>
                <a:gd name="connsiteY4" fmla="*/ 1241425 h 1384300"/>
                <a:gd name="connsiteX5" fmla="*/ 1193800 w 1193800"/>
                <a:gd name="connsiteY5" fmla="*/ 1384300 h 1384300"/>
                <a:gd name="connsiteX0" fmla="*/ 0 w 1019175"/>
                <a:gd name="connsiteY0" fmla="*/ 0 h 1241425"/>
                <a:gd name="connsiteX1" fmla="*/ 247650 w 1019175"/>
                <a:gd name="connsiteY1" fmla="*/ 250825 h 1241425"/>
                <a:gd name="connsiteX2" fmla="*/ 812800 w 1019175"/>
                <a:gd name="connsiteY2" fmla="*/ 82550 h 1241425"/>
                <a:gd name="connsiteX3" fmla="*/ 536575 w 1019175"/>
                <a:gd name="connsiteY3" fmla="*/ 631825 h 1241425"/>
                <a:gd name="connsiteX4" fmla="*/ 1019175 w 1019175"/>
                <a:gd name="connsiteY4" fmla="*/ 1241425 h 1241425"/>
                <a:gd name="connsiteX0" fmla="*/ 0 w 968375"/>
                <a:gd name="connsiteY0" fmla="*/ 0 h 1228725"/>
                <a:gd name="connsiteX1" fmla="*/ 247650 w 968375"/>
                <a:gd name="connsiteY1" fmla="*/ 250825 h 1228725"/>
                <a:gd name="connsiteX2" fmla="*/ 812800 w 968375"/>
                <a:gd name="connsiteY2" fmla="*/ 82550 h 1228725"/>
                <a:gd name="connsiteX3" fmla="*/ 536575 w 968375"/>
                <a:gd name="connsiteY3" fmla="*/ 631825 h 1228725"/>
                <a:gd name="connsiteX4" fmla="*/ 968375 w 968375"/>
                <a:gd name="connsiteY4" fmla="*/ 1228725 h 1228725"/>
                <a:gd name="connsiteX0" fmla="*/ 0 w 933450"/>
                <a:gd name="connsiteY0" fmla="*/ 0 h 1247775"/>
                <a:gd name="connsiteX1" fmla="*/ 247650 w 933450"/>
                <a:gd name="connsiteY1" fmla="*/ 250825 h 1247775"/>
                <a:gd name="connsiteX2" fmla="*/ 812800 w 933450"/>
                <a:gd name="connsiteY2" fmla="*/ 82550 h 1247775"/>
                <a:gd name="connsiteX3" fmla="*/ 536575 w 933450"/>
                <a:gd name="connsiteY3" fmla="*/ 631825 h 1247775"/>
                <a:gd name="connsiteX4" fmla="*/ 933450 w 933450"/>
                <a:gd name="connsiteY4" fmla="*/ 1247775 h 1247775"/>
                <a:gd name="connsiteX0" fmla="*/ 0 w 933450"/>
                <a:gd name="connsiteY0" fmla="*/ 0 h 1247775"/>
                <a:gd name="connsiteX1" fmla="*/ 288925 w 933450"/>
                <a:gd name="connsiteY1" fmla="*/ 225425 h 1247775"/>
                <a:gd name="connsiteX2" fmla="*/ 812800 w 933450"/>
                <a:gd name="connsiteY2" fmla="*/ 82550 h 1247775"/>
                <a:gd name="connsiteX3" fmla="*/ 536575 w 933450"/>
                <a:gd name="connsiteY3" fmla="*/ 631825 h 1247775"/>
                <a:gd name="connsiteX4" fmla="*/ 933450 w 933450"/>
                <a:gd name="connsiteY4" fmla="*/ 1247775 h 1247775"/>
                <a:gd name="connsiteX0" fmla="*/ 0 w 933450"/>
                <a:gd name="connsiteY0" fmla="*/ 0 h 1247775"/>
                <a:gd name="connsiteX1" fmla="*/ 288925 w 933450"/>
                <a:gd name="connsiteY1" fmla="*/ 225425 h 1247775"/>
                <a:gd name="connsiteX2" fmla="*/ 812800 w 933450"/>
                <a:gd name="connsiteY2" fmla="*/ 82550 h 1247775"/>
                <a:gd name="connsiteX3" fmla="*/ 568325 w 933450"/>
                <a:gd name="connsiteY3" fmla="*/ 641350 h 1247775"/>
                <a:gd name="connsiteX4" fmla="*/ 933450 w 933450"/>
                <a:gd name="connsiteY4" fmla="*/ 1247775 h 1247775"/>
                <a:gd name="connsiteX0" fmla="*/ 0 w 933450"/>
                <a:gd name="connsiteY0" fmla="*/ 0 h 1231900"/>
                <a:gd name="connsiteX1" fmla="*/ 288925 w 933450"/>
                <a:gd name="connsiteY1" fmla="*/ 209550 h 1231900"/>
                <a:gd name="connsiteX2" fmla="*/ 812800 w 933450"/>
                <a:gd name="connsiteY2" fmla="*/ 66675 h 1231900"/>
                <a:gd name="connsiteX3" fmla="*/ 568325 w 933450"/>
                <a:gd name="connsiteY3" fmla="*/ 625475 h 1231900"/>
                <a:gd name="connsiteX4" fmla="*/ 933450 w 933450"/>
                <a:gd name="connsiteY4" fmla="*/ 1231900 h 1231900"/>
                <a:gd name="connsiteX0" fmla="*/ 0 w 933450"/>
                <a:gd name="connsiteY0" fmla="*/ 0 h 1231900"/>
                <a:gd name="connsiteX1" fmla="*/ 288925 w 933450"/>
                <a:gd name="connsiteY1" fmla="*/ 209550 h 1231900"/>
                <a:gd name="connsiteX2" fmla="*/ 812800 w 933450"/>
                <a:gd name="connsiteY2" fmla="*/ 66675 h 1231900"/>
                <a:gd name="connsiteX3" fmla="*/ 568325 w 933450"/>
                <a:gd name="connsiteY3" fmla="*/ 625475 h 1231900"/>
                <a:gd name="connsiteX4" fmla="*/ 933450 w 933450"/>
                <a:gd name="connsiteY4" fmla="*/ 1231900 h 1231900"/>
                <a:gd name="connsiteX0" fmla="*/ 0 w 1057275"/>
                <a:gd name="connsiteY0" fmla="*/ 0 h 1368425"/>
                <a:gd name="connsiteX1" fmla="*/ 412750 w 1057275"/>
                <a:gd name="connsiteY1" fmla="*/ 346075 h 1368425"/>
                <a:gd name="connsiteX2" fmla="*/ 936625 w 1057275"/>
                <a:gd name="connsiteY2" fmla="*/ 203200 h 1368425"/>
                <a:gd name="connsiteX3" fmla="*/ 692150 w 1057275"/>
                <a:gd name="connsiteY3" fmla="*/ 762000 h 1368425"/>
                <a:gd name="connsiteX4" fmla="*/ 1057275 w 1057275"/>
                <a:gd name="connsiteY4" fmla="*/ 1368425 h 1368425"/>
                <a:gd name="connsiteX0" fmla="*/ 0 w 1057275"/>
                <a:gd name="connsiteY0" fmla="*/ 0 h 1368425"/>
                <a:gd name="connsiteX1" fmla="*/ 412750 w 1057275"/>
                <a:gd name="connsiteY1" fmla="*/ 346075 h 1368425"/>
                <a:gd name="connsiteX2" fmla="*/ 936625 w 1057275"/>
                <a:gd name="connsiteY2" fmla="*/ 203200 h 1368425"/>
                <a:gd name="connsiteX3" fmla="*/ 692150 w 1057275"/>
                <a:gd name="connsiteY3" fmla="*/ 762000 h 1368425"/>
                <a:gd name="connsiteX4" fmla="*/ 1057275 w 1057275"/>
                <a:gd name="connsiteY4" fmla="*/ 1368425 h 1368425"/>
                <a:gd name="connsiteX0" fmla="*/ 0 w 1095375"/>
                <a:gd name="connsiteY0" fmla="*/ 0 h 1362075"/>
                <a:gd name="connsiteX1" fmla="*/ 412750 w 1095375"/>
                <a:gd name="connsiteY1" fmla="*/ 346075 h 1362075"/>
                <a:gd name="connsiteX2" fmla="*/ 936625 w 1095375"/>
                <a:gd name="connsiteY2" fmla="*/ 203200 h 1362075"/>
                <a:gd name="connsiteX3" fmla="*/ 692150 w 1095375"/>
                <a:gd name="connsiteY3" fmla="*/ 762000 h 1362075"/>
                <a:gd name="connsiteX4" fmla="*/ 1095375 w 1095375"/>
                <a:gd name="connsiteY4" fmla="*/ 1362075 h 1362075"/>
                <a:gd name="connsiteX0" fmla="*/ 0 w 1095375"/>
                <a:gd name="connsiteY0" fmla="*/ 0 h 1362075"/>
                <a:gd name="connsiteX1" fmla="*/ 412750 w 1095375"/>
                <a:gd name="connsiteY1" fmla="*/ 346075 h 1362075"/>
                <a:gd name="connsiteX2" fmla="*/ 936625 w 1095375"/>
                <a:gd name="connsiteY2" fmla="*/ 203200 h 1362075"/>
                <a:gd name="connsiteX3" fmla="*/ 692150 w 1095375"/>
                <a:gd name="connsiteY3" fmla="*/ 762000 h 1362075"/>
                <a:gd name="connsiteX4" fmla="*/ 1095375 w 1095375"/>
                <a:gd name="connsiteY4" fmla="*/ 1362075 h 1362075"/>
                <a:gd name="connsiteX0" fmla="*/ 0 w 1095375"/>
                <a:gd name="connsiteY0" fmla="*/ 0 h 1346200"/>
                <a:gd name="connsiteX1" fmla="*/ 412750 w 1095375"/>
                <a:gd name="connsiteY1" fmla="*/ 346075 h 1346200"/>
                <a:gd name="connsiteX2" fmla="*/ 936625 w 1095375"/>
                <a:gd name="connsiteY2" fmla="*/ 203200 h 1346200"/>
                <a:gd name="connsiteX3" fmla="*/ 692150 w 1095375"/>
                <a:gd name="connsiteY3" fmla="*/ 762000 h 1346200"/>
                <a:gd name="connsiteX4" fmla="*/ 1095375 w 1095375"/>
                <a:gd name="connsiteY4" fmla="*/ 1346200 h 1346200"/>
                <a:gd name="connsiteX0" fmla="*/ 0 w 1095375"/>
                <a:gd name="connsiteY0" fmla="*/ 0 h 1346200"/>
                <a:gd name="connsiteX1" fmla="*/ 412750 w 1095375"/>
                <a:gd name="connsiteY1" fmla="*/ 346075 h 1346200"/>
                <a:gd name="connsiteX2" fmla="*/ 936625 w 1095375"/>
                <a:gd name="connsiteY2" fmla="*/ 203200 h 1346200"/>
                <a:gd name="connsiteX3" fmla="*/ 692150 w 1095375"/>
                <a:gd name="connsiteY3" fmla="*/ 762000 h 1346200"/>
                <a:gd name="connsiteX4" fmla="*/ 1095375 w 1095375"/>
                <a:gd name="connsiteY4" fmla="*/ 1346200 h 1346200"/>
                <a:gd name="connsiteX0" fmla="*/ 0 w 1095375"/>
                <a:gd name="connsiteY0" fmla="*/ 0 h 1346200"/>
                <a:gd name="connsiteX1" fmla="*/ 412750 w 1095375"/>
                <a:gd name="connsiteY1" fmla="*/ 346075 h 1346200"/>
                <a:gd name="connsiteX2" fmla="*/ 936625 w 1095375"/>
                <a:gd name="connsiteY2" fmla="*/ 203200 h 1346200"/>
                <a:gd name="connsiteX3" fmla="*/ 692150 w 1095375"/>
                <a:gd name="connsiteY3" fmla="*/ 762000 h 1346200"/>
                <a:gd name="connsiteX4" fmla="*/ 1095375 w 1095375"/>
                <a:gd name="connsiteY4" fmla="*/ 1346200 h 1346200"/>
                <a:gd name="connsiteX0" fmla="*/ 0 w 1063625"/>
                <a:gd name="connsiteY0" fmla="*/ 0 h 1330325"/>
                <a:gd name="connsiteX1" fmla="*/ 412750 w 1063625"/>
                <a:gd name="connsiteY1" fmla="*/ 346075 h 1330325"/>
                <a:gd name="connsiteX2" fmla="*/ 936625 w 1063625"/>
                <a:gd name="connsiteY2" fmla="*/ 203200 h 1330325"/>
                <a:gd name="connsiteX3" fmla="*/ 692150 w 1063625"/>
                <a:gd name="connsiteY3" fmla="*/ 762000 h 1330325"/>
                <a:gd name="connsiteX4" fmla="*/ 1063625 w 1063625"/>
                <a:gd name="connsiteY4" fmla="*/ 1330325 h 1330325"/>
                <a:gd name="connsiteX0" fmla="*/ 0 w 941695"/>
                <a:gd name="connsiteY0" fmla="*/ 0 h 1168400"/>
                <a:gd name="connsiteX1" fmla="*/ 412750 w 941695"/>
                <a:gd name="connsiteY1" fmla="*/ 346075 h 1168400"/>
                <a:gd name="connsiteX2" fmla="*/ 936625 w 941695"/>
                <a:gd name="connsiteY2" fmla="*/ 203200 h 1168400"/>
                <a:gd name="connsiteX3" fmla="*/ 692150 w 941695"/>
                <a:gd name="connsiteY3" fmla="*/ 762000 h 1168400"/>
                <a:gd name="connsiteX4" fmla="*/ 927100 w 941695"/>
                <a:gd name="connsiteY4" fmla="*/ 1168400 h 1168400"/>
                <a:gd name="connsiteX0" fmla="*/ 0 w 944327"/>
                <a:gd name="connsiteY0" fmla="*/ 0 h 1168400"/>
                <a:gd name="connsiteX1" fmla="*/ 336550 w 944327"/>
                <a:gd name="connsiteY1" fmla="*/ 320675 h 1168400"/>
                <a:gd name="connsiteX2" fmla="*/ 936625 w 944327"/>
                <a:gd name="connsiteY2" fmla="*/ 203200 h 1168400"/>
                <a:gd name="connsiteX3" fmla="*/ 692150 w 944327"/>
                <a:gd name="connsiteY3" fmla="*/ 762000 h 1168400"/>
                <a:gd name="connsiteX4" fmla="*/ 927100 w 944327"/>
                <a:gd name="connsiteY4" fmla="*/ 1168400 h 1168400"/>
                <a:gd name="connsiteX0" fmla="*/ 0 w 944327"/>
                <a:gd name="connsiteY0" fmla="*/ 0 h 1168400"/>
                <a:gd name="connsiteX1" fmla="*/ 336550 w 944327"/>
                <a:gd name="connsiteY1" fmla="*/ 320675 h 1168400"/>
                <a:gd name="connsiteX2" fmla="*/ 936625 w 944327"/>
                <a:gd name="connsiteY2" fmla="*/ 203200 h 1168400"/>
                <a:gd name="connsiteX3" fmla="*/ 692150 w 944327"/>
                <a:gd name="connsiteY3" fmla="*/ 762000 h 1168400"/>
                <a:gd name="connsiteX4" fmla="*/ 927100 w 944327"/>
                <a:gd name="connsiteY4" fmla="*/ 1168400 h 1168400"/>
                <a:gd name="connsiteX0" fmla="*/ 0 w 927100"/>
                <a:gd name="connsiteY0" fmla="*/ 0 h 1168400"/>
                <a:gd name="connsiteX1" fmla="*/ 336550 w 927100"/>
                <a:gd name="connsiteY1" fmla="*/ 320675 h 1168400"/>
                <a:gd name="connsiteX2" fmla="*/ 898525 w 927100"/>
                <a:gd name="connsiteY2" fmla="*/ 200025 h 1168400"/>
                <a:gd name="connsiteX3" fmla="*/ 692150 w 927100"/>
                <a:gd name="connsiteY3" fmla="*/ 762000 h 1168400"/>
                <a:gd name="connsiteX4" fmla="*/ 927100 w 927100"/>
                <a:gd name="connsiteY4" fmla="*/ 1168400 h 1168400"/>
                <a:gd name="connsiteX0" fmla="*/ 0 w 927100"/>
                <a:gd name="connsiteY0" fmla="*/ 0 h 1168400"/>
                <a:gd name="connsiteX1" fmla="*/ 336550 w 927100"/>
                <a:gd name="connsiteY1" fmla="*/ 320675 h 1168400"/>
                <a:gd name="connsiteX2" fmla="*/ 898525 w 927100"/>
                <a:gd name="connsiteY2" fmla="*/ 200025 h 1168400"/>
                <a:gd name="connsiteX3" fmla="*/ 692150 w 927100"/>
                <a:gd name="connsiteY3" fmla="*/ 762000 h 1168400"/>
                <a:gd name="connsiteX4" fmla="*/ 927100 w 927100"/>
                <a:gd name="connsiteY4" fmla="*/ 1168400 h 1168400"/>
                <a:gd name="connsiteX0" fmla="*/ 0 w 927100"/>
                <a:gd name="connsiteY0" fmla="*/ 0 h 1139825"/>
                <a:gd name="connsiteX1" fmla="*/ 336550 w 927100"/>
                <a:gd name="connsiteY1" fmla="*/ 292100 h 1139825"/>
                <a:gd name="connsiteX2" fmla="*/ 898525 w 927100"/>
                <a:gd name="connsiteY2" fmla="*/ 171450 h 1139825"/>
                <a:gd name="connsiteX3" fmla="*/ 692150 w 927100"/>
                <a:gd name="connsiteY3" fmla="*/ 733425 h 1139825"/>
                <a:gd name="connsiteX4" fmla="*/ 927100 w 927100"/>
                <a:gd name="connsiteY4" fmla="*/ 1139825 h 1139825"/>
                <a:gd name="connsiteX0" fmla="*/ 0 w 914400"/>
                <a:gd name="connsiteY0" fmla="*/ 0 h 1146175"/>
                <a:gd name="connsiteX1" fmla="*/ 323850 w 914400"/>
                <a:gd name="connsiteY1" fmla="*/ 298450 h 1146175"/>
                <a:gd name="connsiteX2" fmla="*/ 885825 w 914400"/>
                <a:gd name="connsiteY2" fmla="*/ 177800 h 1146175"/>
                <a:gd name="connsiteX3" fmla="*/ 679450 w 914400"/>
                <a:gd name="connsiteY3" fmla="*/ 739775 h 1146175"/>
                <a:gd name="connsiteX4" fmla="*/ 914400 w 914400"/>
                <a:gd name="connsiteY4" fmla="*/ 1146175 h 1146175"/>
                <a:gd name="connsiteX0" fmla="*/ 0 w 914400"/>
                <a:gd name="connsiteY0" fmla="*/ 0 h 1146175"/>
                <a:gd name="connsiteX1" fmla="*/ 323850 w 914400"/>
                <a:gd name="connsiteY1" fmla="*/ 298450 h 1146175"/>
                <a:gd name="connsiteX2" fmla="*/ 771525 w 914400"/>
                <a:gd name="connsiteY2" fmla="*/ 282575 h 1146175"/>
                <a:gd name="connsiteX3" fmla="*/ 679450 w 914400"/>
                <a:gd name="connsiteY3" fmla="*/ 739775 h 1146175"/>
                <a:gd name="connsiteX4" fmla="*/ 914400 w 914400"/>
                <a:gd name="connsiteY4" fmla="*/ 1146175 h 1146175"/>
                <a:gd name="connsiteX0" fmla="*/ 0 w 914400"/>
                <a:gd name="connsiteY0" fmla="*/ 0 h 1146175"/>
                <a:gd name="connsiteX1" fmla="*/ 323850 w 914400"/>
                <a:gd name="connsiteY1" fmla="*/ 298450 h 1146175"/>
                <a:gd name="connsiteX2" fmla="*/ 787400 w 914400"/>
                <a:gd name="connsiteY2" fmla="*/ 263525 h 1146175"/>
                <a:gd name="connsiteX3" fmla="*/ 679450 w 914400"/>
                <a:gd name="connsiteY3" fmla="*/ 739775 h 1146175"/>
                <a:gd name="connsiteX4" fmla="*/ 914400 w 914400"/>
                <a:gd name="connsiteY4" fmla="*/ 1146175 h 1146175"/>
                <a:gd name="connsiteX0" fmla="*/ 0 w 914400"/>
                <a:gd name="connsiteY0" fmla="*/ 0 h 1146175"/>
                <a:gd name="connsiteX1" fmla="*/ 323850 w 914400"/>
                <a:gd name="connsiteY1" fmla="*/ 298450 h 1146175"/>
                <a:gd name="connsiteX2" fmla="*/ 787400 w 914400"/>
                <a:gd name="connsiteY2" fmla="*/ 263525 h 1146175"/>
                <a:gd name="connsiteX3" fmla="*/ 635000 w 914400"/>
                <a:gd name="connsiteY3" fmla="*/ 768350 h 1146175"/>
                <a:gd name="connsiteX4" fmla="*/ 914400 w 914400"/>
                <a:gd name="connsiteY4" fmla="*/ 1146175 h 1146175"/>
                <a:gd name="connsiteX0" fmla="*/ 0 w 914400"/>
                <a:gd name="connsiteY0" fmla="*/ 0 h 1146175"/>
                <a:gd name="connsiteX1" fmla="*/ 323850 w 914400"/>
                <a:gd name="connsiteY1" fmla="*/ 298450 h 1146175"/>
                <a:gd name="connsiteX2" fmla="*/ 787400 w 914400"/>
                <a:gd name="connsiteY2" fmla="*/ 263525 h 1146175"/>
                <a:gd name="connsiteX3" fmla="*/ 663575 w 914400"/>
                <a:gd name="connsiteY3" fmla="*/ 768350 h 1146175"/>
                <a:gd name="connsiteX4" fmla="*/ 914400 w 914400"/>
                <a:gd name="connsiteY4" fmla="*/ 1146175 h 1146175"/>
                <a:gd name="connsiteX0" fmla="*/ 0 w 914400"/>
                <a:gd name="connsiteY0" fmla="*/ 0 h 1146175"/>
                <a:gd name="connsiteX1" fmla="*/ 323850 w 914400"/>
                <a:gd name="connsiteY1" fmla="*/ 298450 h 1146175"/>
                <a:gd name="connsiteX2" fmla="*/ 787400 w 914400"/>
                <a:gd name="connsiteY2" fmla="*/ 263525 h 1146175"/>
                <a:gd name="connsiteX3" fmla="*/ 673100 w 914400"/>
                <a:gd name="connsiteY3" fmla="*/ 762000 h 1146175"/>
                <a:gd name="connsiteX4" fmla="*/ 914400 w 914400"/>
                <a:gd name="connsiteY4" fmla="*/ 1146175 h 1146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" h="1146175">
                  <a:moveTo>
                    <a:pt x="0" y="0"/>
                  </a:moveTo>
                  <a:cubicBezTo>
                    <a:pt x="103981" y="138377"/>
                    <a:pt x="192617" y="254529"/>
                    <a:pt x="323850" y="298450"/>
                  </a:cubicBezTo>
                  <a:cubicBezTo>
                    <a:pt x="455083" y="342371"/>
                    <a:pt x="729192" y="186267"/>
                    <a:pt x="787400" y="263525"/>
                  </a:cubicBezTo>
                  <a:cubicBezTo>
                    <a:pt x="845608" y="340783"/>
                    <a:pt x="651933" y="614892"/>
                    <a:pt x="673100" y="762000"/>
                  </a:cubicBezTo>
                  <a:cubicBezTo>
                    <a:pt x="694267" y="909108"/>
                    <a:pt x="823913" y="1020763"/>
                    <a:pt x="914400" y="1146175"/>
                  </a:cubicBezTo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135" name="对象 134">
              <a:extLst>
                <a:ext uri="{FF2B5EF4-FFF2-40B4-BE49-F238E27FC236}">
                  <a16:creationId xmlns:a16="http://schemas.microsoft.com/office/drawing/2014/main" id="{3DEDD734-F6BC-8CAA-73E0-0FA0A99C6662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99098131"/>
                </p:ext>
              </p:extLst>
            </p:nvPr>
          </p:nvGraphicFramePr>
          <p:xfrm>
            <a:off x="5300800" y="1881728"/>
            <a:ext cx="268288" cy="1889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AxMath" r:id="rId2" imgW="268560" imgH="188280" progId="Equation.AxMath">
                    <p:embed/>
                  </p:oleObj>
                </mc:Choice>
                <mc:Fallback>
                  <p:oleObj name="AxMath" r:id="rId2" imgW="268560" imgH="188280" progId="Equation.AxMath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5300800" y="1881728"/>
                          <a:ext cx="268288" cy="1889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FA3C4815-E675-E0EC-875D-535E9C0A83A0}"/>
                </a:ext>
              </a:extLst>
            </p:cNvPr>
            <p:cNvSpPr txBox="1"/>
            <p:nvPr/>
          </p:nvSpPr>
          <p:spPr>
            <a:xfrm>
              <a:off x="2230491" y="3557992"/>
              <a:ext cx="21602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>
                  <a:latin typeface="Consolas" panose="020B0609020204030204" pitchFamily="49" charset="0"/>
                </a:rPr>
                <a:t>reference image</a:t>
              </a:r>
              <a:endParaRPr lang="zh-CN" altLang="en-US" sz="1200" dirty="0">
                <a:latin typeface="Consolas" panose="020B0609020204030204" pitchFamily="49" charset="0"/>
              </a:endParaRPr>
            </a:p>
          </p:txBody>
        </p:sp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FA2F8B2B-1CC7-AFA8-A67F-6B6FB47A249E}"/>
                </a:ext>
              </a:extLst>
            </p:cNvPr>
            <p:cNvSpPr txBox="1"/>
            <p:nvPr/>
          </p:nvSpPr>
          <p:spPr>
            <a:xfrm>
              <a:off x="5231904" y="3781449"/>
              <a:ext cx="21602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>
                  <a:latin typeface="Consolas" panose="020B0609020204030204" pitchFamily="49" charset="0"/>
                </a:rPr>
                <a:t>novel view</a:t>
              </a:r>
              <a:endParaRPr lang="zh-CN" altLang="en-US" sz="1200" dirty="0"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510601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</Words>
  <Application>Microsoft Office PowerPoint</Application>
  <PresentationFormat>宽屏</PresentationFormat>
  <Paragraphs>2</Paragraphs>
  <Slides>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Arial</vt:lpstr>
      <vt:lpstr>Consolas</vt:lpstr>
      <vt:lpstr>Office 主题​​</vt:lpstr>
      <vt:lpstr>AxMath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Isla Atlantis</dc:creator>
  <cp:lastModifiedBy>Isla Atlantis</cp:lastModifiedBy>
  <cp:revision>2</cp:revision>
  <dcterms:created xsi:type="dcterms:W3CDTF">2023-04-08T11:03:00Z</dcterms:created>
  <dcterms:modified xsi:type="dcterms:W3CDTF">2023-04-08T11:11:05Z</dcterms:modified>
</cp:coreProperties>
</file>