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BE6EC-D20B-F3E4-A145-D01536467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1EEE14-C198-FED8-B2A4-76A30D18D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022A61-B607-E9D5-CBF6-5C802BAC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1B71-E809-C04C-853C-37D0865A798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BFE4FB-5120-57A0-A0D0-4C43D650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8EF0B-3B6E-EA52-C3B5-C23EC89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DDB-CA0A-1A4C-8300-EBC14A242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87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C37D1-723D-16F6-2F64-76A6D1DA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6833A5-533A-85E9-AD25-A55798CBE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5AD1B-3E75-0E26-5C51-404A6B27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1B71-E809-C04C-853C-37D0865A798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717AC-95C1-F5E3-E177-0D482A77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4ABA05-9B56-6B11-F30F-C9149049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DDB-CA0A-1A4C-8300-EBC14A242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4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EF2474-DF8D-40BB-58E9-7CBD52B62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B2C8C5-2F2D-7C9A-78AD-0B48DF99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CA1A55-A822-E898-D110-B3607B7C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1B71-E809-C04C-853C-37D0865A798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45C3CB-7253-CE5B-22C7-DDD8A8BA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85A91-E916-1193-8CF7-3A1F30F3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DDB-CA0A-1A4C-8300-EBC14A242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76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84436-3A6B-A55F-B850-BDB33529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14C717-9FD1-9303-E2F1-8D5A4EBA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7FA59B-E994-5CD0-8249-DD1CBD10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1B71-E809-C04C-853C-37D0865A798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0AFA18-C6D2-21E7-8E71-231F3511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C515E7-2E91-7F92-282F-FB6A4C0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DDB-CA0A-1A4C-8300-EBC14A242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2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320E7-8909-EBD7-E96B-1F7F9B35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E8816A-01DB-2A45-CD0E-3A608192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054125-CA9A-6398-A00B-FA9DB66C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1B71-E809-C04C-853C-37D0865A798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E8799E-4B99-3A20-44EC-4E72253B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0C207-25E2-A310-54F2-FD251D1C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DDB-CA0A-1A4C-8300-EBC14A242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11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DEF43-E8DB-807C-D0EB-C617F7C5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CB318-FA77-FBCD-D8CA-58E024808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771387-F06D-5CA9-A087-FF5C4E71E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89535-680B-0AD8-E939-C7131B4E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1B71-E809-C04C-853C-37D0865A798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DEF548-80D3-238C-8F6C-38E079EB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CB2E62-8225-5B95-4350-1397341C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DDB-CA0A-1A4C-8300-EBC14A242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95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5F55C-0522-006E-E964-2FADE5E2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4D55B5-A9CB-AE76-94C6-8FE3A8EF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7B85EF-2F34-6B5B-167A-6A1E9E3F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C310F1-141C-9A07-1828-150BF9EA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B2AAFD-4379-2164-CD3C-B07D26C78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3AF388-AE03-1054-A99C-88912ADC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1B71-E809-C04C-853C-37D0865A798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07666C-0599-3C37-CBFC-0DDE1371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948A6E-74EF-7417-42D3-84074960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DDB-CA0A-1A4C-8300-EBC14A242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58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C7238-5610-DFEB-800F-5D1C67C1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842B91-9858-64C0-9A03-C55E0EF9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1B71-E809-C04C-853C-37D0865A798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E06F58-2EAE-8D29-0897-5CECDEE7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EB7534-C655-D327-B137-DE8A5AAD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DDB-CA0A-1A4C-8300-EBC14A242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43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240F52-4FC7-7BF3-FE0C-FEFB1578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1B71-E809-C04C-853C-37D0865A798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8F1D81-039B-EC3D-9B3F-EC016AC5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1CA473-5E99-28EB-754A-9E5A14FD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DDB-CA0A-1A4C-8300-EBC14A242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25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7CC2D-B660-24CB-68C9-A65AF4AB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4D9F5-557F-F9D5-5871-3EA67130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197F68-402E-31B6-A3ED-FE5C31D6C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803DBC-1567-077B-1742-AE125E43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1B71-E809-C04C-853C-37D0865A798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52B929-C572-BAA5-8CE8-3B810E0F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50F8AC-354E-C095-94FB-6DA889C2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DDB-CA0A-1A4C-8300-EBC14A242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82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2DAD2-8B69-FEBC-4DE3-457FDBFA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85A74E-7ED6-EFBE-B969-2656EFB48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0C5F2B-E9ED-75FA-88EC-269AA1751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CAA2FD-900A-92D5-F9B4-DB23C930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1B71-E809-C04C-853C-37D0865A798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98DE9C-951B-E307-9C4B-C6B5BA69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EEE656-6BB6-FBB9-CC00-8DC95611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DDB-CA0A-1A4C-8300-EBC14A242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84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943AFC-9CE3-5E47-FE80-A22E419E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735FB5-3EF0-FC3B-53C8-0D44232C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0E4B97-15A5-7EEF-99AD-381C6F6E5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D1B71-E809-C04C-853C-37D0865A798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C76698-B430-065A-2E03-A6B44ADA9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381A7F-13B7-B1EB-634E-DC1514777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1DDB-CA0A-1A4C-8300-EBC14A242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7418548-05F9-817B-D269-E74203870216}"/>
              </a:ext>
            </a:extLst>
          </p:cNvPr>
          <p:cNvGrpSpPr/>
          <p:nvPr/>
        </p:nvGrpSpPr>
        <p:grpSpPr>
          <a:xfrm>
            <a:off x="1099255" y="1895149"/>
            <a:ext cx="8946788" cy="2270890"/>
            <a:chOff x="1099255" y="1190954"/>
            <a:chExt cx="8946788" cy="2270890"/>
          </a:xfrm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168ED548-709F-5747-10AA-2DE72D20116D}"/>
                </a:ext>
              </a:extLst>
            </p:cNvPr>
            <p:cNvSpPr/>
            <p:nvPr/>
          </p:nvSpPr>
          <p:spPr>
            <a:xfrm>
              <a:off x="1099255" y="1190954"/>
              <a:ext cx="4475559" cy="94593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Deployment</a:t>
              </a: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598B6AD1-CB74-1418-59E0-1AC8819523C6}"/>
                </a:ext>
              </a:extLst>
            </p:cNvPr>
            <p:cNvGrpSpPr/>
            <p:nvPr/>
          </p:nvGrpSpPr>
          <p:grpSpPr>
            <a:xfrm>
              <a:off x="1502979" y="1807780"/>
              <a:ext cx="3668112" cy="1233652"/>
              <a:chOff x="1502979" y="2375339"/>
              <a:chExt cx="3668112" cy="1233652"/>
            </a:xfrm>
          </p:grpSpPr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978A75AF-71A7-C78C-B353-A7D6A667FDDE}"/>
                  </a:ext>
                </a:extLst>
              </p:cNvPr>
              <p:cNvSpPr/>
              <p:nvPr/>
            </p:nvSpPr>
            <p:spPr>
              <a:xfrm>
                <a:off x="1502979" y="2375339"/>
                <a:ext cx="3668112" cy="94593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" altLang="ja-JP" dirty="0" err="1"/>
                  <a:t>ReplicaSet</a:t>
                </a:r>
                <a:endParaRPr kumimoji="1" lang="ja-JP" altLang="en-US"/>
              </a:p>
            </p:txBody>
          </p:sp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ECC7AA73-2F92-4FA4-F075-389B11612807}"/>
                  </a:ext>
                </a:extLst>
              </p:cNvPr>
              <p:cNvGrpSpPr/>
              <p:nvPr/>
            </p:nvGrpSpPr>
            <p:grpSpPr>
              <a:xfrm>
                <a:off x="1669297" y="3033549"/>
                <a:ext cx="3275820" cy="575442"/>
                <a:chOff x="1774401" y="3628697"/>
                <a:chExt cx="3275820" cy="575442"/>
              </a:xfrm>
            </p:grpSpPr>
            <p:sp>
              <p:nvSpPr>
                <p:cNvPr id="2" name="角丸四角形 1">
                  <a:extLst>
                    <a:ext uri="{FF2B5EF4-FFF2-40B4-BE49-F238E27FC236}">
                      <a16:creationId xmlns:a16="http://schemas.microsoft.com/office/drawing/2014/main" id="{55810DCF-56E4-39F1-F594-9DDA2129B305}"/>
                    </a:ext>
                  </a:extLst>
                </p:cNvPr>
                <p:cNvSpPr/>
                <p:nvPr/>
              </p:nvSpPr>
              <p:spPr>
                <a:xfrm>
                  <a:off x="1774401" y="3628697"/>
                  <a:ext cx="1515337" cy="5754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POD</a:t>
                  </a:r>
                  <a:endParaRPr kumimoji="1" lang="ja-JP" altLang="en-US"/>
                </a:p>
              </p:txBody>
            </p:sp>
            <p:sp>
              <p:nvSpPr>
                <p:cNvPr id="3" name="角丸四角形 2">
                  <a:extLst>
                    <a:ext uri="{FF2B5EF4-FFF2-40B4-BE49-F238E27FC236}">
                      <a16:creationId xmlns:a16="http://schemas.microsoft.com/office/drawing/2014/main" id="{FC7B494E-808B-164D-7EAB-077797773E58}"/>
                    </a:ext>
                  </a:extLst>
                </p:cNvPr>
                <p:cNvSpPr/>
                <p:nvPr/>
              </p:nvSpPr>
              <p:spPr>
                <a:xfrm>
                  <a:off x="3534884" y="3628697"/>
                  <a:ext cx="1515337" cy="5754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POD</a:t>
                  </a:r>
                  <a:endParaRPr kumimoji="1" lang="ja-JP" altLang="en-US"/>
                </a:p>
              </p:txBody>
            </p:sp>
          </p:grp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10E9545-854F-0965-D5E7-D327B1C14FC5}"/>
                </a:ext>
              </a:extLst>
            </p:cNvPr>
            <p:cNvGrpSpPr/>
            <p:nvPr/>
          </p:nvGrpSpPr>
          <p:grpSpPr>
            <a:xfrm>
              <a:off x="6377931" y="1807780"/>
              <a:ext cx="3668112" cy="1233652"/>
              <a:chOff x="1502979" y="2375339"/>
              <a:chExt cx="3668112" cy="1233652"/>
            </a:xfrm>
          </p:grpSpPr>
          <p:sp>
            <p:nvSpPr>
              <p:cNvPr id="9" name="角丸四角形 8">
                <a:extLst>
                  <a:ext uri="{FF2B5EF4-FFF2-40B4-BE49-F238E27FC236}">
                    <a16:creationId xmlns:a16="http://schemas.microsoft.com/office/drawing/2014/main" id="{B44AB9B6-D4AE-59E1-5A6D-F5BDBD5E86C6}"/>
                  </a:ext>
                </a:extLst>
              </p:cNvPr>
              <p:cNvSpPr/>
              <p:nvPr/>
            </p:nvSpPr>
            <p:spPr>
              <a:xfrm>
                <a:off x="1502979" y="2375339"/>
                <a:ext cx="3668112" cy="94593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" altLang="ja-JP" dirty="0" err="1"/>
                  <a:t>DaemonSet</a:t>
                </a:r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B0063FFA-C262-4783-F399-7C4E89007246}"/>
                  </a:ext>
                </a:extLst>
              </p:cNvPr>
              <p:cNvGrpSpPr/>
              <p:nvPr/>
            </p:nvGrpSpPr>
            <p:grpSpPr>
              <a:xfrm>
                <a:off x="1669297" y="3033549"/>
                <a:ext cx="3275820" cy="575442"/>
                <a:chOff x="1774401" y="3628697"/>
                <a:chExt cx="3275820" cy="575442"/>
              </a:xfrm>
            </p:grpSpPr>
            <p:sp>
              <p:nvSpPr>
                <p:cNvPr id="11" name="角丸四角形 10">
                  <a:extLst>
                    <a:ext uri="{FF2B5EF4-FFF2-40B4-BE49-F238E27FC236}">
                      <a16:creationId xmlns:a16="http://schemas.microsoft.com/office/drawing/2014/main" id="{8AA1C5E2-FF30-AC69-97CF-A5DB16C85AEB}"/>
                    </a:ext>
                  </a:extLst>
                </p:cNvPr>
                <p:cNvSpPr/>
                <p:nvPr/>
              </p:nvSpPr>
              <p:spPr>
                <a:xfrm>
                  <a:off x="1774401" y="3628697"/>
                  <a:ext cx="1515337" cy="5754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POD</a:t>
                  </a:r>
                  <a:endParaRPr kumimoji="1" lang="ja-JP" altLang="en-US"/>
                </a:p>
              </p:txBody>
            </p:sp>
            <p:sp>
              <p:nvSpPr>
                <p:cNvPr id="12" name="角丸四角形 11">
                  <a:extLst>
                    <a:ext uri="{FF2B5EF4-FFF2-40B4-BE49-F238E27FC236}">
                      <a16:creationId xmlns:a16="http://schemas.microsoft.com/office/drawing/2014/main" id="{C2D31BCC-16E7-B94F-37E5-A00062AA0C52}"/>
                    </a:ext>
                  </a:extLst>
                </p:cNvPr>
                <p:cNvSpPr/>
                <p:nvPr/>
              </p:nvSpPr>
              <p:spPr>
                <a:xfrm>
                  <a:off x="3534884" y="3628697"/>
                  <a:ext cx="1515337" cy="5754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POD</a:t>
                  </a:r>
                  <a:endParaRPr kumimoji="1" lang="ja-JP" altLang="en-US"/>
                </a:p>
              </p:txBody>
            </p:sp>
          </p:grpSp>
        </p:grp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611C1C91-A073-122B-2403-4880F8E42968}"/>
                </a:ext>
              </a:extLst>
            </p:cNvPr>
            <p:cNvSpPr/>
            <p:nvPr/>
          </p:nvSpPr>
          <p:spPr>
            <a:xfrm>
              <a:off x="1766518" y="2969172"/>
              <a:ext cx="1320894" cy="4926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i="1" dirty="0"/>
                <a:t>Container</a:t>
              </a:r>
              <a:endParaRPr kumimoji="1" lang="ja-JP" altLang="en-US" sz="1200" i="1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74EF1334-443E-4AA0-A959-7AA6D42F784C}"/>
                </a:ext>
              </a:extLst>
            </p:cNvPr>
            <p:cNvSpPr/>
            <p:nvPr/>
          </p:nvSpPr>
          <p:spPr>
            <a:xfrm>
              <a:off x="3527001" y="2969172"/>
              <a:ext cx="1320894" cy="49267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i="1" dirty="0"/>
                <a:t>Container</a:t>
              </a:r>
              <a:endParaRPr kumimoji="1" lang="ja-JP" altLang="en-US" sz="1200" i="1"/>
            </a:p>
          </p:txBody>
        </p:sp>
        <p:sp>
          <p:nvSpPr>
            <p:cNvPr id="15" name="角丸四角形 14">
              <a:extLst>
                <a:ext uri="{FF2B5EF4-FFF2-40B4-BE49-F238E27FC236}">
                  <a16:creationId xmlns:a16="http://schemas.microsoft.com/office/drawing/2014/main" id="{EFBDCDEE-4D32-2EE7-084C-E38D6CB0DD53}"/>
                </a:ext>
              </a:extLst>
            </p:cNvPr>
            <p:cNvSpPr/>
            <p:nvPr/>
          </p:nvSpPr>
          <p:spPr>
            <a:xfrm>
              <a:off x="6683660" y="2919249"/>
              <a:ext cx="1320894" cy="4926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i="1" dirty="0"/>
                <a:t>Container</a:t>
              </a:r>
              <a:endParaRPr kumimoji="1" lang="ja-JP" altLang="en-US" sz="1200" i="1"/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961E0D0E-F413-E52A-4532-6505F43EE76E}"/>
                </a:ext>
              </a:extLst>
            </p:cNvPr>
            <p:cNvSpPr/>
            <p:nvPr/>
          </p:nvSpPr>
          <p:spPr>
            <a:xfrm>
              <a:off x="8422203" y="2912678"/>
              <a:ext cx="1320894" cy="4926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i="1" dirty="0"/>
                <a:t>Container</a:t>
              </a:r>
              <a:endParaRPr kumimoji="1" lang="ja-JP" altLang="en-US" sz="1200" i="1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FC520A6-EACD-C7A6-DDD3-BD449479E2EA}"/>
              </a:ext>
            </a:extLst>
          </p:cNvPr>
          <p:cNvSpPr txBox="1"/>
          <p:nvPr/>
        </p:nvSpPr>
        <p:spPr>
          <a:xfrm>
            <a:off x="714703" y="262759"/>
            <a:ext cx="56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Kubernetes</a:t>
            </a:r>
            <a:r>
              <a:rPr lang="ja-JP" altLang="en-US"/>
              <a:t>のデプロイから</a:t>
            </a:r>
            <a:r>
              <a:rPr lang="en-US" altLang="ja-JP" dirty="0"/>
              <a:t>POD</a:t>
            </a:r>
            <a:r>
              <a:rPr lang="ja-JP" altLang="en-US"/>
              <a:t>の関係図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D33CF8C-85C5-D33B-DEFE-BC5D9EFF8461}"/>
              </a:ext>
            </a:extLst>
          </p:cNvPr>
          <p:cNvSpPr txBox="1"/>
          <p:nvPr/>
        </p:nvSpPr>
        <p:spPr>
          <a:xfrm>
            <a:off x="1355834" y="4477410"/>
            <a:ext cx="4035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ReplicaSet</a:t>
            </a:r>
            <a:r>
              <a:rPr kumimoji="1" lang="ja-JP" altLang="en-US"/>
              <a:t>によって管理された</a:t>
            </a:r>
            <a:r>
              <a:rPr kumimoji="1" lang="en-US" altLang="ja-JP" dirty="0"/>
              <a:t>Pod</a:t>
            </a:r>
            <a:r>
              <a:rPr kumimoji="1" lang="ja-JP" altLang="en-US"/>
              <a:t>は、指定する数のレプリカを作成できるが、全ての</a:t>
            </a:r>
            <a:r>
              <a:rPr kumimoji="1" lang="en-US" altLang="ja-JP" dirty="0"/>
              <a:t>node</a:t>
            </a:r>
            <a:r>
              <a:rPr kumimoji="1" lang="ja-JP" altLang="en-US"/>
              <a:t>にスケジュールされる保証はない。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EAB105-FB31-5030-B512-A6C788C45163}"/>
              </a:ext>
            </a:extLst>
          </p:cNvPr>
          <p:cNvSpPr txBox="1"/>
          <p:nvPr/>
        </p:nvSpPr>
        <p:spPr>
          <a:xfrm>
            <a:off x="5934649" y="4477409"/>
            <a:ext cx="4740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DaemonSet</a:t>
            </a:r>
            <a:r>
              <a:rPr kumimoji="1" lang="ja-JP" altLang="en-US"/>
              <a:t>によって管理された</a:t>
            </a:r>
            <a:r>
              <a:rPr kumimoji="1" lang="en-US" altLang="ja-JP" dirty="0"/>
              <a:t>Pod</a:t>
            </a:r>
            <a:r>
              <a:rPr kumimoji="1" lang="ja-JP" altLang="en-US"/>
              <a:t>は、レプリカの数を指定できないが、全ての</a:t>
            </a:r>
            <a:r>
              <a:rPr kumimoji="1" lang="en-US" altLang="ja-JP" dirty="0"/>
              <a:t>node</a:t>
            </a:r>
            <a:r>
              <a:rPr kumimoji="1" lang="ja-JP" altLang="en-US"/>
              <a:t>にスケジュールされることが保証される。</a:t>
            </a:r>
            <a:endParaRPr kumimoji="1" lang="en-US" altLang="ja-JP" dirty="0"/>
          </a:p>
          <a:p>
            <a:r>
              <a:rPr lang="en-US" altLang="ja-JP" dirty="0"/>
              <a:t>※</a:t>
            </a:r>
            <a:r>
              <a:rPr lang="ja-JP" altLang="en-US"/>
              <a:t>ログ収集など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F03E6C-D60E-7001-2133-6F6FE9C0726A}"/>
              </a:ext>
            </a:extLst>
          </p:cNvPr>
          <p:cNvSpPr txBox="1"/>
          <p:nvPr/>
        </p:nvSpPr>
        <p:spPr>
          <a:xfrm>
            <a:off x="714703" y="609772"/>
            <a:ext cx="31630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solidFill>
                  <a:srgbClr val="C00000"/>
                </a:solidFill>
              </a:rPr>
              <a:t>※Kubernetes</a:t>
            </a:r>
            <a:r>
              <a:rPr lang="ja-JP" altLang="en-US" sz="1200" i="1">
                <a:solidFill>
                  <a:srgbClr val="C00000"/>
                </a:solidFill>
              </a:rPr>
              <a:t>は直接コンテナを管理しない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3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85</Words>
  <Application>Microsoft Macintosh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チェン ハン</dc:creator>
  <cp:lastModifiedBy>チェン ハン</cp:lastModifiedBy>
  <cp:revision>14</cp:revision>
  <dcterms:created xsi:type="dcterms:W3CDTF">2022-06-16T06:31:46Z</dcterms:created>
  <dcterms:modified xsi:type="dcterms:W3CDTF">2022-06-16T08:15:27Z</dcterms:modified>
</cp:coreProperties>
</file>