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824" y="2420888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项目概览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987824" y="1340768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公司高管、</a:t>
            </a:r>
            <a:r>
              <a:rPr lang="en-US" altLang="zh-CN" dirty="0" smtClean="0"/>
              <a:t>PMO</a:t>
            </a:r>
            <a:r>
              <a:rPr lang="zh-CN" altLang="en-US" dirty="0" smtClean="0"/>
              <a:t>、项目经理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043608" y="3501008"/>
            <a:ext cx="50405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查看项目计划概览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9752" y="3501008"/>
            <a:ext cx="50405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查看项目成本概览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5896" y="3501008"/>
            <a:ext cx="50405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查看项目资源概览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3500101"/>
            <a:ext cx="50405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查看项目计划详细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00192" y="3499012"/>
            <a:ext cx="50405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查看项目成本详细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12360" y="3501008"/>
            <a:ext cx="50405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查看项目资源详细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2"/>
            <a:endCxn id="4" idx="0"/>
          </p:cNvCxnSpPr>
          <p:nvPr/>
        </p:nvCxnSpPr>
        <p:spPr>
          <a:xfrm>
            <a:off x="4572000" y="177281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2" idx="0"/>
          </p:cNvCxnSpPr>
          <p:nvPr/>
        </p:nvCxnSpPr>
        <p:spPr>
          <a:xfrm rot="5400000">
            <a:off x="2609782" y="1538790"/>
            <a:ext cx="648072" cy="32763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257854" y="2186862"/>
            <a:ext cx="648072" cy="19802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6" idx="0"/>
          </p:cNvCxnSpPr>
          <p:nvPr/>
        </p:nvCxnSpPr>
        <p:spPr>
          <a:xfrm rot="5400000">
            <a:off x="3905926" y="2834934"/>
            <a:ext cx="648072" cy="6840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7" idx="0"/>
          </p:cNvCxnSpPr>
          <p:nvPr/>
        </p:nvCxnSpPr>
        <p:spPr>
          <a:xfrm rot="16200000" flipH="1">
            <a:off x="4554452" y="2870484"/>
            <a:ext cx="647165" cy="612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8" idx="0"/>
          </p:cNvCxnSpPr>
          <p:nvPr/>
        </p:nvCxnSpPr>
        <p:spPr>
          <a:xfrm rot="16200000" flipH="1">
            <a:off x="5239072" y="2185864"/>
            <a:ext cx="646076" cy="19802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9" idx="0"/>
          </p:cNvCxnSpPr>
          <p:nvPr/>
        </p:nvCxnSpPr>
        <p:spPr>
          <a:xfrm rot="16200000" flipH="1">
            <a:off x="5994158" y="1430778"/>
            <a:ext cx="648072" cy="34923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1700808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项目详细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3140968"/>
            <a:ext cx="50405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创建项目计划变更申请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7704" y="3140968"/>
            <a:ext cx="50405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创建项目人事变更申请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3848" y="3140968"/>
            <a:ext cx="50405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改变项目计划更改状态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99992" y="3140968"/>
            <a:ext cx="504056" cy="287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改变项目人事变更状态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5" idx="2"/>
            <a:endCxn id="6" idx="0"/>
          </p:cNvCxnSpPr>
          <p:nvPr/>
        </p:nvCxnSpPr>
        <p:spPr>
          <a:xfrm rot="5400000">
            <a:off x="1313638" y="1682806"/>
            <a:ext cx="1008112" cy="1908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2"/>
            <a:endCxn id="7" idx="0"/>
          </p:cNvCxnSpPr>
          <p:nvPr/>
        </p:nvCxnSpPr>
        <p:spPr>
          <a:xfrm rot="5400000">
            <a:off x="1961710" y="2330878"/>
            <a:ext cx="1008112" cy="612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2"/>
            <a:endCxn id="8" idx="0"/>
          </p:cNvCxnSpPr>
          <p:nvPr/>
        </p:nvCxnSpPr>
        <p:spPr>
          <a:xfrm rot="16200000" flipH="1">
            <a:off x="2609782" y="2294874"/>
            <a:ext cx="1008112" cy="6840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2"/>
            <a:endCxn id="9" idx="0"/>
          </p:cNvCxnSpPr>
          <p:nvPr/>
        </p:nvCxnSpPr>
        <p:spPr>
          <a:xfrm rot="16200000" flipH="1">
            <a:off x="3257854" y="1646802"/>
            <a:ext cx="1008112" cy="19802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203848" y="476672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项目经理</a:t>
            </a:r>
            <a:endParaRPr lang="en-US" altLang="zh-CN" dirty="0" smtClean="0"/>
          </a:p>
        </p:txBody>
      </p:sp>
      <p:cxnSp>
        <p:nvCxnSpPr>
          <p:cNvPr id="37" name="肘形连接符 36"/>
          <p:cNvCxnSpPr>
            <a:stCxn id="33" idx="2"/>
            <a:endCxn id="5" idx="0"/>
          </p:cNvCxnSpPr>
          <p:nvPr/>
        </p:nvCxnSpPr>
        <p:spPr>
          <a:xfrm rot="5400000">
            <a:off x="3383868" y="296652"/>
            <a:ext cx="792088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08104" y="1700809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项目变更通知</a:t>
            </a:r>
            <a:endParaRPr lang="en-US" altLang="zh-CN" dirty="0" smtClean="0"/>
          </a:p>
        </p:txBody>
      </p:sp>
      <p:cxnSp>
        <p:nvCxnSpPr>
          <p:cNvPr id="43" name="肘形连接符 42"/>
          <p:cNvCxnSpPr>
            <a:stCxn id="33" idx="2"/>
            <a:endCxn id="41" idx="0"/>
          </p:cNvCxnSpPr>
          <p:nvPr/>
        </p:nvCxnSpPr>
        <p:spPr>
          <a:xfrm rot="16200000" flipH="1">
            <a:off x="5544108" y="152636"/>
            <a:ext cx="792089" cy="23042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560" y="836712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公司高管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148064" y="836712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PMO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2646757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  <a:r>
              <a:rPr lang="zh-CN" altLang="en-US" dirty="0" smtClean="0"/>
              <a:t>项目计划变更申请通知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23632" y="2645661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  <a:r>
              <a:rPr lang="zh-CN" altLang="en-US" dirty="0" smtClean="0"/>
              <a:t>项目人事变更申请通知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2645661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审批</a:t>
            </a:r>
            <a:r>
              <a:rPr lang="zh-CN" altLang="en-US" dirty="0" smtClean="0"/>
              <a:t>项目计划变更申请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91880" y="2636912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审批</a:t>
            </a:r>
            <a:r>
              <a:rPr lang="zh-CN" altLang="en-US" dirty="0" smtClean="0"/>
              <a:t>项目计划变更申请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76056" y="2646757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  <a:r>
              <a:rPr lang="zh-CN" altLang="en-US" dirty="0" smtClean="0"/>
              <a:t>项目计划变更申请通知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32144" y="2645661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  <a:r>
              <a:rPr lang="zh-CN" altLang="en-US" dirty="0" smtClean="0"/>
              <a:t>项目人事变更申请通知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020272" y="2645661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监管通过项目计划变更申请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100392" y="2636912"/>
            <a:ext cx="50405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监管通过</a:t>
            </a:r>
            <a:r>
              <a:rPr lang="zh-CN" altLang="en-US" dirty="0" smtClean="0"/>
              <a:t>项目计划变更申请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6" idx="2"/>
            <a:endCxn id="8" idx="0"/>
          </p:cNvCxnSpPr>
          <p:nvPr/>
        </p:nvCxnSpPr>
        <p:spPr>
          <a:xfrm rot="5400000">
            <a:off x="768656" y="1219676"/>
            <a:ext cx="1377997" cy="14761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9" idx="0"/>
          </p:cNvCxnSpPr>
          <p:nvPr/>
        </p:nvCxnSpPr>
        <p:spPr>
          <a:xfrm rot="5400000">
            <a:off x="1247248" y="1697172"/>
            <a:ext cx="1376901" cy="5200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0" idx="0"/>
          </p:cNvCxnSpPr>
          <p:nvPr/>
        </p:nvCxnSpPr>
        <p:spPr>
          <a:xfrm rot="16200000" flipH="1">
            <a:off x="1741312" y="1723184"/>
            <a:ext cx="1376901" cy="4680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1" idx="0"/>
          </p:cNvCxnSpPr>
          <p:nvPr/>
        </p:nvCxnSpPr>
        <p:spPr>
          <a:xfrm rot="16200000" flipH="1">
            <a:off x="2285746" y="1178750"/>
            <a:ext cx="1368152" cy="15481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2"/>
            <a:endCxn id="12" idx="0"/>
          </p:cNvCxnSpPr>
          <p:nvPr/>
        </p:nvCxnSpPr>
        <p:spPr>
          <a:xfrm rot="5400000">
            <a:off x="5341164" y="1255680"/>
            <a:ext cx="1377997" cy="1404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13" idx="0"/>
          </p:cNvCxnSpPr>
          <p:nvPr/>
        </p:nvCxnSpPr>
        <p:spPr>
          <a:xfrm rot="5400000">
            <a:off x="5819756" y="1733176"/>
            <a:ext cx="1376901" cy="448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2"/>
            <a:endCxn id="14" idx="0"/>
          </p:cNvCxnSpPr>
          <p:nvPr/>
        </p:nvCxnSpPr>
        <p:spPr>
          <a:xfrm rot="16200000" flipH="1">
            <a:off x="6313820" y="1687180"/>
            <a:ext cx="1376901" cy="540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" idx="2"/>
            <a:endCxn id="15" idx="0"/>
          </p:cNvCxnSpPr>
          <p:nvPr/>
        </p:nvCxnSpPr>
        <p:spPr>
          <a:xfrm rot="16200000" flipH="1">
            <a:off x="6858254" y="1142746"/>
            <a:ext cx="1368152" cy="16201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5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3" y="836712"/>
            <a:ext cx="4595827" cy="381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426132"/>
            <a:ext cx="1368152" cy="2628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9477" y="838353"/>
            <a:ext cx="273630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9477" y="83835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Redmine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426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文件系统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836712"/>
            <a:ext cx="459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管理系统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1580" y="1966192"/>
            <a:ext cx="115212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模板系统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59832" y="1196752"/>
            <a:ext cx="1872208" cy="3361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1580" y="2510395"/>
            <a:ext cx="115212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1580" y="3046312"/>
            <a:ext cx="115212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阅览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17" name="左右箭头 16"/>
          <p:cNvSpPr/>
          <p:nvPr/>
        </p:nvSpPr>
        <p:spPr>
          <a:xfrm>
            <a:off x="2079658" y="2510395"/>
            <a:ext cx="980174" cy="45976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3848" y="1426132"/>
            <a:ext cx="432048" cy="2628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项目概览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83968" y="1426132"/>
            <a:ext cx="504056" cy="2628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项目跟踪管理子系统</a:t>
            </a:r>
            <a:endParaRPr lang="zh-CN" altLang="en-US" dirty="0"/>
          </a:p>
        </p:txBody>
      </p:sp>
      <p:sp>
        <p:nvSpPr>
          <p:cNvPr id="19" name="左右箭头 18"/>
          <p:cNvSpPr/>
          <p:nvPr/>
        </p:nvSpPr>
        <p:spPr>
          <a:xfrm>
            <a:off x="3635896" y="2614264"/>
            <a:ext cx="648072" cy="256171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右箭头 19"/>
          <p:cNvSpPr/>
          <p:nvPr/>
        </p:nvSpPr>
        <p:spPr>
          <a:xfrm>
            <a:off x="5135379" y="2534685"/>
            <a:ext cx="864098" cy="459764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91229" y="22970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数据交换</a:t>
            </a:r>
            <a:endParaRPr lang="zh-CN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8901" y="224878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数据交换</a:t>
            </a:r>
            <a:endParaRPr lang="zh-CN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585470" y="23262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数据交换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791580" y="3558752"/>
            <a:ext cx="115212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03848" y="4103784"/>
            <a:ext cx="158417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84168" y="1428203"/>
            <a:ext cx="432048" cy="2628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项目进度管理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04248" y="1428203"/>
            <a:ext cx="432048" cy="2628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项目问题管理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524328" y="1432419"/>
            <a:ext cx="432048" cy="2628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项目人员管理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31725" y="1426131"/>
            <a:ext cx="432048" cy="2628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9553" y="5517232"/>
            <a:ext cx="45958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本地数据库</a:t>
            </a:r>
            <a:endParaRPr lang="zh-CN" altLang="en-US" dirty="0"/>
          </a:p>
        </p:txBody>
      </p:sp>
      <p:sp>
        <p:nvSpPr>
          <p:cNvPr id="34" name="左右箭头 33"/>
          <p:cNvSpPr/>
          <p:nvPr/>
        </p:nvSpPr>
        <p:spPr>
          <a:xfrm rot="5400000">
            <a:off x="2393697" y="4924747"/>
            <a:ext cx="864096" cy="3241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 rot="5400000">
            <a:off x="6966327" y="4924748"/>
            <a:ext cx="864096" cy="3241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78532" y="4728819"/>
            <a:ext cx="369332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 smtClean="0"/>
              <a:t>数据交换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596336" y="4726785"/>
            <a:ext cx="369332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 smtClean="0"/>
              <a:t>数据交换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999477" y="5517232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Redmine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6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620688"/>
            <a:ext cx="7344816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27584" y="1628800"/>
            <a:ext cx="734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23728" y="1628800"/>
            <a:ext cx="0" cy="439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23728" y="4509120"/>
            <a:ext cx="6048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96" y="1661560"/>
            <a:ext cx="5976664" cy="80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827584" y="18448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7584" y="20608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27584" y="227687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7584" y="249289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162880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全部项目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832810" y="184482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正在进行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32810" y="2060848"/>
            <a:ext cx="121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已完成</a:t>
            </a:r>
            <a:endParaRPr lang="zh-CN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799536" y="227623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已</a:t>
            </a:r>
            <a:r>
              <a:rPr lang="zh-CN" altLang="en-US" sz="1100" dirty="0"/>
              <a:t>终止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32810" y="4509120"/>
            <a:ext cx="1290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27584" y="4725144"/>
            <a:ext cx="1290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3555" y="45091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通知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051720" y="4725144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2810" y="899428"/>
            <a:ext cx="165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项目管理平台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90120" y="45091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项目概览</a:t>
            </a:r>
            <a:endParaRPr lang="zh-CN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158896" y="4744015"/>
            <a:ext cx="59766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编号：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项目名称：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项目等级：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项目状态：</a:t>
            </a:r>
            <a:endParaRPr lang="en-US" altLang="zh-CN" sz="1100" dirty="0" smtClean="0"/>
          </a:p>
          <a:p>
            <a:r>
              <a:rPr lang="zh-CN" altLang="en-US" sz="1100" dirty="0" smtClean="0"/>
              <a:t>进度：</a:t>
            </a:r>
            <a:endParaRPr lang="en-US" altLang="zh-CN" sz="1100" dirty="0" smtClean="0"/>
          </a:p>
          <a:p>
            <a:r>
              <a:rPr lang="zh-CN" altLang="en-US" sz="1100" dirty="0" smtClean="0"/>
              <a:t>成本：</a:t>
            </a:r>
            <a:endParaRPr lang="en-US" altLang="zh-CN" sz="1100" dirty="0" smtClean="0"/>
          </a:p>
          <a:p>
            <a:r>
              <a:rPr lang="zh-CN" altLang="en-US" sz="1100" dirty="0" smtClean="0"/>
              <a:t>资源：</a:t>
            </a:r>
            <a:endParaRPr lang="zh-CN" altLang="en-US" sz="11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827584" y="836712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5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620688"/>
            <a:ext cx="7344816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27584" y="1628800"/>
            <a:ext cx="734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23728" y="1628800"/>
            <a:ext cx="0" cy="439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23728" y="4509120"/>
            <a:ext cx="6048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27584" y="18448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7584" y="20608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27584" y="227687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7584" y="249289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162880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查看详细进度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832810" y="184482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查看详细成本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78442" y="2060848"/>
            <a:ext cx="121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查看详细人事</a:t>
            </a:r>
            <a:endParaRPr lang="zh-CN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43496" y="227623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查看详细资源</a:t>
            </a:r>
            <a:endParaRPr lang="zh-CN" altLang="en-US" sz="11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832810" y="4509120"/>
            <a:ext cx="1290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27584" y="4725144"/>
            <a:ext cx="1290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3555" y="45091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通知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051720" y="4725144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2810" y="899428"/>
            <a:ext cx="165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项目详细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90120" y="45091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项目概览</a:t>
            </a:r>
            <a:endParaRPr lang="zh-CN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158896" y="4744015"/>
            <a:ext cx="59766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编号：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项目名称：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项目等级：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项目状态：</a:t>
            </a:r>
            <a:endParaRPr lang="en-US" altLang="zh-CN" sz="1100" dirty="0" smtClean="0"/>
          </a:p>
          <a:p>
            <a:r>
              <a:rPr lang="zh-CN" altLang="en-US" sz="1100" dirty="0" smtClean="0"/>
              <a:t>进度：</a:t>
            </a:r>
            <a:endParaRPr lang="en-US" altLang="zh-CN" sz="1100" dirty="0" smtClean="0"/>
          </a:p>
          <a:p>
            <a:r>
              <a:rPr lang="zh-CN" altLang="en-US" sz="1100" dirty="0" smtClean="0"/>
              <a:t>成本：</a:t>
            </a:r>
            <a:endParaRPr lang="en-US" altLang="zh-CN" sz="1100" dirty="0" smtClean="0"/>
          </a:p>
          <a:p>
            <a:r>
              <a:rPr lang="zh-CN" altLang="en-US" sz="1100" dirty="0" smtClean="0"/>
              <a:t>资源：</a:t>
            </a:r>
            <a:endParaRPr lang="zh-CN" altLang="en-US" sz="11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827584" y="836712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9" y="1674372"/>
            <a:ext cx="5971101" cy="38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813555" y="2708920"/>
            <a:ext cx="130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27584" y="2924944"/>
            <a:ext cx="130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6376" y="248410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申请改变进度</a:t>
            </a:r>
            <a:endParaRPr lang="zh-CN" altLang="en-US" sz="11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827584" y="3149760"/>
            <a:ext cx="130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0405" y="292494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申请改变人事</a:t>
            </a:r>
            <a:endParaRPr lang="zh-CN" altLang="en-US" sz="11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827584" y="3392206"/>
            <a:ext cx="130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0405" y="316739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申请改变资源</a:t>
            </a:r>
            <a:endParaRPr lang="zh-CN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839488" y="27089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申请改变成本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845168" y="338341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查看所有问题</a:t>
            </a:r>
            <a:endParaRPr lang="zh-CN" altLang="en-US" sz="11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27584" y="3645024"/>
            <a:ext cx="1331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620688"/>
            <a:ext cx="7344816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27584" y="1628800"/>
            <a:ext cx="734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23728" y="1628800"/>
            <a:ext cx="0" cy="439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23728" y="4509120"/>
            <a:ext cx="6048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27584" y="18448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7584" y="20608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27584" y="227687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7584" y="249289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162880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查看详细进度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832810" y="184482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查看详细成本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78442" y="2060848"/>
            <a:ext cx="121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查看详细人事</a:t>
            </a:r>
            <a:endParaRPr lang="zh-CN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43496" y="227623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查看详细资源</a:t>
            </a:r>
            <a:endParaRPr lang="zh-CN" altLang="en-US" sz="11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832810" y="4509120"/>
            <a:ext cx="1290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27584" y="4725144"/>
            <a:ext cx="1290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3555" y="45091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通知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051720" y="4725144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2810" y="899428"/>
            <a:ext cx="165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申请改变</a:t>
            </a:r>
            <a:r>
              <a:rPr lang="en-US" altLang="zh-CN" dirty="0" smtClean="0"/>
              <a:t>XX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90120" y="45091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项目概览</a:t>
            </a:r>
            <a:endParaRPr lang="zh-CN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158896" y="4744015"/>
            <a:ext cx="59766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编号：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项目名称：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项目等级：</a:t>
            </a:r>
            <a:endParaRPr lang="en-US" altLang="zh-CN" sz="1100" dirty="0" smtClean="0"/>
          </a:p>
          <a:p>
            <a:r>
              <a:rPr lang="zh-CN" altLang="en-US" sz="1100" dirty="0" smtClean="0"/>
              <a:t>项目状态：</a:t>
            </a:r>
            <a:endParaRPr lang="en-US" altLang="zh-CN" sz="1100" dirty="0" smtClean="0"/>
          </a:p>
          <a:p>
            <a:r>
              <a:rPr lang="zh-CN" altLang="en-US" sz="1100" dirty="0" smtClean="0"/>
              <a:t>进度：</a:t>
            </a:r>
            <a:endParaRPr lang="en-US" altLang="zh-CN" sz="1100" dirty="0" smtClean="0"/>
          </a:p>
          <a:p>
            <a:r>
              <a:rPr lang="zh-CN" altLang="en-US" sz="1100" dirty="0" smtClean="0"/>
              <a:t>成本：</a:t>
            </a:r>
            <a:endParaRPr lang="en-US" altLang="zh-CN" sz="1100" dirty="0" smtClean="0"/>
          </a:p>
          <a:p>
            <a:r>
              <a:rPr lang="zh-CN" altLang="en-US" sz="1100" dirty="0" smtClean="0"/>
              <a:t>资源：</a:t>
            </a:r>
            <a:endParaRPr lang="zh-CN" altLang="en-US" sz="11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827584" y="836712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135632" y="1844824"/>
            <a:ext cx="5999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3688" y="162880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33952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259</Words>
  <Application>Microsoft Office PowerPoint</Application>
  <PresentationFormat>全屏显示(4:3)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ShinoharaYuuyoru</dc:creator>
  <cp:lastModifiedBy>ShinoharaYuyoru</cp:lastModifiedBy>
  <cp:revision>14</cp:revision>
  <dcterms:created xsi:type="dcterms:W3CDTF">2017-11-15T05:48:33Z</dcterms:created>
  <dcterms:modified xsi:type="dcterms:W3CDTF">2017-11-21T12:25:03Z</dcterms:modified>
</cp:coreProperties>
</file>