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28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82.xml"/><Relationship Id="rId7" Type="http://schemas.openxmlformats.org/officeDocument/2006/relationships/image" Target="../media/image1.png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3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9.xml"/><Relationship Id="rId7" Type="http://schemas.openxmlformats.org/officeDocument/2006/relationships/image" Target="../media/image4.png"/><Relationship Id="rId6" Type="http://schemas.openxmlformats.org/officeDocument/2006/relationships/tags" Target="../tags/tag88.xml"/><Relationship Id="rId5" Type="http://schemas.openxmlformats.org/officeDocument/2006/relationships/image" Target="../media/image3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2826385" y="158242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题目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936365" y="1447165"/>
            <a:ext cx="579691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基于在线相似度算法的音乐播放器的设计与实现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826385" y="299466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姓名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936365" y="280098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数媒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曹宇恒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2370455" y="4309745"/>
            <a:ext cx="180657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指导教师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4081780" y="415480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叶斌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老师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背景与意义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459095" y="284861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本次要实现的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目的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428115" y="213550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音乐播放器的研究现状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249680" y="3547745"/>
            <a:ext cx="487489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本地相似音乐排序的算法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1"/>
          <p:cNvCxnSpPr>
            <a:endCxn id="6" idx="1"/>
          </p:cNvCxnSpPr>
          <p:nvPr/>
        </p:nvCxnSpPr>
        <p:spPr>
          <a:xfrm>
            <a:off x="4079240" y="2560955"/>
            <a:ext cx="1379855" cy="703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endCxn id="6" idx="1"/>
          </p:cNvCxnSpPr>
          <p:nvPr/>
        </p:nvCxnSpPr>
        <p:spPr>
          <a:xfrm flipV="1">
            <a:off x="4137025" y="3264535"/>
            <a:ext cx="1322070" cy="730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0" y="874395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030605" y="87249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音乐播放器基础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6436995" y="874395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7467600" y="87439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相似音乐排序列表和推荐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拟实现的功能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24345" y="1974850"/>
            <a:ext cx="4822190" cy="4629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580" y="2240280"/>
            <a:ext cx="6694170" cy="36271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技术实现方案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485900" y="752475"/>
            <a:ext cx="2230120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部分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735330" y="944245"/>
            <a:ext cx="750570" cy="530225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5900" y="1584325"/>
            <a:ext cx="9462135" cy="1000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将使用Pyside6进行GUI开发。Pyside6是Qt的Python绑定，它提供了创建GUI（图形用户界面）的工具。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5295" y="3002915"/>
            <a:ext cx="4702175" cy="288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18630" y="2347595"/>
            <a:ext cx="3248660" cy="44227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2826385" y="158242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936365" y="1582420"/>
            <a:ext cx="450786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相似排序算法的参数选择和权重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问题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826385" y="299466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936365" y="2994660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排序算法在应用中多线程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问题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主要技术难点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技术实现方案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369695" y="752475"/>
            <a:ext cx="2434590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相似音乐排序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部分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35330" y="944245"/>
            <a:ext cx="750570" cy="530225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1140" y="1853565"/>
            <a:ext cx="8889365" cy="312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2400"/>
              <a:t>使用librosa进行音频解析。librosa是一个Python库，它提供了音频和音乐分析的工具。可以使用librosa来读取音频文件，并获取音频的各种信息，如频谱、节奏、音调等。</a:t>
            </a:r>
            <a:endParaRPr lang="zh-CN" altLang="en-US" sz="2400"/>
          </a:p>
          <a:p>
            <a:endParaRPr lang="zh-CN" altLang="en-US" sz="2400"/>
          </a:p>
          <a:p>
            <a:pPr indent="457200"/>
            <a:r>
              <a:rPr lang="zh-CN" altLang="en-US" sz="2400"/>
              <a:t>使用相似度算法进行音乐相似度的分析。音乐的相似度可以通过上面的参数，对数据进行池化、标准化后，获取音乐的特征向量，然后对音乐的相似度进行计算。相似度使用向量计算距离，后续在开发中通过经验判断使用哪种距离度量</a:t>
            </a:r>
            <a:r>
              <a:rPr lang="zh-CN" altLang="en-US" sz="2400"/>
              <a:t>比较合适。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330325" y="1097915"/>
            <a:ext cx="9874885" cy="420433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音频解析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使用librosa库进行音频解析，获取音频的各种信息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相似度算法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使用相似度算法计算音频的相似度，根据相似度来排序相似的音乐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音乐播放内核开发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使用多个音频库，对不同格式音乐做播放适配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GUI开发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使用Pyside6创建音乐播放器的用户界面和功能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项目的整合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将相似度算法和librosa获取的音频信息应用于音乐排序和推荐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和整理、测试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等   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后续测试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测试应用及后续调整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55296" y="175895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进度安排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796790" y="2739390"/>
            <a:ext cx="2597785" cy="13785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感谢各位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0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05.xml><?xml version="1.0" encoding="utf-8"?>
<p:tagLst xmlns:p="http://schemas.openxmlformats.org/presentationml/2006/main">
  <p:tag name="commondata" val="eyJoZGlkIjoiYWU3ODViNTE3ZDY2YjQ3OThiMTNjZjg3YTc4Nzg0NDA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96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演示</Application>
  <PresentationFormat>宽屏</PresentationFormat>
  <Paragraphs>77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AliceMiro</cp:lastModifiedBy>
  <cp:revision>179</cp:revision>
  <dcterms:created xsi:type="dcterms:W3CDTF">2019-06-19T02:08:00Z</dcterms:created>
  <dcterms:modified xsi:type="dcterms:W3CDTF">2024-01-08T05:27:22Z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D9BCA2861CEC4FF9B7D839F1E4AFEF8A_11</vt:lpwstr>
  </property>
</Properties>
</file>