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  <p:sldId id="267" r:id="rId5"/>
    <p:sldId id="268" r:id="rId6"/>
    <p:sldId id="275" r:id="rId7"/>
    <p:sldId id="269" r:id="rId8"/>
    <p:sldId id="270" r:id="rId9"/>
    <p:sldId id="271" r:id="rId10"/>
    <p:sldId id="27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2.xml"/><Relationship Id="rId7" Type="http://schemas.openxmlformats.org/officeDocument/2006/relationships/image" Target="../media/image1.png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3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9.xml"/><Relationship Id="rId7" Type="http://schemas.openxmlformats.org/officeDocument/2006/relationships/image" Target="../media/image4.png"/><Relationship Id="rId6" Type="http://schemas.openxmlformats.org/officeDocument/2006/relationships/tags" Target="../tags/tag88.xml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04.xm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5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826385" y="158242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题目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936365" y="1447165"/>
            <a:ext cx="579691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基于在线相似度算法的音乐播放器的设计与实现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826385" y="299466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姓名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936365" y="28009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曹宇恒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370455" y="4309745"/>
            <a:ext cx="180657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指导教师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081780" y="41548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叶斌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老师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背景与意义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459095" y="284861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本次要实现的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目的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428115" y="21355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音乐播放器的研究现状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49680" y="3547745"/>
            <a:ext cx="487489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本地相似音乐排序的算法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>
            <a:endCxn id="6" idx="1"/>
          </p:cNvCxnSpPr>
          <p:nvPr/>
        </p:nvCxnSpPr>
        <p:spPr>
          <a:xfrm>
            <a:off x="4079240" y="2560955"/>
            <a:ext cx="1379855" cy="70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6" idx="1"/>
          </p:cNvCxnSpPr>
          <p:nvPr/>
        </p:nvCxnSpPr>
        <p:spPr>
          <a:xfrm flipV="1">
            <a:off x="4137025" y="3264535"/>
            <a:ext cx="1322070" cy="730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0" y="87439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030605" y="87249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音乐播放器基础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6436995" y="87439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7467600" y="87439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相似音乐排序列表和推荐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拟实现的功能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974850"/>
            <a:ext cx="4822190" cy="462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580" y="2240280"/>
            <a:ext cx="6694170" cy="36271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技术实现方案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85900" y="752475"/>
            <a:ext cx="358584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35330" y="944245"/>
            <a:ext cx="750570" cy="5302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1584325"/>
            <a:ext cx="9462135" cy="100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使用Pyside6进行GUI开发。Pyside6是Qt的Python绑定，它提供了创建GUI（图形用户界面）的工具。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5295" y="3002915"/>
            <a:ext cx="4702175" cy="288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18630" y="2347595"/>
            <a:ext cx="3248660" cy="44227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技术实现方案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85900" y="752475"/>
            <a:ext cx="358584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35330" y="944245"/>
            <a:ext cx="750570" cy="5302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1584325"/>
            <a:ext cx="9462135" cy="1543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实现音乐播放器的各种基本功能（播放界面、文件路径管理、专辑分类</a:t>
            </a:r>
            <a:r>
              <a:rPr lang="en-US" altLang="zh-CN" sz="2400"/>
              <a:t>(</a:t>
            </a:r>
            <a:r>
              <a:rPr lang="zh-CN" altLang="en-US" sz="2400"/>
              <a:t>使用元数据</a:t>
            </a:r>
            <a:r>
              <a:rPr lang="en-US" altLang="zh-CN" sz="2400"/>
              <a:t>)</a:t>
            </a:r>
            <a:r>
              <a:rPr lang="zh-CN" altLang="en-US" sz="2400"/>
              <a:t>、搜索、播放列表、歌曲详情、音量控制、音频输出选择、相似音乐排序功能、播放次数统计、均衡器、定时关闭等）。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技术实现方案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69695" y="752475"/>
            <a:ext cx="2434590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相似音乐排序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35330" y="944245"/>
            <a:ext cx="750570" cy="5302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1140" y="1853565"/>
            <a:ext cx="8889365" cy="312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使用librosa进行音频解析。librosa是一个Python库，它提供了音频和音乐分析的工具。可以使用librosa来读取音频文件，并获取音频的各种信息，如频谱、节奏、音调等。</a:t>
            </a:r>
            <a:endParaRPr lang="zh-CN" altLang="en-US" sz="2400"/>
          </a:p>
          <a:p>
            <a:endParaRPr lang="zh-CN" altLang="en-US" sz="2400"/>
          </a:p>
          <a:p>
            <a:pPr indent="457200"/>
            <a:r>
              <a:rPr lang="zh-CN" altLang="en-US" sz="2400"/>
              <a:t>使用相似度算法进行音乐相似度的分析。音乐的相似度可以通过上面的参数，对数据进行池化、标准化后，获取音乐的特征向量，然后对音乐的相似度进行计算。相似度使用向量计算距离，后续在开发中通过经验判断使用哪种距离度量</a:t>
            </a:r>
            <a:r>
              <a:rPr lang="zh-CN" altLang="en-US" sz="2400"/>
              <a:t>比较合适。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97485" y="75057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228090" y="748665"/>
            <a:ext cx="450786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相似排序算法的参数选择和权重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6483985" y="75057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7593965" y="75057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排序算法在应用中多线程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主要技术难点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778000"/>
            <a:ext cx="6504940" cy="358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83985" y="2555875"/>
            <a:ext cx="8258175" cy="20288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进度安排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96790" y="2739390"/>
            <a:ext cx="2597785" cy="1378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感谢各位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11.xml><?xml version="1.0" encoding="utf-8"?>
<p:tagLst xmlns:p="http://schemas.openxmlformats.org/presentationml/2006/main">
  <p:tag name="commondata" val="eyJoZGlkIjoiYWU3ODViNTE3ZDY2YjQ3OThiMTNjZjg3YTc4Nzg0NDA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演示</Application>
  <PresentationFormat>宽屏</PresentationFormat>
  <Paragraphs>85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AliceMiro</cp:lastModifiedBy>
  <cp:revision>185</cp:revision>
  <dcterms:created xsi:type="dcterms:W3CDTF">2019-06-19T02:08:00Z</dcterms:created>
  <dcterms:modified xsi:type="dcterms:W3CDTF">2024-01-08T08:20:59Z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D9BCA2861CEC4FF9B7D839F1E4AFEF8A_11</vt:lpwstr>
  </property>
</Properties>
</file>