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80EF4-4F39-AEB2-DE27-8F416B70A4EC}" v="318" dt="2024-05-14T05:27:30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64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8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1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8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50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8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7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681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466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9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WEB </a:t>
            </a:r>
            <a:r>
              <a:rPr lang="ru-RU" dirty="0" err="1"/>
              <a:t>design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Резниченко Ольга 7Л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B0C12-9D9C-8921-D7F0-93FECBAB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Цели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3BE8E-7156-F748-0BA0-9E78F639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1864840"/>
            <a:ext cx="7245103" cy="42388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262626"/>
              </a:buClr>
            </a:pPr>
            <a:endParaRPr lang="ru-RU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88670" lvl="1" indent="-514350">
              <a:buClr>
                <a:srgbClr val="262626"/>
              </a:buClr>
              <a:buAutoNum type="arabicPeriod"/>
            </a:pPr>
            <a:r>
              <a:rPr lang="ru-RU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Создать сайт для развлечений и отдыха</a:t>
            </a:r>
          </a:p>
          <a:p>
            <a:pPr marL="788670" lvl="1" indent="-514350">
              <a:buClr>
                <a:srgbClr val="262626"/>
              </a:buClr>
              <a:buAutoNum type="arabicPeriod"/>
            </a:pPr>
            <a:endParaRPr lang="ru-RU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88670" lvl="1" indent="-514350">
              <a:buClr>
                <a:srgbClr val="262626"/>
              </a:buClr>
              <a:buAutoNum type="arabicPeriod"/>
            </a:pPr>
            <a:r>
              <a:rPr lang="ru-RU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Показать, насколько интересны "старые" игры и привлечь к ним игроков.</a:t>
            </a:r>
          </a:p>
          <a:p>
            <a:pPr marL="617220" lvl="1" indent="-342900">
              <a:buClr>
                <a:srgbClr val="262626"/>
              </a:buClr>
              <a:buAutoNum type="arabicPeriod"/>
            </a:pPr>
            <a:endParaRPr lang="ru-RU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17220" lvl="1" indent="-342900">
              <a:buClr>
                <a:srgbClr val="262626"/>
              </a:buClr>
              <a:buAutoNum type="arabicPeriod"/>
            </a:pPr>
            <a:endParaRPr lang="ru-RU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DD963D1E-9CEE-4CE6-A0FF-CEFE96CC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C644380-6018-4B81-9DA9-9F06C59CE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548ABF7-EAB1-47F4-A166-1E6B2F84A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EF64B6-EF6F-4034-9831-AD0B821C1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80ABDB-25F5-417A-A33F-61660B8E7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9B805E7-7D5B-8327-793B-8B5B4774E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39" y="810881"/>
            <a:ext cx="2945339" cy="294533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CA351B0-F844-42E9-B2D2-5B49B8B3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5" y="650015"/>
            <a:ext cx="2765758" cy="2142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B5D28F-9B96-4EA2-AECC-58ADD21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6" y="4088215"/>
            <a:ext cx="3376548" cy="21248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id="{4BE6A425-9B55-46B4-A7A8-5AC17950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снимок экрана, Красочность, линия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5D9F3251-F853-C587-2F8A-9AE7E5955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497" y="3319806"/>
            <a:ext cx="2434338" cy="2509626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D8BD606-E44C-FDB9-4A15-4B4979A1CE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41826" y="334704"/>
            <a:ext cx="4005414" cy="596463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700" err="1">
                <a:solidFill>
                  <a:srgbClr val="FFFFFF"/>
                </a:solidFill>
              </a:rPr>
              <a:t>Сайт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en-US" sz="2700" err="1">
                <a:solidFill>
                  <a:srgbClr val="FFFFFF"/>
                </a:solidFill>
              </a:rPr>
              <a:t>содержит</a:t>
            </a:r>
            <a:r>
              <a:rPr lang="en-US" sz="2700" dirty="0">
                <a:solidFill>
                  <a:srgbClr val="FFFFFF"/>
                </a:solidFill>
              </a:rPr>
              <a:t> в </a:t>
            </a:r>
            <a:r>
              <a:rPr lang="en-US" sz="2700" err="1">
                <a:solidFill>
                  <a:srgbClr val="FFFFFF"/>
                </a:solidFill>
              </a:rPr>
              <a:t>себе</a:t>
            </a:r>
            <a:r>
              <a:rPr lang="en-US" sz="2700" dirty="0">
                <a:solidFill>
                  <a:srgbClr val="FFFFFF"/>
                </a:solidFill>
              </a:rPr>
              <a:t> 2 </a:t>
            </a:r>
            <a:r>
              <a:rPr lang="en-US" sz="2700" err="1">
                <a:solidFill>
                  <a:srgbClr val="FFFFFF"/>
                </a:solidFill>
              </a:rPr>
              <a:t>игры</a:t>
            </a:r>
            <a:r>
              <a:rPr lang="en-US" sz="2700" dirty="0">
                <a:solidFill>
                  <a:srgbClr val="FFFFFF"/>
                </a:solidFill>
              </a:rPr>
              <a:t> с </a:t>
            </a:r>
            <a:r>
              <a:rPr lang="en-US" sz="2700" err="1">
                <a:solidFill>
                  <a:srgbClr val="FFFFFF"/>
                </a:solidFill>
              </a:rPr>
              <a:t>описаниями</a:t>
            </a:r>
            <a:r>
              <a:rPr lang="en-US" sz="2700" dirty="0">
                <a:solidFill>
                  <a:srgbClr val="FFFFFF"/>
                </a:solidFill>
              </a:rPr>
              <a:t>: "</a:t>
            </a:r>
            <a:r>
              <a:rPr lang="en-US" sz="2700" err="1">
                <a:solidFill>
                  <a:srgbClr val="FFFFFF"/>
                </a:solidFill>
              </a:rPr>
              <a:t>Змейка</a:t>
            </a:r>
            <a:r>
              <a:rPr lang="en-US" sz="2700" dirty="0">
                <a:solidFill>
                  <a:srgbClr val="FFFFFF"/>
                </a:solidFill>
              </a:rPr>
              <a:t>" и "</a:t>
            </a:r>
            <a:r>
              <a:rPr lang="en-US" sz="2700" err="1">
                <a:solidFill>
                  <a:srgbClr val="FFFFFF"/>
                </a:solidFill>
              </a:rPr>
              <a:t>Тетрис</a:t>
            </a:r>
            <a:r>
              <a:rPr lang="en-US" sz="2700" dirty="0">
                <a:solidFill>
                  <a:srgbClr val="FFFFFF"/>
                </a:solidFill>
              </a:rPr>
              <a:t>". </a:t>
            </a:r>
            <a:r>
              <a:rPr lang="en-US" sz="2700" err="1">
                <a:solidFill>
                  <a:srgbClr val="FFFFFF"/>
                </a:solidFill>
              </a:rPr>
              <a:t>Данные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en-US" sz="2700" err="1">
                <a:solidFill>
                  <a:srgbClr val="FFFFFF"/>
                </a:solidFill>
              </a:rPr>
              <a:t>игры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en-US" sz="2700" err="1">
                <a:solidFill>
                  <a:srgbClr val="FFFFFF"/>
                </a:solidFill>
              </a:rPr>
              <a:t>развивают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en-US" sz="2700" err="1">
                <a:solidFill>
                  <a:srgbClr val="FFFFFF"/>
                </a:solidFill>
              </a:rPr>
              <a:t>логику</a:t>
            </a:r>
            <a:r>
              <a:rPr lang="en-US" sz="2700" dirty="0">
                <a:solidFill>
                  <a:srgbClr val="FFFFFF"/>
                </a:solidFill>
              </a:rPr>
              <a:t>, </a:t>
            </a:r>
            <a:r>
              <a:rPr lang="en-US" sz="2700" err="1">
                <a:solidFill>
                  <a:srgbClr val="FFFFFF"/>
                </a:solidFill>
              </a:rPr>
              <a:t>конструктивное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en-US" sz="2700" err="1">
                <a:solidFill>
                  <a:srgbClr val="FFFFFF"/>
                </a:solidFill>
              </a:rPr>
              <a:t>мышление</a:t>
            </a:r>
            <a:r>
              <a:rPr lang="en-US" sz="2700" dirty="0">
                <a:solidFill>
                  <a:srgbClr val="FFFFFF"/>
                </a:solidFill>
              </a:rPr>
              <a:t>, </a:t>
            </a:r>
            <a:r>
              <a:rPr lang="en-US" sz="2700" err="1">
                <a:solidFill>
                  <a:srgbClr val="FFFFFF"/>
                </a:solidFill>
              </a:rPr>
              <a:t>реакцию</a:t>
            </a:r>
            <a:r>
              <a:rPr lang="en-US" sz="2700" dirty="0">
                <a:solidFill>
                  <a:srgbClr val="FFFFFF"/>
                </a:solidFill>
              </a:rPr>
              <a:t> и </a:t>
            </a:r>
            <a:r>
              <a:rPr lang="en-US" sz="2700" err="1">
                <a:solidFill>
                  <a:srgbClr val="FFFFFF"/>
                </a:solidFill>
              </a:rPr>
              <a:t>мелкую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en-US" sz="2700" err="1">
                <a:solidFill>
                  <a:srgbClr val="FFFFFF"/>
                </a:solidFill>
              </a:rPr>
              <a:t>моторику</a:t>
            </a:r>
            <a:r>
              <a:rPr lang="en-US" sz="2700" dirty="0">
                <a:solidFill>
                  <a:srgbClr val="FFFFFF"/>
                </a:solidFill>
              </a:rPr>
              <a:t>, а </a:t>
            </a:r>
            <a:r>
              <a:rPr lang="en-US" sz="2700" err="1">
                <a:solidFill>
                  <a:srgbClr val="FFFFFF"/>
                </a:solidFill>
              </a:rPr>
              <a:t>также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en-US" sz="2700" err="1">
                <a:solidFill>
                  <a:srgbClr val="FFFFFF"/>
                </a:solidFill>
              </a:rPr>
              <a:t>позволяют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en-US" sz="2700" err="1">
                <a:solidFill>
                  <a:srgbClr val="FFFFFF"/>
                </a:solidFill>
              </a:rPr>
              <a:t>расслабиться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en-US" sz="2700" err="1">
                <a:solidFill>
                  <a:srgbClr val="FFFFFF"/>
                </a:solidFill>
              </a:rPr>
              <a:t>после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en-US" sz="2700" err="1">
                <a:solidFill>
                  <a:srgbClr val="FFFFFF"/>
                </a:solidFill>
              </a:rPr>
              <a:t>тяжелого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en-US" sz="2700" err="1">
                <a:solidFill>
                  <a:srgbClr val="FFFFFF"/>
                </a:solidFill>
              </a:rPr>
              <a:t>дня</a:t>
            </a:r>
            <a:r>
              <a:rPr lang="en-US" sz="2700" dirty="0">
                <a:solidFill>
                  <a:srgbClr val="FFFFFF"/>
                </a:solidFill>
              </a:rPr>
              <a:t> и </a:t>
            </a:r>
            <a:r>
              <a:rPr lang="en-US" sz="2700" err="1">
                <a:solidFill>
                  <a:srgbClr val="FFFFFF"/>
                </a:solidFill>
              </a:rPr>
              <a:t>отвлечься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en-US" sz="2700" err="1">
                <a:solidFill>
                  <a:srgbClr val="FFFFFF"/>
                </a:solidFill>
              </a:rPr>
              <a:t>от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en-US" sz="2700" err="1">
                <a:solidFill>
                  <a:srgbClr val="FFFFFF"/>
                </a:solidFill>
              </a:rPr>
              <a:t>дел</a:t>
            </a:r>
            <a:r>
              <a:rPr lang="en-US" sz="2700" dirty="0">
                <a:solidFill>
                  <a:srgbClr val="FFFFFF"/>
                </a:solidFill>
              </a:rPr>
              <a:t>. </a:t>
            </a:r>
            <a:r>
              <a:rPr lang="en-US" sz="2700" err="1">
                <a:solidFill>
                  <a:srgbClr val="FFFFFF"/>
                </a:solidFill>
              </a:rPr>
              <a:t>Удачной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en-US" sz="2700" err="1">
                <a:solidFill>
                  <a:srgbClr val="FFFFFF"/>
                </a:solidFill>
              </a:rPr>
              <a:t>игры</a:t>
            </a:r>
            <a:r>
              <a:rPr lang="en-US" sz="2700" dirty="0">
                <a:solidFill>
                  <a:srgbClr val="FFFFFF"/>
                </a:solidFill>
              </a:rPr>
              <a:t>!</a:t>
            </a:r>
            <a:endParaRPr lang="ru-RU" sz="27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42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52E1C18-A140-3BBF-44B1-6CE6711141B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07698" y="2261589"/>
            <a:ext cx="10058400" cy="3932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sz="7200" dirty="0"/>
              <a:t>СПАСИБО ЗА ВНИМАНИЕ!</a:t>
            </a:r>
            <a:endParaRPr lang="ru-RU" sz="7200"/>
          </a:p>
        </p:txBody>
      </p:sp>
    </p:spTree>
    <p:extLst>
      <p:ext uri="{BB962C8B-B14F-4D97-AF65-F5344CB8AC3E}">
        <p14:creationId xmlns:p14="http://schemas.microsoft.com/office/powerpoint/2010/main" val="953616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Savon</vt:lpstr>
      <vt:lpstr>Проект WEB design</vt:lpstr>
      <vt:lpstr>Цели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137</cp:revision>
  <dcterms:created xsi:type="dcterms:W3CDTF">2024-05-13T19:35:12Z</dcterms:created>
  <dcterms:modified xsi:type="dcterms:W3CDTF">2024-05-14T05:27:43Z</dcterms:modified>
</cp:coreProperties>
</file>