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69" r:id="rId2"/>
    <p:sldId id="281" r:id="rId3"/>
    <p:sldId id="311" r:id="rId4"/>
    <p:sldId id="313" r:id="rId5"/>
    <p:sldId id="316" r:id="rId6"/>
    <p:sldId id="282" r:id="rId7"/>
    <p:sldId id="315" r:id="rId8"/>
    <p:sldId id="283" r:id="rId9"/>
    <p:sldId id="284" r:id="rId10"/>
    <p:sldId id="285" r:id="rId11"/>
    <p:sldId id="286" r:id="rId12"/>
    <p:sldId id="287" r:id="rId13"/>
    <p:sldId id="288" r:id="rId14"/>
    <p:sldId id="302" r:id="rId15"/>
    <p:sldId id="303" r:id="rId16"/>
    <p:sldId id="300" r:id="rId17"/>
    <p:sldId id="301" r:id="rId18"/>
    <p:sldId id="304" r:id="rId19"/>
    <p:sldId id="305" r:id="rId20"/>
    <p:sldId id="306" r:id="rId21"/>
    <p:sldId id="307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312" r:id="rId31"/>
    <p:sldId id="270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C639"/>
    <a:srgbClr val="3D3287"/>
    <a:srgbClr val="FDFDFD"/>
    <a:srgbClr val="FDFEFE"/>
    <a:srgbClr val="FDFEF8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55" d="100"/>
          <a:sy n="55" d="100"/>
        </p:scale>
        <p:origin x="63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DD49355-2034-4837-BAD5-4DC78A5E24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406B4A-C9A1-4E40-9C8B-CA922A33F89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980E1-27B5-4681-B555-8D86A4845145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D57FA6B8-B192-4828-8C7E-9C44F252C4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0808BBA-B7DA-461A-9024-48692758E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66A9AE-B30E-4278-B5D5-E8F287B968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A81963-0469-4E29-9789-B584FA9CC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7A6BD-3E80-41E3-824F-76559E3D748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FD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3C5714-2031-430B-AC80-9BF413B68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6D98-7EBA-41F2-B1B5-71B5205D4CA3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E6454D-982E-4F73-A16F-C3F6939C3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994F44-3F1E-4696-A577-B82914B0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4CEE-7D54-4FD6-A004-85FE99740FE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A0ECC4-1713-435E-AC50-B07740F38990}"/>
              </a:ext>
            </a:extLst>
          </p:cNvPr>
          <p:cNvCxnSpPr>
            <a:cxnSpLocks/>
          </p:cNvCxnSpPr>
          <p:nvPr userDrawn="1"/>
        </p:nvCxnSpPr>
        <p:spPr>
          <a:xfrm>
            <a:off x="0" y="763365"/>
            <a:ext cx="10409543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1740098-15D9-459D-80FA-4C1772547B7D}"/>
              </a:ext>
            </a:extLst>
          </p:cNvPr>
          <p:cNvCxnSpPr>
            <a:cxnSpLocks/>
          </p:cNvCxnSpPr>
          <p:nvPr userDrawn="1"/>
        </p:nvCxnSpPr>
        <p:spPr>
          <a:xfrm>
            <a:off x="1934308" y="6147772"/>
            <a:ext cx="1027234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135162C-7D3B-462F-A4AF-D5B5D73A26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130" y="228457"/>
            <a:ext cx="867499" cy="101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0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AD44D-2856-46C0-A583-46A5E3954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21B300-A82B-426A-911D-1DB0A47C4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57A2A3-0495-4EE0-B9E1-98BB1D056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6D98-7EBA-41F2-B1B5-71B5205D4CA3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03C9C-8058-4B84-9E2A-37DDCBF7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97199F-B441-486E-9528-36F812CC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4CEE-7D54-4FD6-A004-85FE99740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55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EE1085-6183-4083-BC84-65A826E17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EFC33C-4DBF-4334-AF60-907A3344C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193BF1-6460-4267-981F-459FA982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6D98-7EBA-41F2-B1B5-71B5205D4CA3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92544-3A24-451C-BC4D-FCD843450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EAD453-B319-4769-8080-E00B0800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4CEE-7D54-4FD6-A004-85FE99740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89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1C363-1FCA-4B10-A30A-C3445AB88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DC789-F8E3-4D98-99D8-F1D3A07F8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440103-A917-4088-9EE0-655CA287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6D98-7EBA-41F2-B1B5-71B5205D4CA3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EFB66B-1A0A-414F-8BF1-5AF6525E7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A86194-1C24-4AAA-8145-7A1E2896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4CEE-7D54-4FD6-A004-85FE99740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01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55229-9FF0-41A8-BA8D-030D8C80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FB18D3-4C7F-4111-929D-300B21DB5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5E2ADD-74B3-4BC6-9703-2A3C27332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6D98-7EBA-41F2-B1B5-71B5205D4CA3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B7CEA5-E8E8-4ADA-8DF9-6A6D5833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59EA81-6092-494A-88B9-98E444CB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4CEE-7D54-4FD6-A004-85FE99740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03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BD9FC-44FE-4FE9-9D5A-8E338C4B5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0D5F1F-39DF-4206-98C5-F4059E2D2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EC782B-2588-4474-8970-76CADA203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461B43-26E6-4046-A9D6-CCC081D0A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6D98-7EBA-41F2-B1B5-71B5205D4CA3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47504B-6A78-4B57-A6DC-AAF5D6FB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8663C4-33E8-4A6E-8207-6EB9BA9F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4CEE-7D54-4FD6-A004-85FE99740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2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436E1-6668-4469-8948-7457323D0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4A3E35-78C8-47ED-8789-9BF1D7927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93D458-4C50-4E17-B8C3-9246E708F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E34887-A406-4D14-BB7C-5C99A3144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F272BB-7834-44EC-A8B7-B0251E7BB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BCBEFC-EF0A-4B8E-B27D-51AD6E604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6D98-7EBA-41F2-B1B5-71B5205D4CA3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785B2D-7656-4A48-B778-FC4FFBDAA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6868B4-4EB1-4A15-A9D6-D59A25F8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4CEE-7D54-4FD6-A004-85FE99740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70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F7AF4-E2F5-4075-BCA1-6EAFE9DA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486D17-D7F3-4E5B-AC8A-C15A8433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6D98-7EBA-41F2-B1B5-71B5205D4CA3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422689-6F98-433B-9C88-2071F537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66784D-34BA-4592-A45F-83C41EBC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4CEE-7D54-4FD6-A004-85FE99740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74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A22FEE-1CC2-450B-912C-53ACBB850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6D98-7EBA-41F2-B1B5-71B5205D4CA3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5A6033-A2DA-4AB6-B985-6B56CEA53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423AF9-5399-4BF9-A593-6E1F868A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4CEE-7D54-4FD6-A004-85FE99740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24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0314C-D0A0-4918-BDBD-75C621742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A49D75-6887-40FF-98FD-AC3287E4D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300191-BB51-46DF-9E0B-7E2BD99E1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7D04C-3969-48B0-89CB-91D9BCA5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6D98-7EBA-41F2-B1B5-71B5205D4CA3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AFE5AC-A536-4B72-AFF6-5009A7E79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47E47A-D284-47E6-A90F-7E618044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4CEE-7D54-4FD6-A004-85FE99740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62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472E8-2566-4532-9E38-22A4139F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4572E1-F37F-45A6-BB1E-8DAEA63E5F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C4C548-2ECC-44AE-BBE9-0C85BFE08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699B1C-2A1B-4C5C-ACA8-380CED30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6D98-7EBA-41F2-B1B5-71B5205D4CA3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5F3B23-B3EC-4C59-A43E-C31F284A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D32974-FDB9-456D-9427-C62E78A1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F4CEE-7D54-4FD6-A004-85FE99740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34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761938-9B24-4488-8F2A-7FEA65B04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F10304-A522-4E19-8F06-92A3D3AC2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2925B2-63D8-427E-BBE9-25EB0C1A0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B6D98-7EBA-41F2-B1B5-71B5205D4CA3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98E80C-9273-4CC5-A8AD-D609CBFA2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9E20D4-355F-4665-9389-378FDAC3E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F4CEE-7D54-4FD6-A004-85FE99740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320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722995D-272D-489D-90FC-4AF424E9FF04}"/>
              </a:ext>
            </a:extLst>
          </p:cNvPr>
          <p:cNvCxnSpPr>
            <a:cxnSpLocks/>
          </p:cNvCxnSpPr>
          <p:nvPr/>
        </p:nvCxnSpPr>
        <p:spPr>
          <a:xfrm>
            <a:off x="4669654" y="2198998"/>
            <a:ext cx="316193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23F480E-0378-49A1-AE01-6F589FF4F8C2}"/>
              </a:ext>
            </a:extLst>
          </p:cNvPr>
          <p:cNvCxnSpPr/>
          <p:nvPr/>
        </p:nvCxnSpPr>
        <p:spPr>
          <a:xfrm>
            <a:off x="4125157" y="3838596"/>
            <a:ext cx="309830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16B1987-26F8-4921-BA05-8F627C25D560}"/>
              </a:ext>
            </a:extLst>
          </p:cNvPr>
          <p:cNvSpPr txBox="1"/>
          <p:nvPr/>
        </p:nvSpPr>
        <p:spPr>
          <a:xfrm>
            <a:off x="6765032" y="4532526"/>
            <a:ext cx="2537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손수연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2018125026</a:t>
            </a:r>
          </a:p>
          <a:p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신성준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2018125028</a:t>
            </a:r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B094FFA7-B954-4F31-B73D-26150284C8CF}"/>
              </a:ext>
            </a:extLst>
          </p:cNvPr>
          <p:cNvSpPr/>
          <p:nvPr/>
        </p:nvSpPr>
        <p:spPr>
          <a:xfrm>
            <a:off x="3664258" y="4003714"/>
            <a:ext cx="4630691" cy="319595"/>
          </a:xfrm>
          <a:prstGeom prst="parallelogram">
            <a:avLst>
              <a:gd name="adj" fmla="val 69445"/>
            </a:avLst>
          </a:prstGeom>
          <a:solidFill>
            <a:srgbClr val="A4C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</a:t>
            </a:r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AFC945-96F3-48EB-B106-43C624BE2DFD}"/>
              </a:ext>
            </a:extLst>
          </p:cNvPr>
          <p:cNvSpPr txBox="1"/>
          <p:nvPr/>
        </p:nvSpPr>
        <p:spPr>
          <a:xfrm>
            <a:off x="9995842" y="153309"/>
            <a:ext cx="1920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모바일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SW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스튜디오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E94448-C09E-48A2-9432-FC621552A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260" y="1785079"/>
            <a:ext cx="885498" cy="10393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6C33414-7762-4515-83C5-9DF975983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4759"/>
            <a:ext cx="2179287" cy="7299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86C9FAD-5837-4666-9637-8B2CDFCD3CF3}"/>
              </a:ext>
            </a:extLst>
          </p:cNvPr>
          <p:cNvSpPr txBox="1"/>
          <p:nvPr/>
        </p:nvSpPr>
        <p:spPr>
          <a:xfrm>
            <a:off x="4846299" y="2771901"/>
            <a:ext cx="24994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요리 메모장</a:t>
            </a:r>
            <a:r>
              <a:rPr lang="en-US" altLang="ko-KR" sz="25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App</a:t>
            </a:r>
            <a:endParaRPr lang="ko-KR" altLang="en-US" sz="2500" dirty="0">
              <a:solidFill>
                <a:schemeClr val="bg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3803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A05EC1-8C84-4BB0-AF08-B369CE24E03F}"/>
              </a:ext>
            </a:extLst>
          </p:cNvPr>
          <p:cNvSpPr txBox="1"/>
          <p:nvPr/>
        </p:nvSpPr>
        <p:spPr>
          <a:xfrm>
            <a:off x="843280" y="274320"/>
            <a:ext cx="15905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홈 </a:t>
            </a:r>
            <a:r>
              <a:rPr lang="en-US" altLang="ko-KR" sz="3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01D50B-FBC5-4BE8-9725-77AC8AED0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454" y="977400"/>
            <a:ext cx="2949734" cy="49032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0AC4751-B012-4840-96F9-8E64A4559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528" y="1281112"/>
            <a:ext cx="31527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93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A05EC1-8C84-4BB0-AF08-B369CE24E03F}"/>
              </a:ext>
            </a:extLst>
          </p:cNvPr>
          <p:cNvSpPr txBox="1"/>
          <p:nvPr/>
        </p:nvSpPr>
        <p:spPr>
          <a:xfrm>
            <a:off x="843280" y="274320"/>
            <a:ext cx="15905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홈 </a:t>
            </a:r>
            <a:r>
              <a:rPr lang="en-US" altLang="ko-KR" sz="3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A5BC58-DA07-4687-972D-E29A59E4F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964" y="974143"/>
            <a:ext cx="2949735" cy="490971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414449A-137A-4588-BF85-79073EE71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688" y="828318"/>
            <a:ext cx="32385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42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A05EC1-8C84-4BB0-AF08-B369CE24E03F}"/>
              </a:ext>
            </a:extLst>
          </p:cNvPr>
          <p:cNvSpPr txBox="1"/>
          <p:nvPr/>
        </p:nvSpPr>
        <p:spPr>
          <a:xfrm>
            <a:off x="843280" y="274320"/>
            <a:ext cx="24737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 후 게시글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AA5DFF-9EDA-4A51-A00B-5A8A38C7F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231" y="967875"/>
            <a:ext cx="2935891" cy="49127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001C6FB-9C37-45CC-BD73-5EEA38AF3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59" y="1207350"/>
            <a:ext cx="4634678" cy="44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79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A05EC1-8C84-4BB0-AF08-B369CE24E03F}"/>
              </a:ext>
            </a:extLst>
          </p:cNvPr>
          <p:cNvSpPr txBox="1"/>
          <p:nvPr/>
        </p:nvSpPr>
        <p:spPr>
          <a:xfrm>
            <a:off x="843280" y="274320"/>
            <a:ext cx="20361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홈 </a:t>
            </a:r>
            <a:r>
              <a:rPr lang="en-US" altLang="ko-KR" sz="3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 정보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F95328-1CD5-43DB-8233-90B902491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337" y="977398"/>
            <a:ext cx="2952000" cy="490266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8A64715-ED5C-4B82-A2E8-E9660255ADC4}"/>
              </a:ext>
            </a:extLst>
          </p:cNvPr>
          <p:cNvSpPr/>
          <p:nvPr/>
        </p:nvSpPr>
        <p:spPr>
          <a:xfrm>
            <a:off x="9705143" y="1323975"/>
            <a:ext cx="304800" cy="27622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A90DA4-A528-4F77-ACCC-DD5C4AC55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337" y="976857"/>
            <a:ext cx="2971834" cy="490320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855AD8D-5FE3-44E7-B71C-25C16DDEC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736" y="1218063"/>
            <a:ext cx="4117685" cy="442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5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A05EC1-8C84-4BB0-AF08-B369CE24E03F}"/>
              </a:ext>
            </a:extLst>
          </p:cNvPr>
          <p:cNvSpPr txBox="1"/>
          <p:nvPr/>
        </p:nvSpPr>
        <p:spPr>
          <a:xfrm>
            <a:off x="843280" y="274320"/>
            <a:ext cx="35910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레시피 메모</a:t>
            </a:r>
            <a:r>
              <a:rPr lang="en-US" altLang="ko-KR" sz="3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sz="3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97DBF7-1245-47F4-81B0-949721F69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081" y="1012885"/>
            <a:ext cx="2895503" cy="483223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A57EDBF-E0E3-42EC-964D-E8874BA2A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80" y="1095143"/>
            <a:ext cx="50101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917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A05EC1-8C84-4BB0-AF08-B369CE24E03F}"/>
              </a:ext>
            </a:extLst>
          </p:cNvPr>
          <p:cNvSpPr txBox="1"/>
          <p:nvPr/>
        </p:nvSpPr>
        <p:spPr>
          <a:xfrm>
            <a:off x="843280" y="256565"/>
            <a:ext cx="36920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레시피 메모</a:t>
            </a:r>
            <a:r>
              <a:rPr lang="en-US" altLang="ko-KR" sz="3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sz="3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폴더선택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FF91A8-97E3-45B3-9FC2-99C0B57FE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51" y="1023151"/>
            <a:ext cx="2897297" cy="481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81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A05EC1-8C84-4BB0-AF08-B369CE24E03F}"/>
              </a:ext>
            </a:extLst>
          </p:cNvPr>
          <p:cNvSpPr txBox="1"/>
          <p:nvPr/>
        </p:nvSpPr>
        <p:spPr>
          <a:xfrm>
            <a:off x="843280" y="274320"/>
            <a:ext cx="45239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레시피 메모</a:t>
            </a:r>
            <a:r>
              <a:rPr lang="en-US" altLang="ko-KR" sz="3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sz="3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기본정보 입력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159A02D-09BC-4349-B936-9ECC0ADD2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818" y="972944"/>
            <a:ext cx="2956363" cy="491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082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A05EC1-8C84-4BB0-AF08-B369CE24E03F}"/>
              </a:ext>
            </a:extLst>
          </p:cNvPr>
          <p:cNvSpPr txBox="1"/>
          <p:nvPr/>
        </p:nvSpPr>
        <p:spPr>
          <a:xfrm>
            <a:off x="843280" y="274320"/>
            <a:ext cx="35910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레시피 메모</a:t>
            </a:r>
            <a:r>
              <a:rPr lang="en-US" altLang="ko-KR" sz="3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sz="3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재료선택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29DE24-B82A-498D-AAB8-455EFF19B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509" y="912624"/>
            <a:ext cx="3016981" cy="503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38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A05EC1-8C84-4BB0-AF08-B369CE24E03F}"/>
              </a:ext>
            </a:extLst>
          </p:cNvPr>
          <p:cNvSpPr txBox="1"/>
          <p:nvPr/>
        </p:nvSpPr>
        <p:spPr>
          <a:xfrm>
            <a:off x="843280" y="274320"/>
            <a:ext cx="42691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레시피 메모</a:t>
            </a:r>
            <a:r>
              <a:rPr lang="en-US" altLang="ko-KR" sz="3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sz="3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재료 양 선택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BF0934-9EBA-4BB4-BF75-55BF20CAB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451" y="1033945"/>
            <a:ext cx="2903097" cy="479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50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A05EC1-8C84-4BB0-AF08-B369CE24E03F}"/>
              </a:ext>
            </a:extLst>
          </p:cNvPr>
          <p:cNvSpPr txBox="1"/>
          <p:nvPr/>
        </p:nvSpPr>
        <p:spPr>
          <a:xfrm>
            <a:off x="843280" y="274320"/>
            <a:ext cx="51010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레시피 메모</a:t>
            </a:r>
            <a:r>
              <a:rPr lang="en-US" altLang="ko-KR" sz="3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재료선택 후 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414435-6756-4852-802D-7C589D6CE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257" y="1067540"/>
            <a:ext cx="2837485" cy="472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5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A05EC1-8C84-4BB0-AF08-B369CE24E03F}"/>
              </a:ext>
            </a:extLst>
          </p:cNvPr>
          <p:cNvSpPr txBox="1"/>
          <p:nvPr/>
        </p:nvSpPr>
        <p:spPr>
          <a:xfrm>
            <a:off x="843280" y="274320"/>
            <a:ext cx="9092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CEB32F-2871-469E-B6BF-4F8A39253CB4}"/>
              </a:ext>
            </a:extLst>
          </p:cNvPr>
          <p:cNvSpPr txBox="1"/>
          <p:nvPr/>
        </p:nvSpPr>
        <p:spPr>
          <a:xfrm>
            <a:off x="6747030" y="1284821"/>
            <a:ext cx="3406702" cy="3787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5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5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왜 이 앱이 필요한가</a:t>
            </a:r>
            <a:r>
              <a:rPr lang="en-US" altLang="ko-KR" sz="25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 </a:t>
            </a:r>
          </a:p>
          <a:p>
            <a:pPr>
              <a:lnSpc>
                <a:spcPct val="250000"/>
              </a:lnSpc>
            </a:pPr>
            <a:r>
              <a:rPr lang="en-US" altLang="ko-KR" sz="25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5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</a:t>
            </a:r>
            <a:r>
              <a:rPr lang="en-US" altLang="ko-KR" sz="25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(Wireframe)</a:t>
            </a:r>
          </a:p>
          <a:p>
            <a:pPr>
              <a:lnSpc>
                <a:spcPct val="250000"/>
              </a:lnSpc>
            </a:pPr>
            <a:r>
              <a:rPr lang="en-US" altLang="ko-KR" sz="25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Use case</a:t>
            </a:r>
          </a:p>
          <a:p>
            <a:pPr>
              <a:lnSpc>
                <a:spcPct val="250000"/>
              </a:lnSpc>
            </a:pPr>
            <a:r>
              <a:rPr lang="en-US" altLang="ko-KR" sz="25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</a:t>
            </a:r>
            <a:r>
              <a:rPr lang="ko-KR" altLang="en-US" sz="25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앱의 장점</a:t>
            </a:r>
            <a:r>
              <a:rPr lang="en-US" altLang="ko-KR" sz="25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5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차별성</a:t>
            </a:r>
            <a:endParaRPr lang="en-US" altLang="ko-KR" sz="2500" dirty="0">
              <a:solidFill>
                <a:schemeClr val="bg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707CF0-6721-4576-97C5-C59892D060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7" t="-2537" r="18381"/>
          <a:stretch/>
        </p:blipFill>
        <p:spPr>
          <a:xfrm>
            <a:off x="2945890" y="2281561"/>
            <a:ext cx="3055416" cy="179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11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A05EC1-8C84-4BB0-AF08-B369CE24E03F}"/>
              </a:ext>
            </a:extLst>
          </p:cNvPr>
          <p:cNvSpPr txBox="1"/>
          <p:nvPr/>
        </p:nvSpPr>
        <p:spPr>
          <a:xfrm>
            <a:off x="843280" y="274320"/>
            <a:ext cx="51235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레시피 메모 </a:t>
            </a:r>
            <a:r>
              <a:rPr lang="en-US" altLang="ko-KR" sz="3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재료 선택 후 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2377E9-844F-45D2-941C-71FFF606E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523" y="1088302"/>
            <a:ext cx="2840953" cy="468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68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A05EC1-8C84-4BB0-AF08-B369CE24E03F}"/>
              </a:ext>
            </a:extLst>
          </p:cNvPr>
          <p:cNvSpPr txBox="1"/>
          <p:nvPr/>
        </p:nvSpPr>
        <p:spPr>
          <a:xfrm>
            <a:off x="843280" y="274320"/>
            <a:ext cx="45239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레시피 메모</a:t>
            </a:r>
            <a:r>
              <a:rPr lang="en-US" altLang="ko-KR" sz="3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sz="3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요리과정 입력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3A4543-7EB6-4013-A347-D632AC400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006" y="988750"/>
            <a:ext cx="2953987" cy="488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47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A05EC1-8C84-4BB0-AF08-B369CE24E03F}"/>
              </a:ext>
            </a:extLst>
          </p:cNvPr>
          <p:cNvSpPr txBox="1"/>
          <p:nvPr/>
        </p:nvSpPr>
        <p:spPr>
          <a:xfrm>
            <a:off x="843280" y="274320"/>
            <a:ext cx="12330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냉장고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DD6C6B-0EFA-473F-8166-484952792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979" y="972637"/>
            <a:ext cx="2955464" cy="49127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BF1B8B3-3662-473A-97C5-086DBECDF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1100137"/>
            <a:ext cx="4796100" cy="427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62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A05EC1-8C84-4BB0-AF08-B369CE24E03F}"/>
              </a:ext>
            </a:extLst>
          </p:cNvPr>
          <p:cNvSpPr txBox="1"/>
          <p:nvPr/>
        </p:nvSpPr>
        <p:spPr>
          <a:xfrm>
            <a:off x="843280" y="274320"/>
            <a:ext cx="30877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냉장고 </a:t>
            </a:r>
            <a:r>
              <a:rPr lang="en-US" altLang="ko-KR" sz="3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재료 삭제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1D1943-BE2D-4B4B-A768-821204652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878" y="963543"/>
            <a:ext cx="2955465" cy="49170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AD54BA0-F890-435E-9D07-A9F14AACD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80" y="1140833"/>
            <a:ext cx="49434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00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A05EC1-8C84-4BB0-AF08-B369CE24E03F}"/>
              </a:ext>
            </a:extLst>
          </p:cNvPr>
          <p:cNvSpPr txBox="1"/>
          <p:nvPr/>
        </p:nvSpPr>
        <p:spPr>
          <a:xfrm>
            <a:off x="843280" y="274320"/>
            <a:ext cx="12330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E16E0E-9683-485E-BC07-86B1A78A6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475" y="977400"/>
            <a:ext cx="2949734" cy="488813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3EDE562-761B-4779-BA83-175FA7C6F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44" y="1062106"/>
            <a:ext cx="3486619" cy="45512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7A5B025-8E55-439C-9BBA-2D719B8AE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770" y="1516279"/>
            <a:ext cx="3074999" cy="409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19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A05EC1-8C84-4BB0-AF08-B369CE24E03F}"/>
              </a:ext>
            </a:extLst>
          </p:cNvPr>
          <p:cNvSpPr txBox="1"/>
          <p:nvPr/>
        </p:nvSpPr>
        <p:spPr>
          <a:xfrm>
            <a:off x="843280" y="274320"/>
            <a:ext cx="24657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레시피 게시판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9BE864-B823-48E9-8193-40BCE4F29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633" y="983911"/>
            <a:ext cx="2949734" cy="48966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EAF4F68-1697-4CDD-A693-2C6E550B2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032" y="983911"/>
            <a:ext cx="437197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71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A05EC1-8C84-4BB0-AF08-B369CE24E03F}"/>
              </a:ext>
            </a:extLst>
          </p:cNvPr>
          <p:cNvSpPr txBox="1"/>
          <p:nvPr/>
        </p:nvSpPr>
        <p:spPr>
          <a:xfrm>
            <a:off x="843280" y="274320"/>
            <a:ext cx="22894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 </a:t>
            </a:r>
            <a:r>
              <a:rPr lang="en-US" altLang="ko-KR" sz="3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9BE864-B823-48E9-8193-40BCE4F29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339" y="977400"/>
            <a:ext cx="2949734" cy="48966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1C9A883-2066-439C-A049-EADE6527B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339" y="983911"/>
            <a:ext cx="2949734" cy="492494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30545C7-481A-41B4-9ABF-843991F3908B}"/>
              </a:ext>
            </a:extLst>
          </p:cNvPr>
          <p:cNvSpPr/>
          <p:nvPr/>
        </p:nvSpPr>
        <p:spPr>
          <a:xfrm>
            <a:off x="9392758" y="1288462"/>
            <a:ext cx="304800" cy="27622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200D77-75E8-417C-AC01-6900D2711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492" y="828318"/>
            <a:ext cx="43338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5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A05EC1-8C84-4BB0-AF08-B369CE24E03F}"/>
              </a:ext>
            </a:extLst>
          </p:cNvPr>
          <p:cNvSpPr txBox="1"/>
          <p:nvPr/>
        </p:nvSpPr>
        <p:spPr>
          <a:xfrm>
            <a:off x="843280" y="274320"/>
            <a:ext cx="35221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레시피 게시판 게시글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659BB1-FA28-4AC2-B670-75B412F3F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123" y="977400"/>
            <a:ext cx="2936710" cy="49032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96CE757-FAA4-48F7-B491-C5C336513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22" y="1080739"/>
            <a:ext cx="4335540" cy="451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8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A05EC1-8C84-4BB0-AF08-B369CE24E03F}"/>
              </a:ext>
            </a:extLst>
          </p:cNvPr>
          <p:cNvSpPr txBox="1"/>
          <p:nvPr/>
        </p:nvSpPr>
        <p:spPr>
          <a:xfrm>
            <a:off x="843280" y="274320"/>
            <a:ext cx="2028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질문 게시판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6744AE-C515-4004-8279-BB05CD16D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123" y="977400"/>
            <a:ext cx="2936710" cy="490534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0E2CF92-75F7-43E4-AD5B-337FF39E8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80" y="958319"/>
            <a:ext cx="42291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48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A05EC1-8C84-4BB0-AF08-B369CE24E03F}"/>
              </a:ext>
            </a:extLst>
          </p:cNvPr>
          <p:cNvSpPr txBox="1"/>
          <p:nvPr/>
        </p:nvSpPr>
        <p:spPr>
          <a:xfrm>
            <a:off x="843280" y="274320"/>
            <a:ext cx="8835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E89505-5E7A-4457-BCB2-D501B916D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489" y="970886"/>
            <a:ext cx="2949735" cy="490971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A6F003D-C353-4041-9426-5125C5264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60" y="899340"/>
            <a:ext cx="4137093" cy="490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0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A05EC1-8C84-4BB0-AF08-B369CE24E03F}"/>
              </a:ext>
            </a:extLst>
          </p:cNvPr>
          <p:cNvSpPr txBox="1"/>
          <p:nvPr/>
        </p:nvSpPr>
        <p:spPr>
          <a:xfrm>
            <a:off x="843280" y="274320"/>
            <a:ext cx="36150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왜 이 앱이 필요한가</a:t>
            </a:r>
            <a:r>
              <a:rPr lang="en-US" altLang="ko-KR" sz="3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000" dirty="0">
              <a:solidFill>
                <a:schemeClr val="bg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9DC262-B9F3-4F82-BBD7-877203B87883}"/>
              </a:ext>
            </a:extLst>
          </p:cNvPr>
          <p:cNvSpPr txBox="1"/>
          <p:nvPr/>
        </p:nvSpPr>
        <p:spPr>
          <a:xfrm>
            <a:off x="435006" y="1704512"/>
            <a:ext cx="440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예전에 해먹었던 음식을 다시 해먹으려 할 때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1F192-6E9E-4808-94F2-BFF1E7D07055}"/>
              </a:ext>
            </a:extLst>
          </p:cNvPr>
          <p:cNvSpPr txBox="1"/>
          <p:nvPr/>
        </p:nvSpPr>
        <p:spPr>
          <a:xfrm>
            <a:off x="5354715" y="1421906"/>
            <a:ext cx="4403325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때 참고한 인터넷 레시피를 다시 검색 해봄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F891B3-6297-41D8-A0C1-ADEB8206C5A5}"/>
              </a:ext>
            </a:extLst>
          </p:cNvPr>
          <p:cNvSpPr txBox="1"/>
          <p:nvPr/>
        </p:nvSpPr>
        <p:spPr>
          <a:xfrm>
            <a:off x="5354712" y="1920139"/>
            <a:ext cx="4403325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어떻게 만들었었는지 기억해 내야함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0551-8818-48F2-9CC5-4C761425884D}"/>
              </a:ext>
            </a:extLst>
          </p:cNvPr>
          <p:cNvSpPr txBox="1"/>
          <p:nvPr/>
        </p:nvSpPr>
        <p:spPr>
          <a:xfrm>
            <a:off x="435006" y="3035254"/>
            <a:ext cx="381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레시피를 메모장에 기록하려 할 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8A39E-3FE6-4FCA-9E7F-B4D14F125104}"/>
              </a:ext>
            </a:extLst>
          </p:cNvPr>
          <p:cNvSpPr txBox="1"/>
          <p:nvPr/>
        </p:nvSpPr>
        <p:spPr>
          <a:xfrm>
            <a:off x="5354712" y="2751963"/>
            <a:ext cx="4403325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일일이 기록하기 귀찮음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67112-699E-4616-AF2C-54208F02FE43}"/>
              </a:ext>
            </a:extLst>
          </p:cNvPr>
          <p:cNvSpPr txBox="1"/>
          <p:nvPr/>
        </p:nvSpPr>
        <p:spPr>
          <a:xfrm>
            <a:off x="5354714" y="3256119"/>
            <a:ext cx="440332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나중에 다시 볼 때 한눈에 들어오지 않음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854B28-B508-4D36-86C0-4BD3BA4FDF83}"/>
              </a:ext>
            </a:extLst>
          </p:cNvPr>
          <p:cNvSpPr txBox="1"/>
          <p:nvPr/>
        </p:nvSpPr>
        <p:spPr>
          <a:xfrm>
            <a:off x="435006" y="4425468"/>
            <a:ext cx="381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냉장고에서 유통기한을 확인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D2C96-B908-4583-BC94-12B9991FE4C2}"/>
              </a:ext>
            </a:extLst>
          </p:cNvPr>
          <p:cNvSpPr txBox="1"/>
          <p:nvPr/>
        </p:nvSpPr>
        <p:spPr>
          <a:xfrm>
            <a:off x="5354712" y="4185203"/>
            <a:ext cx="4403325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매번 일일이 확인하기 귀찮음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4F33A4-AB61-4D44-B45C-9EBAFFC37DF5}"/>
              </a:ext>
            </a:extLst>
          </p:cNvPr>
          <p:cNvSpPr txBox="1"/>
          <p:nvPr/>
        </p:nvSpPr>
        <p:spPr>
          <a:xfrm>
            <a:off x="5354712" y="4639961"/>
            <a:ext cx="4403325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외출 시 확인 불가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752FD1-CE31-4C65-BBDC-2E8679DF55E6}"/>
              </a:ext>
            </a:extLst>
          </p:cNvPr>
          <p:cNvSpPr txBox="1"/>
          <p:nvPr/>
        </p:nvSpPr>
        <p:spPr>
          <a:xfrm>
            <a:off x="5354715" y="1421906"/>
            <a:ext cx="4403325" cy="369332"/>
          </a:xfrm>
          <a:prstGeom prst="rect">
            <a:avLst/>
          </a:prstGeom>
          <a:solidFill>
            <a:srgbClr val="A4C639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인터넷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레시피를 보고 내 입맛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양에 맞게 메모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CCCE11-A28B-4849-9105-09AD4AC402A9}"/>
              </a:ext>
            </a:extLst>
          </p:cNvPr>
          <p:cNvSpPr txBox="1"/>
          <p:nvPr/>
        </p:nvSpPr>
        <p:spPr>
          <a:xfrm>
            <a:off x="5354712" y="1920139"/>
            <a:ext cx="4403325" cy="369332"/>
          </a:xfrm>
          <a:prstGeom prst="rect">
            <a:avLst/>
          </a:prstGeom>
          <a:solidFill>
            <a:srgbClr val="A4C639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기록해 놓은 레시피 메모를 보고 요리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C814FF-763A-4316-8397-CC04A8636D1D}"/>
              </a:ext>
            </a:extLst>
          </p:cNvPr>
          <p:cNvSpPr txBox="1"/>
          <p:nvPr/>
        </p:nvSpPr>
        <p:spPr>
          <a:xfrm>
            <a:off x="5354712" y="2751963"/>
            <a:ext cx="4403325" cy="369332"/>
          </a:xfrm>
          <a:prstGeom prst="rect">
            <a:avLst/>
          </a:prstGeom>
          <a:solidFill>
            <a:srgbClr val="A4C639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입력과 더불어 선택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버튼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기록가능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0F1797-810F-49D1-BBA4-E500925A3052}"/>
              </a:ext>
            </a:extLst>
          </p:cNvPr>
          <p:cNvSpPr txBox="1"/>
          <p:nvPr/>
        </p:nvSpPr>
        <p:spPr>
          <a:xfrm>
            <a:off x="5354714" y="3256119"/>
            <a:ext cx="4403323" cy="369332"/>
          </a:xfrm>
          <a:prstGeom prst="rect">
            <a:avLst/>
          </a:prstGeom>
          <a:solidFill>
            <a:srgbClr val="A4C639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기록한 레시피를 한눈에 확인 가능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1DA07A-FF25-40F8-97D3-F7FA970E79F1}"/>
              </a:ext>
            </a:extLst>
          </p:cNvPr>
          <p:cNvSpPr txBox="1"/>
          <p:nvPr/>
        </p:nvSpPr>
        <p:spPr>
          <a:xfrm>
            <a:off x="5354712" y="4185203"/>
            <a:ext cx="4403325" cy="369332"/>
          </a:xfrm>
          <a:prstGeom prst="rect">
            <a:avLst/>
          </a:prstGeom>
          <a:solidFill>
            <a:srgbClr val="A4C639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매번 확인할 필요없이 앱으로 한눈에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8A6C36-90E3-43CD-A961-043C45B8E79A}"/>
              </a:ext>
            </a:extLst>
          </p:cNvPr>
          <p:cNvSpPr txBox="1"/>
          <p:nvPr/>
        </p:nvSpPr>
        <p:spPr>
          <a:xfrm>
            <a:off x="5354712" y="4639961"/>
            <a:ext cx="4403325" cy="369332"/>
          </a:xfrm>
          <a:prstGeom prst="rect">
            <a:avLst/>
          </a:prstGeom>
          <a:solidFill>
            <a:srgbClr val="A4C639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외출 시 에도 재료와 유통기한 확인 가능</a:t>
            </a:r>
          </a:p>
        </p:txBody>
      </p:sp>
    </p:spTree>
    <p:extLst>
      <p:ext uri="{BB962C8B-B14F-4D97-AF65-F5344CB8AC3E}">
        <p14:creationId xmlns:p14="http://schemas.microsoft.com/office/powerpoint/2010/main" val="409730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A05EC1-8C84-4BB0-AF08-B369CE24E03F}"/>
              </a:ext>
            </a:extLst>
          </p:cNvPr>
          <p:cNvSpPr txBox="1"/>
          <p:nvPr/>
        </p:nvSpPr>
        <p:spPr>
          <a:xfrm>
            <a:off x="843280" y="274320"/>
            <a:ext cx="48526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앱의 장점</a:t>
            </a:r>
            <a:r>
              <a:rPr lang="en-US" altLang="ko-KR" sz="3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3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앱과의 차별성</a:t>
            </a: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01F6BBA1-3A50-4BB6-83B9-ECD0AE2802BB}"/>
              </a:ext>
            </a:extLst>
          </p:cNvPr>
          <p:cNvSpPr/>
          <p:nvPr/>
        </p:nvSpPr>
        <p:spPr>
          <a:xfrm rot="5400000">
            <a:off x="1364938" y="1534756"/>
            <a:ext cx="350668" cy="324035"/>
          </a:xfrm>
          <a:prstGeom prst="triangle">
            <a:avLst/>
          </a:prstGeom>
          <a:solidFill>
            <a:srgbClr val="A4C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B4BC9DAF-0ECA-4027-BA6E-281980E2D490}"/>
              </a:ext>
            </a:extLst>
          </p:cNvPr>
          <p:cNvSpPr/>
          <p:nvPr/>
        </p:nvSpPr>
        <p:spPr>
          <a:xfrm rot="5400000">
            <a:off x="1376037" y="2471820"/>
            <a:ext cx="350668" cy="324035"/>
          </a:xfrm>
          <a:prstGeom prst="triangle">
            <a:avLst/>
          </a:prstGeom>
          <a:solidFill>
            <a:srgbClr val="A4C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6855DBEA-71DD-4D02-8BE8-EFE26AF38170}"/>
              </a:ext>
            </a:extLst>
          </p:cNvPr>
          <p:cNvSpPr/>
          <p:nvPr/>
        </p:nvSpPr>
        <p:spPr>
          <a:xfrm rot="5400000">
            <a:off x="1376037" y="3385651"/>
            <a:ext cx="350668" cy="324035"/>
          </a:xfrm>
          <a:prstGeom prst="triangle">
            <a:avLst/>
          </a:prstGeom>
          <a:solidFill>
            <a:srgbClr val="A4C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98BC2635-45D2-439C-9212-2CF1280528FF}"/>
              </a:ext>
            </a:extLst>
          </p:cNvPr>
          <p:cNvSpPr/>
          <p:nvPr/>
        </p:nvSpPr>
        <p:spPr>
          <a:xfrm rot="5400000">
            <a:off x="1376038" y="4299481"/>
            <a:ext cx="350668" cy="324035"/>
          </a:xfrm>
          <a:prstGeom prst="triangle">
            <a:avLst/>
          </a:prstGeom>
          <a:solidFill>
            <a:srgbClr val="A4C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8EA2B4DF-1127-4BF7-B2A8-1CF2C49ADE8A}"/>
              </a:ext>
            </a:extLst>
          </p:cNvPr>
          <p:cNvSpPr/>
          <p:nvPr/>
        </p:nvSpPr>
        <p:spPr>
          <a:xfrm rot="5400000">
            <a:off x="1376037" y="5236546"/>
            <a:ext cx="350668" cy="324035"/>
          </a:xfrm>
          <a:prstGeom prst="triangle">
            <a:avLst/>
          </a:prstGeom>
          <a:solidFill>
            <a:srgbClr val="A4C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8A6417-2145-44FB-993F-0888A7CAF4D2}"/>
              </a:ext>
            </a:extLst>
          </p:cNvPr>
          <p:cNvSpPr txBox="1"/>
          <p:nvPr/>
        </p:nvSpPr>
        <p:spPr>
          <a:xfrm>
            <a:off x="2073350" y="1512107"/>
            <a:ext cx="476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메모장과 달리 레시피를 기록하는데 최적화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00E4C9-42E9-4033-971D-847C0120E670}"/>
              </a:ext>
            </a:extLst>
          </p:cNvPr>
          <p:cNvSpPr txBox="1"/>
          <p:nvPr/>
        </p:nvSpPr>
        <p:spPr>
          <a:xfrm>
            <a:off x="2073350" y="2437117"/>
            <a:ext cx="476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재료를 편한 단위로 입력 가능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ex)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큰 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종이컵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0FD821-E225-4B97-BE0F-3ED887DCF46B}"/>
              </a:ext>
            </a:extLst>
          </p:cNvPr>
          <p:cNvSpPr txBox="1"/>
          <p:nvPr/>
        </p:nvSpPr>
        <p:spPr>
          <a:xfrm>
            <a:off x="2073350" y="4267501"/>
            <a:ext cx="476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자신의 입맛정보를 설정하여 맞춤 검색 가능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921649-8E38-4D0B-A032-3FA59809F921}"/>
              </a:ext>
            </a:extLst>
          </p:cNvPr>
          <p:cNvSpPr txBox="1"/>
          <p:nvPr/>
        </p:nvSpPr>
        <p:spPr>
          <a:xfrm>
            <a:off x="2073350" y="3342491"/>
            <a:ext cx="476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냉장고 기능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유통기한 한눈에 확인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알림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32D230-9840-4A81-B11F-DB806EB51342}"/>
              </a:ext>
            </a:extLst>
          </p:cNvPr>
          <p:cNvSpPr txBox="1"/>
          <p:nvPr/>
        </p:nvSpPr>
        <p:spPr>
          <a:xfrm>
            <a:off x="2073350" y="5213897"/>
            <a:ext cx="476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레시피 메모와 공유를 함께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86108E-4EFE-4215-A9F1-A48D2F10FFCF}"/>
              </a:ext>
            </a:extLst>
          </p:cNvPr>
          <p:cNvSpPr txBox="1"/>
          <p:nvPr/>
        </p:nvSpPr>
        <p:spPr>
          <a:xfrm>
            <a:off x="2073349" y="1845931"/>
            <a:ext cx="56946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재료를 검색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선택하여 넣을 수 있고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5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요리과정을 단계별 기록 가능</a:t>
            </a:r>
          </a:p>
        </p:txBody>
      </p:sp>
    </p:spTree>
    <p:extLst>
      <p:ext uri="{BB962C8B-B14F-4D97-AF65-F5344CB8AC3E}">
        <p14:creationId xmlns:p14="http://schemas.microsoft.com/office/powerpoint/2010/main" val="3827273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722995D-272D-489D-90FC-4AF424E9FF04}"/>
              </a:ext>
            </a:extLst>
          </p:cNvPr>
          <p:cNvCxnSpPr>
            <a:cxnSpLocks/>
          </p:cNvCxnSpPr>
          <p:nvPr/>
        </p:nvCxnSpPr>
        <p:spPr>
          <a:xfrm>
            <a:off x="4722920" y="2521252"/>
            <a:ext cx="303458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23F480E-0378-49A1-AE01-6F589FF4F8C2}"/>
              </a:ext>
            </a:extLst>
          </p:cNvPr>
          <p:cNvCxnSpPr>
            <a:cxnSpLocks/>
          </p:cNvCxnSpPr>
          <p:nvPr/>
        </p:nvCxnSpPr>
        <p:spPr>
          <a:xfrm>
            <a:off x="4089645" y="3896690"/>
            <a:ext cx="306388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86507C9-14AE-4CDB-A8DE-73620EA198EB}"/>
              </a:ext>
            </a:extLst>
          </p:cNvPr>
          <p:cNvSpPr txBox="1"/>
          <p:nvPr/>
        </p:nvSpPr>
        <p:spPr>
          <a:xfrm>
            <a:off x="4632415" y="2893500"/>
            <a:ext cx="261176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rgbClr val="A4C6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3500" dirty="0">
              <a:solidFill>
                <a:srgbClr val="A4C6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AFC945-96F3-48EB-B106-43C624BE2DFD}"/>
              </a:ext>
            </a:extLst>
          </p:cNvPr>
          <p:cNvSpPr txBox="1"/>
          <p:nvPr/>
        </p:nvSpPr>
        <p:spPr>
          <a:xfrm>
            <a:off x="10013598" y="153308"/>
            <a:ext cx="1920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모바일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SW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스튜디오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A2139F-A476-42A6-8A6F-D20E3638F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41" y="2282811"/>
            <a:ext cx="679557" cy="7976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C6BB6D3-7C3A-4FED-BDB3-8BCDBB744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4759"/>
            <a:ext cx="2179287" cy="72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6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A05EC1-8C84-4BB0-AF08-B369CE24E03F}"/>
              </a:ext>
            </a:extLst>
          </p:cNvPr>
          <p:cNvSpPr txBox="1"/>
          <p:nvPr/>
        </p:nvSpPr>
        <p:spPr>
          <a:xfrm>
            <a:off x="843280" y="274320"/>
            <a:ext cx="17411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과정</a:t>
            </a:r>
          </a:p>
        </p:txBody>
      </p:sp>
      <p:sp>
        <p:nvSpPr>
          <p:cNvPr id="3" name="액자 2">
            <a:extLst>
              <a:ext uri="{FF2B5EF4-FFF2-40B4-BE49-F238E27FC236}">
                <a16:creationId xmlns:a16="http://schemas.microsoft.com/office/drawing/2014/main" id="{AF5FE0F2-CCE0-4686-BA85-7BCC9C0427E8}"/>
              </a:ext>
            </a:extLst>
          </p:cNvPr>
          <p:cNvSpPr/>
          <p:nvPr/>
        </p:nvSpPr>
        <p:spPr>
          <a:xfrm>
            <a:off x="1294718" y="1837678"/>
            <a:ext cx="1811045" cy="3053918"/>
          </a:xfrm>
          <a:prstGeom prst="frame">
            <a:avLst>
              <a:gd name="adj1" fmla="val 5704"/>
            </a:avLst>
          </a:prstGeom>
          <a:solidFill>
            <a:srgbClr val="A4C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8320AB-A417-49E0-80AF-9BC9ECCB3B80}"/>
              </a:ext>
            </a:extLst>
          </p:cNvPr>
          <p:cNvSpPr txBox="1"/>
          <p:nvPr/>
        </p:nvSpPr>
        <p:spPr>
          <a:xfrm>
            <a:off x="1709753" y="3164582"/>
            <a:ext cx="1011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Sketch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6683F8C7-A0BE-488A-BFB5-8346C88936BB}"/>
              </a:ext>
            </a:extLst>
          </p:cNvPr>
          <p:cNvSpPr/>
          <p:nvPr/>
        </p:nvSpPr>
        <p:spPr>
          <a:xfrm>
            <a:off x="3644976" y="1837678"/>
            <a:ext cx="1811045" cy="3053918"/>
          </a:xfrm>
          <a:prstGeom prst="frame">
            <a:avLst>
              <a:gd name="adj1" fmla="val 5704"/>
            </a:avLst>
          </a:prstGeom>
          <a:solidFill>
            <a:srgbClr val="A4C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26F6CD-2437-46A8-B5DF-4796A4737E9C}"/>
              </a:ext>
            </a:extLst>
          </p:cNvPr>
          <p:cNvSpPr txBox="1"/>
          <p:nvPr/>
        </p:nvSpPr>
        <p:spPr>
          <a:xfrm>
            <a:off x="4097200" y="3075057"/>
            <a:ext cx="906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Wire</a:t>
            </a: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frame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0F626C94-5FC6-48AC-ABB0-C42EC23ABE13}"/>
              </a:ext>
            </a:extLst>
          </p:cNvPr>
          <p:cNvSpPr/>
          <p:nvPr/>
        </p:nvSpPr>
        <p:spPr>
          <a:xfrm>
            <a:off x="5995234" y="1837678"/>
            <a:ext cx="1811045" cy="3053918"/>
          </a:xfrm>
          <a:prstGeom prst="frame">
            <a:avLst>
              <a:gd name="adj1" fmla="val 5704"/>
            </a:avLst>
          </a:prstGeom>
          <a:solidFill>
            <a:srgbClr val="A4C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03AB27-A662-4FEA-AA8C-DA14932D9A14}"/>
              </a:ext>
            </a:extLst>
          </p:cNvPr>
          <p:cNvSpPr txBox="1"/>
          <p:nvPr/>
        </p:nvSpPr>
        <p:spPr>
          <a:xfrm>
            <a:off x="6446144" y="3164582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Visual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866074CF-165D-4B89-99EA-A9BEB54737F9}"/>
              </a:ext>
            </a:extLst>
          </p:cNvPr>
          <p:cNvSpPr/>
          <p:nvPr/>
        </p:nvSpPr>
        <p:spPr>
          <a:xfrm>
            <a:off x="8345492" y="1837678"/>
            <a:ext cx="1811045" cy="3053918"/>
          </a:xfrm>
          <a:prstGeom prst="frame">
            <a:avLst>
              <a:gd name="adj1" fmla="val 5704"/>
            </a:avLst>
          </a:prstGeom>
          <a:solidFill>
            <a:srgbClr val="A4C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BCB5B5-9A85-4A25-8868-D6313D6541C7}"/>
              </a:ext>
            </a:extLst>
          </p:cNvPr>
          <p:cNvSpPr txBox="1"/>
          <p:nvPr/>
        </p:nvSpPr>
        <p:spPr>
          <a:xfrm>
            <a:off x="8853790" y="3164582"/>
            <a:ext cx="794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Code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2806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A05EC1-8C84-4BB0-AF08-B369CE24E03F}"/>
              </a:ext>
            </a:extLst>
          </p:cNvPr>
          <p:cNvSpPr txBox="1"/>
          <p:nvPr/>
        </p:nvSpPr>
        <p:spPr>
          <a:xfrm>
            <a:off x="4690807" y="2788017"/>
            <a:ext cx="28103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USE CASE</a:t>
            </a:r>
            <a:endParaRPr lang="ko-KR" altLang="en-US" sz="4400" dirty="0">
              <a:solidFill>
                <a:schemeClr val="bg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035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A05EC1-8C84-4BB0-AF08-B369CE24E03F}"/>
              </a:ext>
            </a:extLst>
          </p:cNvPr>
          <p:cNvSpPr txBox="1"/>
          <p:nvPr/>
        </p:nvSpPr>
        <p:spPr>
          <a:xfrm>
            <a:off x="553814" y="399496"/>
            <a:ext cx="23846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 CASE</a:t>
            </a:r>
            <a:endParaRPr lang="ko-KR" altLang="en-US" sz="2500" dirty="0">
              <a:solidFill>
                <a:schemeClr val="bg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5716B4-B33C-4EC5-B5CA-C54DAA5E3282}"/>
              </a:ext>
            </a:extLst>
          </p:cNvPr>
          <p:cNvSpPr txBox="1"/>
          <p:nvPr/>
        </p:nvSpPr>
        <p:spPr>
          <a:xfrm>
            <a:off x="864542" y="1554172"/>
            <a:ext cx="238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레시피 메모 버튼 클릭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F41388-043F-4CA9-91EB-E96D760C7FF7}"/>
              </a:ext>
            </a:extLst>
          </p:cNvPr>
          <p:cNvSpPr txBox="1"/>
          <p:nvPr/>
        </p:nvSpPr>
        <p:spPr>
          <a:xfrm>
            <a:off x="3618099" y="1554172"/>
            <a:ext cx="32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레시피 기본정보 입력 창이 뜸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5E55C0-12DE-40B0-9FC9-F555327135BA}"/>
              </a:ext>
            </a:extLst>
          </p:cNvPr>
          <p:cNvSpPr txBox="1"/>
          <p:nvPr/>
        </p:nvSpPr>
        <p:spPr>
          <a:xfrm>
            <a:off x="7064114" y="1554172"/>
            <a:ext cx="32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요리의 이름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종류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조리시간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008C99-FD7A-4783-BD4B-CA084A28718C}"/>
              </a:ext>
            </a:extLst>
          </p:cNvPr>
          <p:cNvSpPr txBox="1"/>
          <p:nvPr/>
        </p:nvSpPr>
        <p:spPr>
          <a:xfrm>
            <a:off x="843827" y="2301376"/>
            <a:ext cx="199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재료선택 버튼 클릭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F5F6F3-CE5F-4C59-9AD7-3BF0F252A92A}"/>
              </a:ext>
            </a:extLst>
          </p:cNvPr>
          <p:cNvSpPr txBox="1"/>
          <p:nvPr/>
        </p:nvSpPr>
        <p:spPr>
          <a:xfrm>
            <a:off x="3774937" y="2301376"/>
            <a:ext cx="280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재료를 검색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 하여 추가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4FE2D1-64E6-4967-B850-F31190F2C61C}"/>
              </a:ext>
            </a:extLst>
          </p:cNvPr>
          <p:cNvSpPr txBox="1"/>
          <p:nvPr/>
        </p:nvSpPr>
        <p:spPr>
          <a:xfrm>
            <a:off x="7371873" y="2301376"/>
            <a:ext cx="280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요리 과정 메모 화면 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818264-D3DC-4D49-A69E-CE4138D39BA3}"/>
              </a:ext>
            </a:extLst>
          </p:cNvPr>
          <p:cNvSpPr txBox="1"/>
          <p:nvPr/>
        </p:nvSpPr>
        <p:spPr>
          <a:xfrm>
            <a:off x="864542" y="3048580"/>
            <a:ext cx="280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버튼을 선택해 단계별 입력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5DF010-4AF3-4535-B617-CA358CA323D4}"/>
              </a:ext>
            </a:extLst>
          </p:cNvPr>
          <p:cNvSpPr txBox="1"/>
          <p:nvPr/>
        </p:nvSpPr>
        <p:spPr>
          <a:xfrm>
            <a:off x="3964328" y="3048580"/>
            <a:ext cx="280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재료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시간추가 버튼 클릭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9FC234-0061-49B7-A675-1786450283F9}"/>
              </a:ext>
            </a:extLst>
          </p:cNvPr>
          <p:cNvSpPr txBox="1"/>
          <p:nvPr/>
        </p:nvSpPr>
        <p:spPr>
          <a:xfrm>
            <a:off x="7271258" y="3048580"/>
            <a:ext cx="410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단계별 필요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재료와 시간을 추가 가능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89587-0392-49A2-B371-E8821AC2AC89}"/>
              </a:ext>
            </a:extLst>
          </p:cNvPr>
          <p:cNvSpPr txBox="1"/>
          <p:nvPr/>
        </p:nvSpPr>
        <p:spPr>
          <a:xfrm>
            <a:off x="887090" y="1163219"/>
            <a:ext cx="707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A4C6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레시피 메모</a:t>
            </a:r>
            <a:r>
              <a:rPr lang="en-US" altLang="ko-KR" dirty="0">
                <a:solidFill>
                  <a:srgbClr val="A4C6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– </a:t>
            </a:r>
            <a:r>
              <a:rPr lang="ko-KR" altLang="en-US" dirty="0">
                <a:solidFill>
                  <a:srgbClr val="A4C6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같은 음식을 다음에도 하려 할 때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801D3C-7F30-48DA-8954-0B713B36A868}"/>
              </a:ext>
            </a:extLst>
          </p:cNvPr>
          <p:cNvSpPr txBox="1"/>
          <p:nvPr/>
        </p:nvSpPr>
        <p:spPr>
          <a:xfrm>
            <a:off x="940347" y="3925790"/>
            <a:ext cx="569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A4C6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냉장고 기능 </a:t>
            </a:r>
            <a:r>
              <a:rPr lang="en-US" altLang="ko-KR" dirty="0">
                <a:solidFill>
                  <a:srgbClr val="A4C6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dirty="0">
                <a:solidFill>
                  <a:srgbClr val="A4C6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냉장고 안 재료를 한눈에 확인하고자 할 때</a:t>
            </a:r>
            <a:r>
              <a:rPr lang="en-US" altLang="ko-KR" dirty="0">
                <a:solidFill>
                  <a:srgbClr val="A4C6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endParaRPr lang="ko-KR" altLang="en-US" dirty="0">
              <a:solidFill>
                <a:srgbClr val="A4C6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45FC91-A8D2-4802-A115-924D69C1CCB5}"/>
              </a:ext>
            </a:extLst>
          </p:cNvPr>
          <p:cNvSpPr txBox="1"/>
          <p:nvPr/>
        </p:nvSpPr>
        <p:spPr>
          <a:xfrm>
            <a:off x="897084" y="4354687"/>
            <a:ext cx="238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냉장고 버튼 클릭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0005C2-E69E-4407-BA81-B1E69ADEB32A}"/>
              </a:ext>
            </a:extLst>
          </p:cNvPr>
          <p:cNvSpPr txBox="1"/>
          <p:nvPr/>
        </p:nvSpPr>
        <p:spPr>
          <a:xfrm>
            <a:off x="7324515" y="4333690"/>
            <a:ext cx="382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화면에 유통기한 임박한 제품이 먼저 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F37171-4D02-4855-8AEC-A24B7A190669}"/>
              </a:ext>
            </a:extLst>
          </p:cNvPr>
          <p:cNvSpPr txBox="1"/>
          <p:nvPr/>
        </p:nvSpPr>
        <p:spPr>
          <a:xfrm>
            <a:off x="1432704" y="5101890"/>
            <a:ext cx="275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냉장고 안 재료를 확인 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BC59B0-010B-4E73-81D5-473B05BCF60B}"/>
              </a:ext>
            </a:extLst>
          </p:cNvPr>
          <p:cNvSpPr txBox="1"/>
          <p:nvPr/>
        </p:nvSpPr>
        <p:spPr>
          <a:xfrm>
            <a:off x="3281778" y="4342327"/>
            <a:ext cx="3349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냉장고에 있는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재료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유통기한 입력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11774C15-9407-4438-8DFF-DB80E3A0ED50}"/>
              </a:ext>
            </a:extLst>
          </p:cNvPr>
          <p:cNvSpPr/>
          <p:nvPr/>
        </p:nvSpPr>
        <p:spPr>
          <a:xfrm>
            <a:off x="3210765" y="1612893"/>
            <a:ext cx="297841" cy="268611"/>
          </a:xfrm>
          <a:prstGeom prst="rightArrow">
            <a:avLst/>
          </a:prstGeom>
          <a:solidFill>
            <a:srgbClr val="A4C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9D2B95EE-55E2-4B0D-BFF8-9387983086FC}"/>
              </a:ext>
            </a:extLst>
          </p:cNvPr>
          <p:cNvSpPr/>
          <p:nvPr/>
        </p:nvSpPr>
        <p:spPr>
          <a:xfrm>
            <a:off x="6686894" y="1604532"/>
            <a:ext cx="297841" cy="268611"/>
          </a:xfrm>
          <a:prstGeom prst="rightArrow">
            <a:avLst/>
          </a:prstGeom>
          <a:solidFill>
            <a:srgbClr val="A4C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25688D9-6EAE-4984-809E-4FB49A2DC900}"/>
              </a:ext>
            </a:extLst>
          </p:cNvPr>
          <p:cNvSpPr/>
          <p:nvPr/>
        </p:nvSpPr>
        <p:spPr>
          <a:xfrm>
            <a:off x="543985" y="2307295"/>
            <a:ext cx="297841" cy="268611"/>
          </a:xfrm>
          <a:prstGeom prst="rightArrow">
            <a:avLst/>
          </a:prstGeom>
          <a:solidFill>
            <a:srgbClr val="A4C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7489E2EA-D1A6-43CD-8E9F-FFE3D3003FE0}"/>
              </a:ext>
            </a:extLst>
          </p:cNvPr>
          <p:cNvSpPr/>
          <p:nvPr/>
        </p:nvSpPr>
        <p:spPr>
          <a:xfrm>
            <a:off x="3318696" y="2346623"/>
            <a:ext cx="297841" cy="268611"/>
          </a:xfrm>
          <a:prstGeom prst="rightArrow">
            <a:avLst/>
          </a:prstGeom>
          <a:solidFill>
            <a:srgbClr val="A4C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F0AC073C-D6E3-4913-BAAB-5CA6672288FF}"/>
              </a:ext>
            </a:extLst>
          </p:cNvPr>
          <p:cNvSpPr/>
          <p:nvPr/>
        </p:nvSpPr>
        <p:spPr>
          <a:xfrm>
            <a:off x="6915193" y="2346623"/>
            <a:ext cx="297841" cy="268611"/>
          </a:xfrm>
          <a:prstGeom prst="rightArrow">
            <a:avLst/>
          </a:prstGeom>
          <a:solidFill>
            <a:srgbClr val="A4C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140F8B51-A27B-4251-9C07-E66B20684256}"/>
              </a:ext>
            </a:extLst>
          </p:cNvPr>
          <p:cNvSpPr/>
          <p:nvPr/>
        </p:nvSpPr>
        <p:spPr>
          <a:xfrm>
            <a:off x="543984" y="3085170"/>
            <a:ext cx="297841" cy="268611"/>
          </a:xfrm>
          <a:prstGeom prst="rightArrow">
            <a:avLst/>
          </a:prstGeom>
          <a:solidFill>
            <a:srgbClr val="A4C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007688B8-5B4B-4D17-A7B7-1654CF1F90F2}"/>
              </a:ext>
            </a:extLst>
          </p:cNvPr>
          <p:cNvSpPr/>
          <p:nvPr/>
        </p:nvSpPr>
        <p:spPr>
          <a:xfrm>
            <a:off x="3715015" y="3108501"/>
            <a:ext cx="297841" cy="268611"/>
          </a:xfrm>
          <a:prstGeom prst="rightArrow">
            <a:avLst/>
          </a:prstGeom>
          <a:solidFill>
            <a:srgbClr val="A4C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40307F1B-C0C6-4D20-92AE-CA33A917537B}"/>
              </a:ext>
            </a:extLst>
          </p:cNvPr>
          <p:cNvSpPr/>
          <p:nvPr/>
        </p:nvSpPr>
        <p:spPr>
          <a:xfrm>
            <a:off x="6987533" y="3108501"/>
            <a:ext cx="297841" cy="268611"/>
          </a:xfrm>
          <a:prstGeom prst="rightArrow">
            <a:avLst/>
          </a:prstGeom>
          <a:solidFill>
            <a:srgbClr val="A4C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E9F3BFCB-B978-4397-A817-55BAA5E81D3C}"/>
              </a:ext>
            </a:extLst>
          </p:cNvPr>
          <p:cNvSpPr/>
          <p:nvPr/>
        </p:nvSpPr>
        <p:spPr>
          <a:xfrm>
            <a:off x="2911882" y="4384050"/>
            <a:ext cx="297841" cy="268611"/>
          </a:xfrm>
          <a:prstGeom prst="rightArrow">
            <a:avLst/>
          </a:prstGeom>
          <a:solidFill>
            <a:srgbClr val="A4C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A3F22B2C-D7CE-420D-8B1B-4B51CE709782}"/>
              </a:ext>
            </a:extLst>
          </p:cNvPr>
          <p:cNvSpPr/>
          <p:nvPr/>
        </p:nvSpPr>
        <p:spPr>
          <a:xfrm>
            <a:off x="6906831" y="4392687"/>
            <a:ext cx="297841" cy="268611"/>
          </a:xfrm>
          <a:prstGeom prst="rightArrow">
            <a:avLst/>
          </a:prstGeom>
          <a:solidFill>
            <a:srgbClr val="A4C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5DCF0E34-BE78-41A3-9520-600B88411DB6}"/>
              </a:ext>
            </a:extLst>
          </p:cNvPr>
          <p:cNvSpPr/>
          <p:nvPr/>
        </p:nvSpPr>
        <p:spPr>
          <a:xfrm>
            <a:off x="1108155" y="5202611"/>
            <a:ext cx="297841" cy="268611"/>
          </a:xfrm>
          <a:prstGeom prst="rightArrow">
            <a:avLst/>
          </a:prstGeom>
          <a:solidFill>
            <a:srgbClr val="A4C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892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A05EC1-8C84-4BB0-AF08-B369CE24E03F}"/>
              </a:ext>
            </a:extLst>
          </p:cNvPr>
          <p:cNvSpPr txBox="1"/>
          <p:nvPr/>
        </p:nvSpPr>
        <p:spPr>
          <a:xfrm>
            <a:off x="553814" y="399496"/>
            <a:ext cx="23846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 CASE</a:t>
            </a:r>
            <a:endParaRPr lang="ko-KR" altLang="en-US" sz="2500" dirty="0">
              <a:solidFill>
                <a:schemeClr val="bg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5716B4-B33C-4EC5-B5CA-C54DAA5E3282}"/>
              </a:ext>
            </a:extLst>
          </p:cNvPr>
          <p:cNvSpPr txBox="1"/>
          <p:nvPr/>
        </p:nvSpPr>
        <p:spPr>
          <a:xfrm>
            <a:off x="1121988" y="1918155"/>
            <a:ext cx="238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게시판 버튼 클릭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F41388-043F-4CA9-91EB-E96D760C7FF7}"/>
              </a:ext>
            </a:extLst>
          </p:cNvPr>
          <p:cNvSpPr txBox="1"/>
          <p:nvPr/>
        </p:nvSpPr>
        <p:spPr>
          <a:xfrm>
            <a:off x="3875545" y="1918155"/>
            <a:ext cx="223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레시피 게시판 클릭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5E55C0-12DE-40B0-9FC9-F555327135BA}"/>
              </a:ext>
            </a:extLst>
          </p:cNvPr>
          <p:cNvSpPr txBox="1"/>
          <p:nvPr/>
        </p:nvSpPr>
        <p:spPr>
          <a:xfrm>
            <a:off x="7321560" y="1918155"/>
            <a:ext cx="32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사람들의 레시피 확인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008C99-FD7A-4783-BD4B-CA084A28718C}"/>
              </a:ext>
            </a:extLst>
          </p:cNvPr>
          <p:cNvSpPr txBox="1"/>
          <p:nvPr/>
        </p:nvSpPr>
        <p:spPr>
          <a:xfrm>
            <a:off x="1101273" y="2665359"/>
            <a:ext cx="2316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팔로우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좋아요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댓글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^^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F5F6F3-CE5F-4C59-9AD7-3BF0F252A92A}"/>
              </a:ext>
            </a:extLst>
          </p:cNvPr>
          <p:cNvSpPr txBox="1"/>
          <p:nvPr/>
        </p:nvSpPr>
        <p:spPr>
          <a:xfrm>
            <a:off x="4032382" y="2665359"/>
            <a:ext cx="320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사람의 레시피를 보고 요리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818264-D3DC-4D49-A69E-CE4138D39BA3}"/>
              </a:ext>
            </a:extLst>
          </p:cNvPr>
          <p:cNvSpPr txBox="1"/>
          <p:nvPr/>
        </p:nvSpPr>
        <p:spPr>
          <a:xfrm>
            <a:off x="1068042" y="3402792"/>
            <a:ext cx="280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질문게시판 클릭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5DF010-4AF3-4535-B617-CA358CA323D4}"/>
              </a:ext>
            </a:extLst>
          </p:cNvPr>
          <p:cNvSpPr txBox="1"/>
          <p:nvPr/>
        </p:nvSpPr>
        <p:spPr>
          <a:xfrm>
            <a:off x="4221774" y="3412563"/>
            <a:ext cx="280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궁금한 질문 업로드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9FC234-0061-49B7-A675-1786450283F9}"/>
              </a:ext>
            </a:extLst>
          </p:cNvPr>
          <p:cNvSpPr txBox="1"/>
          <p:nvPr/>
        </p:nvSpPr>
        <p:spPr>
          <a:xfrm>
            <a:off x="7542821" y="3385929"/>
            <a:ext cx="184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답변확인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89587-0392-49A2-B371-E8821AC2AC89}"/>
              </a:ext>
            </a:extLst>
          </p:cNvPr>
          <p:cNvSpPr txBox="1"/>
          <p:nvPr/>
        </p:nvSpPr>
        <p:spPr>
          <a:xfrm>
            <a:off x="801430" y="1394045"/>
            <a:ext cx="10023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A4C6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 사용 </a:t>
            </a:r>
            <a:r>
              <a:rPr lang="en-US" altLang="ko-KR" dirty="0">
                <a:solidFill>
                  <a:srgbClr val="A4C6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dirty="0">
                <a:solidFill>
                  <a:srgbClr val="A4C6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자신의 레시피를 공유하거나</a:t>
            </a:r>
            <a:r>
              <a:rPr lang="en-US" altLang="ko-KR" dirty="0">
                <a:solidFill>
                  <a:srgbClr val="A4C6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A4C6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다른 사람의 레시피를 참고하거나</a:t>
            </a:r>
            <a:r>
              <a:rPr lang="en-US" altLang="ko-KR" dirty="0">
                <a:solidFill>
                  <a:srgbClr val="A4C6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A4C6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궁금한점이 있을 때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11774C15-9407-4438-8DFF-DB80E3A0ED50}"/>
              </a:ext>
            </a:extLst>
          </p:cNvPr>
          <p:cNvSpPr/>
          <p:nvPr/>
        </p:nvSpPr>
        <p:spPr>
          <a:xfrm>
            <a:off x="3468211" y="1976876"/>
            <a:ext cx="297841" cy="268611"/>
          </a:xfrm>
          <a:prstGeom prst="rightArrow">
            <a:avLst/>
          </a:prstGeom>
          <a:solidFill>
            <a:srgbClr val="A4C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9D2B95EE-55E2-4B0D-BFF8-9387983086FC}"/>
              </a:ext>
            </a:extLst>
          </p:cNvPr>
          <p:cNvSpPr/>
          <p:nvPr/>
        </p:nvSpPr>
        <p:spPr>
          <a:xfrm>
            <a:off x="6944340" y="1968515"/>
            <a:ext cx="297841" cy="268611"/>
          </a:xfrm>
          <a:prstGeom prst="rightArrow">
            <a:avLst/>
          </a:prstGeom>
          <a:solidFill>
            <a:srgbClr val="A4C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25688D9-6EAE-4984-809E-4FB49A2DC900}"/>
              </a:ext>
            </a:extLst>
          </p:cNvPr>
          <p:cNvSpPr/>
          <p:nvPr/>
        </p:nvSpPr>
        <p:spPr>
          <a:xfrm>
            <a:off x="801431" y="2671278"/>
            <a:ext cx="297841" cy="268611"/>
          </a:xfrm>
          <a:prstGeom prst="rightArrow">
            <a:avLst/>
          </a:prstGeom>
          <a:solidFill>
            <a:srgbClr val="A4C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7489E2EA-D1A6-43CD-8E9F-FFE3D3003FE0}"/>
              </a:ext>
            </a:extLst>
          </p:cNvPr>
          <p:cNvSpPr/>
          <p:nvPr/>
        </p:nvSpPr>
        <p:spPr>
          <a:xfrm>
            <a:off x="3576142" y="2710606"/>
            <a:ext cx="297841" cy="268611"/>
          </a:xfrm>
          <a:prstGeom prst="rightArrow">
            <a:avLst/>
          </a:prstGeom>
          <a:solidFill>
            <a:srgbClr val="A4C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140F8B51-A27B-4251-9C07-E66B20684256}"/>
              </a:ext>
            </a:extLst>
          </p:cNvPr>
          <p:cNvSpPr/>
          <p:nvPr/>
        </p:nvSpPr>
        <p:spPr>
          <a:xfrm>
            <a:off x="801430" y="3449153"/>
            <a:ext cx="297841" cy="268611"/>
          </a:xfrm>
          <a:prstGeom prst="rightArrow">
            <a:avLst/>
          </a:prstGeom>
          <a:solidFill>
            <a:srgbClr val="A4C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007688B8-5B4B-4D17-A7B7-1654CF1F90F2}"/>
              </a:ext>
            </a:extLst>
          </p:cNvPr>
          <p:cNvSpPr/>
          <p:nvPr/>
        </p:nvSpPr>
        <p:spPr>
          <a:xfrm>
            <a:off x="3972461" y="3472484"/>
            <a:ext cx="297841" cy="268611"/>
          </a:xfrm>
          <a:prstGeom prst="rightArrow">
            <a:avLst/>
          </a:prstGeom>
          <a:solidFill>
            <a:srgbClr val="A4C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40307F1B-C0C6-4D20-92AE-CA33A917537B}"/>
              </a:ext>
            </a:extLst>
          </p:cNvPr>
          <p:cNvSpPr/>
          <p:nvPr/>
        </p:nvSpPr>
        <p:spPr>
          <a:xfrm>
            <a:off x="7244979" y="3472484"/>
            <a:ext cx="297841" cy="268611"/>
          </a:xfrm>
          <a:prstGeom prst="rightArrow">
            <a:avLst/>
          </a:prstGeom>
          <a:solidFill>
            <a:srgbClr val="A4C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80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A05EC1-8C84-4BB0-AF08-B369CE24E03F}"/>
              </a:ext>
            </a:extLst>
          </p:cNvPr>
          <p:cNvSpPr txBox="1"/>
          <p:nvPr/>
        </p:nvSpPr>
        <p:spPr>
          <a:xfrm>
            <a:off x="843280" y="274320"/>
            <a:ext cx="13292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홈 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C9CEEC-C6D9-469F-9BF1-B68C71014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617" y="1014923"/>
            <a:ext cx="2952000" cy="490266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D9BB908E-2F7D-4DFD-865D-3A0D2C985529}"/>
              </a:ext>
            </a:extLst>
          </p:cNvPr>
          <p:cNvSpPr/>
          <p:nvPr/>
        </p:nvSpPr>
        <p:spPr>
          <a:xfrm>
            <a:off x="7612602" y="5456900"/>
            <a:ext cx="399495" cy="4128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A4484A-D76E-4AFB-B5B3-12072B232D6A}"/>
              </a:ext>
            </a:extLst>
          </p:cNvPr>
          <p:cNvSpPr/>
          <p:nvPr/>
        </p:nvSpPr>
        <p:spPr>
          <a:xfrm>
            <a:off x="9481538" y="1350607"/>
            <a:ext cx="304800" cy="27622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188E1A-4664-4B7D-A7B0-FE2C1F895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80" y="1707157"/>
            <a:ext cx="2454861" cy="33430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A9FA3C8-E3B5-45A8-919D-1EBCE330F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200" y="1488720"/>
            <a:ext cx="3297117" cy="356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5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A05EC1-8C84-4BB0-AF08-B369CE24E03F}"/>
              </a:ext>
            </a:extLst>
          </p:cNvPr>
          <p:cNvSpPr txBox="1"/>
          <p:nvPr/>
        </p:nvSpPr>
        <p:spPr>
          <a:xfrm>
            <a:off x="843280" y="274320"/>
            <a:ext cx="15905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홈 </a:t>
            </a:r>
            <a:r>
              <a:rPr lang="en-US" altLang="ko-KR" sz="3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30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08B212-2FD1-4F81-A466-AC31D6BFE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742" y="977400"/>
            <a:ext cx="2949734" cy="49032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8A8831B-BFF1-4661-9B7A-FC21AC5A7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945" y="1209675"/>
            <a:ext cx="426653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60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404</Words>
  <Application>Microsoft Office PowerPoint</Application>
  <PresentationFormat>와이드스크린</PresentationFormat>
  <Paragraphs>90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나눔고딕 ExtraBold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 수연</dc:creator>
  <cp:lastModifiedBy>신 성준</cp:lastModifiedBy>
  <cp:revision>72</cp:revision>
  <dcterms:created xsi:type="dcterms:W3CDTF">2019-05-31T08:13:18Z</dcterms:created>
  <dcterms:modified xsi:type="dcterms:W3CDTF">2019-09-11T05:55:43Z</dcterms:modified>
</cp:coreProperties>
</file>