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16FF5-0F19-9FAB-C1B6-81EC2945F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EEA5AD-BCFD-391B-E7CF-2324F82D3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D5AB0-C8D7-C68B-C231-87B51C81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D6EA6-E3A6-7353-4B00-D6EB75CD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5D881-CDCB-A2DB-A2FA-4EBF60DB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44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4FE25-9141-C3A6-FAD1-75DAC034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5DFF6F-A8BD-7A15-3BDA-1AE9F1B7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73F39-F63C-8A5C-4867-F101CFE7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5B956D-D42C-26BD-8F43-967A56AC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382BD-5156-F68E-365E-D2DA4ED1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C57B6C-2C34-6958-9F90-1CD871863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29FD20-743B-B924-803E-6BECCC87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B49DD-770D-B54C-14A7-63F98B2E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1815B-751B-61F6-DBF2-7B1516E5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394E4-0F96-D779-77FE-DC523CAF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64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E9740-3048-8D6E-9D08-E0B2B466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D93C5-4A8E-2813-3CAE-D65D4B61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8341E-F8FA-75B2-EEEF-888D4202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33E52-8839-B65B-CFF8-CF830788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DA269-1AB2-F1A4-944A-9E364FE1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8D934-8097-7322-7133-7A3C108D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D8E007-26B2-BDB7-5FEA-9330AF5B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79CB5-CA85-D53F-B8B9-EB19AFEA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544F08-DE69-DC1C-594E-78379509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FC0BC-C926-7DAA-AFC7-988EDD6F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FBBF8-367D-7606-34C4-A00A11D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A6229-BDC2-730C-BB22-55C63116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C7A880-F16C-4A32-10D3-6337E5EDA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5B9BEF-AECB-310A-E086-9F2F612F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CB0089-642F-733E-EAA6-93F2C99B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818936-1896-60BF-E889-1F847B2A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1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1D38E-0DAF-E976-C787-5F040778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3AD83-14AA-8743-F6FC-FC1B85D4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8323D1-B7F1-BE75-58F8-6A3DA563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5A1543-F078-2C5E-4610-BA507396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0B8463-4D1A-2EFF-E9DB-62F0C37C1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C8EC07-C891-6187-8DEC-4C9AEDB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DF7946-A097-70C8-7E02-C8F7C34A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06DEA7-1201-B151-984B-6FE03120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3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0587D-04F6-79D4-7032-F9BECF7F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C36F7D-1D3F-34EC-EE81-6B5B6E00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6139DA-B304-9B90-3D6E-FE88087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B0DC0-7026-AD00-E414-841EDE33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0AA8DB-3DD2-13D9-65C0-D4CC418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D8F44F-B9A7-007E-1B0C-7B478B4A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5BB8A-F02F-52C1-8C8A-CACD700A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0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EBB94-76CB-78FC-9191-022B1D5C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542E97-8FD9-1F40-0180-BB88B717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F67748-C8EC-4262-9949-D6C59209F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0FAC62-812E-12D1-7252-F9F488FC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4C9AF-5F11-9C29-5592-8F43CE7B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524E29-D4AE-07CF-9C7B-66C2D0CE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43768-8434-9777-9110-7B12BD48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586705-0153-5930-4ECE-BA0894C9A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AFFE8F-FDBD-4DFE-CACC-6A81692E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CE3BFB-F6CD-B586-D72E-49AB5034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3B289-C0FA-4F5F-8551-68287AA2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EC3418-1B22-C94D-03BE-4A346033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F4A4B5-8E04-C6BA-FD37-6A53AD23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E8178-2F44-6F86-D693-73A657F1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DF7CA-A9F4-9413-582F-0242852B3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68A7-E0B3-41B4-8CC5-2AFB3B1AB14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2D4702-303A-AAC0-789B-8F2B6A87A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1F19B-D72F-BE9C-548C-C712D6BF2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C5D-860F-4F00-9549-CC7B7C503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84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">
            <a:extLst>
              <a:ext uri="{FF2B5EF4-FFF2-40B4-BE49-F238E27FC236}">
                <a16:creationId xmlns:a16="http://schemas.microsoft.com/office/drawing/2014/main" id="{758D5FDE-74A8-FDB3-719D-F946181A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07" y="6035040"/>
            <a:ext cx="732692" cy="7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21E803-8123-8A2B-0E9A-F2164E77A8AD}"/>
              </a:ext>
            </a:extLst>
          </p:cNvPr>
          <p:cNvSpPr txBox="1"/>
          <p:nvPr/>
        </p:nvSpPr>
        <p:spPr>
          <a:xfrm>
            <a:off x="6473818" y="2717940"/>
            <a:ext cx="29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Consolas" panose="020B0609020204030204" pitchFamily="49" charset="0"/>
              </a:rPr>
              <a:t>WebSite</a:t>
            </a:r>
            <a:r>
              <a:rPr kumimoji="1" lang="en-US" altLang="ja-JP" dirty="0">
                <a:latin typeface="Consolas" panose="020B0609020204030204" pitchFamily="49" charset="0"/>
              </a:rPr>
              <a:t>(nginx(EC2))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01C0E4-BF7A-C58C-4296-32BB1E0E6BF5}"/>
              </a:ext>
            </a:extLst>
          </p:cNvPr>
          <p:cNvSpPr txBox="1"/>
          <p:nvPr/>
        </p:nvSpPr>
        <p:spPr>
          <a:xfrm>
            <a:off x="4836356" y="620579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User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7C7C0A-650C-62B3-2333-0990070D79F1}"/>
              </a:ext>
            </a:extLst>
          </p:cNvPr>
          <p:cNvCxnSpPr>
            <a:cxnSpLocks/>
            <a:stCxn id="6" idx="2"/>
            <a:endCxn id="1026" idx="0"/>
          </p:cNvCxnSpPr>
          <p:nvPr/>
        </p:nvCxnSpPr>
        <p:spPr>
          <a:xfrm>
            <a:off x="5860953" y="3495429"/>
            <a:ext cx="0" cy="2539611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012F3C-56FB-5F34-C707-CD722193DC6C}"/>
              </a:ext>
            </a:extLst>
          </p:cNvPr>
          <p:cNvSpPr txBox="1"/>
          <p:nvPr/>
        </p:nvSpPr>
        <p:spPr>
          <a:xfrm>
            <a:off x="590546" y="197450"/>
            <a:ext cx="110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Overview of  Blog System Supported for </a:t>
            </a:r>
            <a:r>
              <a:rPr kumimoji="1" lang="en-US" altLang="ja-JP" dirty="0" err="1">
                <a:latin typeface="Consolas" panose="020B0609020204030204" pitchFamily="49" charset="0"/>
              </a:rPr>
              <a:t>MultiLanguage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Option1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Group ">
            <a:extLst>
              <a:ext uri="{FF2B5EF4-FFF2-40B4-BE49-F238E27FC236}">
                <a16:creationId xmlns:a16="http://schemas.microsoft.com/office/drawing/2014/main" id="{3202A1D8-B5B7-494B-D940-546A4104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4" y="5986388"/>
            <a:ext cx="829995" cy="82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D2D3B76-FF63-3708-C027-967ECC9F52EB}"/>
              </a:ext>
            </a:extLst>
          </p:cNvPr>
          <p:cNvCxnSpPr>
            <a:cxnSpLocks/>
            <a:stCxn id="6" idx="2"/>
            <a:endCxn id="2050" idx="0"/>
          </p:cNvCxnSpPr>
          <p:nvPr/>
        </p:nvCxnSpPr>
        <p:spPr>
          <a:xfrm>
            <a:off x="5860953" y="3495429"/>
            <a:ext cx="3172849" cy="2490959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6B4C8A-024C-DB0E-88C8-CF5BB612AA87}"/>
              </a:ext>
            </a:extLst>
          </p:cNvPr>
          <p:cNvSpPr txBox="1"/>
          <p:nvPr/>
        </p:nvSpPr>
        <p:spPr>
          <a:xfrm>
            <a:off x="9659229" y="6205792"/>
            <a:ext cx="17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Follower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13A9E23-661D-ABA4-8A98-394ADD88AC9A}"/>
              </a:ext>
            </a:extLst>
          </p:cNvPr>
          <p:cNvSpPr/>
          <p:nvPr/>
        </p:nvSpPr>
        <p:spPr>
          <a:xfrm>
            <a:off x="393895" y="872197"/>
            <a:ext cx="11521440" cy="4430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10" name="Picture 14" descr="Logo ">
            <a:extLst>
              <a:ext uri="{FF2B5EF4-FFF2-40B4-BE49-F238E27FC236}">
                <a16:creationId xmlns:a16="http://schemas.microsoft.com/office/drawing/2014/main" id="{6E3375BD-1D01-3DA0-712C-5A065E04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9" y="1184769"/>
            <a:ext cx="434833" cy="43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Terraform - ebiken">
            <a:extLst>
              <a:ext uri="{FF2B5EF4-FFF2-40B4-BE49-F238E27FC236}">
                <a16:creationId xmlns:a16="http://schemas.microsoft.com/office/drawing/2014/main" id="{2B929D07-7F76-2B70-3313-845184E7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16" y="1160652"/>
            <a:ext cx="461604" cy="46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Github ">
            <a:extLst>
              <a:ext uri="{FF2B5EF4-FFF2-40B4-BE49-F238E27FC236}">
                <a16:creationId xmlns:a16="http://schemas.microsoft.com/office/drawing/2014/main" id="{9EE93AF4-E30B-6A08-8A4F-806A9490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43" y="6205792"/>
            <a:ext cx="496287" cy="4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Docker ">
            <a:extLst>
              <a:ext uri="{FF2B5EF4-FFF2-40B4-BE49-F238E27FC236}">
                <a16:creationId xmlns:a16="http://schemas.microsoft.com/office/drawing/2014/main" id="{4FB933E8-5F93-7F02-85F5-9B674DF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10" y="6207372"/>
            <a:ext cx="598083" cy="5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Js ">
            <a:extLst>
              <a:ext uri="{FF2B5EF4-FFF2-40B4-BE49-F238E27FC236}">
                <a16:creationId xmlns:a16="http://schemas.microsoft.com/office/drawing/2014/main" id="{1A9171B5-05A7-F9A4-DF31-7D41CD40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75" y="2621384"/>
            <a:ext cx="496298" cy="4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Ansible · GitHub">
            <a:extLst>
              <a:ext uri="{FF2B5EF4-FFF2-40B4-BE49-F238E27FC236}">
                <a16:creationId xmlns:a16="http://schemas.microsoft.com/office/drawing/2014/main" id="{6D3B7CD5-CC89-DFF2-08FB-C4737447C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53" y="1129397"/>
            <a:ext cx="496298" cy="4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Chef Community Cookbooks · GitHub">
            <a:extLst>
              <a:ext uri="{FF2B5EF4-FFF2-40B4-BE49-F238E27FC236}">
                <a16:creationId xmlns:a16="http://schemas.microsoft.com/office/drawing/2014/main" id="{DD1AC246-E5A0-565F-3AD8-53C8BE06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81" y="1129395"/>
            <a:ext cx="496299" cy="4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orld wide web ">
            <a:extLst>
              <a:ext uri="{FF2B5EF4-FFF2-40B4-BE49-F238E27FC236}">
                <a16:creationId xmlns:a16="http://schemas.microsoft.com/office/drawing/2014/main" id="{8241A62A-B9CE-91DA-B81C-E4F1B2CC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53" y="22762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">
            <a:extLst>
              <a:ext uri="{FF2B5EF4-FFF2-40B4-BE49-F238E27FC236}">
                <a16:creationId xmlns:a16="http://schemas.microsoft.com/office/drawing/2014/main" id="{C283586B-AFC2-2D3E-C8F4-48D55DBA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93" y="2621382"/>
            <a:ext cx="496299" cy="4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5 ">
            <a:extLst>
              <a:ext uri="{FF2B5EF4-FFF2-40B4-BE49-F238E27FC236}">
                <a16:creationId xmlns:a16="http://schemas.microsoft.com/office/drawing/2014/main" id="{8F65CDFC-4A5A-7689-B1F3-BD0273411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03" y="2588754"/>
            <a:ext cx="528927" cy="5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3 ">
            <a:extLst>
              <a:ext uri="{FF2B5EF4-FFF2-40B4-BE49-F238E27FC236}">
                <a16:creationId xmlns:a16="http://schemas.microsoft.com/office/drawing/2014/main" id="{4B8B0BAE-AB1F-DDC5-5684-840D2DFF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41" y="2588754"/>
            <a:ext cx="496299" cy="4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">
            <a:extLst>
              <a:ext uri="{FF2B5EF4-FFF2-40B4-BE49-F238E27FC236}">
                <a16:creationId xmlns:a16="http://schemas.microsoft.com/office/drawing/2014/main" id="{758D5FDE-74A8-FDB3-719D-F946181A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07" y="6035040"/>
            <a:ext cx="732692" cy="7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21E803-8123-8A2B-0E9A-F2164E77A8AD}"/>
              </a:ext>
            </a:extLst>
          </p:cNvPr>
          <p:cNvSpPr txBox="1"/>
          <p:nvPr/>
        </p:nvSpPr>
        <p:spPr>
          <a:xfrm>
            <a:off x="6569612" y="3877087"/>
            <a:ext cx="24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Blog(nginx(EC2))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01C0E4-BF7A-C58C-4296-32BB1E0E6BF5}"/>
              </a:ext>
            </a:extLst>
          </p:cNvPr>
          <p:cNvSpPr txBox="1"/>
          <p:nvPr/>
        </p:nvSpPr>
        <p:spPr>
          <a:xfrm>
            <a:off x="4836356" y="620579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User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34" name="Picture 10" descr="Database ">
            <a:extLst>
              <a:ext uri="{FF2B5EF4-FFF2-40B4-BE49-F238E27FC236}">
                <a16:creationId xmlns:a16="http://schemas.microsoft.com/office/drawing/2014/main" id="{387DAB8C-D35C-04AE-0797-B8ED3BD7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94" y="1194870"/>
            <a:ext cx="1028115" cy="102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11940-FCDC-CC4E-A9C7-FD64A6B945EC}"/>
              </a:ext>
            </a:extLst>
          </p:cNvPr>
          <p:cNvSpPr txBox="1"/>
          <p:nvPr/>
        </p:nvSpPr>
        <p:spPr>
          <a:xfrm>
            <a:off x="6569613" y="1524261"/>
            <a:ext cx="250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Database(Firebase)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7C7C0A-650C-62B3-2333-0990070D79F1}"/>
              </a:ext>
            </a:extLst>
          </p:cNvPr>
          <p:cNvCxnSpPr>
            <a:cxnSpLocks/>
            <a:stCxn id="1036" idx="2"/>
            <a:endCxn id="1026" idx="0"/>
          </p:cNvCxnSpPr>
          <p:nvPr/>
        </p:nvCxnSpPr>
        <p:spPr>
          <a:xfrm>
            <a:off x="5860953" y="4498863"/>
            <a:ext cx="0" cy="1536177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logging ">
            <a:extLst>
              <a:ext uri="{FF2B5EF4-FFF2-40B4-BE49-F238E27FC236}">
                <a16:creationId xmlns:a16="http://schemas.microsoft.com/office/drawing/2014/main" id="{4D05C4F6-AE61-EBFA-E74E-38E4DC58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42" y="3624642"/>
            <a:ext cx="874221" cy="8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012F3C-56FB-5F34-C707-CD722193DC6C}"/>
              </a:ext>
            </a:extLst>
          </p:cNvPr>
          <p:cNvSpPr txBox="1"/>
          <p:nvPr/>
        </p:nvSpPr>
        <p:spPr>
          <a:xfrm>
            <a:off x="590546" y="197450"/>
            <a:ext cx="110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Overview of  Blog System Supported for </a:t>
            </a:r>
            <a:r>
              <a:rPr kumimoji="1" lang="en-US" altLang="ja-JP" dirty="0" err="1">
                <a:latin typeface="Consolas" panose="020B0609020204030204" pitchFamily="49" charset="0"/>
              </a:rPr>
              <a:t>MultiLanguage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Option2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47B9A9F-0A65-E57E-4F31-A950C3F7278C}"/>
              </a:ext>
            </a:extLst>
          </p:cNvPr>
          <p:cNvCxnSpPr>
            <a:cxnSpLocks/>
            <a:stCxn id="1034" idx="2"/>
            <a:endCxn id="1036" idx="0"/>
          </p:cNvCxnSpPr>
          <p:nvPr/>
        </p:nvCxnSpPr>
        <p:spPr>
          <a:xfrm>
            <a:off x="5860952" y="2222985"/>
            <a:ext cx="1" cy="1401657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roup ">
            <a:extLst>
              <a:ext uri="{FF2B5EF4-FFF2-40B4-BE49-F238E27FC236}">
                <a16:creationId xmlns:a16="http://schemas.microsoft.com/office/drawing/2014/main" id="{3202A1D8-B5B7-494B-D940-546A4104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4" y="5986388"/>
            <a:ext cx="829995" cy="82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D2D3B76-FF63-3708-C027-967ECC9F52EB}"/>
              </a:ext>
            </a:extLst>
          </p:cNvPr>
          <p:cNvCxnSpPr>
            <a:cxnSpLocks/>
            <a:stCxn id="1036" idx="2"/>
            <a:endCxn id="2050" idx="0"/>
          </p:cNvCxnSpPr>
          <p:nvPr/>
        </p:nvCxnSpPr>
        <p:spPr>
          <a:xfrm>
            <a:off x="5860953" y="4498863"/>
            <a:ext cx="3172849" cy="1487525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6B4C8A-024C-DB0E-88C8-CF5BB612AA87}"/>
              </a:ext>
            </a:extLst>
          </p:cNvPr>
          <p:cNvSpPr txBox="1"/>
          <p:nvPr/>
        </p:nvSpPr>
        <p:spPr>
          <a:xfrm>
            <a:off x="9659229" y="6205792"/>
            <a:ext cx="17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Follower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4098" name="Picture 2" descr="PHP ">
            <a:extLst>
              <a:ext uri="{FF2B5EF4-FFF2-40B4-BE49-F238E27FC236}">
                <a16:creationId xmlns:a16="http://schemas.microsoft.com/office/drawing/2014/main" id="{DC8C4746-706C-BA85-B92C-0EFF8F58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94" y="2741022"/>
            <a:ext cx="513533" cy="5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 ">
            <a:extLst>
              <a:ext uri="{FF2B5EF4-FFF2-40B4-BE49-F238E27FC236}">
                <a16:creationId xmlns:a16="http://schemas.microsoft.com/office/drawing/2014/main" id="{08DFC5FE-6E6A-E268-6D92-46648B0A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09" y="1795661"/>
            <a:ext cx="412966" cy="41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odejs ">
            <a:extLst>
              <a:ext uri="{FF2B5EF4-FFF2-40B4-BE49-F238E27FC236}">
                <a16:creationId xmlns:a16="http://schemas.microsoft.com/office/drawing/2014/main" id="{0E8A63AA-A059-0FFC-C778-5C8D5EE1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55" y="4598273"/>
            <a:ext cx="644352" cy="6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">
            <a:extLst>
              <a:ext uri="{FF2B5EF4-FFF2-40B4-BE49-F238E27FC236}">
                <a16:creationId xmlns:a16="http://schemas.microsoft.com/office/drawing/2014/main" id="{43EC0E69-3271-A8D2-148B-97AB3AB9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43" y="4503188"/>
            <a:ext cx="439269" cy="4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13A9E23-661D-ABA4-8A98-394ADD88AC9A}"/>
              </a:ext>
            </a:extLst>
          </p:cNvPr>
          <p:cNvSpPr/>
          <p:nvPr/>
        </p:nvSpPr>
        <p:spPr>
          <a:xfrm>
            <a:off x="393895" y="872197"/>
            <a:ext cx="11521440" cy="4430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10" name="Picture 14" descr="Logo ">
            <a:extLst>
              <a:ext uri="{FF2B5EF4-FFF2-40B4-BE49-F238E27FC236}">
                <a16:creationId xmlns:a16="http://schemas.microsoft.com/office/drawing/2014/main" id="{6E3375BD-1D01-3DA0-712C-5A065E04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9" y="1184769"/>
            <a:ext cx="434833" cy="43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Terraform - ebiken">
            <a:extLst>
              <a:ext uri="{FF2B5EF4-FFF2-40B4-BE49-F238E27FC236}">
                <a16:creationId xmlns:a16="http://schemas.microsoft.com/office/drawing/2014/main" id="{2B929D07-7F76-2B70-3313-845184E7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16" y="1160652"/>
            <a:ext cx="461604" cy="46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Github ">
            <a:extLst>
              <a:ext uri="{FF2B5EF4-FFF2-40B4-BE49-F238E27FC236}">
                <a16:creationId xmlns:a16="http://schemas.microsoft.com/office/drawing/2014/main" id="{9EE93AF4-E30B-6A08-8A4F-806A9490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43" y="6205792"/>
            <a:ext cx="496287" cy="4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Docker ">
            <a:extLst>
              <a:ext uri="{FF2B5EF4-FFF2-40B4-BE49-F238E27FC236}">
                <a16:creationId xmlns:a16="http://schemas.microsoft.com/office/drawing/2014/main" id="{4FB933E8-5F93-7F02-85F5-9B674DF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10" y="6207372"/>
            <a:ext cx="598083" cy="5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Js ">
            <a:extLst>
              <a:ext uri="{FF2B5EF4-FFF2-40B4-BE49-F238E27FC236}">
                <a16:creationId xmlns:a16="http://schemas.microsoft.com/office/drawing/2014/main" id="{1A9171B5-05A7-F9A4-DF31-7D41CD40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21" y="4653867"/>
            <a:ext cx="399741" cy="3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Ansible · GitHub">
            <a:extLst>
              <a:ext uri="{FF2B5EF4-FFF2-40B4-BE49-F238E27FC236}">
                <a16:creationId xmlns:a16="http://schemas.microsoft.com/office/drawing/2014/main" id="{6D3B7CD5-CC89-DFF2-08FB-C4737447C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53" y="1129397"/>
            <a:ext cx="496298" cy="4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Chef Community Cookbooks · GitHub">
            <a:extLst>
              <a:ext uri="{FF2B5EF4-FFF2-40B4-BE49-F238E27FC236}">
                <a16:creationId xmlns:a16="http://schemas.microsoft.com/office/drawing/2014/main" id="{DD1AC246-E5A0-565F-3AD8-53C8BE06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81" y="1129395"/>
            <a:ext cx="496299" cy="4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7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">
            <a:extLst>
              <a:ext uri="{FF2B5EF4-FFF2-40B4-BE49-F238E27FC236}">
                <a16:creationId xmlns:a16="http://schemas.microsoft.com/office/drawing/2014/main" id="{758D5FDE-74A8-FDB3-719D-F946181A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07" y="6035040"/>
            <a:ext cx="732692" cy="7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21E803-8123-8A2B-0E9A-F2164E77A8AD}"/>
              </a:ext>
            </a:extLst>
          </p:cNvPr>
          <p:cNvSpPr txBox="1"/>
          <p:nvPr/>
        </p:nvSpPr>
        <p:spPr>
          <a:xfrm>
            <a:off x="6569613" y="3877087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Blog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01C0E4-BF7A-C58C-4296-32BB1E0E6BF5}"/>
              </a:ext>
            </a:extLst>
          </p:cNvPr>
          <p:cNvSpPr txBox="1"/>
          <p:nvPr/>
        </p:nvSpPr>
        <p:spPr>
          <a:xfrm>
            <a:off x="4836356" y="6205792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User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34" name="Picture 10" descr="Database ">
            <a:extLst>
              <a:ext uri="{FF2B5EF4-FFF2-40B4-BE49-F238E27FC236}">
                <a16:creationId xmlns:a16="http://schemas.microsoft.com/office/drawing/2014/main" id="{387DAB8C-D35C-04AE-0797-B8ED3BD7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94" y="1194870"/>
            <a:ext cx="1028115" cy="102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11940-FCDC-CC4E-A9C7-FD64A6B945EC}"/>
              </a:ext>
            </a:extLst>
          </p:cNvPr>
          <p:cNvSpPr txBox="1"/>
          <p:nvPr/>
        </p:nvSpPr>
        <p:spPr>
          <a:xfrm>
            <a:off x="6569613" y="1524261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Database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7C7C0A-650C-62B3-2333-0990070D79F1}"/>
              </a:ext>
            </a:extLst>
          </p:cNvPr>
          <p:cNvCxnSpPr>
            <a:cxnSpLocks/>
            <a:stCxn id="1036" idx="2"/>
            <a:endCxn id="1026" idx="0"/>
          </p:cNvCxnSpPr>
          <p:nvPr/>
        </p:nvCxnSpPr>
        <p:spPr>
          <a:xfrm>
            <a:off x="5860953" y="4498863"/>
            <a:ext cx="0" cy="1536177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logging ">
            <a:extLst>
              <a:ext uri="{FF2B5EF4-FFF2-40B4-BE49-F238E27FC236}">
                <a16:creationId xmlns:a16="http://schemas.microsoft.com/office/drawing/2014/main" id="{4D05C4F6-AE61-EBFA-E74E-38E4DC58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42" y="3624642"/>
            <a:ext cx="874221" cy="8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47B9A9F-0A65-E57E-4F31-A950C3F7278C}"/>
              </a:ext>
            </a:extLst>
          </p:cNvPr>
          <p:cNvCxnSpPr>
            <a:cxnSpLocks/>
            <a:stCxn id="1034" idx="2"/>
            <a:endCxn id="1036" idx="0"/>
          </p:cNvCxnSpPr>
          <p:nvPr/>
        </p:nvCxnSpPr>
        <p:spPr>
          <a:xfrm>
            <a:off x="5860952" y="2222985"/>
            <a:ext cx="1" cy="1401657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8BDCCA-B9E1-3DE6-752A-497B6E89EB52}"/>
              </a:ext>
            </a:extLst>
          </p:cNvPr>
          <p:cNvSpPr txBox="1"/>
          <p:nvPr/>
        </p:nvSpPr>
        <p:spPr>
          <a:xfrm>
            <a:off x="6984610" y="2234016"/>
            <a:ext cx="4853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ユーザが、ログインボタンを押下して、ユーザ名</a:t>
            </a:r>
            <a:r>
              <a:rPr kumimoji="1" lang="en-US" altLang="ja-JP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/</a:t>
            </a:r>
            <a:r>
              <a:rPr kumimoji="1"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パスワードを入力したら、</a:t>
            </a:r>
            <a:r>
              <a:rPr kumimoji="1" lang="en-US" altLang="ja-JP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DB</a:t>
            </a:r>
            <a:r>
              <a:rPr kumimoji="1"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に入力情報が登録されているかを確認する処理の実装</a:t>
            </a:r>
            <a:endParaRPr kumimoji="1" lang="en-US" altLang="ja-JP" sz="1200" dirty="0">
              <a:latin typeface="HG丸ｺﾞｼｯｸM-PRO" panose="020F0400000000000000" pitchFamily="50" charset="-128"/>
              <a:ea typeface="HG丸ｺﾞｼｯｸM-PRO" panose="020F0400000000000000" pitchFamily="50" charset="-128"/>
            </a:endParaRPr>
          </a:p>
          <a:p>
            <a:r>
              <a:rPr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　⇒情報があれば、ログイン成功</a:t>
            </a:r>
            <a:endParaRPr lang="en-US" altLang="ja-JP" sz="1200" dirty="0">
              <a:latin typeface="HG丸ｺﾞｼｯｸM-PRO" panose="020F0400000000000000" pitchFamily="50" charset="-128"/>
              <a:ea typeface="HG丸ｺﾞｼｯｸM-PRO" panose="020F0400000000000000" pitchFamily="50" charset="-128"/>
            </a:endParaRPr>
          </a:p>
          <a:p>
            <a:r>
              <a:rPr kumimoji="1"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　⇒情報がなければ、ログイン失敗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BCE0A0-24FB-6E12-6A12-32F975815910}"/>
              </a:ext>
            </a:extLst>
          </p:cNvPr>
          <p:cNvSpPr txBox="1"/>
          <p:nvPr/>
        </p:nvSpPr>
        <p:spPr>
          <a:xfrm>
            <a:off x="2042350" y="3920267"/>
            <a:ext cx="485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ユーザのブログへの投稿可能な機能の実装</a:t>
            </a:r>
            <a:endParaRPr kumimoji="1" lang="en-US" altLang="ja-JP" sz="1200" dirty="0">
              <a:latin typeface="HG丸ｺﾞｼｯｸM-PRO" panose="020F0400000000000000" pitchFamily="50" charset="-128"/>
              <a:ea typeface="HG丸ｺﾞｼｯｸM-PRO" panose="020F0400000000000000" pitchFamily="50" charset="-128"/>
            </a:endParaRPr>
          </a:p>
          <a:p>
            <a:r>
              <a:rPr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　⇒ブログへのコメント機能の実装</a:t>
            </a:r>
            <a:endParaRPr kumimoji="1" lang="ja-JP" altLang="en-US" sz="1200" dirty="0">
              <a:latin typeface="HG丸ｺﾞｼｯｸM-PRO" panose="020F0400000000000000" pitchFamily="50" charset="-128"/>
              <a:ea typeface="HG丸ｺﾞｼｯｸM-PRO" panose="020F0400000000000000" pitchFamily="50" charset="-128"/>
            </a:endParaRPr>
          </a:p>
        </p:txBody>
      </p:sp>
      <p:pic>
        <p:nvPicPr>
          <p:cNvPr id="2050" name="Picture 2" descr="Group ">
            <a:extLst>
              <a:ext uri="{FF2B5EF4-FFF2-40B4-BE49-F238E27FC236}">
                <a16:creationId xmlns:a16="http://schemas.microsoft.com/office/drawing/2014/main" id="{3202A1D8-B5B7-494B-D940-546A41049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4" y="5986388"/>
            <a:ext cx="829995" cy="82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D2D3B76-FF63-3708-C027-967ECC9F52EB}"/>
              </a:ext>
            </a:extLst>
          </p:cNvPr>
          <p:cNvCxnSpPr>
            <a:cxnSpLocks/>
            <a:stCxn id="1036" idx="2"/>
            <a:endCxn id="2050" idx="0"/>
          </p:cNvCxnSpPr>
          <p:nvPr/>
        </p:nvCxnSpPr>
        <p:spPr>
          <a:xfrm>
            <a:off x="5860953" y="4498863"/>
            <a:ext cx="3172849" cy="1487525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6B4C8A-024C-DB0E-88C8-CF5BB612AA87}"/>
              </a:ext>
            </a:extLst>
          </p:cNvPr>
          <p:cNvSpPr txBox="1"/>
          <p:nvPr/>
        </p:nvSpPr>
        <p:spPr>
          <a:xfrm>
            <a:off x="9659229" y="6205792"/>
            <a:ext cx="170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Follower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AAA9B6-D398-CD6E-618E-32EAED83350B}"/>
              </a:ext>
            </a:extLst>
          </p:cNvPr>
          <p:cNvSpPr txBox="1"/>
          <p:nvPr/>
        </p:nvSpPr>
        <p:spPr>
          <a:xfrm>
            <a:off x="7540870" y="4784572"/>
            <a:ext cx="431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ユーザがブログを新規作成すると、</a:t>
            </a:r>
            <a:r>
              <a:rPr lang="en-US" altLang="ja-JP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Follower</a:t>
            </a:r>
            <a:r>
              <a:rPr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へ通知が</a:t>
            </a:r>
            <a:endParaRPr lang="en-US" altLang="ja-JP" sz="1200" dirty="0">
              <a:latin typeface="HG丸ｺﾞｼｯｸM-PRO" panose="020F0400000000000000" pitchFamily="50" charset="-128"/>
              <a:ea typeface="HG丸ｺﾞｼｯｸM-PRO" panose="020F0400000000000000" pitchFamily="50" charset="-128"/>
            </a:endParaRPr>
          </a:p>
          <a:p>
            <a:r>
              <a:rPr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行く機能の</a:t>
            </a:r>
            <a:r>
              <a:rPr kumimoji="1" lang="ja-JP" altLang="en-US" sz="1200" dirty="0">
                <a:latin typeface="HG丸ｺﾞｼｯｸM-PRO" panose="020F0400000000000000" pitchFamily="50" charset="-128"/>
                <a:ea typeface="HG丸ｺﾞｼｯｸM-PRO" panose="020F0400000000000000" pitchFamily="50" charset="-128"/>
              </a:rPr>
              <a:t>実装</a:t>
            </a: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21F11A43-360F-20C6-FD6A-D64E4F90BCB1}"/>
              </a:ext>
            </a:extLst>
          </p:cNvPr>
          <p:cNvSpPr/>
          <p:nvPr/>
        </p:nvSpPr>
        <p:spPr>
          <a:xfrm>
            <a:off x="6260123" y="4839286"/>
            <a:ext cx="1969477" cy="1392702"/>
          </a:xfrm>
          <a:custGeom>
            <a:avLst/>
            <a:gdLst>
              <a:gd name="connsiteX0" fmla="*/ 0 w 1969477"/>
              <a:gd name="connsiteY0" fmla="*/ 0 h 1392702"/>
              <a:gd name="connsiteX1" fmla="*/ 1195754 w 1969477"/>
              <a:gd name="connsiteY1" fmla="*/ 1125416 h 1392702"/>
              <a:gd name="connsiteX2" fmla="*/ 1969477 w 1969477"/>
              <a:gd name="connsiteY2" fmla="*/ 1392702 h 13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9477" h="1392702">
                <a:moveTo>
                  <a:pt x="0" y="0"/>
                </a:moveTo>
                <a:cubicBezTo>
                  <a:pt x="433754" y="446649"/>
                  <a:pt x="867508" y="893299"/>
                  <a:pt x="1195754" y="1125416"/>
                </a:cubicBezTo>
                <a:cubicBezTo>
                  <a:pt x="1524000" y="1357533"/>
                  <a:pt x="1746738" y="1375117"/>
                  <a:pt x="1969477" y="1392702"/>
                </a:cubicBezTo>
              </a:path>
            </a:pathLst>
          </a:custGeom>
          <a:noFill/>
          <a:ln w="25400">
            <a:solidFill>
              <a:srgbClr val="FF006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21BD8D80-E52C-7695-2B4C-A28FF384A0B5}"/>
              </a:ext>
            </a:extLst>
          </p:cNvPr>
          <p:cNvSpPr/>
          <p:nvPr/>
        </p:nvSpPr>
        <p:spPr>
          <a:xfrm>
            <a:off x="6330462" y="2264898"/>
            <a:ext cx="565240" cy="1139484"/>
          </a:xfrm>
          <a:custGeom>
            <a:avLst/>
            <a:gdLst>
              <a:gd name="connsiteX0" fmla="*/ 0 w 565240"/>
              <a:gd name="connsiteY0" fmla="*/ 1139484 h 1139484"/>
              <a:gd name="connsiteX1" fmla="*/ 562707 w 565240"/>
              <a:gd name="connsiteY1" fmla="*/ 407964 h 1139484"/>
              <a:gd name="connsiteX2" fmla="*/ 168812 w 565240"/>
              <a:gd name="connsiteY2" fmla="*/ 0 h 113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40" h="1139484">
                <a:moveTo>
                  <a:pt x="0" y="1139484"/>
                </a:moveTo>
                <a:cubicBezTo>
                  <a:pt x="267286" y="868681"/>
                  <a:pt x="534572" y="597878"/>
                  <a:pt x="562707" y="407964"/>
                </a:cubicBezTo>
                <a:cubicBezTo>
                  <a:pt x="590842" y="218050"/>
                  <a:pt x="379827" y="109025"/>
                  <a:pt x="168812" y="0"/>
                </a:cubicBezTo>
              </a:path>
            </a:pathLst>
          </a:custGeom>
          <a:noFill/>
          <a:ln w="25400">
            <a:solidFill>
              <a:srgbClr val="FF006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B1C2BA-82D1-27D3-1CD5-8A547E960DFA}"/>
              </a:ext>
            </a:extLst>
          </p:cNvPr>
          <p:cNvSpPr txBox="1"/>
          <p:nvPr/>
        </p:nvSpPr>
        <p:spPr>
          <a:xfrm>
            <a:off x="590546" y="197450"/>
            <a:ext cx="110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Overview of  Blog System Supported for </a:t>
            </a:r>
            <a:r>
              <a:rPr kumimoji="1" lang="en-US" altLang="ja-JP" dirty="0" err="1">
                <a:latin typeface="Consolas" panose="020B0609020204030204" pitchFamily="49" charset="0"/>
              </a:rPr>
              <a:t>MultiLanguage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Option2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9CF61B-82EB-DC22-94AC-4D6482D9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6" y="1141372"/>
            <a:ext cx="6149718" cy="551917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C752922-C5CD-072F-A460-1A873D21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68" y="1141372"/>
            <a:ext cx="5408154" cy="535275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D9E1C5-9CE6-A85C-C561-C7933D4A4BF2}"/>
              </a:ext>
            </a:extLst>
          </p:cNvPr>
          <p:cNvSpPr txBox="1"/>
          <p:nvPr/>
        </p:nvSpPr>
        <p:spPr>
          <a:xfrm>
            <a:off x="590546" y="197450"/>
            <a:ext cx="110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Overview of  Blog System Supported for </a:t>
            </a:r>
            <a:r>
              <a:rPr kumimoji="1" lang="en-US" altLang="ja-JP" dirty="0" err="1">
                <a:latin typeface="Consolas" panose="020B0609020204030204" pitchFamily="49" charset="0"/>
              </a:rPr>
              <a:t>MultiLanguage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Option2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139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HG丸ｺﾞｼｯｸM-PRO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shintaro hashimoto</dc:creator>
  <cp:lastModifiedBy>shintaro hashimoto</cp:lastModifiedBy>
  <cp:revision>25</cp:revision>
  <dcterms:created xsi:type="dcterms:W3CDTF">2023-08-17T10:29:51Z</dcterms:created>
  <dcterms:modified xsi:type="dcterms:W3CDTF">2023-08-24T09:44:06Z</dcterms:modified>
</cp:coreProperties>
</file>