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728F7F-F6BD-4CF5-A8BE-7CA52C2DB7AE}" v="1" dt="2022-02-01T13:17:38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kamura Shintaro" userId="56b4447002748b64" providerId="LiveId" clId="{7C728F7F-F6BD-4CF5-A8BE-7CA52C2DB7AE}"/>
    <pc:docChg chg="undo custSel addSld modSld">
      <pc:chgData name="Nakamura Shintaro" userId="56b4447002748b64" providerId="LiveId" clId="{7C728F7F-F6BD-4CF5-A8BE-7CA52C2DB7AE}" dt="2022-02-01T13:17:54.715" v="12" actId="732"/>
      <pc:docMkLst>
        <pc:docMk/>
      </pc:docMkLst>
      <pc:sldChg chg="modSp mod">
        <pc:chgData name="Nakamura Shintaro" userId="56b4447002748b64" providerId="LiveId" clId="{7C728F7F-F6BD-4CF5-A8BE-7CA52C2DB7AE}" dt="2022-02-01T12:37:05.418" v="4" actId="1076"/>
        <pc:sldMkLst>
          <pc:docMk/>
          <pc:sldMk cId="974382070" sldId="257"/>
        </pc:sldMkLst>
        <pc:spChg chg="mod">
          <ac:chgData name="Nakamura Shintaro" userId="56b4447002748b64" providerId="LiveId" clId="{7C728F7F-F6BD-4CF5-A8BE-7CA52C2DB7AE}" dt="2022-02-01T12:37:05.418" v="4" actId="1076"/>
          <ac:spMkLst>
            <pc:docMk/>
            <pc:sldMk cId="974382070" sldId="257"/>
            <ac:spMk id="2" creationId="{3A950AA2-FDB6-45EF-B027-F8FDF86D4FE8}"/>
          </ac:spMkLst>
        </pc:spChg>
      </pc:sldChg>
      <pc:sldChg chg="addSp modSp new mod">
        <pc:chgData name="Nakamura Shintaro" userId="56b4447002748b64" providerId="LiveId" clId="{7C728F7F-F6BD-4CF5-A8BE-7CA52C2DB7AE}" dt="2022-02-01T13:17:54.715" v="12" actId="732"/>
        <pc:sldMkLst>
          <pc:docMk/>
          <pc:sldMk cId="122164106" sldId="258"/>
        </pc:sldMkLst>
        <pc:picChg chg="add mod modCrop">
          <ac:chgData name="Nakamura Shintaro" userId="56b4447002748b64" providerId="LiveId" clId="{7C728F7F-F6BD-4CF5-A8BE-7CA52C2DB7AE}" dt="2022-02-01T13:17:54.715" v="12" actId="732"/>
          <ac:picMkLst>
            <pc:docMk/>
            <pc:sldMk cId="122164106" sldId="258"/>
            <ac:picMk id="3" creationId="{F7CBAB1A-9116-423F-8D1A-51EA1F94215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0AE19-8977-4D04-9707-66CB6F9D5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A5B4C1-1548-40C3-A996-D5BE6D361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88C8AD-9419-4D13-9D1E-153B3380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1F8E-21E1-4843-98C9-46C86DF31BB1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43A7-1DDB-42C1-8C4D-ABA098B6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F3A7D7-1CFC-442A-81D3-B945DD21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4511-BD66-4AC4-A1EE-1E9C1B6B4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20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4B1DD2-AA60-46A5-9651-0352D71D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48436C-576C-49B1-B206-F9117DADD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BE5A98-F1F2-4FD5-99D3-EEC0C7D1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1F8E-21E1-4843-98C9-46C86DF31BB1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8FCBA7-C883-47C7-8DC1-555FB89B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36A47D-0C15-497D-99F8-B56AEA49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4511-BD66-4AC4-A1EE-1E9C1B6B4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66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A78AFA-61A9-4159-9606-085CEE735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C6974B-617A-4CD7-B97B-1480C9323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23220A-F23D-4843-B871-2ACE983B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1F8E-21E1-4843-98C9-46C86DF31BB1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EEEA75-13FC-466B-8377-B6FECCC7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0C6B59-6498-4BCC-B69D-B65E9F9D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4511-BD66-4AC4-A1EE-1E9C1B6B4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3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B48322-5846-4D34-98DA-6A05DE99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4570C9-0372-4D76-984C-FC78A14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F4B316-E7D6-4C72-B0CF-1A1878FB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1F8E-21E1-4843-98C9-46C86DF31BB1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745AB7-6C94-4DD8-8760-02A8E87C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DF8F6E-0E57-4FF4-A2C8-0BBEC13F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4511-BD66-4AC4-A1EE-1E9C1B6B4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72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F21502-83B1-4ED2-B7AB-B648A368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428840-A4A6-47D9-806D-67BD53D8E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28A7A7-1514-4F6C-9B8E-13C42300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1F8E-21E1-4843-98C9-46C86DF31BB1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12A4FF-A67C-4521-997B-E755B613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FA6675-9F45-4900-8AFC-B4B5CA58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4511-BD66-4AC4-A1EE-1E9C1B6B4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5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FB52E-8E2F-4717-A772-9A43EB86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2A66C5-498A-44F3-BEF1-DF5FEA368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00816B2-7370-4E9B-B5B1-511B4E364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5E9485-6094-4DE3-8014-3326EE70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1F8E-21E1-4843-98C9-46C86DF31BB1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71DE7E-071E-4C5D-9EBA-8AB149A2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4A5FA3-4239-41C9-ADEB-9CACE534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4511-BD66-4AC4-A1EE-1E9C1B6B4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44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2E3DE7-FB9E-406F-8429-D54B242C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8489D9-9839-48F6-A469-31E3A8190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959885-8977-457A-9771-FA4FFEAB1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C3B2230-49A0-4AE2-BA55-C1903CDEC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283DC4-1182-4AB1-BED0-873DB1724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08C969A-CAC4-4E98-80CA-8AC26D43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1F8E-21E1-4843-98C9-46C86DF31BB1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55AB46E-E5D6-40E5-8EF8-ABAEC0BB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1ECEDF-2D32-481F-A069-95768FFB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4511-BD66-4AC4-A1EE-1E9C1B6B4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64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70368C-F24A-4662-A6D9-1540DCA2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9A6CE8-17F3-4B6C-8F23-15FB5312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1F8E-21E1-4843-98C9-46C86DF31BB1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BEF54F4-ED57-48E4-B5DA-51A31308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0AFCD9F-4618-4584-A72F-934A1BA64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4511-BD66-4AC4-A1EE-1E9C1B6B4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31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7A3446-198F-4792-A9A5-25046E7A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1F8E-21E1-4843-98C9-46C86DF31BB1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F834DE-4C60-4D3E-ADAC-7B62EBDD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B0DB6A-B4DD-4AE1-9C18-4E8E960D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4511-BD66-4AC4-A1EE-1E9C1B6B4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45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59E4EF-607C-4A64-B273-49EC9A4B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B3A5FC-D51B-4374-B288-DFFC63A90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0D1038-FE4B-4070-9EE7-DBC5FE4A8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3E681E-6AEF-4C21-BBA8-9627FC47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1F8E-21E1-4843-98C9-46C86DF31BB1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2269AF-C0D7-4705-A73F-992BD581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E0450B-F6A9-420B-B581-DEB1AFBA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4511-BD66-4AC4-A1EE-1E9C1B6B4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77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0190A3-1A7D-4A52-8BD4-B379EA28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214D64-A3A8-432C-B54D-0F77EB99A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7BB965-76C9-4BC4-88B0-7EA127F4B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E297CB-8979-4634-A413-672ED16B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1F8E-21E1-4843-98C9-46C86DF31BB1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7967FF-2CCE-4F21-8F16-812E1D24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A1193A-48BD-480A-B54C-7E8A82E6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4511-BD66-4AC4-A1EE-1E9C1B6B4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92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F15A23B-74A8-4640-A7E3-9D778A1A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7459A3-593A-4933-8FEE-B5FE2192E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8E7240-8193-4A6E-A126-0052C66B8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1F8E-21E1-4843-98C9-46C86DF31BB1}" type="datetimeFigureOut">
              <a:rPr kumimoji="1" lang="ja-JP" altLang="en-US" smtClean="0"/>
              <a:t>2022/2/1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CF0390-3AE1-49B4-96FC-BD39A79EF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E1AEE4-3A05-416D-AA8A-4DDB827D0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4511-BD66-4AC4-A1EE-1E9C1B6B4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95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5FD01-B928-4E0E-B37F-73EE66B04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1CA4C1-B311-4504-BCE3-5D1610FAB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950AA2-FDB6-45EF-B027-F8FDF86D4FE8}"/>
              </a:ext>
            </a:extLst>
          </p:cNvPr>
          <p:cNvSpPr txBox="1"/>
          <p:nvPr/>
        </p:nvSpPr>
        <p:spPr>
          <a:xfrm>
            <a:off x="2766350" y="3136612"/>
            <a:ext cx="7105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Copperplate Gothic Bold" panose="020E0705020206020404" pitchFamily="34" charset="0"/>
              </a:rPr>
              <a:t>Shintaro Nakamura’s Website</a:t>
            </a:r>
            <a:endParaRPr kumimoji="1" lang="ja-JP" altLang="en-US" sz="3200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38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人, 屋外, 草, 立つ が含まれている画像&#10;&#10;自動的に生成された説明">
            <a:extLst>
              <a:ext uri="{FF2B5EF4-FFF2-40B4-BE49-F238E27FC236}">
                <a16:creationId xmlns:a16="http://schemas.microsoft.com/office/drawing/2014/main" id="{F7CBAB1A-9116-423F-8D1A-51EA1F9421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" t="2612" r="64998"/>
          <a:stretch/>
        </p:blipFill>
        <p:spPr>
          <a:xfrm>
            <a:off x="1319752" y="179108"/>
            <a:ext cx="3233393" cy="667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</Words>
  <Application>Microsoft Office PowerPoint</Application>
  <PresentationFormat>ワイド画面</PresentationFormat>
  <Paragraphs>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Copperplate Gothic Bold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Nakamura Shintaro</dc:creator>
  <cp:lastModifiedBy>Nakamura Shintaro</cp:lastModifiedBy>
  <cp:revision>1</cp:revision>
  <dcterms:created xsi:type="dcterms:W3CDTF">2022-02-01T12:35:12Z</dcterms:created>
  <dcterms:modified xsi:type="dcterms:W3CDTF">2022-02-01T13:17:57Z</dcterms:modified>
</cp:coreProperties>
</file>